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0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75" r:id="rId1"/>
    <p:sldMasterId id="2147483686" r:id="rId2"/>
  </p:sldMasterIdLst>
  <p:notesMasterIdLst>
    <p:notesMasterId r:id="rId3"/>
  </p:notesMasterIdLst>
  <p:sldIdLst>
    <p:sldId id="2724" r:id="rId4"/>
    <p:sldId id="2718" r:id="rId5"/>
    <p:sldId id="2725" r:id="rId6"/>
    <p:sldId id="2691" r:id="rId7"/>
    <p:sldId id="2729" r:id="rId8"/>
    <p:sldId id="2730" r:id="rId9"/>
    <p:sldId id="2731" r:id="rId10"/>
    <p:sldId id="2732" r:id="rId11"/>
    <p:sldId id="2733" r:id="rId12"/>
    <p:sldId id="2726" r:id="rId13"/>
    <p:sldId id="2735" r:id="rId14"/>
    <p:sldId id="2736" r:id="rId15"/>
    <p:sldId id="2737" r:id="rId16"/>
    <p:sldId id="2738" r:id="rId17"/>
    <p:sldId id="2739" r:id="rId18"/>
    <p:sldId id="2740" r:id="rId19"/>
    <p:sldId id="2727" r:id="rId20"/>
    <p:sldId id="2746" r:id="rId21"/>
    <p:sldId id="2747" r:id="rId22"/>
    <p:sldId id="2748" r:id="rId23"/>
    <p:sldId id="2749" r:id="rId24"/>
    <p:sldId id="2750" r:id="rId25"/>
    <p:sldId id="2751" r:id="rId26"/>
    <p:sldId id="2728" r:id="rId27"/>
    <p:sldId id="2734" r:id="rId28"/>
    <p:sldId id="2741" r:id="rId29"/>
    <p:sldId id="2742" r:id="rId30"/>
    <p:sldId id="2743" r:id="rId31"/>
    <p:sldId id="2744" r:id="rId32"/>
    <p:sldId id="2752" r:id="rId33"/>
  </p:sldIdLst>
  <p:sldSz cx="12858750" cy="7232650"/>
  <p:notesSz cx="6858000" cy="9144000"/>
  <p:custDataLst>
    <p:tags r:id="rId3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3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57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5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94" autoAdjust="0"/>
    <p:restoredTop sz="92986" autoAdjust="0"/>
  </p:normalViewPr>
  <p:slideViewPr>
    <p:cSldViewPr>
      <p:cViewPr varScale="1">
        <p:scale>
          <a:sx n="84" d="100"/>
          <a:sy n="84" d="100"/>
        </p:scale>
        <p:origin x="264" y="90"/>
      </p:cViewPr>
      <p:guideLst>
        <p:guide orient="horz" pos="373"/>
        <p:guide pos="4050"/>
        <p:guide pos="557"/>
        <p:guide orient="horz" pos="4183"/>
        <p:guide pos="7588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7.xml" Type="http://schemas.openxmlformats.org/officeDocument/2006/relationships/slide"/><Relationship Id="rId31" Target="slides/slide28.xml" Type="http://schemas.openxmlformats.org/officeDocument/2006/relationships/slide"/><Relationship Id="rId32" Target="slides/slide29.xml" Type="http://schemas.openxmlformats.org/officeDocument/2006/relationships/slide"/><Relationship Id="rId33" Target="slides/slide30.xml" Type="http://schemas.openxmlformats.org/officeDocument/2006/relationships/slide"/><Relationship Id="rId34" Target="tags/tag11.xml" Type="http://schemas.openxmlformats.org/officeDocument/2006/relationships/tags"/><Relationship Id="rId35" Target="presProps.xml" Type="http://schemas.openxmlformats.org/officeDocument/2006/relationships/presProps"/><Relationship Id="rId36" Target="viewProps.xml" Type="http://schemas.openxmlformats.org/officeDocument/2006/relationships/viewProps"/><Relationship Id="rId37" Target="theme/theme1.xml" Type="http://schemas.openxmlformats.org/officeDocument/2006/relationships/theme"/><Relationship Id="rId38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areaChart>
        <c:varyColors val="0"/>
        <c:ser>
          <c:idx val="0"/>
          <c:order val="0"/>
          <c:spPr>
            <a:solidFill>
              <a:schemeClr val="accent1"/>
            </a:solidFill>
          </c:spPr>
          <c:val>
            <c:numRef>
              <c:f>Sheet1!$B$2:$B$6</c:f>
              <c:numCache>
                <c:formatCode>General</c:formatCode>
                <c:ptCount val="5"/>
                <c:pt idx="0">
                  <c:v>28</c:v>
                </c:pt>
                <c:pt idx="1">
                  <c:v>30</c:v>
                </c:pt>
                <c:pt idx="2">
                  <c:v>25</c:v>
                </c:pt>
                <c:pt idx="3">
                  <c:v>30</c:v>
                </c:pt>
                <c:pt idx="4">
                  <c:v>32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numCache>
                      <c:formatCode>m/d/yyyy</c:formatCode>
                      <c:ptCount val="5"/>
                      <c:pt idx="0">
                        <c:v>37261</c:v>
                      </c:pt>
                      <c:pt idx="1">
                        <c:v>37262</c:v>
                      </c:pt>
                      <c:pt idx="2">
                        <c:v>37263</c:v>
                      </c:pt>
                      <c:pt idx="3">
                        <c:v>37264</c:v>
                      </c:pt>
                      <c:pt idx="4">
                        <c:v>37265</c:v>
                      </c:pt>
                    </c:numCache>
                  </c:numRef>
                </c15:cat>
              </c15:filteredCategoryTitle>
            </c:ext>
          </c:extLst>
        </c:ser>
        <c:ser>
          <c:idx val="1"/>
          <c:order val="1"/>
          <c:spPr>
            <a:solidFill>
              <a:schemeClr val="accent2"/>
            </a:solidFill>
          </c:spPr>
          <c:val>
            <c:numRef>
              <c:f>Sheet1!$C$2:$C$6</c:f>
              <c:numCache>
                <c:formatCode>General</c:formatCode>
                <c:ptCount val="5"/>
                <c:pt idx="0">
                  <c:v>22</c:v>
                </c:pt>
                <c:pt idx="1">
                  <c:v>18</c:v>
                </c:pt>
                <c:pt idx="2">
                  <c:v>20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numCache>
                      <c:formatCode>m/d/yyyy</c:formatCode>
                      <c:ptCount val="5"/>
                      <c:pt idx="0">
                        <c:v>37261</c:v>
                      </c:pt>
                      <c:pt idx="1">
                        <c:v>37262</c:v>
                      </c:pt>
                      <c:pt idx="2">
                        <c:v>37263</c:v>
                      </c:pt>
                      <c:pt idx="3">
                        <c:v>37264</c:v>
                      </c:pt>
                      <c:pt idx="4">
                        <c:v>37265</c:v>
                      </c:pt>
                    </c:numCache>
                  </c:numRef>
                </c15:cat>
              </c15:filteredCategoryTitle>
            </c:ext>
          </c:extLst>
        </c:ser>
        <c:ser>
          <c:idx val="2"/>
          <c:order val="2"/>
          <c:spPr>
            <a:solidFill>
              <a:schemeClr val="accent3"/>
            </a:solidFill>
            <a:ln w="25400">
              <a:noFill/>
            </a:ln>
          </c:spPr>
          <c:val>
            <c:numRef>
              <c:f>Sheet1!$D$2:$D$6</c:f>
              <c:numCache>
                <c:formatCode>General</c:formatCode>
                <c:ptCount val="5"/>
                <c:pt idx="0">
                  <c:v>15</c:v>
                </c:pt>
                <c:pt idx="1">
                  <c:v>15</c:v>
                </c:pt>
                <c:pt idx="2">
                  <c:v>15</c:v>
                </c:pt>
                <c:pt idx="3">
                  <c:v>19</c:v>
                </c:pt>
                <c:pt idx="4">
                  <c:v>18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numCache>
                      <c:formatCode>m/d/yyyy</c:formatCode>
                      <c:ptCount val="5"/>
                      <c:pt idx="0">
                        <c:v>37261</c:v>
                      </c:pt>
                      <c:pt idx="1">
                        <c:v>37262</c:v>
                      </c:pt>
                      <c:pt idx="2">
                        <c:v>37263</c:v>
                      </c:pt>
                      <c:pt idx="3">
                        <c:v>37264</c:v>
                      </c:pt>
                      <c:pt idx="4">
                        <c:v>37265</c:v>
                      </c:pt>
                    </c:numCache>
                  </c:numRef>
                </c15:cat>
              </c15:filteredCategoryTitle>
            </c:ext>
          </c:extLst>
        </c:ser>
        <c:ser>
          <c:idx val="3"/>
          <c:order val="3"/>
          <c:spPr>
            <a:solidFill>
              <a:schemeClr val="accent4"/>
            </a:solidFill>
            <a:ln w="25400">
              <a:noFill/>
            </a:ln>
          </c:spPr>
          <c:val>
            <c:numRef>
              <c:f>Sheet1!$E$2:$E$6</c:f>
              <c:numCache>
                <c:formatCode>General</c:formatCode>
                <c:ptCount val="5"/>
                <c:pt idx="0">
                  <c:v>20</c:v>
                </c:pt>
                <c:pt idx="1">
                  <c:v>12</c:v>
                </c:pt>
                <c:pt idx="2">
                  <c:v>12</c:v>
                </c:pt>
                <c:pt idx="3">
                  <c:v>9</c:v>
                </c:pt>
                <c:pt idx="4">
                  <c:v>11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numCache>
                      <c:formatCode>m/d/yyyy</c:formatCode>
                      <c:ptCount val="5"/>
                      <c:pt idx="0">
                        <c:v>37261</c:v>
                      </c:pt>
                      <c:pt idx="1">
                        <c:v>37262</c:v>
                      </c:pt>
                      <c:pt idx="2">
                        <c:v>37263</c:v>
                      </c:pt>
                      <c:pt idx="3">
                        <c:v>37264</c:v>
                      </c:pt>
                      <c:pt idx="4">
                        <c:v>37265</c:v>
                      </c:pt>
                    </c:numCache>
                  </c:num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692057344"/>
        <c:axId val="597454224"/>
      </c:areaChart>
      <c:catAx>
        <c:axId val="692057344"/>
        <c:scaling>
          <c:orientation/>
        </c:scaling>
        <c:delete val="1"/>
        <c:axPos val="b"/>
        <c:numFmt formatCode="m/d/yyyy" sourceLinked="1"/>
        <c:majorTickMark val="out"/>
        <c:minorTickMark val="none"/>
        <c:tickLblPos val="none"/>
        <c:crossAx val="597454224"/>
        <c:auto val="0"/>
        <c:lblAlgn val="ctr"/>
        <c:lblOffset/>
        <c:noMultiLvlLbl val="1"/>
      </c:catAx>
      <c:valAx>
        <c:axId val="597454224"/>
        <c:scaling>
          <c:orientation/>
        </c:scaling>
        <c:delete val="1"/>
        <c:axPos val="l"/>
        <c:numFmt formatCode="General" sourceLinked="1"/>
        <c:majorTickMark val="out"/>
        <c:minorTickMark val="none"/>
        <c:tickLblPos val="none"/>
        <c:crossAx val="692057344"/>
        <c:crossBetween val="midCat"/>
      </c:valAx>
    </c:plotArea>
    <c:plotVisOnly val="1"/>
    <c:dispBlanksAs/>
    <c:showDLblsOverMax val="0"/>
  </c:chart>
  <c:txPr>
    <a:bodyPr/>
    <a:p>
      <a:pPr>
        <a:defRPr sz="1800" smtId="4294967295">
          <a:latin typeface="Arial" panose="020b0604020202020204" pitchFamily="34" charset="0"/>
          <a:ea typeface="微软雅黑" panose="020b0503020204020204" pitchFamily="34" charset="-122"/>
          <a:cs typeface="+mn-ea"/>
          <a:sym typeface="Arial" panose="020b0604020202020204" pitchFamily="34" charset="0"/>
        </a:defRPr>
      </a:pPr>
      <a:endParaRPr sz="1800" smtId="4294967295">
        <a:latin typeface="Arial" panose="020b0604020202020204" pitchFamily="34" charset="0"/>
        <a:ea typeface="微软雅黑" panose="020b0503020204020204" pitchFamily="34" charset="-122"/>
        <a:cs typeface="+mn-ea"/>
        <a:sym typeface="Arial" panose="020b0604020202020204" pitchFamily="34" charset="0"/>
      </a:endParaRPr>
    </a:p>
  </c:tx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2018/5/23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5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6.xml.rels><?xml version="1.0" encoding="UTF-8" standalone="yes"?><Relationships xmlns="http://schemas.openxmlformats.org/package/2006/relationships"><Relationship Id="rId1" Target="../slides/slide2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7.xml.rels><?xml version="1.0" encoding="UTF-8" standalone="yes"?><Relationships xmlns="http://schemas.openxmlformats.org/package/2006/relationships"><Relationship Id="rId1" Target="../slides/slide2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8.xml.rels><?xml version="1.0" encoding="UTF-8" standalone="yes"?><Relationships xmlns="http://schemas.openxmlformats.org/package/2006/relationships"><Relationship Id="rId1" Target="../slides/slide2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9.xml.rels><?xml version="1.0" encoding="UTF-8" standalone="yes"?><Relationships xmlns="http://schemas.openxmlformats.org/package/2006/relationships"><Relationship Id="rId1" Target="../slides/slide2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0.xml.rels><?xml version="1.0" encoding="UTF-8" standalone="yes"?><Relationships xmlns="http://schemas.openxmlformats.org/package/2006/relationships"><Relationship Id="rId1" Target="../slides/slide3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328839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543088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630242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08721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052650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168403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251892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073432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151076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433687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212059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178305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802308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700308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946658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132266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179088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6818637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116098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183086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728109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51709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757170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14024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99583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54489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82535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92274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94253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4956264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84354" y="6704023"/>
            <a:ext cx="2892783" cy="384175"/>
          </a:xfrm>
          <a:prstGeom prst="rect">
            <a:avLst/>
          </a:prstGeom>
        </p:spPr>
        <p:txBody>
          <a:bodyPr/>
          <a:lstStyle/>
          <a:p>
            <a:fld id="{3BED4874-415F-4462-8CBD-90FA9588F106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259789" y="6704023"/>
            <a:ext cx="4339173" cy="38417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9081627" y="6704023"/>
            <a:ext cx="2892783" cy="384175"/>
          </a:xfrm>
          <a:prstGeom prst="rect">
            <a:avLst/>
          </a:prstGeom>
        </p:spPr>
        <p:txBody>
          <a:bodyPr/>
          <a:lstStyle/>
          <a:p>
            <a:fld id="{8C92ADDF-ABC6-4EEC-846D-A1AE2D4106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9715397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6644" y="1041368"/>
            <a:ext cx="6509742" cy="5139869"/>
          </a:xfrm>
        </p:spPr>
        <p:txBody>
          <a:bodyPr/>
          <a:lstStyle>
            <a:lvl1pPr>
              <a:defRPr sz="3375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9356975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66644" y="1041368"/>
            <a:ext cx="6509742" cy="5139869"/>
          </a:xfrm>
        </p:spPr>
        <p:txBody>
          <a:bodyPr anchor="t"/>
          <a:lstStyle>
            <a:lvl1pPr marL="0" indent="0">
              <a:buNone/>
              <a:defRPr sz="3375"/>
            </a:lvl1pPr>
            <a:lvl2pPr marL="482163" indent="0">
              <a:buNone/>
              <a:defRPr sz="2953"/>
            </a:lvl2pPr>
            <a:lvl3pPr marL="964326" indent="0">
              <a:buNone/>
              <a:defRPr sz="2531"/>
            </a:lvl3pPr>
            <a:lvl4pPr marL="1446489" indent="0">
              <a:buNone/>
              <a:defRPr sz="2109"/>
            </a:lvl4pPr>
            <a:lvl5pPr marL="1928652" indent="0">
              <a:buNone/>
              <a:defRPr sz="2109"/>
            </a:lvl5pPr>
            <a:lvl6pPr marL="2410816" indent="0">
              <a:buNone/>
              <a:defRPr sz="2109"/>
            </a:lvl6pPr>
            <a:lvl7pPr marL="2892979" indent="0">
              <a:buNone/>
              <a:defRPr sz="2109"/>
            </a:lvl7pPr>
            <a:lvl8pPr marL="3375142" indent="0">
              <a:buNone/>
              <a:defRPr sz="2109"/>
            </a:lvl8pPr>
            <a:lvl9pPr marL="3857305" indent="0">
              <a:buNone/>
              <a:defRPr sz="2109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1435362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7966923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2043" y="385071"/>
            <a:ext cx="2772668" cy="61293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4039" y="385071"/>
            <a:ext cx="8157270" cy="61293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9137162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46070390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7344" y="1183677"/>
            <a:ext cx="9644063" cy="2518034"/>
          </a:xfrm>
        </p:spPr>
        <p:txBody>
          <a:bodyPr anchor="b"/>
          <a:lstStyle>
            <a:lvl1pPr algn="ctr">
              <a:defRPr sz="6328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344" y="3798816"/>
            <a:ext cx="9644063" cy="1746216"/>
          </a:xfrm>
        </p:spPr>
        <p:txBody>
          <a:bodyPr/>
          <a:lstStyle>
            <a:lvl1pPr marL="0" indent="0" algn="ctr">
              <a:buNone/>
              <a:defRPr sz="2531"/>
            </a:lvl1pPr>
            <a:lvl2pPr marL="482163" indent="0" algn="ctr">
              <a:buNone/>
              <a:defRPr sz="2109"/>
            </a:lvl2pPr>
            <a:lvl3pPr marL="964326" indent="0" algn="ctr">
              <a:buNone/>
              <a:defRPr sz="1898"/>
            </a:lvl3pPr>
            <a:lvl4pPr marL="1446489" indent="0" algn="ctr">
              <a:buNone/>
              <a:defRPr sz="1687"/>
            </a:lvl4pPr>
            <a:lvl5pPr marL="1928652" indent="0" algn="ctr">
              <a:buNone/>
              <a:defRPr sz="1687"/>
            </a:lvl5pPr>
            <a:lvl6pPr marL="2410816" indent="0" algn="ctr">
              <a:buNone/>
              <a:defRPr sz="1687"/>
            </a:lvl6pPr>
            <a:lvl7pPr marL="2892979" indent="0" algn="ctr">
              <a:buNone/>
              <a:defRPr sz="1687"/>
            </a:lvl7pPr>
            <a:lvl8pPr marL="3375142" indent="0" algn="ctr">
              <a:buNone/>
              <a:defRPr sz="1687"/>
            </a:lvl8pPr>
            <a:lvl9pPr marL="3857305" indent="0" algn="ctr">
              <a:buNone/>
              <a:defRPr sz="1687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1535214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5380192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342" y="1803141"/>
            <a:ext cx="11090672" cy="3008581"/>
          </a:xfrm>
        </p:spPr>
        <p:txBody>
          <a:bodyPr anchor="b"/>
          <a:lstStyle>
            <a:lvl1pPr>
              <a:defRPr sz="6328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42" y="4840184"/>
            <a:ext cx="11090672" cy="1582142"/>
          </a:xfrm>
        </p:spPr>
        <p:txBody>
          <a:bodyPr/>
          <a:lstStyle>
            <a:lvl1pPr marL="0" indent="0">
              <a:buNone/>
              <a:defRPr sz="2531">
                <a:solidFill>
                  <a:schemeClr val="tx1">
                    <a:tint val="75000"/>
                  </a:schemeClr>
                </a:solidFill>
              </a:defRPr>
            </a:lvl1pPr>
            <a:lvl2pPr marL="482163" indent="0">
              <a:buNone/>
              <a:defRPr sz="2109">
                <a:solidFill>
                  <a:schemeClr val="tx1">
                    <a:tint val="75000"/>
                  </a:schemeClr>
                </a:solidFill>
              </a:defRPr>
            </a:lvl2pPr>
            <a:lvl3pPr marL="964326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3pPr>
            <a:lvl4pPr marL="144648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4pPr>
            <a:lvl5pPr marL="192865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5pPr>
            <a:lvl6pPr marL="2410816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6pPr>
            <a:lvl7pPr marL="289297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7pPr>
            <a:lvl8pPr marL="337514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8pPr>
            <a:lvl9pPr marL="3857305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0558854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4039" y="1925358"/>
            <a:ext cx="5464969" cy="45890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9742" y="1925358"/>
            <a:ext cx="5464969" cy="45890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2645541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14" y="385072"/>
            <a:ext cx="11090672" cy="139797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5715" y="1773004"/>
            <a:ext cx="5439853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5715" y="2641926"/>
            <a:ext cx="5439853" cy="38858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9742" y="1773004"/>
            <a:ext cx="5466644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9742" y="2641926"/>
            <a:ext cx="5466644" cy="38858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8996324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5546096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2937189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10" Target="../slideLayouts/slideLayout12.xml" Type="http://schemas.openxmlformats.org/officeDocument/2006/relationships/slideLayout"/><Relationship Id="rId11" Target="../slideLayouts/slideLayout13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4.xml" Type="http://schemas.openxmlformats.org/officeDocument/2006/relationships/slideLayout"/><Relationship Id="rId3" Target="../slideLayouts/slideLayout5.xml" Type="http://schemas.openxmlformats.org/officeDocument/2006/relationships/slideLayout"/><Relationship Id="rId4" Target="../slideLayouts/slideLayout6.xml" Type="http://schemas.openxmlformats.org/officeDocument/2006/relationships/slideLayout"/><Relationship Id="rId5" Target="../slideLayouts/slideLayout7.xml" Type="http://schemas.openxmlformats.org/officeDocument/2006/relationships/slideLayout"/><Relationship Id="rId6" Target="../slideLayouts/slideLayout8.xml" Type="http://schemas.openxmlformats.org/officeDocument/2006/relationships/slideLayout"/><Relationship Id="rId7" Target="../slideLayouts/slideLayout9.xml" Type="http://schemas.openxmlformats.org/officeDocument/2006/relationships/slideLayout"/><Relationship Id="rId8" Target="../slideLayouts/slideLayout10.xml" Type="http://schemas.openxmlformats.org/officeDocument/2006/relationships/slideLayout"/><Relationship Id="rId9" Target="../slideLayouts/slideLayout1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072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5" r:id="rId2"/>
  </p:sldLayoutIdLst>
  <p:transition/>
  <p:timing/>
  <p:txStyles>
    <p:titleStyle>
      <a:lvl1pPr algn="l" defTabSz="91447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0" indent="-228620" algn="l" defTabSz="91447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5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9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33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71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09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4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286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2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3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7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14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53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91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2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67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0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4039" y="1925358"/>
            <a:ext cx="11090672" cy="4589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val="1595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/>
  <p:timing/>
  <p:txStyles>
    <p:titleStyle>
      <a:lvl1pPr algn="l" defTabSz="964326" rtl="0" eaLnBrk="1" latinLnBrk="0" hangingPunct="1">
        <a:lnSpc>
          <a:spcPct val="90000"/>
        </a:lnSpc>
        <a:spcBef>
          <a:spcPct val="0"/>
        </a:spcBef>
        <a:buNone/>
        <a:defRPr sz="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082" indent="-241082" algn="l" defTabSz="964326" rtl="0" eaLnBrk="1" latinLnBrk="0" hangingPunct="1">
        <a:lnSpc>
          <a:spcPct val="90000"/>
        </a:lnSpc>
        <a:spcBef>
          <a:spcPts val="1055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1pPr>
      <a:lvl2pPr marL="723245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531" kern="1200">
          <a:solidFill>
            <a:schemeClr val="tx1"/>
          </a:solidFill>
          <a:latin typeface="+mn-lt"/>
          <a:ea typeface="+mn-ea"/>
          <a:cs typeface="+mn-cs"/>
        </a:defRPr>
      </a:lvl2pPr>
      <a:lvl3pPr marL="1205408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109" kern="1200">
          <a:solidFill>
            <a:schemeClr val="tx1"/>
          </a:solidFill>
          <a:latin typeface="+mn-lt"/>
          <a:ea typeface="+mn-ea"/>
          <a:cs typeface="+mn-cs"/>
        </a:defRPr>
      </a:lvl3pPr>
      <a:lvl4pPr marL="1687571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2169734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65189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3134060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616223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409838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1pPr>
      <a:lvl2pPr marL="482163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2pPr>
      <a:lvl3pPr marL="96432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3pPr>
      <a:lvl4pPr marL="144648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192865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41081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289297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37514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3857305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5.xml" Type="http://schemas.openxmlformats.org/officeDocument/2006/relationships/notesSlide"/><Relationship Id="rId3" Target="../charts/chart1.xml" Type="http://schemas.openxmlformats.org/officeDocument/2006/relationships/chart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7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8.xml" Type="http://schemas.openxmlformats.org/officeDocument/2006/relationships/notesSlide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9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tags/tag8.xml" Type="http://schemas.openxmlformats.org/officeDocument/2006/relationships/tags"/><Relationship Id="rId11" Target="../tags/tag9.xml" Type="http://schemas.openxmlformats.org/officeDocument/2006/relationships/tags"/><Relationship Id="rId12" Target="../tags/tag10.xml" Type="http://schemas.openxmlformats.org/officeDocument/2006/relationships/tags"/><Relationship Id="rId2" Target="../notesSlides/notesSlide2.xml" Type="http://schemas.openxmlformats.org/officeDocument/2006/relationships/notesSlide"/><Relationship Id="rId3" Target="../tags/tag1.xml" Type="http://schemas.openxmlformats.org/officeDocument/2006/relationships/tags"/><Relationship Id="rId4" Target="../tags/tag2.xml" Type="http://schemas.openxmlformats.org/officeDocument/2006/relationships/tags"/><Relationship Id="rId5" Target="../tags/tag3.xml" Type="http://schemas.openxmlformats.org/officeDocument/2006/relationships/tags"/><Relationship Id="rId6" Target="../tags/tag4.xml" Type="http://schemas.openxmlformats.org/officeDocument/2006/relationships/tags"/><Relationship Id="rId7" Target="../tags/tag5.xml" Type="http://schemas.openxmlformats.org/officeDocument/2006/relationships/tags"/><Relationship Id="rId8" Target="../tags/tag6.xml" Type="http://schemas.openxmlformats.org/officeDocument/2006/relationships/tags"/><Relationship Id="rId9" Target="../tags/tag7.xml" Type="http://schemas.openxmlformats.org/officeDocument/2006/relationships/tags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0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1.xml" Type="http://schemas.openxmlformats.org/officeDocument/2006/relationships/notesSlide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2.xml" Type="http://schemas.openxmlformats.org/officeDocument/2006/relationships/notesSlide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3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4.xml" Type="http://schemas.openxmlformats.org/officeDocument/2006/relationships/notesSlide"/></Relationships>
</file>

<file path=ppt/slides/_rels/slide2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5.xml" Type="http://schemas.openxmlformats.org/officeDocument/2006/relationships/notesSlide"/></Relationships>
</file>

<file path=ppt/slides/_rels/slide2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6.xml" Type="http://schemas.openxmlformats.org/officeDocument/2006/relationships/notesSlide"/></Relationships>
</file>

<file path=ppt/slides/_rels/slide2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7.xml" Type="http://schemas.openxmlformats.org/officeDocument/2006/relationships/notesSlide"/></Relationships>
</file>

<file path=ppt/slides/_rels/slide2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8.xml" Type="http://schemas.openxmlformats.org/officeDocument/2006/relationships/notesSlide"/></Relationships>
</file>

<file path=ppt/slides/_rels/slide2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9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3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0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Freeform 6"/>
          <p:cNvSpPr/>
          <p:nvPr/>
        </p:nvSpPr>
        <p:spPr bwMode="auto">
          <a:xfrm>
            <a:off x="353" y="5732895"/>
            <a:ext cx="12858044" cy="1310312"/>
          </a:xfrm>
          <a:custGeom>
            <a:gdLst>
              <a:gd fmla="*/ 5699 w 5699" name="T0"/>
              <a:gd fmla="*/ 0 h 581" name="T1"/>
              <a:gd fmla="*/ 5699 w 5699" name="T2"/>
              <a:gd fmla="*/ 141 h 581" name="T3"/>
              <a:gd fmla="*/ 5473 w 5699" name="T4"/>
              <a:gd fmla="*/ 202 h 581" name="T5"/>
              <a:gd fmla="*/ 5238 w 5699" name="T6"/>
              <a:gd fmla="*/ 258 h 581" name="T7"/>
              <a:gd fmla="*/ 4996 w 5699" name="T8"/>
              <a:gd fmla="*/ 310 h 581" name="T9"/>
              <a:gd fmla="*/ 4745 w 5699" name="T10"/>
              <a:gd fmla="*/ 357 h 581" name="T11"/>
              <a:gd fmla="*/ 4485 w 5699" name="T12"/>
              <a:gd fmla="*/ 399 h 581" name="T13"/>
              <a:gd fmla="*/ 4217 w 5699" name="T14"/>
              <a:gd fmla="*/ 437 h 581" name="T15"/>
              <a:gd fmla="*/ 3942 w 5699" name="T16"/>
              <a:gd fmla="*/ 470 h 581" name="T17"/>
              <a:gd fmla="*/ 3658 w 5699" name="T18"/>
              <a:gd fmla="*/ 500 h 581" name="T19"/>
              <a:gd fmla="*/ 3368 w 5699" name="T20"/>
              <a:gd fmla="*/ 524 h 581" name="T21"/>
              <a:gd fmla="*/ 3068 w 5699" name="T22"/>
              <a:gd fmla="*/ 545 h 581" name="T23"/>
              <a:gd fmla="*/ 2760 w 5699" name="T24"/>
              <a:gd fmla="*/ 561 h 581" name="T25"/>
              <a:gd fmla="*/ 2443 w 5699" name="T26"/>
              <a:gd fmla="*/ 571 h 581" name="T27"/>
              <a:gd fmla="*/ 2119 w 5699" name="T28"/>
              <a:gd fmla="*/ 578 h 581" name="T29"/>
              <a:gd fmla="*/ 1787 w 5699" name="T30"/>
              <a:gd fmla="*/ 581 h 581" name="T31"/>
              <a:gd fmla="*/ 1445 w 5699" name="T32"/>
              <a:gd fmla="*/ 580 h 581" name="T33"/>
              <a:gd fmla="*/ 1095 w 5699" name="T34"/>
              <a:gd fmla="*/ 573 h 581" name="T35"/>
              <a:gd fmla="*/ 738 w 5699" name="T36"/>
              <a:gd fmla="*/ 561 h 581" name="T37"/>
              <a:gd fmla="*/ 375 w 5699" name="T38"/>
              <a:gd fmla="*/ 547 h 581" name="T39"/>
              <a:gd fmla="*/ 0 w 5699" name="T40"/>
              <a:gd fmla="*/ 526 h 581" name="T41"/>
              <a:gd fmla="*/ 0 w 5699" name="T42"/>
              <a:gd fmla="*/ 503 h 581" name="T43"/>
              <a:gd fmla="*/ 394 w 5699" name="T44"/>
              <a:gd fmla="*/ 515 h 581" name="T45"/>
              <a:gd fmla="*/ 779 w 5699" name="T46"/>
              <a:gd fmla="*/ 524 h 581" name="T47"/>
              <a:gd fmla="*/ 1155 w 5699" name="T48"/>
              <a:gd fmla="*/ 527 h 581" name="T49"/>
              <a:gd fmla="*/ 1522 w 5699" name="T50"/>
              <a:gd fmla="*/ 526 h 581" name="T51"/>
              <a:gd fmla="*/ 1879 w 5699" name="T52"/>
              <a:gd fmla="*/ 519 h 581" name="T53"/>
              <a:gd fmla="*/ 2227 w 5699" name="T54"/>
              <a:gd fmla="*/ 507 h 581" name="T55"/>
              <a:gd fmla="*/ 2567 w 5699" name="T56"/>
              <a:gd fmla="*/ 491 h 581" name="T57"/>
              <a:gd fmla="*/ 2898 w 5699" name="T58"/>
              <a:gd fmla="*/ 470 h 581" name="T59"/>
              <a:gd fmla="*/ 3218 w 5699" name="T60"/>
              <a:gd fmla="*/ 446 h 581" name="T61"/>
              <a:gd fmla="*/ 3530 w 5699" name="T62"/>
              <a:gd fmla="*/ 414 h 581" name="T63"/>
              <a:gd fmla="*/ 3832 w 5699" name="T64"/>
              <a:gd fmla="*/ 380 h 581" name="T65"/>
              <a:gd fmla="*/ 4127 w 5699" name="T66"/>
              <a:gd fmla="*/ 339 h 581" name="T67"/>
              <a:gd fmla="*/ 4412 w 5699" name="T68"/>
              <a:gd fmla="*/ 294 h 581" name="T69"/>
              <a:gd fmla="*/ 4687 w 5699" name="T70"/>
              <a:gd fmla="*/ 245 h 581" name="T71"/>
              <a:gd fmla="*/ 4954 w 5699" name="T72"/>
              <a:gd fmla="*/ 192 h 581" name="T73"/>
              <a:gd fmla="*/ 5211 w 5699" name="T74"/>
              <a:gd fmla="*/ 132 h 581" name="T75"/>
              <a:gd fmla="*/ 5459 w 5699" name="T76"/>
              <a:gd fmla="*/ 68 h 581" name="T77"/>
              <a:gd fmla="*/ 5699 w 5699" name="T78"/>
              <a:gd fmla="*/ 0 h 581" name="T7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b="b" l="0" r="r" t="0"/>
            <a:pathLst>
              <a:path h="581" w="5699">
                <a:moveTo>
                  <a:pt x="5699" y="0"/>
                </a:moveTo>
                <a:lnTo>
                  <a:pt x="5699" y="141"/>
                </a:lnTo>
                <a:lnTo>
                  <a:pt x="5473" y="202"/>
                </a:lnTo>
                <a:lnTo>
                  <a:pt x="5238" y="258"/>
                </a:lnTo>
                <a:lnTo>
                  <a:pt x="4996" y="310"/>
                </a:lnTo>
                <a:lnTo>
                  <a:pt x="4745" y="357"/>
                </a:lnTo>
                <a:lnTo>
                  <a:pt x="4485" y="399"/>
                </a:lnTo>
                <a:lnTo>
                  <a:pt x="4217" y="437"/>
                </a:lnTo>
                <a:lnTo>
                  <a:pt x="3942" y="470"/>
                </a:lnTo>
                <a:lnTo>
                  <a:pt x="3658" y="500"/>
                </a:lnTo>
                <a:lnTo>
                  <a:pt x="3368" y="524"/>
                </a:lnTo>
                <a:lnTo>
                  <a:pt x="3068" y="545"/>
                </a:lnTo>
                <a:lnTo>
                  <a:pt x="2760" y="561"/>
                </a:lnTo>
                <a:lnTo>
                  <a:pt x="2443" y="571"/>
                </a:lnTo>
                <a:lnTo>
                  <a:pt x="2119" y="578"/>
                </a:lnTo>
                <a:lnTo>
                  <a:pt x="1787" y="581"/>
                </a:lnTo>
                <a:lnTo>
                  <a:pt x="1445" y="580"/>
                </a:lnTo>
                <a:lnTo>
                  <a:pt x="1095" y="573"/>
                </a:lnTo>
                <a:lnTo>
                  <a:pt x="738" y="561"/>
                </a:lnTo>
                <a:lnTo>
                  <a:pt x="375" y="547"/>
                </a:lnTo>
                <a:lnTo>
                  <a:pt x="0" y="526"/>
                </a:lnTo>
                <a:lnTo>
                  <a:pt x="0" y="503"/>
                </a:lnTo>
                <a:lnTo>
                  <a:pt x="394" y="515"/>
                </a:lnTo>
                <a:lnTo>
                  <a:pt x="779" y="524"/>
                </a:lnTo>
                <a:lnTo>
                  <a:pt x="1155" y="527"/>
                </a:lnTo>
                <a:lnTo>
                  <a:pt x="1522" y="526"/>
                </a:lnTo>
                <a:lnTo>
                  <a:pt x="1879" y="519"/>
                </a:lnTo>
                <a:lnTo>
                  <a:pt x="2227" y="507"/>
                </a:lnTo>
                <a:lnTo>
                  <a:pt x="2567" y="491"/>
                </a:lnTo>
                <a:lnTo>
                  <a:pt x="2898" y="470"/>
                </a:lnTo>
                <a:lnTo>
                  <a:pt x="3218" y="446"/>
                </a:lnTo>
                <a:lnTo>
                  <a:pt x="3530" y="414"/>
                </a:lnTo>
                <a:lnTo>
                  <a:pt x="3832" y="380"/>
                </a:lnTo>
                <a:lnTo>
                  <a:pt x="4127" y="339"/>
                </a:lnTo>
                <a:lnTo>
                  <a:pt x="4412" y="294"/>
                </a:lnTo>
                <a:lnTo>
                  <a:pt x="4687" y="245"/>
                </a:lnTo>
                <a:lnTo>
                  <a:pt x="4954" y="192"/>
                </a:lnTo>
                <a:lnTo>
                  <a:pt x="5211" y="132"/>
                </a:lnTo>
                <a:lnTo>
                  <a:pt x="5459" y="68"/>
                </a:lnTo>
                <a:lnTo>
                  <a:pt x="5699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" name="Freeform 8"/>
          <p:cNvSpPr/>
          <p:nvPr/>
        </p:nvSpPr>
        <p:spPr bwMode="auto">
          <a:xfrm>
            <a:off x="353" y="6134333"/>
            <a:ext cx="12858044" cy="1098317"/>
          </a:xfrm>
          <a:custGeom>
            <a:gdLst>
              <a:gd fmla="*/ 5699 w 5699" name="T0"/>
              <a:gd fmla="*/ 0 h 487" name="T1"/>
              <a:gd fmla="*/ 5699 w 5699" name="T2"/>
              <a:gd fmla="*/ 487 h 487" name="T3"/>
              <a:gd fmla="*/ 0 w 5699" name="T4"/>
              <a:gd fmla="*/ 487 h 487" name="T5"/>
              <a:gd fmla="*/ 0 w 5699" name="T6"/>
              <a:gd fmla="*/ 360 h 487" name="T7"/>
              <a:gd fmla="*/ 375 w 5699" name="T8"/>
              <a:gd fmla="*/ 381 h 487" name="T9"/>
              <a:gd fmla="*/ 738 w 5699" name="T10"/>
              <a:gd fmla="*/ 398 h 487" name="T11"/>
              <a:gd fmla="*/ 1095 w 5699" name="T12"/>
              <a:gd fmla="*/ 410 h 487" name="T13"/>
              <a:gd fmla="*/ 1445 w 5699" name="T14"/>
              <a:gd fmla="*/ 419 h 487" name="T15"/>
              <a:gd fmla="*/ 1787 w 5699" name="T16"/>
              <a:gd fmla="*/ 423 h 487" name="T17"/>
              <a:gd fmla="*/ 2119 w 5699" name="T18"/>
              <a:gd fmla="*/ 421 h 487" name="T19"/>
              <a:gd fmla="*/ 2443 w 5699" name="T20"/>
              <a:gd fmla="*/ 416 h 487" name="T21"/>
              <a:gd fmla="*/ 2760 w 5699" name="T22"/>
              <a:gd fmla="*/ 405 h 487" name="T23"/>
              <a:gd fmla="*/ 3068 w 5699" name="T24"/>
              <a:gd fmla="*/ 391 h 487" name="T25"/>
              <a:gd fmla="*/ 3368 w 5699" name="T26"/>
              <a:gd fmla="*/ 372 h 487" name="T27"/>
              <a:gd fmla="*/ 3658 w 5699" name="T28"/>
              <a:gd fmla="*/ 348 h 487" name="T29"/>
              <a:gd fmla="*/ 3942 w 5699" name="T30"/>
              <a:gd fmla="*/ 320 h 487" name="T31"/>
              <a:gd fmla="*/ 4217 w 5699" name="T32"/>
              <a:gd fmla="*/ 289 h 487" name="T33"/>
              <a:gd fmla="*/ 4485 w 5699" name="T34"/>
              <a:gd fmla="*/ 250 h 487" name="T35"/>
              <a:gd fmla="*/ 4745 w 5699" name="T36"/>
              <a:gd fmla="*/ 210 h 487" name="T37"/>
              <a:gd fmla="*/ 4996 w 5699" name="T38"/>
              <a:gd fmla="*/ 163 h 487" name="T39"/>
              <a:gd fmla="*/ 5238 w 5699" name="T40"/>
              <a:gd fmla="*/ 113 h 487" name="T41"/>
              <a:gd fmla="*/ 5473 w 5699" name="T42"/>
              <a:gd fmla="*/ 59 h 487" name="T43"/>
              <a:gd fmla="*/ 5699 w 5699" name="T44"/>
              <a:gd fmla="*/ 0 h 487" name="T4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b="b" l="0" r="r" t="0"/>
            <a:pathLst>
              <a:path h="487" w="5699">
                <a:moveTo>
                  <a:pt x="5699" y="0"/>
                </a:moveTo>
                <a:lnTo>
                  <a:pt x="5699" y="487"/>
                </a:lnTo>
                <a:lnTo>
                  <a:pt x="0" y="487"/>
                </a:lnTo>
                <a:lnTo>
                  <a:pt x="0" y="360"/>
                </a:lnTo>
                <a:lnTo>
                  <a:pt x="375" y="381"/>
                </a:lnTo>
                <a:lnTo>
                  <a:pt x="738" y="398"/>
                </a:lnTo>
                <a:lnTo>
                  <a:pt x="1095" y="410"/>
                </a:lnTo>
                <a:lnTo>
                  <a:pt x="1445" y="419"/>
                </a:lnTo>
                <a:lnTo>
                  <a:pt x="1787" y="423"/>
                </a:lnTo>
                <a:lnTo>
                  <a:pt x="2119" y="421"/>
                </a:lnTo>
                <a:lnTo>
                  <a:pt x="2443" y="416"/>
                </a:lnTo>
                <a:lnTo>
                  <a:pt x="2760" y="405"/>
                </a:lnTo>
                <a:lnTo>
                  <a:pt x="3068" y="391"/>
                </a:lnTo>
                <a:lnTo>
                  <a:pt x="3368" y="372"/>
                </a:lnTo>
                <a:lnTo>
                  <a:pt x="3658" y="348"/>
                </a:lnTo>
                <a:lnTo>
                  <a:pt x="3942" y="320"/>
                </a:lnTo>
                <a:lnTo>
                  <a:pt x="4217" y="289"/>
                </a:lnTo>
                <a:lnTo>
                  <a:pt x="4485" y="250"/>
                </a:lnTo>
                <a:lnTo>
                  <a:pt x="4745" y="210"/>
                </a:lnTo>
                <a:lnTo>
                  <a:pt x="4996" y="163"/>
                </a:lnTo>
                <a:lnTo>
                  <a:pt x="5238" y="113"/>
                </a:lnTo>
                <a:lnTo>
                  <a:pt x="5473" y="59"/>
                </a:lnTo>
                <a:lnTo>
                  <a:pt x="56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" name="Freeform 9"/>
          <p:cNvSpPr/>
          <p:nvPr/>
        </p:nvSpPr>
        <p:spPr bwMode="auto">
          <a:xfrm>
            <a:off x="353" y="0"/>
            <a:ext cx="12858044" cy="2701813"/>
          </a:xfrm>
          <a:custGeom>
            <a:gdLst>
              <a:gd fmla="*/ 0 w 5699" name="T0"/>
              <a:gd fmla="*/ 0 h 1198" name="T1"/>
              <a:gd fmla="*/ 5699 w 5699" name="T2"/>
              <a:gd fmla="*/ 0 h 1198" name="T3"/>
              <a:gd fmla="*/ 5699 w 5699" name="T4"/>
              <a:gd fmla="*/ 410 h 1198" name="T5"/>
              <a:gd fmla="*/ 5344 w 5699" name="T6"/>
              <a:gd fmla="*/ 399 h 1198" name="T7"/>
              <a:gd fmla="*/ 4995 w 5699" name="T8"/>
              <a:gd fmla="*/ 394 h 1198" name="T9"/>
              <a:gd fmla="*/ 4656 w 5699" name="T10"/>
              <a:gd fmla="*/ 394 h 1198" name="T11"/>
              <a:gd fmla="*/ 4323 w 5699" name="T12"/>
              <a:gd fmla="*/ 399 h 1198" name="T13"/>
              <a:gd fmla="*/ 3998 w 5699" name="T14"/>
              <a:gd fmla="*/ 410 h 1198" name="T15"/>
              <a:gd fmla="*/ 3679 w 5699" name="T16"/>
              <a:gd fmla="*/ 425 h 1198" name="T17"/>
              <a:gd fmla="*/ 3367 w 5699" name="T18"/>
              <a:gd fmla="*/ 446 h 1198" name="T19"/>
              <a:gd fmla="*/ 3064 w 5699" name="T20"/>
              <a:gd fmla="*/ 474 h 1198" name="T21"/>
              <a:gd fmla="*/ 2768 w 5699" name="T22"/>
              <a:gd fmla="*/ 505 h 1198" name="T23"/>
              <a:gd fmla="*/ 2481 w 5699" name="T24"/>
              <a:gd fmla="*/ 542 h 1198" name="T25"/>
              <a:gd fmla="*/ 2199 w 5699" name="T26"/>
              <a:gd fmla="*/ 584 h 1198" name="T27"/>
              <a:gd fmla="*/ 1926 w 5699" name="T28"/>
              <a:gd fmla="*/ 631 h 1198" name="T29"/>
              <a:gd fmla="*/ 1659 w 5699" name="T30"/>
              <a:gd fmla="*/ 683 h 1198" name="T31"/>
              <a:gd fmla="*/ 1400 w 5699" name="T32"/>
              <a:gd fmla="*/ 742 h 1198" name="T33"/>
              <a:gd fmla="*/ 1147 w 5699" name="T34"/>
              <a:gd fmla="*/ 805 h 1198" name="T35"/>
              <a:gd fmla="*/ 904 w 5699" name="T36"/>
              <a:gd fmla="*/ 873 h 1198" name="T37"/>
              <a:gd fmla="*/ 667 w 5699" name="T38"/>
              <a:gd fmla="*/ 946 h 1198" name="T39"/>
              <a:gd fmla="*/ 437 w 5699" name="T40"/>
              <a:gd fmla="*/ 1024 h 1198" name="T41"/>
              <a:gd fmla="*/ 214 w 5699" name="T42"/>
              <a:gd fmla="*/ 1109 h 1198" name="T43"/>
              <a:gd fmla="*/ 0 w 5699" name="T44"/>
              <a:gd fmla="*/ 1198 h 1198" name="T45"/>
              <a:gd fmla="*/ 0 w 5699" name="T46"/>
              <a:gd fmla="*/ 0 h 1198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1198" w="5699">
                <a:moveTo>
                  <a:pt x="0" y="0"/>
                </a:moveTo>
                <a:lnTo>
                  <a:pt x="5699" y="0"/>
                </a:lnTo>
                <a:lnTo>
                  <a:pt x="5699" y="410"/>
                </a:lnTo>
                <a:lnTo>
                  <a:pt x="5344" y="399"/>
                </a:lnTo>
                <a:lnTo>
                  <a:pt x="4995" y="394"/>
                </a:lnTo>
                <a:lnTo>
                  <a:pt x="4656" y="394"/>
                </a:lnTo>
                <a:lnTo>
                  <a:pt x="4323" y="399"/>
                </a:lnTo>
                <a:lnTo>
                  <a:pt x="3998" y="410"/>
                </a:lnTo>
                <a:lnTo>
                  <a:pt x="3679" y="425"/>
                </a:lnTo>
                <a:lnTo>
                  <a:pt x="3367" y="446"/>
                </a:lnTo>
                <a:lnTo>
                  <a:pt x="3064" y="474"/>
                </a:lnTo>
                <a:lnTo>
                  <a:pt x="2768" y="505"/>
                </a:lnTo>
                <a:lnTo>
                  <a:pt x="2481" y="542"/>
                </a:lnTo>
                <a:lnTo>
                  <a:pt x="2199" y="584"/>
                </a:lnTo>
                <a:lnTo>
                  <a:pt x="1926" y="631"/>
                </a:lnTo>
                <a:lnTo>
                  <a:pt x="1659" y="683"/>
                </a:lnTo>
                <a:lnTo>
                  <a:pt x="1400" y="742"/>
                </a:lnTo>
                <a:lnTo>
                  <a:pt x="1147" y="805"/>
                </a:lnTo>
                <a:lnTo>
                  <a:pt x="904" y="873"/>
                </a:lnTo>
                <a:lnTo>
                  <a:pt x="667" y="946"/>
                </a:lnTo>
                <a:lnTo>
                  <a:pt x="437" y="1024"/>
                </a:lnTo>
                <a:lnTo>
                  <a:pt x="214" y="1109"/>
                </a:lnTo>
                <a:lnTo>
                  <a:pt x="0" y="119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" name="Freeform 11"/>
          <p:cNvSpPr/>
          <p:nvPr/>
        </p:nvSpPr>
        <p:spPr bwMode="auto">
          <a:xfrm>
            <a:off x="353" y="935936"/>
            <a:ext cx="12858044" cy="2320673"/>
          </a:xfrm>
          <a:custGeom>
            <a:gdLst>
              <a:gd fmla="*/ 4995 w 5699" name="T0"/>
              <a:gd fmla="*/ 0 h 1029" name="T1"/>
              <a:gd fmla="*/ 5344 w 5699" name="T2"/>
              <a:gd fmla="*/ 3 h 1029" name="T3"/>
              <a:gd fmla="*/ 5699 w 5699" name="T4"/>
              <a:gd fmla="*/ 12 h 1029" name="T5"/>
              <a:gd fmla="*/ 5699 w 5699" name="T6"/>
              <a:gd fmla="*/ 43 h 1029" name="T7"/>
              <a:gd fmla="*/ 5324 w 5699" name="T8"/>
              <a:gd fmla="*/ 45 h 1029" name="T9"/>
              <a:gd fmla="*/ 4959 w 5699" name="T10"/>
              <a:gd fmla="*/ 52 h 1029" name="T11"/>
              <a:gd fmla="*/ 4602 w 5699" name="T12"/>
              <a:gd fmla="*/ 66 h 1029" name="T13"/>
              <a:gd fmla="*/ 4254 w 5699" name="T14"/>
              <a:gd fmla="*/ 85 h 1029" name="T15"/>
              <a:gd fmla="*/ 3912 w 5699" name="T16"/>
              <a:gd fmla="*/ 109 h 1029" name="T17"/>
              <a:gd fmla="*/ 3580 w 5699" name="T18"/>
              <a:gd fmla="*/ 139 h 1029" name="T19"/>
              <a:gd fmla="*/ 3256 w 5699" name="T20"/>
              <a:gd fmla="*/ 174 h 1029" name="T21"/>
              <a:gd fmla="*/ 2939 w 5699" name="T22"/>
              <a:gd fmla="*/ 214 h 1029" name="T23"/>
              <a:gd fmla="*/ 2631 w 5699" name="T24"/>
              <a:gd fmla="*/ 261 h 1029" name="T25"/>
              <a:gd fmla="*/ 2331 w 5699" name="T26"/>
              <a:gd fmla="*/ 313 h 1029" name="T27"/>
              <a:gd fmla="*/ 2039 w 5699" name="T28"/>
              <a:gd fmla="*/ 371 h 1029" name="T29"/>
              <a:gd fmla="*/ 1757 w 5699" name="T30"/>
              <a:gd fmla="*/ 433 h 1029" name="T31"/>
              <a:gd fmla="*/ 1480 w 5699" name="T32"/>
              <a:gd fmla="*/ 501 h 1029" name="T33"/>
              <a:gd fmla="*/ 1214 w 5699" name="T34"/>
              <a:gd fmla="*/ 576 h 1029" name="T35"/>
              <a:gd fmla="*/ 954 w 5699" name="T36"/>
              <a:gd fmla="*/ 654 h 1029" name="T37"/>
              <a:gd fmla="*/ 703 w 5699" name="T38"/>
              <a:gd fmla="*/ 740 h 1029" name="T39"/>
              <a:gd fmla="*/ 461 w 5699" name="T40"/>
              <a:gd fmla="*/ 830 h 1029" name="T41"/>
              <a:gd fmla="*/ 226 w 5699" name="T42"/>
              <a:gd fmla="*/ 926 h 1029" name="T43"/>
              <a:gd fmla="*/ 0 w 5699" name="T44"/>
              <a:gd fmla="*/ 1029 h 1029" name="T45"/>
              <a:gd fmla="*/ 0 w 5699" name="T46"/>
              <a:gd fmla="*/ 832 h 1029" name="T47"/>
              <a:gd fmla="*/ 214 w 5699" name="T48"/>
              <a:gd fmla="*/ 741 h 1029" name="T49"/>
              <a:gd fmla="*/ 437 w 5699" name="T50"/>
              <a:gd fmla="*/ 656 h 1029" name="T51"/>
              <a:gd fmla="*/ 667 w 5699" name="T52"/>
              <a:gd fmla="*/ 576 h 1029" name="T53"/>
              <a:gd fmla="*/ 904 w 5699" name="T54"/>
              <a:gd fmla="*/ 501 h 1029" name="T55"/>
              <a:gd fmla="*/ 1147 w 5699" name="T56"/>
              <a:gd fmla="*/ 432 h 1029" name="T57"/>
              <a:gd fmla="*/ 1400 w 5699" name="T58"/>
              <a:gd fmla="*/ 367 h 1029" name="T59"/>
              <a:gd fmla="*/ 1659 w 5699" name="T60"/>
              <a:gd fmla="*/ 308 h 1029" name="T61"/>
              <a:gd fmla="*/ 1926 w 5699" name="T62"/>
              <a:gd fmla="*/ 254 h 1029" name="T63"/>
              <a:gd fmla="*/ 2199 w 5699" name="T64"/>
              <a:gd fmla="*/ 205 h 1029" name="T65"/>
              <a:gd fmla="*/ 2481 w 5699" name="T66"/>
              <a:gd fmla="*/ 162 h 1029" name="T67"/>
              <a:gd fmla="*/ 2768 w 5699" name="T68"/>
              <a:gd fmla="*/ 123 h 1029" name="T69"/>
              <a:gd fmla="*/ 3064 w 5699" name="T70"/>
              <a:gd fmla="*/ 90 h 1029" name="T71"/>
              <a:gd fmla="*/ 3367 w 5699" name="T72"/>
              <a:gd fmla="*/ 62 h 1029" name="T73"/>
              <a:gd fmla="*/ 3679 w 5699" name="T74"/>
              <a:gd fmla="*/ 40 h 1029" name="T75"/>
              <a:gd fmla="*/ 3998 w 5699" name="T76"/>
              <a:gd fmla="*/ 21 h 1029" name="T77"/>
              <a:gd fmla="*/ 4323 w 5699" name="T78"/>
              <a:gd fmla="*/ 8 h 1029" name="T79"/>
              <a:gd fmla="*/ 4656 w 5699" name="T80"/>
              <a:gd fmla="*/ 2 h 1029" name="T81"/>
              <a:gd fmla="*/ 4995 w 5699" name="T82"/>
              <a:gd fmla="*/ 0 h 1029" name="T8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b="b" l="0" r="r" t="0"/>
            <a:pathLst>
              <a:path h="1029" w="5699">
                <a:moveTo>
                  <a:pt x="4995" y="0"/>
                </a:moveTo>
                <a:lnTo>
                  <a:pt x="5344" y="3"/>
                </a:lnTo>
                <a:lnTo>
                  <a:pt x="5699" y="12"/>
                </a:lnTo>
                <a:lnTo>
                  <a:pt x="5699" y="43"/>
                </a:lnTo>
                <a:lnTo>
                  <a:pt x="5324" y="45"/>
                </a:lnTo>
                <a:lnTo>
                  <a:pt x="4959" y="52"/>
                </a:lnTo>
                <a:lnTo>
                  <a:pt x="4602" y="66"/>
                </a:lnTo>
                <a:lnTo>
                  <a:pt x="4254" y="85"/>
                </a:lnTo>
                <a:lnTo>
                  <a:pt x="3912" y="109"/>
                </a:lnTo>
                <a:lnTo>
                  <a:pt x="3580" y="139"/>
                </a:lnTo>
                <a:lnTo>
                  <a:pt x="3256" y="174"/>
                </a:lnTo>
                <a:lnTo>
                  <a:pt x="2939" y="214"/>
                </a:lnTo>
                <a:lnTo>
                  <a:pt x="2631" y="261"/>
                </a:lnTo>
                <a:lnTo>
                  <a:pt x="2331" y="313"/>
                </a:lnTo>
                <a:lnTo>
                  <a:pt x="2039" y="371"/>
                </a:lnTo>
                <a:lnTo>
                  <a:pt x="1757" y="433"/>
                </a:lnTo>
                <a:lnTo>
                  <a:pt x="1480" y="501"/>
                </a:lnTo>
                <a:lnTo>
                  <a:pt x="1214" y="576"/>
                </a:lnTo>
                <a:lnTo>
                  <a:pt x="954" y="654"/>
                </a:lnTo>
                <a:lnTo>
                  <a:pt x="703" y="740"/>
                </a:lnTo>
                <a:lnTo>
                  <a:pt x="461" y="830"/>
                </a:lnTo>
                <a:lnTo>
                  <a:pt x="226" y="926"/>
                </a:lnTo>
                <a:lnTo>
                  <a:pt x="0" y="1029"/>
                </a:lnTo>
                <a:lnTo>
                  <a:pt x="0" y="832"/>
                </a:lnTo>
                <a:lnTo>
                  <a:pt x="214" y="741"/>
                </a:lnTo>
                <a:lnTo>
                  <a:pt x="437" y="656"/>
                </a:lnTo>
                <a:lnTo>
                  <a:pt x="667" y="576"/>
                </a:lnTo>
                <a:lnTo>
                  <a:pt x="904" y="501"/>
                </a:lnTo>
                <a:lnTo>
                  <a:pt x="1147" y="432"/>
                </a:lnTo>
                <a:lnTo>
                  <a:pt x="1400" y="367"/>
                </a:lnTo>
                <a:lnTo>
                  <a:pt x="1659" y="308"/>
                </a:lnTo>
                <a:lnTo>
                  <a:pt x="1926" y="254"/>
                </a:lnTo>
                <a:lnTo>
                  <a:pt x="2199" y="205"/>
                </a:lnTo>
                <a:lnTo>
                  <a:pt x="2481" y="162"/>
                </a:lnTo>
                <a:lnTo>
                  <a:pt x="2768" y="123"/>
                </a:lnTo>
                <a:lnTo>
                  <a:pt x="3064" y="90"/>
                </a:lnTo>
                <a:lnTo>
                  <a:pt x="3367" y="62"/>
                </a:lnTo>
                <a:lnTo>
                  <a:pt x="3679" y="40"/>
                </a:lnTo>
                <a:lnTo>
                  <a:pt x="3998" y="21"/>
                </a:lnTo>
                <a:lnTo>
                  <a:pt x="4323" y="8"/>
                </a:lnTo>
                <a:lnTo>
                  <a:pt x="4656" y="2"/>
                </a:lnTo>
                <a:lnTo>
                  <a:pt x="4995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" name="矩形 259"/>
          <p:cNvSpPr>
            <a:spLocks noChangeArrowheads="1"/>
          </p:cNvSpPr>
          <p:nvPr/>
        </p:nvSpPr>
        <p:spPr bwMode="auto">
          <a:xfrm>
            <a:off x="3308350" y="3976365"/>
            <a:ext cx="624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mtClean="0" sz="4000">
                <a:solidFill>
                  <a:schemeClr val="bg1">
                    <a:lumMod val="50000"/>
                  </a:schemeClr>
                </a:solidFill>
                <a:latin charset="0" panose="020b0604020202020204" pitchFamily="34" typeface="Arial"/>
                <a:cs charset="0" panose="020b0604020202020204" pitchFamily="34" typeface="Arial"/>
              </a:rPr>
              <a:t>单击此处添加您的大标题</a:t>
            </a:r>
          </a:p>
        </p:txBody>
      </p:sp>
      <p:sp>
        <p:nvSpPr>
          <p:cNvPr id="22" name="矩形 259"/>
          <p:cNvSpPr>
            <a:spLocks noChangeArrowheads="1"/>
          </p:cNvSpPr>
          <p:nvPr/>
        </p:nvSpPr>
        <p:spPr bwMode="auto">
          <a:xfrm>
            <a:off x="3351894" y="4745964"/>
            <a:ext cx="6154962" cy="519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mtClean="0" sz="1550">
                <a:solidFill>
                  <a:schemeClr val="bg1">
                    <a:lumMod val="50000"/>
                  </a:schemeClr>
                </a:solidFill>
                <a:cs charset="0" panose="020b0604020202020204" pitchFamily="34" typeface="Arial"/>
              </a:rPr>
              <a:t>New Year plan summary of a business plan PPT</a:t>
            </a:r>
          </a:p>
          <a:p>
            <a:pPr algn="ctr">
              <a:buNone/>
            </a:pPr>
            <a:r>
              <a:rPr altLang="zh-CN" cap="all" lang="en-US" smtClean="0" sz="1550">
                <a:solidFill>
                  <a:schemeClr val="bg1">
                    <a:lumMod val="50000"/>
                  </a:schemeClr>
                </a:solidFill>
                <a:cs charset="0" panose="020b0604020202020204" pitchFamily="34" typeface="Arial"/>
              </a:rPr>
              <a:t>|适用于述职报告|个人简介|工作总结|会议报告等|</a:t>
            </a:r>
          </a:p>
        </p:txBody>
      </p:sp>
      <p:sp>
        <p:nvSpPr>
          <p:cNvPr id="23" name="矩形 259"/>
          <p:cNvSpPr>
            <a:spLocks noChangeArrowheads="1"/>
          </p:cNvSpPr>
          <p:nvPr/>
        </p:nvSpPr>
        <p:spPr bwMode="auto">
          <a:xfrm>
            <a:off x="3752851" y="5592408"/>
            <a:ext cx="5353048" cy="167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mtClean="0" sz="1100">
                <a:solidFill>
                  <a:schemeClr val="bg1">
                    <a:lumMod val="50000"/>
                  </a:schemeClr>
                </a:solidFill>
                <a:latin charset="0" panose="020b0604020202020204" pitchFamily="34" typeface="Arial"/>
                <a:cs charset="0" panose="020b0604020202020204" pitchFamily="34" typeface="Arial"/>
              </a:rPr>
              <a:t>汇报人：优页PPT  Report person: youyedoc </a:t>
            </a:r>
          </a:p>
        </p:txBody>
      </p:sp>
      <p:sp>
        <p:nvSpPr>
          <p:cNvPr id="24" name="矩形 259"/>
          <p:cNvSpPr>
            <a:spLocks noChangeArrowheads="1"/>
          </p:cNvSpPr>
          <p:nvPr/>
        </p:nvSpPr>
        <p:spPr bwMode="auto">
          <a:xfrm>
            <a:off x="4701721" y="1960141"/>
            <a:ext cx="3455308" cy="21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mtClean="0" sz="13800">
                <a:solidFill>
                  <a:schemeClr val="bg1">
                    <a:lumMod val="50000"/>
                  </a:schemeClr>
                </a:solidFill>
                <a:latin charset="0" panose="020b0806030902050204" pitchFamily="34" typeface="Impact"/>
                <a:cs charset="0" panose="020b0604020202020204" pitchFamily="34" typeface="Arial"/>
              </a:rPr>
              <a:t>2015</a:t>
            </a:r>
          </a:p>
        </p:txBody>
      </p:sp>
    </p:spTree>
    <p:extLst>
      <p:ext uri="{BB962C8B-B14F-4D97-AF65-F5344CB8AC3E}">
        <p14:creationId val="3630656976"/>
      </p:ext>
    </p:extLst>
  </p:cSld>
  <p:clrMapOvr>
    <a:masterClrMapping/>
  </p:clrMapOvr>
  <mc:AlternateContent>
    <mc:Choice Requires="p14">
      <p:transition p14:dur="1200" spd="slow">
        <p:dissolve/>
      </p:transition>
    </mc:Choice>
    <mc:Fallback>
      <p:transition spd="slow">
        <p:dissolv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1" id="29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3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31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3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1" id="41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42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43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1" id="53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54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55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"/>
      <p:bldP grpId="0" spid="18"/>
      <p:bldP grpId="0" spid="19"/>
      <p:bldP grpId="0" spid="20"/>
      <p:bldP grpId="0" spid="21"/>
      <p:bldP grpId="1" spid="21"/>
      <p:bldP grpId="0" spid="22"/>
      <p:bldP grpId="1" spid="22"/>
      <p:bldP grpId="0" spid="23"/>
      <p:bldP grpId="0" spid="24"/>
      <p:bldP grpId="1" spid="24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5619385" y="2570020"/>
            <a:ext cx="4297680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1" marL="0"/>
            <a:r>
              <a:rPr altLang="en-US" lang="zh-CN" sz="54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相关标题文字</a:t>
            </a:r>
          </a:p>
        </p:txBody>
      </p:sp>
      <p:cxnSp>
        <p:nvCxnSpPr>
          <p:cNvPr id="7" name="直接连接符 6"/>
          <p:cNvCxnSpPr/>
          <p:nvPr/>
        </p:nvCxnSpPr>
        <p:spPr>
          <a:xfrm flipH="1" flipV="1">
            <a:off x="5315639" y="1759990"/>
            <a:ext cx="0" cy="371267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9"/>
          <p:cNvSpPr txBox="1"/>
          <p:nvPr/>
        </p:nvSpPr>
        <p:spPr>
          <a:xfrm>
            <a:off x="5767399" y="3765046"/>
            <a:ext cx="1939531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年度工作概述</a:t>
            </a:r>
          </a:p>
        </p:txBody>
      </p:sp>
      <p:sp>
        <p:nvSpPr>
          <p:cNvPr id="9" name="文本框 9"/>
          <p:cNvSpPr txBox="1"/>
          <p:nvPr/>
        </p:nvSpPr>
        <p:spPr>
          <a:xfrm>
            <a:off x="5767400" y="4222639"/>
            <a:ext cx="2102136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成功项目展示</a:t>
            </a:r>
          </a:p>
        </p:txBody>
      </p:sp>
      <p:sp>
        <p:nvSpPr>
          <p:cNvPr id="12" name="文本框 9"/>
          <p:cNvSpPr txBox="1"/>
          <p:nvPr/>
        </p:nvSpPr>
        <p:spPr>
          <a:xfrm>
            <a:off x="8162251" y="3769627"/>
            <a:ext cx="1939531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工作完成情况</a:t>
            </a:r>
          </a:p>
        </p:txBody>
      </p:sp>
      <p:sp>
        <p:nvSpPr>
          <p:cNvPr id="13" name="文本框 9"/>
          <p:cNvSpPr txBox="1"/>
          <p:nvPr/>
        </p:nvSpPr>
        <p:spPr>
          <a:xfrm>
            <a:off x="8162254" y="4227853"/>
            <a:ext cx="1939528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工作存在不足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62430" y="4541726"/>
            <a:ext cx="1269470" cy="3429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/>
            <a:r>
              <a:rPr altLang="zh-CN" lang="en-US" sz="225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PART 02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3182438" y="2553129"/>
            <a:ext cx="1829454" cy="1829454"/>
            <a:chOff x="2262782" y="1446400"/>
            <a:chExt cx="1301106" cy="1301106"/>
          </a:xfrm>
        </p:grpSpPr>
        <p:sp>
          <p:nvSpPr>
            <p:cNvPr id="5" name="椭圆 4"/>
            <p:cNvSpPr/>
            <p:nvPr/>
          </p:nvSpPr>
          <p:spPr>
            <a:xfrm>
              <a:off x="2262782" y="1446400"/>
              <a:ext cx="1301106" cy="130110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0" name="KSO_Shape"/>
            <p:cNvSpPr/>
            <p:nvPr/>
          </p:nvSpPr>
          <p:spPr bwMode="auto">
            <a:xfrm>
              <a:off x="2523120" y="1821416"/>
              <a:ext cx="836342" cy="574285"/>
            </a:xfrm>
            <a:custGeom>
              <a:gdLst>
                <a:gd fmla="*/ 2147483646 w 112" name="T0"/>
                <a:gd fmla="*/ 2147483646 h 77" name="T1"/>
                <a:gd fmla="*/ 2147483646 w 112" name="T2"/>
                <a:gd fmla="*/ 2147483646 h 77" name="T3"/>
                <a:gd fmla="*/ 2147483646 w 112" name="T4"/>
                <a:gd fmla="*/ 2147483646 h 77" name="T5"/>
                <a:gd fmla="*/ 2147483646 w 112" name="T6"/>
                <a:gd fmla="*/ 2147483646 h 77" name="T7"/>
                <a:gd fmla="*/ 2147483646 w 112" name="T8"/>
                <a:gd fmla="*/ 2147483646 h 77" name="T9"/>
                <a:gd fmla="*/ 0 w 112" name="T10"/>
                <a:gd fmla="*/ 2147483646 h 77" name="T11"/>
                <a:gd fmla="*/ 2147483646 w 112" name="T12"/>
                <a:gd fmla="*/ 2147483646 h 77" name="T13"/>
                <a:gd fmla="*/ 2147483646 w 112" name="T14"/>
                <a:gd fmla="*/ 2147483646 h 77" name="T15"/>
                <a:gd fmla="*/ 2147483646 w 112" name="T16"/>
                <a:gd fmla="*/ 2147483646 h 77" name="T17"/>
                <a:gd fmla="*/ 2147483646 w 112" name="T18"/>
                <a:gd fmla="*/ 2147483646 h 77" name="T19"/>
                <a:gd fmla="*/ 2147483646 w 112" name="T20"/>
                <a:gd fmla="*/ 2147483646 h 77" name="T21"/>
                <a:gd fmla="*/ 2147483646 w 112" name="T22"/>
                <a:gd fmla="*/ 2147483646 h 77" name="T23"/>
                <a:gd fmla="*/ 2147483646 w 112" name="T24"/>
                <a:gd fmla="*/ 2147483646 h 77" name="T25"/>
                <a:gd fmla="*/ 2147483646 w 112" name="T26"/>
                <a:gd fmla="*/ 2147483646 h 77" name="T27"/>
                <a:gd fmla="*/ 2147483646 w 112" name="T28"/>
                <a:gd fmla="*/ 2147483646 h 77" name="T29"/>
                <a:gd fmla="*/ 2147483646 w 112" name="T30"/>
                <a:gd fmla="*/ 2147483646 h 77" name="T31"/>
                <a:gd fmla="*/ 2147483646 w 112" name="T32"/>
                <a:gd fmla="*/ 2147483646 h 77" name="T33"/>
                <a:gd fmla="*/ 2147483646 w 112" name="T34"/>
                <a:gd fmla="*/ 2147483646 h 77" name="T35"/>
                <a:gd fmla="*/ 2147483646 w 112" name="T36"/>
                <a:gd fmla="*/ 2147483646 h 77" name="T37"/>
                <a:gd fmla="*/ 2147483646 w 112" name="T38"/>
                <a:gd fmla="*/ 2147483646 h 77" name="T39"/>
                <a:gd fmla="*/ 2147483646 w 112" name="T40"/>
                <a:gd fmla="*/ 2147483646 h 77" name="T41"/>
                <a:gd fmla="*/ 2147483646 w 112" name="T42"/>
                <a:gd fmla="*/ 2147483646 h 77" name="T43"/>
                <a:gd fmla="*/ 2147483646 w 112" name="T44"/>
                <a:gd fmla="*/ 2147483646 h 77" name="T45"/>
                <a:gd fmla="*/ 2147483646 w 112" name="T46"/>
                <a:gd fmla="*/ 2147483646 h 77" name="T47"/>
                <a:gd fmla="*/ 2147483646 w 112" name="T48"/>
                <a:gd fmla="*/ 2147483646 h 77" name="T49"/>
                <a:gd fmla="*/ 2147483646 w 112" name="T50"/>
                <a:gd fmla="*/ 2147483646 h 77" name="T51"/>
                <a:gd fmla="*/ 2147483646 w 112" name="T52"/>
                <a:gd fmla="*/ 2147483646 h 77" name="T53"/>
                <a:gd fmla="*/ 2147483646 w 112" name="T54"/>
                <a:gd fmla="*/ 2147483646 h 77" name="T55"/>
                <a:gd fmla="*/ 2147483646 w 112" name="T56"/>
                <a:gd fmla="*/ 2147483646 h 77" name="T57"/>
                <a:gd fmla="*/ 2147483646 w 112" name="T58"/>
                <a:gd fmla="*/ 2147483646 h 77" name="T59"/>
                <a:gd fmla="*/ 2147483646 w 112" name="T60"/>
                <a:gd fmla="*/ 2147483646 h 77" name="T61"/>
                <a:gd fmla="*/ 2147483646 w 112" name="T62"/>
                <a:gd fmla="*/ 2147483646 h 77" name="T63"/>
                <a:gd fmla="*/ 2147483646 w 112" name="T64"/>
                <a:gd fmla="*/ 2147483646 h 77" name="T65"/>
                <a:gd fmla="*/ 2147483646 w 112" name="T66"/>
                <a:gd fmla="*/ 2147483646 h 77" name="T67"/>
                <a:gd fmla="*/ 2147483646 w 112" name="T68"/>
                <a:gd fmla="*/ 2147483646 h 77" name="T69"/>
                <a:gd fmla="*/ 2147483646 w 112" name="T70"/>
                <a:gd fmla="*/ 2147483646 h 77" name="T71"/>
                <a:gd fmla="*/ 2147483646 w 112" name="T72"/>
                <a:gd fmla="*/ 2147483646 h 77" name="T73"/>
                <a:gd fmla="*/ 2147483646 w 112" name="T74"/>
                <a:gd fmla="*/ 2147483646 h 77" name="T75"/>
                <a:gd fmla="*/ 2147483646 w 112" name="T76"/>
                <a:gd fmla="*/ 2147483646 h 77" name="T77"/>
                <a:gd fmla="*/ 2147483646 w 112" name="T78"/>
                <a:gd fmla="*/ 2147483646 h 77" name="T79"/>
                <a:gd fmla="*/ 2147483646 w 112" name="T80"/>
                <a:gd fmla="*/ 2147483646 h 77" name="T81"/>
                <a:gd fmla="*/ 2147483646 w 112" name="T82"/>
                <a:gd fmla="*/ 2147483646 h 77" name="T83"/>
                <a:gd fmla="*/ 2147483646 w 112" name="T84"/>
                <a:gd fmla="*/ 2147483646 h 77" name="T85"/>
                <a:gd fmla="*/ 2147483646 w 112" name="T86"/>
                <a:gd fmla="*/ 2147483646 h 77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b" l="0" r="r" t="0"/>
              <a:pathLst>
                <a:path h="77" w="112">
                  <a:moveTo>
                    <a:pt x="56" y="0"/>
                  </a:moveTo>
                  <a:cubicBezTo>
                    <a:pt x="62" y="0"/>
                    <a:pt x="66" y="4"/>
                    <a:pt x="66" y="10"/>
                  </a:cubicBezTo>
                  <a:cubicBezTo>
                    <a:pt x="66" y="15"/>
                    <a:pt x="62" y="20"/>
                    <a:pt x="56" y="20"/>
                  </a:cubicBezTo>
                  <a:cubicBezTo>
                    <a:pt x="51" y="20"/>
                    <a:pt x="46" y="15"/>
                    <a:pt x="46" y="10"/>
                  </a:cubicBezTo>
                  <a:cubicBezTo>
                    <a:pt x="46" y="4"/>
                    <a:pt x="51" y="0"/>
                    <a:pt x="56" y="0"/>
                  </a:cubicBezTo>
                  <a:close/>
                  <a:moveTo>
                    <a:pt x="15" y="49"/>
                  </a:moveTo>
                  <a:cubicBezTo>
                    <a:pt x="15" y="66"/>
                    <a:pt x="15" y="66"/>
                    <a:pt x="15" y="66"/>
                  </a:cubicBezTo>
                  <a:cubicBezTo>
                    <a:pt x="10" y="66"/>
                    <a:pt x="10" y="66"/>
                    <a:pt x="10" y="66"/>
                  </a:cubicBezTo>
                  <a:cubicBezTo>
                    <a:pt x="10" y="52"/>
                    <a:pt x="10" y="52"/>
                    <a:pt x="10" y="52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4" y="66"/>
                    <a:pt x="4" y="66"/>
                    <a:pt x="4" y="66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1" y="29"/>
                    <a:pt x="4" y="29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3" y="30"/>
                    <a:pt x="13" y="30"/>
                    <a:pt x="13" y="31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5" y="49"/>
                    <a:pt x="15" y="49"/>
                    <a:pt x="15" y="49"/>
                  </a:cubicBezTo>
                  <a:close/>
                  <a:moveTo>
                    <a:pt x="10" y="15"/>
                  </a:moveTo>
                  <a:cubicBezTo>
                    <a:pt x="13" y="15"/>
                    <a:pt x="16" y="18"/>
                    <a:pt x="16" y="22"/>
                  </a:cubicBezTo>
                  <a:cubicBezTo>
                    <a:pt x="16" y="23"/>
                    <a:pt x="16" y="24"/>
                    <a:pt x="15" y="25"/>
                  </a:cubicBezTo>
                  <a:cubicBezTo>
                    <a:pt x="15" y="26"/>
                    <a:pt x="15" y="26"/>
                    <a:pt x="14" y="26"/>
                  </a:cubicBezTo>
                  <a:cubicBezTo>
                    <a:pt x="13" y="27"/>
                    <a:pt x="12" y="28"/>
                    <a:pt x="10" y="28"/>
                  </a:cubicBezTo>
                  <a:cubicBezTo>
                    <a:pt x="6" y="28"/>
                    <a:pt x="3" y="25"/>
                    <a:pt x="3" y="22"/>
                  </a:cubicBezTo>
                  <a:cubicBezTo>
                    <a:pt x="3" y="18"/>
                    <a:pt x="6" y="15"/>
                    <a:pt x="10" y="15"/>
                  </a:cubicBezTo>
                  <a:close/>
                  <a:moveTo>
                    <a:pt x="96" y="49"/>
                  </a:moveTo>
                  <a:cubicBezTo>
                    <a:pt x="96" y="66"/>
                    <a:pt x="96" y="66"/>
                    <a:pt x="96" y="66"/>
                  </a:cubicBezTo>
                  <a:cubicBezTo>
                    <a:pt x="101" y="66"/>
                    <a:pt x="101" y="66"/>
                    <a:pt x="101" y="66"/>
                  </a:cubicBezTo>
                  <a:cubicBezTo>
                    <a:pt x="101" y="52"/>
                    <a:pt x="101" y="52"/>
                    <a:pt x="101" y="52"/>
                  </a:cubicBezTo>
                  <a:cubicBezTo>
                    <a:pt x="102" y="52"/>
                    <a:pt x="102" y="52"/>
                    <a:pt x="102" y="52"/>
                  </a:cubicBezTo>
                  <a:cubicBezTo>
                    <a:pt x="102" y="66"/>
                    <a:pt x="102" y="66"/>
                    <a:pt x="102" y="66"/>
                  </a:cubicBezTo>
                  <a:cubicBezTo>
                    <a:pt x="107" y="66"/>
                    <a:pt x="107" y="66"/>
                    <a:pt x="107" y="66"/>
                  </a:cubicBezTo>
                  <a:cubicBezTo>
                    <a:pt x="107" y="49"/>
                    <a:pt x="107" y="49"/>
                    <a:pt x="107" y="49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12" y="46"/>
                    <a:pt x="112" y="46"/>
                    <a:pt x="112" y="46"/>
                  </a:cubicBezTo>
                  <a:cubicBezTo>
                    <a:pt x="112" y="33"/>
                    <a:pt x="112" y="33"/>
                    <a:pt x="112" y="33"/>
                  </a:cubicBezTo>
                  <a:cubicBezTo>
                    <a:pt x="112" y="31"/>
                    <a:pt x="110" y="29"/>
                    <a:pt x="107" y="29"/>
                  </a:cubicBezTo>
                  <a:cubicBezTo>
                    <a:pt x="98" y="29"/>
                    <a:pt x="98" y="29"/>
                    <a:pt x="98" y="29"/>
                  </a:cubicBezTo>
                  <a:cubicBezTo>
                    <a:pt x="98" y="30"/>
                    <a:pt x="98" y="30"/>
                    <a:pt x="98" y="3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6" y="49"/>
                    <a:pt x="96" y="49"/>
                    <a:pt x="96" y="49"/>
                  </a:cubicBezTo>
                  <a:close/>
                  <a:moveTo>
                    <a:pt x="101" y="15"/>
                  </a:moveTo>
                  <a:cubicBezTo>
                    <a:pt x="98" y="15"/>
                    <a:pt x="95" y="18"/>
                    <a:pt x="95" y="22"/>
                  </a:cubicBezTo>
                  <a:cubicBezTo>
                    <a:pt x="95" y="23"/>
                    <a:pt x="95" y="24"/>
                    <a:pt x="96" y="25"/>
                  </a:cubicBezTo>
                  <a:cubicBezTo>
                    <a:pt x="96" y="26"/>
                    <a:pt x="97" y="26"/>
                    <a:pt x="97" y="26"/>
                  </a:cubicBezTo>
                  <a:cubicBezTo>
                    <a:pt x="98" y="27"/>
                    <a:pt x="100" y="28"/>
                    <a:pt x="101" y="28"/>
                  </a:cubicBezTo>
                  <a:cubicBezTo>
                    <a:pt x="105" y="28"/>
                    <a:pt x="108" y="25"/>
                    <a:pt x="108" y="22"/>
                  </a:cubicBezTo>
                  <a:cubicBezTo>
                    <a:pt x="108" y="18"/>
                    <a:pt x="105" y="15"/>
                    <a:pt x="101" y="15"/>
                  </a:cubicBezTo>
                  <a:close/>
                  <a:moveTo>
                    <a:pt x="75" y="51"/>
                  </a:moveTo>
                  <a:cubicBezTo>
                    <a:pt x="75" y="72"/>
                    <a:pt x="75" y="72"/>
                    <a:pt x="75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54"/>
                    <a:pt x="80" y="54"/>
                    <a:pt x="80" y="54"/>
                  </a:cubicBezTo>
                  <a:cubicBezTo>
                    <a:pt x="82" y="54"/>
                    <a:pt x="82" y="54"/>
                    <a:pt x="82" y="54"/>
                  </a:cubicBezTo>
                  <a:cubicBezTo>
                    <a:pt x="82" y="72"/>
                    <a:pt x="82" y="72"/>
                    <a:pt x="82" y="72"/>
                  </a:cubicBezTo>
                  <a:cubicBezTo>
                    <a:pt x="87" y="72"/>
                    <a:pt x="87" y="72"/>
                    <a:pt x="87" y="72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87" y="47"/>
                    <a:pt x="87" y="47"/>
                    <a:pt x="87" y="47"/>
                  </a:cubicBezTo>
                  <a:cubicBezTo>
                    <a:pt x="87" y="36"/>
                    <a:pt x="87" y="36"/>
                    <a:pt x="87" y="36"/>
                  </a:cubicBezTo>
                  <a:cubicBezTo>
                    <a:pt x="88" y="36"/>
                    <a:pt x="88" y="36"/>
                    <a:pt x="88" y="3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4" y="28"/>
                    <a:pt x="91" y="26"/>
                    <a:pt x="88" y="26"/>
                  </a:cubicBezTo>
                  <a:cubicBezTo>
                    <a:pt x="77" y="26"/>
                    <a:pt x="77" y="26"/>
                    <a:pt x="77" y="26"/>
                  </a:cubicBezTo>
                  <a:cubicBezTo>
                    <a:pt x="77" y="27"/>
                    <a:pt x="77" y="28"/>
                    <a:pt x="77" y="28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5" y="51"/>
                    <a:pt x="75" y="51"/>
                    <a:pt x="75" y="51"/>
                  </a:cubicBezTo>
                  <a:close/>
                  <a:moveTo>
                    <a:pt x="65" y="47"/>
                  </a:moveTo>
                  <a:cubicBezTo>
                    <a:pt x="65" y="32"/>
                    <a:pt x="65" y="32"/>
                    <a:pt x="65" y="32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47"/>
                    <a:pt x="64" y="47"/>
                    <a:pt x="64" y="47"/>
                  </a:cubicBezTo>
                  <a:cubicBezTo>
                    <a:pt x="64" y="50"/>
                    <a:pt x="64" y="50"/>
                    <a:pt x="64" y="50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57" y="77"/>
                    <a:pt x="57" y="77"/>
                    <a:pt x="57" y="77"/>
                  </a:cubicBezTo>
                  <a:cubicBezTo>
                    <a:pt x="57" y="55"/>
                    <a:pt x="57" y="55"/>
                    <a:pt x="57" y="55"/>
                  </a:cubicBezTo>
                  <a:cubicBezTo>
                    <a:pt x="55" y="55"/>
                    <a:pt x="55" y="55"/>
                    <a:pt x="55" y="55"/>
                  </a:cubicBezTo>
                  <a:cubicBezTo>
                    <a:pt x="55" y="77"/>
                    <a:pt x="55" y="77"/>
                    <a:pt x="55" y="77"/>
                  </a:cubicBezTo>
                  <a:cubicBezTo>
                    <a:pt x="48" y="77"/>
                    <a:pt x="48" y="77"/>
                    <a:pt x="48" y="77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48" y="47"/>
                    <a:pt x="48" y="47"/>
                    <a:pt x="48" y="47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7" y="47"/>
                    <a:pt x="47" y="47"/>
                    <a:pt x="47" y="47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4"/>
                    <a:pt x="44" y="21"/>
                    <a:pt x="47" y="21"/>
                  </a:cubicBezTo>
                  <a:cubicBezTo>
                    <a:pt x="66" y="21"/>
                    <a:pt x="46" y="21"/>
                    <a:pt x="65" y="21"/>
                  </a:cubicBezTo>
                  <a:cubicBezTo>
                    <a:pt x="69" y="21"/>
                    <a:pt x="71" y="24"/>
                    <a:pt x="71" y="2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0" y="47"/>
                    <a:pt x="68" y="47"/>
                    <a:pt x="65" y="47"/>
                  </a:cubicBezTo>
                  <a:close/>
                  <a:moveTo>
                    <a:pt x="37" y="51"/>
                  </a:moveTo>
                  <a:cubicBezTo>
                    <a:pt x="37" y="72"/>
                    <a:pt x="37" y="72"/>
                    <a:pt x="37" y="72"/>
                  </a:cubicBezTo>
                  <a:cubicBezTo>
                    <a:pt x="31" y="72"/>
                    <a:pt x="31" y="72"/>
                    <a:pt x="31" y="72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72"/>
                    <a:pt x="30" y="72"/>
                    <a:pt x="30" y="72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18" y="47"/>
                    <a:pt x="18" y="47"/>
                    <a:pt x="18" y="47"/>
                  </a:cubicBezTo>
                  <a:cubicBezTo>
                    <a:pt x="18" y="31"/>
                    <a:pt x="18" y="31"/>
                    <a:pt x="18" y="31"/>
                  </a:cubicBezTo>
                  <a:cubicBezTo>
                    <a:pt x="18" y="28"/>
                    <a:pt x="20" y="26"/>
                    <a:pt x="23" y="26"/>
                  </a:cubicBezTo>
                  <a:cubicBezTo>
                    <a:pt x="35" y="26"/>
                    <a:pt x="35" y="26"/>
                    <a:pt x="35" y="26"/>
                  </a:cubicBezTo>
                  <a:cubicBezTo>
                    <a:pt x="35" y="27"/>
                    <a:pt x="35" y="28"/>
                    <a:pt x="35" y="28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7" y="51"/>
                    <a:pt x="37" y="51"/>
                    <a:pt x="37" y="51"/>
                  </a:cubicBezTo>
                  <a:close/>
                  <a:moveTo>
                    <a:pt x="31" y="9"/>
                  </a:moveTo>
                  <a:cubicBezTo>
                    <a:pt x="35" y="9"/>
                    <a:pt x="39" y="12"/>
                    <a:pt x="39" y="17"/>
                  </a:cubicBezTo>
                  <a:cubicBezTo>
                    <a:pt x="39" y="19"/>
                    <a:pt x="38" y="20"/>
                    <a:pt x="37" y="22"/>
                  </a:cubicBezTo>
                  <a:cubicBezTo>
                    <a:pt x="37" y="22"/>
                    <a:pt x="37" y="22"/>
                    <a:pt x="37" y="23"/>
                  </a:cubicBezTo>
                  <a:cubicBezTo>
                    <a:pt x="35" y="24"/>
                    <a:pt x="33" y="25"/>
                    <a:pt x="31" y="25"/>
                  </a:cubicBezTo>
                  <a:cubicBezTo>
                    <a:pt x="26" y="25"/>
                    <a:pt x="22" y="21"/>
                    <a:pt x="22" y="17"/>
                  </a:cubicBezTo>
                  <a:cubicBezTo>
                    <a:pt x="22" y="12"/>
                    <a:pt x="26" y="9"/>
                    <a:pt x="31" y="9"/>
                  </a:cubicBezTo>
                  <a:close/>
                  <a:moveTo>
                    <a:pt x="81" y="9"/>
                  </a:moveTo>
                  <a:cubicBezTo>
                    <a:pt x="76" y="9"/>
                    <a:pt x="73" y="12"/>
                    <a:pt x="73" y="17"/>
                  </a:cubicBezTo>
                  <a:cubicBezTo>
                    <a:pt x="73" y="19"/>
                    <a:pt x="73" y="20"/>
                    <a:pt x="74" y="22"/>
                  </a:cubicBezTo>
                  <a:cubicBezTo>
                    <a:pt x="75" y="22"/>
                    <a:pt x="75" y="22"/>
                    <a:pt x="75" y="23"/>
                  </a:cubicBezTo>
                  <a:cubicBezTo>
                    <a:pt x="77" y="24"/>
                    <a:pt x="79" y="25"/>
                    <a:pt x="81" y="25"/>
                  </a:cubicBezTo>
                  <a:cubicBezTo>
                    <a:pt x="85" y="25"/>
                    <a:pt x="89" y="21"/>
                    <a:pt x="89" y="17"/>
                  </a:cubicBezTo>
                  <a:cubicBezTo>
                    <a:pt x="89" y="12"/>
                    <a:pt x="85" y="9"/>
                    <a:pt x="81" y="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4" name="Freeform 6"/>
          <p:cNvSpPr/>
          <p:nvPr/>
        </p:nvSpPr>
        <p:spPr bwMode="auto">
          <a:xfrm>
            <a:off x="-10808" y="5773488"/>
            <a:ext cx="12880367" cy="1459162"/>
          </a:xfrm>
          <a:custGeom>
            <a:gdLst>
              <a:gd fmla="*/ 0 w 5734" name="T0"/>
              <a:gd fmla="*/ 0 h 931" name="T1"/>
              <a:gd fmla="*/ 167 w 5734" name="T2"/>
              <a:gd fmla="*/ 73 h 931" name="T3"/>
              <a:gd fmla="*/ 340 w 5734" name="T4"/>
              <a:gd fmla="*/ 143 h 931" name="T5"/>
              <a:gd fmla="*/ 522 w 5734" name="T6"/>
              <a:gd fmla="*/ 206 h 931" name="T7"/>
              <a:gd fmla="*/ 711 w 5734" name="T8"/>
              <a:gd fmla="*/ 266 h 931" name="T9"/>
              <a:gd fmla="*/ 907 w 5734" name="T10"/>
              <a:gd fmla="*/ 320 h 931" name="T11"/>
              <a:gd fmla="*/ 1109 w 5734" name="T12"/>
              <a:gd fmla="*/ 369 h 931" name="T13"/>
              <a:gd fmla="*/ 1315 w 5734" name="T14"/>
              <a:gd fmla="*/ 415 h 931" name="T15"/>
              <a:gd fmla="*/ 1529 w 5734" name="T16"/>
              <a:gd fmla="*/ 455 h 931" name="T17"/>
              <a:gd fmla="*/ 1746 w 5734" name="T18"/>
              <a:gd fmla="*/ 490 h 931" name="T19"/>
              <a:gd fmla="*/ 1966 w 5734" name="T20"/>
              <a:gd fmla="*/ 520 h 931" name="T21"/>
              <a:gd fmla="*/ 2189 w 5734" name="T22"/>
              <a:gd fmla="*/ 544 h 931" name="T23"/>
              <a:gd fmla="*/ 2416 w 5734" name="T24"/>
              <a:gd fmla="*/ 563 h 931" name="T25"/>
              <a:gd fmla="*/ 2644 w 5734" name="T26"/>
              <a:gd fmla="*/ 579 h 931" name="T27"/>
              <a:gd fmla="*/ 2873 w 5734" name="T28"/>
              <a:gd fmla="*/ 588 h 931" name="T29"/>
              <a:gd fmla="*/ 3104 w 5734" name="T30"/>
              <a:gd fmla="*/ 593 h 931" name="T31"/>
              <a:gd fmla="*/ 3336 w 5734" name="T32"/>
              <a:gd fmla="*/ 591 h 931" name="T33"/>
              <a:gd fmla="*/ 3567 w 5734" name="T34"/>
              <a:gd fmla="*/ 586 h 931" name="T35"/>
              <a:gd fmla="*/ 3798 w 5734" name="T36"/>
              <a:gd fmla="*/ 576 h 931" name="T37"/>
              <a:gd fmla="*/ 4025 w 5734" name="T38"/>
              <a:gd fmla="*/ 560 h 931" name="T39"/>
              <a:gd fmla="*/ 4253 w 5734" name="T40"/>
              <a:gd fmla="*/ 539 h 931" name="T41"/>
              <a:gd fmla="*/ 4477 w 5734" name="T42"/>
              <a:gd fmla="*/ 511 h 931" name="T43"/>
              <a:gd fmla="*/ 4698 w 5734" name="T44"/>
              <a:gd fmla="*/ 479 h 931" name="T45"/>
              <a:gd fmla="*/ 4915 w 5734" name="T46"/>
              <a:gd fmla="*/ 443 h 931" name="T47"/>
              <a:gd fmla="*/ 5127 w 5734" name="T48"/>
              <a:gd fmla="*/ 401 h 931" name="T49"/>
              <a:gd fmla="*/ 5335 w 5734" name="T50"/>
              <a:gd fmla="*/ 352 h 931" name="T51"/>
              <a:gd fmla="*/ 5538 w 5734" name="T52"/>
              <a:gd fmla="*/ 299 h 931" name="T53"/>
              <a:gd fmla="*/ 5734 w 5734" name="T54"/>
              <a:gd fmla="*/ 240 h 931" name="T55"/>
              <a:gd fmla="*/ 5734 w 5734" name="T56"/>
              <a:gd fmla="*/ 931 h 931" name="T57"/>
              <a:gd fmla="*/ 0 w 5734" name="T58"/>
              <a:gd fmla="*/ 931 h 931" name="T59"/>
              <a:gd fmla="*/ 0 w 5734" name="T60"/>
              <a:gd fmla="*/ 0 h 9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931" w="5734">
                <a:moveTo>
                  <a:pt x="0" y="0"/>
                </a:moveTo>
                <a:lnTo>
                  <a:pt x="167" y="73"/>
                </a:lnTo>
                <a:lnTo>
                  <a:pt x="340" y="143"/>
                </a:lnTo>
                <a:lnTo>
                  <a:pt x="522" y="206"/>
                </a:lnTo>
                <a:lnTo>
                  <a:pt x="711" y="266"/>
                </a:lnTo>
                <a:lnTo>
                  <a:pt x="907" y="320"/>
                </a:lnTo>
                <a:lnTo>
                  <a:pt x="1109" y="369"/>
                </a:lnTo>
                <a:lnTo>
                  <a:pt x="1315" y="415"/>
                </a:lnTo>
                <a:lnTo>
                  <a:pt x="1529" y="455"/>
                </a:lnTo>
                <a:lnTo>
                  <a:pt x="1746" y="490"/>
                </a:lnTo>
                <a:lnTo>
                  <a:pt x="1966" y="520"/>
                </a:lnTo>
                <a:lnTo>
                  <a:pt x="2189" y="544"/>
                </a:lnTo>
                <a:lnTo>
                  <a:pt x="2416" y="563"/>
                </a:lnTo>
                <a:lnTo>
                  <a:pt x="2644" y="579"/>
                </a:lnTo>
                <a:lnTo>
                  <a:pt x="2873" y="588"/>
                </a:lnTo>
                <a:lnTo>
                  <a:pt x="3104" y="593"/>
                </a:lnTo>
                <a:lnTo>
                  <a:pt x="3336" y="591"/>
                </a:lnTo>
                <a:lnTo>
                  <a:pt x="3567" y="586"/>
                </a:lnTo>
                <a:lnTo>
                  <a:pt x="3798" y="576"/>
                </a:lnTo>
                <a:lnTo>
                  <a:pt x="4025" y="560"/>
                </a:lnTo>
                <a:lnTo>
                  <a:pt x="4253" y="539"/>
                </a:lnTo>
                <a:lnTo>
                  <a:pt x="4477" y="511"/>
                </a:lnTo>
                <a:lnTo>
                  <a:pt x="4698" y="479"/>
                </a:lnTo>
                <a:lnTo>
                  <a:pt x="4915" y="443"/>
                </a:lnTo>
                <a:lnTo>
                  <a:pt x="5127" y="401"/>
                </a:lnTo>
                <a:lnTo>
                  <a:pt x="5335" y="352"/>
                </a:lnTo>
                <a:lnTo>
                  <a:pt x="5538" y="299"/>
                </a:lnTo>
                <a:lnTo>
                  <a:pt x="5734" y="240"/>
                </a:lnTo>
                <a:lnTo>
                  <a:pt x="5734" y="931"/>
                </a:lnTo>
                <a:lnTo>
                  <a:pt x="0" y="9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5" name="Freeform 7"/>
          <p:cNvSpPr/>
          <p:nvPr/>
        </p:nvSpPr>
        <p:spPr bwMode="auto">
          <a:xfrm>
            <a:off x="-10808" y="6105756"/>
            <a:ext cx="12880367" cy="1126893"/>
          </a:xfrm>
          <a:custGeom>
            <a:gdLst>
              <a:gd fmla="*/ 5734 w 5734" name="T0"/>
              <a:gd fmla="*/ 0 h 719" name="T1"/>
              <a:gd fmla="*/ 5734 w 5734" name="T2"/>
              <a:gd fmla="*/ 719 h 719" name="T3"/>
              <a:gd fmla="*/ 0 w 5734" name="T4"/>
              <a:gd fmla="*/ 719 h 719" name="T5"/>
              <a:gd fmla="*/ 0 w 5734" name="T6"/>
              <a:gd fmla="*/ 71 h 719" name="T7"/>
              <a:gd fmla="*/ 230 w 5734" name="T8"/>
              <a:gd fmla="*/ 131 h 719" name="T9"/>
              <a:gd fmla="*/ 459 w 5734" name="T10"/>
              <a:gd fmla="*/ 185 h 719" name="T11"/>
              <a:gd fmla="*/ 690 w 5734" name="T12"/>
              <a:gd fmla="*/ 236 h 719" name="T13"/>
              <a:gd fmla="*/ 921 w 5734" name="T14"/>
              <a:gd fmla="*/ 281 h 719" name="T15"/>
              <a:gd fmla="*/ 1154 w 5734" name="T16"/>
              <a:gd fmla="*/ 323 h 719" name="T17"/>
              <a:gd fmla="*/ 1389 w 5734" name="T18"/>
              <a:gd fmla="*/ 358 h 719" name="T19"/>
              <a:gd fmla="*/ 1627 w 5734" name="T20"/>
              <a:gd fmla="*/ 390 h 719" name="T21"/>
              <a:gd fmla="*/ 1865 w 5734" name="T22"/>
              <a:gd fmla="*/ 416 h 719" name="T23"/>
              <a:gd fmla="*/ 2105 w 5734" name="T24"/>
              <a:gd fmla="*/ 435 h 719" name="T25"/>
              <a:gd fmla="*/ 2348 w 5734" name="T26"/>
              <a:gd fmla="*/ 449 h 719" name="T27"/>
              <a:gd fmla="*/ 2593 w 5734" name="T28"/>
              <a:gd fmla="*/ 456 h 719" name="T29"/>
              <a:gd fmla="*/ 2842 w 5734" name="T30"/>
              <a:gd fmla="*/ 456 h 719" name="T31"/>
              <a:gd fmla="*/ 3094 w 5734" name="T32"/>
              <a:gd fmla="*/ 451 h 719" name="T33"/>
              <a:gd fmla="*/ 3348 w 5734" name="T34"/>
              <a:gd fmla="*/ 439 h 719" name="T35"/>
              <a:gd fmla="*/ 3605 w 5734" name="T36"/>
              <a:gd fmla="*/ 420 h 719" name="T37"/>
              <a:gd fmla="*/ 3868 w 5734" name="T38"/>
              <a:gd fmla="*/ 393 h 719" name="T39"/>
              <a:gd fmla="*/ 4132 w 5734" name="T40"/>
              <a:gd fmla="*/ 358 h 719" name="T41"/>
              <a:gd fmla="*/ 4402 w 5734" name="T42"/>
              <a:gd fmla="*/ 316 h 719" name="T43"/>
              <a:gd fmla="*/ 4675 w 5734" name="T44"/>
              <a:gd fmla="*/ 266 h 719" name="T45"/>
              <a:gd fmla="*/ 4953 w 5734" name="T46"/>
              <a:gd fmla="*/ 208 h 719" name="T47"/>
              <a:gd fmla="*/ 5235 w 5734" name="T48"/>
              <a:gd fmla="*/ 141 h 719" name="T49"/>
              <a:gd fmla="*/ 5349 w 5734" name="T50"/>
              <a:gd fmla="*/ 113 h 719" name="T51"/>
              <a:gd fmla="*/ 5456 w 5734" name="T52"/>
              <a:gd fmla="*/ 85 h 719" name="T53"/>
              <a:gd fmla="*/ 5556 w 5734" name="T54"/>
              <a:gd fmla="*/ 57 h 719" name="T55"/>
              <a:gd fmla="*/ 5648 w 5734" name="T56"/>
              <a:gd fmla="*/ 29 h 719" name="T57"/>
              <a:gd fmla="*/ 5734 w 5734" name="T58"/>
              <a:gd fmla="*/ 0 h 719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719" w="5734">
                <a:moveTo>
                  <a:pt x="5734" y="0"/>
                </a:moveTo>
                <a:lnTo>
                  <a:pt x="5734" y="719"/>
                </a:lnTo>
                <a:lnTo>
                  <a:pt x="0" y="719"/>
                </a:lnTo>
                <a:lnTo>
                  <a:pt x="0" y="71"/>
                </a:lnTo>
                <a:lnTo>
                  <a:pt x="230" y="131"/>
                </a:lnTo>
                <a:lnTo>
                  <a:pt x="459" y="185"/>
                </a:lnTo>
                <a:lnTo>
                  <a:pt x="690" y="236"/>
                </a:lnTo>
                <a:lnTo>
                  <a:pt x="921" y="281"/>
                </a:lnTo>
                <a:lnTo>
                  <a:pt x="1154" y="323"/>
                </a:lnTo>
                <a:lnTo>
                  <a:pt x="1389" y="358"/>
                </a:lnTo>
                <a:lnTo>
                  <a:pt x="1627" y="390"/>
                </a:lnTo>
                <a:lnTo>
                  <a:pt x="1865" y="416"/>
                </a:lnTo>
                <a:lnTo>
                  <a:pt x="2105" y="435"/>
                </a:lnTo>
                <a:lnTo>
                  <a:pt x="2348" y="449"/>
                </a:lnTo>
                <a:lnTo>
                  <a:pt x="2593" y="456"/>
                </a:lnTo>
                <a:lnTo>
                  <a:pt x="2842" y="456"/>
                </a:lnTo>
                <a:lnTo>
                  <a:pt x="3094" y="451"/>
                </a:lnTo>
                <a:lnTo>
                  <a:pt x="3348" y="439"/>
                </a:lnTo>
                <a:lnTo>
                  <a:pt x="3605" y="420"/>
                </a:lnTo>
                <a:lnTo>
                  <a:pt x="3868" y="393"/>
                </a:lnTo>
                <a:lnTo>
                  <a:pt x="4132" y="358"/>
                </a:lnTo>
                <a:lnTo>
                  <a:pt x="4402" y="316"/>
                </a:lnTo>
                <a:lnTo>
                  <a:pt x="4675" y="266"/>
                </a:lnTo>
                <a:lnTo>
                  <a:pt x="4953" y="208"/>
                </a:lnTo>
                <a:lnTo>
                  <a:pt x="5235" y="141"/>
                </a:lnTo>
                <a:lnTo>
                  <a:pt x="5349" y="113"/>
                </a:lnTo>
                <a:lnTo>
                  <a:pt x="5456" y="85"/>
                </a:lnTo>
                <a:lnTo>
                  <a:pt x="5556" y="57"/>
                </a:lnTo>
                <a:lnTo>
                  <a:pt x="5648" y="29"/>
                </a:lnTo>
                <a:lnTo>
                  <a:pt x="573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941406274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 nodeType="clickPar">
                      <p:stCondLst>
                        <p:cond delay="indefinite"/>
                        <p:cond delay="0" evt="onBegin">
                          <p:tn val="39"/>
                        </p:cond>
                      </p:stCondLst>
                      <p:childTnLst>
                        <p:par>
                          <p:cTn fill="hold" id="4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Par">
                      <p:stCondLst>
                        <p:cond delay="indefinite"/>
                        <p:cond delay="0" evt="onBegin">
                          <p:tn val="44"/>
                        </p:cond>
                      </p:stCondLst>
                      <p:childTnLst>
                        <p:par>
                          <p:cTn fill="hold" id="4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9"/>
      <p:bldP grpId="0" spid="12"/>
      <p:bldP grpId="0" spid="13"/>
      <p:bldP grpId="0" spid="3"/>
      <p:bldP grpId="0" spid="14"/>
      <p:bldP grpId="0" spid="15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5408617" y="1765611"/>
            <a:ext cx="489569" cy="5466842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949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408619" y="2379507"/>
            <a:ext cx="3451700" cy="543268"/>
            <a:chOff x="5128064" y="2256183"/>
            <a:chExt cx="3273083" cy="515155"/>
          </a:xfrm>
        </p:grpSpPr>
        <p:sp>
          <p:nvSpPr>
            <p:cNvPr id="4" name="Pentagon 3"/>
            <p:cNvSpPr/>
            <p:nvPr/>
          </p:nvSpPr>
          <p:spPr>
            <a:xfrm>
              <a:off x="5128064" y="2256184"/>
              <a:ext cx="3273083" cy="515154"/>
            </a:xfrm>
            <a:prstGeom prst="homePlat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1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128064" y="2256183"/>
              <a:ext cx="464234" cy="51515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408619" y="3264225"/>
            <a:ext cx="3451700" cy="543268"/>
            <a:chOff x="5128064" y="3095119"/>
            <a:chExt cx="3273083" cy="515155"/>
          </a:xfrm>
        </p:grpSpPr>
        <p:sp>
          <p:nvSpPr>
            <p:cNvPr id="6" name="Pentagon 5"/>
            <p:cNvSpPr/>
            <p:nvPr/>
          </p:nvSpPr>
          <p:spPr>
            <a:xfrm>
              <a:off x="5128064" y="3095119"/>
              <a:ext cx="3273083" cy="515154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1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28064" y="3095119"/>
              <a:ext cx="464234" cy="51515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408619" y="4148941"/>
            <a:ext cx="3451700" cy="543268"/>
            <a:chOff x="5128064" y="3934054"/>
            <a:chExt cx="3273083" cy="515155"/>
          </a:xfrm>
        </p:grpSpPr>
        <p:sp>
          <p:nvSpPr>
            <p:cNvPr id="7" name="Pentagon 6"/>
            <p:cNvSpPr/>
            <p:nvPr/>
          </p:nvSpPr>
          <p:spPr>
            <a:xfrm>
              <a:off x="5128064" y="3934054"/>
              <a:ext cx="3273083" cy="515154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1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28064" y="3934054"/>
              <a:ext cx="464234" cy="515155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408618" y="5033658"/>
            <a:ext cx="3451701" cy="543269"/>
            <a:chOff x="5128064" y="4772988"/>
            <a:chExt cx="3273084" cy="515156"/>
          </a:xfrm>
        </p:grpSpPr>
        <p:sp>
          <p:nvSpPr>
            <p:cNvPr id="8" name="Pentagon 7"/>
            <p:cNvSpPr/>
            <p:nvPr/>
          </p:nvSpPr>
          <p:spPr>
            <a:xfrm>
              <a:off x="5128065" y="4772990"/>
              <a:ext cx="3273083" cy="515154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1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128064" y="4772988"/>
              <a:ext cx="464234" cy="51515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057322" y="2233528"/>
            <a:ext cx="2541032" cy="736180"/>
            <a:chOff x="8451509" y="2034687"/>
            <a:chExt cx="3254568" cy="698081"/>
          </a:xfrm>
        </p:grpSpPr>
        <p:sp>
          <p:nvSpPr>
            <p:cNvPr id="13" name="TextBox 12"/>
            <p:cNvSpPr txBox="1"/>
            <p:nvPr/>
          </p:nvSpPr>
          <p:spPr>
            <a:xfrm>
              <a:off x="8451508" y="2034687"/>
              <a:ext cx="1828324" cy="32949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508021" y="2365039"/>
              <a:ext cx="3198055" cy="3641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057322" y="3118243"/>
            <a:ext cx="2496908" cy="736180"/>
            <a:chOff x="8508022" y="2034687"/>
            <a:chExt cx="3198055" cy="698081"/>
          </a:xfrm>
        </p:grpSpPr>
        <p:sp>
          <p:nvSpPr>
            <p:cNvPr id="17" name="TextBox 16"/>
            <p:cNvSpPr txBox="1"/>
            <p:nvPr/>
          </p:nvSpPr>
          <p:spPr>
            <a:xfrm>
              <a:off x="8514715" y="2034687"/>
              <a:ext cx="1828325" cy="32949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508021" y="2365039"/>
              <a:ext cx="3198055" cy="3641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9057322" y="4887674"/>
            <a:ext cx="2496909" cy="736179"/>
            <a:chOff x="8508022" y="2034687"/>
            <a:chExt cx="3198055" cy="698082"/>
          </a:xfrm>
        </p:grpSpPr>
        <p:sp>
          <p:nvSpPr>
            <p:cNvPr id="20" name="TextBox 19"/>
            <p:cNvSpPr txBox="1"/>
            <p:nvPr/>
          </p:nvSpPr>
          <p:spPr>
            <a:xfrm>
              <a:off x="8514343" y="2034687"/>
              <a:ext cx="1828324" cy="32949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508022" y="2365039"/>
              <a:ext cx="3198055" cy="3641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057322" y="4002958"/>
            <a:ext cx="2522171" cy="736180"/>
            <a:chOff x="8475665" y="2034687"/>
            <a:chExt cx="3230412" cy="698081"/>
          </a:xfrm>
        </p:grpSpPr>
        <p:sp>
          <p:nvSpPr>
            <p:cNvPr id="23" name="TextBox 22"/>
            <p:cNvSpPr txBox="1"/>
            <p:nvPr/>
          </p:nvSpPr>
          <p:spPr>
            <a:xfrm>
              <a:off x="8475666" y="2034687"/>
              <a:ext cx="1891357" cy="32949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508020" y="2365039"/>
              <a:ext cx="3198055" cy="3641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341397" y="2379505"/>
            <a:ext cx="4064898" cy="3197420"/>
            <a:chOff x="689317" y="2256183"/>
            <a:chExt cx="3854548" cy="3031960"/>
          </a:xfrm>
        </p:grpSpPr>
        <p:sp>
          <p:nvSpPr>
            <p:cNvPr id="28" name="Rectangle 27"/>
            <p:cNvSpPr/>
            <p:nvPr/>
          </p:nvSpPr>
          <p:spPr>
            <a:xfrm>
              <a:off x="689317" y="2256183"/>
              <a:ext cx="3854548" cy="303196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49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03992" y="2777120"/>
              <a:ext cx="1455026" cy="32949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129140" y="3077844"/>
              <a:ext cx="3004396" cy="5029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129140" y="4123237"/>
              <a:ext cx="3004396" cy="5029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</p:grpSp>
      <p:sp>
        <p:nvSpPr>
          <p:cNvPr id="32" name="文本框 31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9" name="椭圆 38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椭圆 39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012431471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3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5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3" name="Freeform 6810"/>
          <p:cNvSpPr/>
          <p:nvPr/>
        </p:nvSpPr>
        <p:spPr bwMode="auto">
          <a:xfrm>
            <a:off x="3405899" y="3180918"/>
            <a:ext cx="1228614" cy="499455"/>
          </a:xfrm>
          <a:custGeom>
            <a:gdLst>
              <a:gd fmla="*/ 115 w 1166" name="T0"/>
              <a:gd fmla="*/ 445 h 474" name="T1"/>
              <a:gd fmla="*/ 115 w 1166" name="T2"/>
              <a:gd fmla="*/ 168 h 474" name="T3"/>
              <a:gd fmla="*/ 203 w 1166" name="T4"/>
              <a:gd fmla="*/ 168 h 474" name="T5"/>
              <a:gd fmla="*/ 100 w 1166" name="T6"/>
              <a:gd fmla="*/ 0 h 474" name="T7"/>
              <a:gd fmla="*/ 0 w 1166" name="T8"/>
              <a:gd fmla="*/ 168 h 474" name="T9"/>
              <a:gd fmla="*/ 86 w 1166" name="T10"/>
              <a:gd fmla="*/ 168 h 474" name="T11"/>
              <a:gd fmla="*/ 86 w 1166" name="T12"/>
              <a:gd fmla="*/ 474 h 474" name="T13"/>
              <a:gd fmla="*/ 1166 w 1166" name="T14"/>
              <a:gd fmla="*/ 474 h 474" name="T15"/>
              <a:gd fmla="*/ 1166 w 1166" name="T16"/>
              <a:gd fmla="*/ 445 h 474" name="T17"/>
              <a:gd fmla="*/ 115 w 1166" name="T18"/>
              <a:gd fmla="*/ 445 h 474" name="T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b="b" l="0" r="r" t="0"/>
            <a:pathLst>
              <a:path h="473" w="1166">
                <a:moveTo>
                  <a:pt x="115" y="445"/>
                </a:moveTo>
                <a:lnTo>
                  <a:pt x="115" y="168"/>
                </a:lnTo>
                <a:lnTo>
                  <a:pt x="203" y="168"/>
                </a:lnTo>
                <a:lnTo>
                  <a:pt x="100" y="0"/>
                </a:lnTo>
                <a:lnTo>
                  <a:pt x="0" y="168"/>
                </a:lnTo>
                <a:lnTo>
                  <a:pt x="86" y="168"/>
                </a:lnTo>
                <a:lnTo>
                  <a:pt x="86" y="474"/>
                </a:lnTo>
                <a:lnTo>
                  <a:pt x="1166" y="474"/>
                </a:lnTo>
                <a:lnTo>
                  <a:pt x="1166" y="445"/>
                </a:lnTo>
                <a:lnTo>
                  <a:pt x="115" y="44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8216" compatLnSpc="1" lIns="96430" numCol="1" rIns="96430" tIns="48216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949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4" name="Freeform 6814"/>
          <p:cNvSpPr/>
          <p:nvPr/>
        </p:nvSpPr>
        <p:spPr bwMode="auto">
          <a:xfrm>
            <a:off x="8257880" y="3181971"/>
            <a:ext cx="1311858" cy="497346"/>
          </a:xfrm>
          <a:custGeom>
            <a:gdLst>
              <a:gd fmla="*/ 1245 w 1245" name="T0"/>
              <a:gd fmla="*/ 165 h 472" name="T1"/>
              <a:gd fmla="*/ 1143 w 1245" name="T2"/>
              <a:gd fmla="*/ 0 h 472" name="T3"/>
              <a:gd fmla="*/ 1043 w 1245" name="T4"/>
              <a:gd fmla="*/ 165 h 472" name="T5"/>
              <a:gd fmla="*/ 1129 w 1245" name="T6"/>
              <a:gd fmla="*/ 165 h 472" name="T7"/>
              <a:gd fmla="*/ 1129 w 1245" name="T8"/>
              <a:gd fmla="*/ 444 h 472" name="T9"/>
              <a:gd fmla="*/ 0 w 1245" name="T10"/>
              <a:gd fmla="*/ 444 h 472" name="T11"/>
              <a:gd fmla="*/ 0 w 1245" name="T12"/>
              <a:gd fmla="*/ 472 h 472" name="T13"/>
              <a:gd fmla="*/ 1157 w 1245" name="T14"/>
              <a:gd fmla="*/ 472 h 472" name="T15"/>
              <a:gd fmla="*/ 1157 w 1245" name="T16"/>
              <a:gd fmla="*/ 165 h 472" name="T17"/>
              <a:gd fmla="*/ 1245 w 1245" name="T18"/>
              <a:gd fmla="*/ 165 h 472" name="T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b="b" l="0" r="r" t="0"/>
            <a:pathLst>
              <a:path h="472" w="1245">
                <a:moveTo>
                  <a:pt x="1245" y="165"/>
                </a:moveTo>
                <a:lnTo>
                  <a:pt x="1143" y="0"/>
                </a:lnTo>
                <a:lnTo>
                  <a:pt x="1043" y="165"/>
                </a:lnTo>
                <a:lnTo>
                  <a:pt x="1129" y="165"/>
                </a:lnTo>
                <a:lnTo>
                  <a:pt x="1129" y="444"/>
                </a:lnTo>
                <a:lnTo>
                  <a:pt x="0" y="444"/>
                </a:lnTo>
                <a:lnTo>
                  <a:pt x="0" y="472"/>
                </a:lnTo>
                <a:lnTo>
                  <a:pt x="1157" y="472"/>
                </a:lnTo>
                <a:lnTo>
                  <a:pt x="1157" y="165"/>
                </a:lnTo>
                <a:lnTo>
                  <a:pt x="1245" y="1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48216" compatLnSpc="1" lIns="96430" numCol="1" rIns="96430" tIns="48216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949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0" name="Freeform 6847"/>
          <p:cNvSpPr/>
          <p:nvPr/>
        </p:nvSpPr>
        <p:spPr bwMode="auto">
          <a:xfrm>
            <a:off x="7636880" y="4960100"/>
            <a:ext cx="504142" cy="238865"/>
          </a:xfrm>
          <a:custGeom>
            <a:gdLst>
              <a:gd fmla="*/ 0 w 439" name="T0"/>
              <a:gd fmla="*/ 88 h 208" name="T1"/>
              <a:gd fmla="*/ 0 w 439" name="T2"/>
              <a:gd fmla="*/ 118 h 208" name="T3"/>
              <a:gd fmla="*/ 273 w 439" name="T4"/>
              <a:gd fmla="*/ 118 h 208" name="T5"/>
              <a:gd fmla="*/ 273 w 439" name="T6"/>
              <a:gd fmla="*/ 208 h 208" name="T7"/>
              <a:gd fmla="*/ 439 w 439" name="T8"/>
              <a:gd fmla="*/ 103 h 208" name="T9"/>
              <a:gd fmla="*/ 273 w 439" name="T10"/>
              <a:gd fmla="*/ 0 h 208" name="T11"/>
              <a:gd fmla="*/ 273 w 439" name="T12"/>
              <a:gd fmla="*/ 88 h 208" name="T13"/>
              <a:gd fmla="*/ 0 w 439" name="T14"/>
              <a:gd fmla="*/ 88 h 208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208" w="439">
                <a:moveTo>
                  <a:pt x="0" y="88"/>
                </a:moveTo>
                <a:lnTo>
                  <a:pt x="0" y="118"/>
                </a:lnTo>
                <a:lnTo>
                  <a:pt x="273" y="118"/>
                </a:lnTo>
                <a:lnTo>
                  <a:pt x="273" y="208"/>
                </a:lnTo>
                <a:lnTo>
                  <a:pt x="439" y="103"/>
                </a:lnTo>
                <a:lnTo>
                  <a:pt x="273" y="0"/>
                </a:lnTo>
                <a:lnTo>
                  <a:pt x="273" y="88"/>
                </a:lnTo>
                <a:lnTo>
                  <a:pt x="0" y="8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 anchor="t" anchorCtr="0" bIns="48216" compatLnSpc="1" lIns="96430" numCol="1" rIns="96430" tIns="48216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949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1" name="Freeform 6851"/>
          <p:cNvSpPr/>
          <p:nvPr/>
        </p:nvSpPr>
        <p:spPr bwMode="auto">
          <a:xfrm>
            <a:off x="4669105" y="4960100"/>
            <a:ext cx="504142" cy="238865"/>
          </a:xfrm>
          <a:custGeom>
            <a:gdLst>
              <a:gd fmla="*/ 439 w 439" name="T0"/>
              <a:gd fmla="*/ 88 h 208" name="T1"/>
              <a:gd fmla="*/ 439 w 439" name="T2"/>
              <a:gd fmla="*/ 118 h 208" name="T3"/>
              <a:gd fmla="*/ 165 w 439" name="T4"/>
              <a:gd fmla="*/ 118 h 208" name="T5"/>
              <a:gd fmla="*/ 165 w 439" name="T6"/>
              <a:gd fmla="*/ 208 h 208" name="T7"/>
              <a:gd fmla="*/ 0 w 439" name="T8"/>
              <a:gd fmla="*/ 103 h 208" name="T9"/>
              <a:gd fmla="*/ 165 w 439" name="T10"/>
              <a:gd fmla="*/ 0 h 208" name="T11"/>
              <a:gd fmla="*/ 165 w 439" name="T12"/>
              <a:gd fmla="*/ 88 h 208" name="T13"/>
              <a:gd fmla="*/ 439 w 439" name="T14"/>
              <a:gd fmla="*/ 88 h 208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208" w="439">
                <a:moveTo>
                  <a:pt x="439" y="88"/>
                </a:moveTo>
                <a:lnTo>
                  <a:pt x="439" y="118"/>
                </a:lnTo>
                <a:lnTo>
                  <a:pt x="165" y="118"/>
                </a:lnTo>
                <a:lnTo>
                  <a:pt x="165" y="208"/>
                </a:lnTo>
                <a:lnTo>
                  <a:pt x="0" y="103"/>
                </a:lnTo>
                <a:lnTo>
                  <a:pt x="165" y="0"/>
                </a:lnTo>
                <a:lnTo>
                  <a:pt x="165" y="88"/>
                </a:lnTo>
                <a:lnTo>
                  <a:pt x="439" y="8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/>
        </p:spPr>
        <p:txBody>
          <a:bodyPr anchor="t" anchorCtr="0" bIns="48216" compatLnSpc="1" lIns="96430" numCol="1" rIns="96430" tIns="48216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949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962198" y="2275898"/>
            <a:ext cx="182880" cy="264993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just">
              <a:lnSpc>
                <a:spcPct val="120000"/>
              </a:lnSpc>
            </a:pPr>
            <a:endParaRPr lang="en-GB" sz="949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015179" y="2271144"/>
            <a:ext cx="2844323" cy="3719230"/>
            <a:chOff x="4754985" y="2153427"/>
            <a:chExt cx="2697136" cy="3526769"/>
          </a:xfrm>
        </p:grpSpPr>
        <p:sp>
          <p:nvSpPr>
            <p:cNvPr id="79" name="Freeform 78"/>
            <p:cNvSpPr/>
            <p:nvPr/>
          </p:nvSpPr>
          <p:spPr bwMode="auto">
            <a:xfrm>
              <a:off x="4807460" y="3896065"/>
              <a:ext cx="1295253" cy="1784131"/>
            </a:xfrm>
            <a:custGeom>
              <a:gdLst>
                <a:gd fmla="*/ 1295252 w 1295253" name="connsiteX0"/>
                <a:gd fmla="*/ 0 h 1784131" name="connsiteY0"/>
                <a:gd fmla="*/ 1295252 w 1295253" name="connsiteX1"/>
                <a:gd fmla="*/ 3485 h 1784131" name="connsiteY1"/>
                <a:gd fmla="*/ 1295252 w 1295253" name="connsiteX2"/>
                <a:gd fmla="*/ 9020 h 1784131" name="connsiteY2"/>
                <a:gd fmla="*/ 1295253 w 1295253" name="connsiteX3"/>
                <a:gd fmla="*/ 9020 h 1784131" name="connsiteY3"/>
                <a:gd fmla="*/ 1295253 w 1295253" name="connsiteX4"/>
                <a:gd fmla="*/ 1784130 h 1784131" name="connsiteY4"/>
                <a:gd fmla="*/ 1295252 w 1295253" name="connsiteX5"/>
                <a:gd fmla="*/ 1784129 h 1784131" name="connsiteY5"/>
                <a:gd fmla="*/ 1295252 w 1295253" name="connsiteX6"/>
                <a:gd fmla="*/ 1784131 h 1784131" name="connsiteY6"/>
                <a:gd fmla="*/ 1289916 w 1295253" name="connsiteX7"/>
                <a:gd fmla="*/ 1779839 h 1784131" name="connsiteY7"/>
                <a:gd fmla="*/ 1289264 w 1295253" name="connsiteX8"/>
                <a:gd fmla="*/ 1779305 h 1784131" name="connsiteY8"/>
                <a:gd fmla="*/ 1285709 w 1295253" name="connsiteX9"/>
                <a:gd fmla="*/ 1776442 h 1784131" name="connsiteY9"/>
                <a:gd fmla="*/ 1278981 w 1295253" name="connsiteX10"/>
                <a:gd fmla="*/ 1770899 h 1784131" name="connsiteY10"/>
                <a:gd fmla="*/ 1274454 w 1295253" name="connsiteX11"/>
                <a:gd fmla="*/ 1767198 h 1784131" name="connsiteY11"/>
                <a:gd fmla="*/ 1271339 w 1295253" name="connsiteX12"/>
                <a:gd fmla="*/ 1764603 h 1784131" name="connsiteY12"/>
                <a:gd fmla="*/ 1258397 w 1295253" name="connsiteX13"/>
                <a:gd fmla="*/ 1753940 h 1784131" name="connsiteY13"/>
                <a:gd fmla="*/ 924699 w 1295253" name="connsiteX14"/>
                <a:gd fmla="*/ 1448778 h 1784131" name="connsiteY14"/>
                <a:gd fmla="*/ 885343 w 1295253" name="connsiteX15"/>
                <a:gd fmla="*/ 1408842 h 1784131" name="connsiteY15"/>
                <a:gd fmla="*/ 884367 w 1295253" name="connsiteX16"/>
                <a:gd fmla="*/ 1407885 h 1784131" name="connsiteY16"/>
                <a:gd fmla="*/ 883417 w 1295253" name="connsiteX17"/>
                <a:gd fmla="*/ 1406888 h 1784131" name="connsiteY17"/>
                <a:gd fmla="*/ 832405 w 1295253" name="connsiteX18"/>
                <a:gd fmla="*/ 1355125 h 1784131" name="connsiteY18"/>
                <a:gd fmla="*/ 794341 w 1295253" name="connsiteX19"/>
                <a:gd fmla="*/ 1313361 h 1784131" name="connsiteY19"/>
                <a:gd fmla="*/ 742842 w 1295253" name="connsiteX20"/>
                <a:gd fmla="*/ 1259289 h 1784131" name="connsiteY20"/>
                <a:gd fmla="*/ 685733 w 1295253" name="connsiteX21"/>
                <a:gd fmla="*/ 1194198 h 1784131" name="connsiteY21"/>
                <a:gd fmla="*/ 638119 w 1295253" name="connsiteX22"/>
                <a:gd fmla="*/ 1141956 h 1784131" name="connsiteY22"/>
                <a:gd fmla="*/ 619297 w 1295253" name="connsiteX23"/>
                <a:gd fmla="*/ 1118475 h 1784131" name="connsiteY23"/>
                <a:gd fmla="*/ 596804 w 1295253" name="connsiteX24"/>
                <a:gd fmla="*/ 1092837 h 1784131" name="connsiteY24"/>
                <a:gd fmla="*/ 452796 w 1295253" name="connsiteX25"/>
                <a:gd fmla="*/ 911354 h 1784131" name="connsiteY25"/>
                <a:gd fmla="*/ 453050 w 1295253" name="connsiteX26"/>
                <a:gd fmla="*/ 911076 h 1784131" name="connsiteY26"/>
                <a:gd fmla="*/ 444115 w 1295253" name="connsiteX27"/>
                <a:gd fmla="*/ 899929 h 1784131" name="connsiteY27"/>
                <a:gd fmla="*/ 120377 w 1295253" name="connsiteX28"/>
                <a:gd fmla="*/ 356324 h 1784131" name="connsiteY28"/>
                <a:gd fmla="*/ 0 w 1295253" name="connsiteX29"/>
                <a:gd fmla="*/ 9020 h 1784131" name="connsiteY29"/>
                <a:gd fmla="*/ 1286485 w 1295253" name="connsiteX30"/>
                <a:gd fmla="*/ 9020 h 1784131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1784131" w="1295253">
                  <a:moveTo>
                    <a:pt x="1295252" y="0"/>
                  </a:moveTo>
                  <a:cubicBezTo>
                    <a:pt x="1295252" y="0"/>
                    <a:pt x="1295252" y="0"/>
                    <a:pt x="1295252" y="3485"/>
                  </a:cubicBezTo>
                  <a:lnTo>
                    <a:pt x="1295252" y="9020"/>
                  </a:lnTo>
                  <a:lnTo>
                    <a:pt x="1295253" y="9020"/>
                  </a:lnTo>
                  <a:cubicBezTo>
                    <a:pt x="1295253" y="9020"/>
                    <a:pt x="1295253" y="9020"/>
                    <a:pt x="1295253" y="1784130"/>
                  </a:cubicBezTo>
                  <a:lnTo>
                    <a:pt x="1295252" y="1784129"/>
                  </a:lnTo>
                  <a:lnTo>
                    <a:pt x="1295252" y="1784131"/>
                  </a:lnTo>
                  <a:cubicBezTo>
                    <a:pt x="1295252" y="1784131"/>
                    <a:pt x="1293428" y="1782681"/>
                    <a:pt x="1289916" y="1779839"/>
                  </a:cubicBezTo>
                  <a:lnTo>
                    <a:pt x="1289264" y="1779305"/>
                  </a:lnTo>
                  <a:lnTo>
                    <a:pt x="1285709" y="1776442"/>
                  </a:lnTo>
                  <a:lnTo>
                    <a:pt x="1278981" y="1770899"/>
                  </a:lnTo>
                  <a:lnTo>
                    <a:pt x="1274454" y="1767198"/>
                  </a:lnTo>
                  <a:lnTo>
                    <a:pt x="1271339" y="1764603"/>
                  </a:lnTo>
                  <a:lnTo>
                    <a:pt x="1258397" y="1753940"/>
                  </a:lnTo>
                  <a:cubicBezTo>
                    <a:pt x="1199173" y="1704561"/>
                    <a:pt x="1074176" y="1596976"/>
                    <a:pt x="924699" y="1448778"/>
                  </a:cubicBezTo>
                  <a:lnTo>
                    <a:pt x="885343" y="1408842"/>
                  </a:lnTo>
                  <a:lnTo>
                    <a:pt x="884367" y="1407885"/>
                  </a:lnTo>
                  <a:lnTo>
                    <a:pt x="883417" y="1406888"/>
                  </a:lnTo>
                  <a:lnTo>
                    <a:pt x="832405" y="1355125"/>
                  </a:lnTo>
                  <a:lnTo>
                    <a:pt x="794341" y="1313361"/>
                  </a:lnTo>
                  <a:lnTo>
                    <a:pt x="742842" y="1259289"/>
                  </a:lnTo>
                  <a:lnTo>
                    <a:pt x="685733" y="1194198"/>
                  </a:lnTo>
                  <a:lnTo>
                    <a:pt x="638119" y="1141956"/>
                  </a:lnTo>
                  <a:lnTo>
                    <a:pt x="619297" y="1118475"/>
                  </a:lnTo>
                  <a:lnTo>
                    <a:pt x="596804" y="1092837"/>
                  </a:lnTo>
                  <a:cubicBezTo>
                    <a:pt x="548099" y="1034691"/>
                    <a:pt x="499733" y="974039"/>
                    <a:pt x="452796" y="911354"/>
                  </a:cubicBezTo>
                  <a:lnTo>
                    <a:pt x="453050" y="911076"/>
                  </a:lnTo>
                  <a:lnTo>
                    <a:pt x="444115" y="899929"/>
                  </a:lnTo>
                  <a:cubicBezTo>
                    <a:pt x="318397" y="730460"/>
                    <a:pt x="203437" y="546256"/>
                    <a:pt x="120377" y="356324"/>
                  </a:cubicBezTo>
                  <a:cubicBezTo>
                    <a:pt x="67411" y="235733"/>
                    <a:pt x="26483" y="119965"/>
                    <a:pt x="0" y="9020"/>
                  </a:cubicBezTo>
                  <a:lnTo>
                    <a:pt x="1286485" y="9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anchor="t" anchorCtr="0" bIns="48216" compatLnSpc="1" lIns="96430" numCol="1" rIns="96430" tIns="48216" vert="horz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</a:pPr>
              <a:endParaRPr lang="en-US" sz="949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4" name="Freeform 73"/>
            <p:cNvSpPr/>
            <p:nvPr/>
          </p:nvSpPr>
          <p:spPr bwMode="auto">
            <a:xfrm>
              <a:off x="4754985" y="2153427"/>
              <a:ext cx="1347728" cy="2132297"/>
            </a:xfrm>
            <a:custGeom>
              <a:gdLst>
                <a:gd fmla="*/ 1345319 w 1347728" name="connsiteX0"/>
                <a:gd fmla="*/ 0 h 2132297" name="connsiteY0"/>
                <a:gd fmla="*/ 1347727 w 1347728" name="connsiteX1"/>
                <a:gd fmla="*/ 0 h 2132297" name="connsiteY1"/>
                <a:gd fmla="*/ 1347728 w 1347728" name="connsiteX2"/>
                <a:gd fmla="*/ 0 h 2132297" name="connsiteY2"/>
                <a:gd fmla="*/ 1347728 w 1347728" name="connsiteX3"/>
                <a:gd fmla="*/ 1730011 h 2132297" name="connsiteY3"/>
                <a:gd fmla="*/ 1347727 w 1347728" name="connsiteX4"/>
                <a:gd fmla="*/ 1730010 h 2132297" name="connsiteY4"/>
                <a:gd fmla="*/ 1347727 w 1347728" name="connsiteX5"/>
                <a:gd fmla="*/ 1751616 h 2132297" name="connsiteY5"/>
                <a:gd fmla="*/ 967215 w 1347728" name="connsiteX6"/>
                <a:gd fmla="*/ 1751616 h 2132297" name="connsiteY6"/>
                <a:gd fmla="*/ 1000931 w 1347728" name="connsiteX7"/>
                <a:gd fmla="*/ 1876903 h 2132297" name="connsiteY7"/>
                <a:gd fmla="*/ 745651 w 1347728" name="connsiteX8"/>
                <a:gd fmla="*/ 2132297 h 2132297" name="connsiteY8"/>
                <a:gd fmla="*/ 487962 w 1347728" name="connsiteX9"/>
                <a:gd fmla="*/ 1876903 h 2132297" name="connsiteY9"/>
                <a:gd fmla="*/ 521679 w 1347728" name="connsiteX10"/>
                <a:gd fmla="*/ 1751616 h 2132297" name="connsiteY10"/>
                <a:gd fmla="*/ 52059 w 1347728" name="connsiteX11"/>
                <a:gd fmla="*/ 1751616 h 2132297" name="connsiteY11"/>
                <a:gd fmla="*/ 112996 w 1347728" name="connsiteX12"/>
                <a:gd fmla="*/ 800807 h 2132297" name="connsiteY12"/>
                <a:gd fmla="*/ 157046 w 1347728" name="connsiteX13"/>
                <a:gd fmla="*/ 714666 h 2132297" name="connsiteY13"/>
                <a:gd fmla="*/ 155301 w 1347728" name="connsiteX14"/>
                <a:gd fmla="*/ 713208 h 2132297" name="connsiteY14"/>
                <a:gd fmla="*/ 169790 w 1347728" name="connsiteX15"/>
                <a:gd fmla="*/ 689745 h 2132297" name="connsiteY15"/>
                <a:gd fmla="*/ 190574 w 1347728" name="connsiteX16"/>
                <a:gd fmla="*/ 649101 h 2132297" name="connsiteY16"/>
                <a:gd fmla="*/ 244285 w 1347728" name="connsiteX17"/>
                <a:gd fmla="*/ 569107 h 2132297" name="connsiteY17"/>
                <a:gd fmla="*/ 256477 w 1347728" name="connsiteX18"/>
                <a:gd fmla="*/ 549363 h 2132297" name="connsiteY18"/>
                <a:gd fmla="*/ 262751 w 1347728" name="connsiteX19"/>
                <a:gd fmla="*/ 541603 h 2132297" name="connsiteY19"/>
                <a:gd fmla="*/ 283562 w 1347728" name="connsiteX20"/>
                <a:gd fmla="*/ 510609 h 2132297" name="connsiteY20"/>
                <a:gd fmla="*/ 383607 w 1347728" name="connsiteX21"/>
                <a:gd fmla="*/ 392148 h 2132297" name="connsiteY21"/>
                <a:gd fmla="*/ 388969 w 1347728" name="connsiteX22"/>
                <a:gd fmla="*/ 385518 h 2132297" name="connsiteY22"/>
                <a:gd fmla="*/ 1345319 w 1347728" name="connsiteX23"/>
                <a:gd fmla="*/ 0 h 2132297" name="connsiteY2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b="b" l="l" r="r" t="t"/>
              <a:pathLst>
                <a:path h="2132297" w="1347728">
                  <a:moveTo>
                    <a:pt x="1345319" y="0"/>
                  </a:moveTo>
                  <a:cubicBezTo>
                    <a:pt x="1345319" y="0"/>
                    <a:pt x="1345319" y="0"/>
                    <a:pt x="1347727" y="0"/>
                  </a:cubicBezTo>
                  <a:lnTo>
                    <a:pt x="1347728" y="0"/>
                  </a:lnTo>
                  <a:cubicBezTo>
                    <a:pt x="1347728" y="0"/>
                    <a:pt x="1347728" y="0"/>
                    <a:pt x="1347728" y="1730011"/>
                  </a:cubicBezTo>
                  <a:lnTo>
                    <a:pt x="1347727" y="1730010"/>
                  </a:lnTo>
                  <a:lnTo>
                    <a:pt x="1347727" y="1751616"/>
                  </a:lnTo>
                  <a:cubicBezTo>
                    <a:pt x="1347727" y="1751616"/>
                    <a:pt x="1347727" y="1751616"/>
                    <a:pt x="967215" y="1751616"/>
                  </a:cubicBezTo>
                  <a:cubicBezTo>
                    <a:pt x="988890" y="1790166"/>
                    <a:pt x="1000931" y="1831125"/>
                    <a:pt x="1000931" y="1876903"/>
                  </a:cubicBezTo>
                  <a:cubicBezTo>
                    <a:pt x="1000931" y="2019057"/>
                    <a:pt x="885333" y="2132297"/>
                    <a:pt x="745651" y="2132297"/>
                  </a:cubicBezTo>
                  <a:cubicBezTo>
                    <a:pt x="603561" y="2132297"/>
                    <a:pt x="487962" y="2019057"/>
                    <a:pt x="487962" y="1876903"/>
                  </a:cubicBezTo>
                  <a:cubicBezTo>
                    <a:pt x="487962" y="1831125"/>
                    <a:pt x="500004" y="1790166"/>
                    <a:pt x="521679" y="1751616"/>
                  </a:cubicBezTo>
                  <a:cubicBezTo>
                    <a:pt x="521679" y="1751616"/>
                    <a:pt x="521679" y="1751616"/>
                    <a:pt x="52059" y="1751616"/>
                  </a:cubicBezTo>
                  <a:cubicBezTo>
                    <a:pt x="-41263" y="1382680"/>
                    <a:pt x="-1940" y="1064568"/>
                    <a:pt x="112996" y="800807"/>
                  </a:cubicBezTo>
                  <a:lnTo>
                    <a:pt x="157046" y="714666"/>
                  </a:lnTo>
                  <a:lnTo>
                    <a:pt x="155301" y="713208"/>
                  </a:lnTo>
                  <a:lnTo>
                    <a:pt x="169790" y="689745"/>
                  </a:lnTo>
                  <a:lnTo>
                    <a:pt x="190574" y="649101"/>
                  </a:lnTo>
                  <a:lnTo>
                    <a:pt x="244285" y="569107"/>
                  </a:lnTo>
                  <a:lnTo>
                    <a:pt x="256477" y="549363"/>
                  </a:lnTo>
                  <a:lnTo>
                    <a:pt x="262751" y="541603"/>
                  </a:lnTo>
                  <a:lnTo>
                    <a:pt x="283562" y="510609"/>
                  </a:lnTo>
                  <a:lnTo>
                    <a:pt x="383607" y="392148"/>
                  </a:lnTo>
                  <a:lnTo>
                    <a:pt x="388969" y="385518"/>
                  </a:lnTo>
                  <a:cubicBezTo>
                    <a:pt x="728630" y="26504"/>
                    <a:pt x="1212827" y="0"/>
                    <a:pt x="13453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anchor="t" anchorCtr="0" bIns="48216" compatLnSpc="1" lIns="96430" numCol="1" rIns="96430" tIns="48216" vert="horz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</a:pPr>
              <a:endParaRPr lang="en-US" sz="949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5" name="Freeform 74"/>
            <p:cNvSpPr/>
            <p:nvPr/>
          </p:nvSpPr>
          <p:spPr bwMode="auto">
            <a:xfrm>
              <a:off x="5718466" y="2153427"/>
              <a:ext cx="1733655" cy="1751659"/>
            </a:xfrm>
            <a:custGeom>
              <a:gdLst>
                <a:gd fmla="*/ 384247 w 1733655" name="connsiteX0"/>
                <a:gd fmla="*/ 0 h 1751659" name="connsiteY0"/>
                <a:gd fmla="*/ 386659 w 1733655" name="connsiteX1"/>
                <a:gd fmla="*/ 0 h 1751659" name="connsiteY1"/>
                <a:gd fmla="*/ 1343949 w 1733655" name="connsiteX2"/>
                <a:gd fmla="*/ 385510 h 1751659" name="connsiteY2"/>
                <a:gd fmla="*/ 1733564 w 1733655" name="connsiteX3"/>
                <a:gd fmla="*/ 1333547 h 1751659" name="connsiteY3"/>
                <a:gd fmla="*/ 1733559 w 1733655" name="connsiteX4"/>
                <a:gd fmla="*/ 1333647 h 1751659" name="connsiteY4"/>
                <a:gd fmla="*/ 1733564 w 1733655" name="connsiteX5"/>
                <a:gd fmla="*/ 1333718 h 1751659" name="connsiteY5"/>
                <a:gd fmla="*/ 1681533 w 1733655" name="connsiteX6"/>
                <a:gd fmla="*/ 1751659 h 1751659" name="connsiteY6"/>
                <a:gd fmla="*/ 1678999 w 1733655" name="connsiteX7"/>
                <a:gd fmla="*/ 1751659 h 1751659" name="connsiteY7"/>
                <a:gd fmla="*/ 1672981 w 1733655" name="connsiteX8"/>
                <a:gd fmla="*/ 1751659 h 1751659" name="connsiteY8"/>
                <a:gd fmla="*/ 1661263 w 1733655" name="connsiteX9"/>
                <a:gd fmla="*/ 1751659 h 1751659" name="connsiteY9"/>
                <a:gd fmla="*/ 1641943 w 1733655" name="connsiteX10"/>
                <a:gd fmla="*/ 1751659 h 1751659" name="connsiteY10"/>
                <a:gd fmla="*/ 1613121 w 1733655" name="connsiteX11"/>
                <a:gd fmla="*/ 1751659 h 1751659" name="connsiteY11"/>
                <a:gd fmla="*/ 1572898 w 1733655" name="connsiteX12"/>
                <a:gd fmla="*/ 1751659 h 1751659" name="connsiteY12"/>
                <a:gd fmla="*/ 1519372 w 1733655" name="connsiteX13"/>
                <a:gd fmla="*/ 1751659 h 1751659" name="connsiteY13"/>
                <a:gd fmla="*/ 1450644 w 1733655" name="connsiteX14"/>
                <a:gd fmla="*/ 1751659 h 1751659" name="connsiteY14"/>
                <a:gd fmla="*/ 1364813 w 1733655" name="connsiteX15"/>
                <a:gd fmla="*/ 1751659 h 1751659" name="connsiteY15"/>
                <a:gd fmla="*/ 1259978 w 1733655" name="connsiteX16"/>
                <a:gd fmla="*/ 1751659 h 1751659" name="connsiteY16"/>
                <a:gd fmla="*/ 1134240 w 1733655" name="connsiteX17"/>
                <a:gd fmla="*/ 1751659 h 1751659" name="connsiteY17"/>
                <a:gd fmla="*/ 985699 w 1733655" name="connsiteX18"/>
                <a:gd fmla="*/ 1751659 h 1751659" name="connsiteY18"/>
                <a:gd fmla="*/ 812453 w 1733655" name="connsiteX19"/>
                <a:gd fmla="*/ 1751659 h 1751659" name="connsiteY19"/>
                <a:gd fmla="*/ 612602 w 1733655" name="connsiteX20"/>
                <a:gd fmla="*/ 1751659 h 1751659" name="connsiteY20"/>
                <a:gd fmla="*/ 502107 w 1733655" name="connsiteX21"/>
                <a:gd fmla="*/ 1751659 h 1751659" name="connsiteY21"/>
                <a:gd fmla="*/ 384247 w 1733655" name="connsiteX22"/>
                <a:gd fmla="*/ 1751659 h 1751659" name="connsiteY22"/>
                <a:gd fmla="*/ 384247 w 1733655" name="connsiteX23"/>
                <a:gd fmla="*/ 1101255 h 1751659" name="connsiteY23"/>
                <a:gd fmla="*/ 384247 w 1733655" name="connsiteX24"/>
                <a:gd fmla="*/ 1031687 h 1751659" name="connsiteY24"/>
                <a:gd fmla="*/ 354623 w 1733655" name="connsiteX25"/>
                <a:gd fmla="*/ 1047823 h 1751659" name="connsiteY25"/>
                <a:gd fmla="*/ 255263 w 1733655" name="connsiteX26"/>
                <a:gd fmla="*/ 1067954 h 1751659" name="connsiteY26"/>
                <a:gd fmla="*/ 0 w 1733655" name="connsiteX27"/>
                <a:gd fmla="*/ 811789 h 1751659" name="connsiteY27"/>
                <a:gd fmla="*/ 255263 w 1733655" name="connsiteX28"/>
                <a:gd fmla="*/ 555624 h 1751659" name="connsiteY28"/>
                <a:gd fmla="*/ 354623 w 1733655" name="connsiteX29"/>
                <a:gd fmla="*/ 575755 h 1751659" name="connsiteY29"/>
                <a:gd fmla="*/ 384247 w 1733655" name="connsiteX30"/>
                <a:gd fmla="*/ 591891 h 1751659" name="connsiteY30"/>
                <a:gd fmla="*/ 384247 w 1733655" name="connsiteX31"/>
                <a:gd fmla="*/ 578184 h 1751659" name="connsiteY31"/>
                <a:gd fmla="*/ 384247 w 1733655" name="connsiteX32"/>
                <a:gd fmla="*/ 0 h 1751659" name="connsiteY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b="b" l="l" r="r" t="t"/>
              <a:pathLst>
                <a:path h="1751658" w="1733655">
                  <a:moveTo>
                    <a:pt x="384247" y="0"/>
                  </a:moveTo>
                  <a:cubicBezTo>
                    <a:pt x="384247" y="0"/>
                    <a:pt x="384247" y="0"/>
                    <a:pt x="386659" y="0"/>
                  </a:cubicBezTo>
                  <a:cubicBezTo>
                    <a:pt x="519281" y="0"/>
                    <a:pt x="1003954" y="26504"/>
                    <a:pt x="1343949" y="385510"/>
                  </a:cubicBezTo>
                  <a:cubicBezTo>
                    <a:pt x="1566393" y="622237"/>
                    <a:pt x="1729156" y="940282"/>
                    <a:pt x="1733564" y="1333547"/>
                  </a:cubicBezTo>
                  <a:lnTo>
                    <a:pt x="1733559" y="1333647"/>
                  </a:lnTo>
                  <a:lnTo>
                    <a:pt x="1733564" y="1333718"/>
                  </a:lnTo>
                  <a:cubicBezTo>
                    <a:pt x="1735034" y="1464753"/>
                    <a:pt x="1718908" y="1604142"/>
                    <a:pt x="1681533" y="1751659"/>
                  </a:cubicBezTo>
                  <a:lnTo>
                    <a:pt x="1678999" y="1751659"/>
                  </a:lnTo>
                  <a:lnTo>
                    <a:pt x="1672981" y="1751659"/>
                  </a:lnTo>
                  <a:lnTo>
                    <a:pt x="1661263" y="1751659"/>
                  </a:lnTo>
                  <a:lnTo>
                    <a:pt x="1641943" y="1751659"/>
                  </a:lnTo>
                  <a:lnTo>
                    <a:pt x="1613121" y="1751659"/>
                  </a:lnTo>
                  <a:lnTo>
                    <a:pt x="1572898" y="1751659"/>
                  </a:lnTo>
                  <a:lnTo>
                    <a:pt x="1519372" y="1751659"/>
                  </a:lnTo>
                  <a:lnTo>
                    <a:pt x="1450644" y="1751659"/>
                  </a:lnTo>
                  <a:lnTo>
                    <a:pt x="1364813" y="1751659"/>
                  </a:lnTo>
                  <a:lnTo>
                    <a:pt x="1259978" y="1751659"/>
                  </a:lnTo>
                  <a:lnTo>
                    <a:pt x="1134240" y="1751659"/>
                  </a:lnTo>
                  <a:lnTo>
                    <a:pt x="985699" y="1751659"/>
                  </a:lnTo>
                  <a:lnTo>
                    <a:pt x="812453" y="1751659"/>
                  </a:lnTo>
                  <a:lnTo>
                    <a:pt x="612602" y="1751659"/>
                  </a:lnTo>
                  <a:lnTo>
                    <a:pt x="502107" y="1751659"/>
                  </a:lnTo>
                  <a:lnTo>
                    <a:pt x="384247" y="1751659"/>
                  </a:lnTo>
                  <a:cubicBezTo>
                    <a:pt x="384247" y="1751659"/>
                    <a:pt x="384247" y="1751659"/>
                    <a:pt x="384247" y="1101255"/>
                  </a:cubicBezTo>
                  <a:lnTo>
                    <a:pt x="384247" y="1031687"/>
                  </a:lnTo>
                  <a:lnTo>
                    <a:pt x="354623" y="1047823"/>
                  </a:lnTo>
                  <a:cubicBezTo>
                    <a:pt x="324083" y="1060786"/>
                    <a:pt x="290507" y="1067954"/>
                    <a:pt x="255263" y="1067954"/>
                  </a:cubicBezTo>
                  <a:cubicBezTo>
                    <a:pt x="114285" y="1067954"/>
                    <a:pt x="0" y="953265"/>
                    <a:pt x="0" y="811789"/>
                  </a:cubicBezTo>
                  <a:cubicBezTo>
                    <a:pt x="0" y="670313"/>
                    <a:pt x="114285" y="555624"/>
                    <a:pt x="255263" y="555624"/>
                  </a:cubicBezTo>
                  <a:cubicBezTo>
                    <a:pt x="290507" y="555624"/>
                    <a:pt x="324083" y="562792"/>
                    <a:pt x="354623" y="575755"/>
                  </a:cubicBezTo>
                  <a:lnTo>
                    <a:pt x="384247" y="591891"/>
                  </a:lnTo>
                  <a:lnTo>
                    <a:pt x="384247" y="578184"/>
                  </a:lnTo>
                  <a:cubicBezTo>
                    <a:pt x="384247" y="410545"/>
                    <a:pt x="384247" y="218958"/>
                    <a:pt x="3842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anchor="t" anchorCtr="0" bIns="48216" compatLnSpc="1" lIns="96430" numCol="1" rIns="96430" tIns="48216" vert="horz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</a:pPr>
              <a:endParaRPr lang="en-US" sz="949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7" name="Freeform 76"/>
            <p:cNvSpPr>
              <a:spLocks noChangeArrowheads="1"/>
            </p:cNvSpPr>
            <p:nvPr/>
          </p:nvSpPr>
          <p:spPr bwMode="auto">
            <a:xfrm>
              <a:off x="6102713" y="3524446"/>
              <a:ext cx="1297057" cy="2155748"/>
            </a:xfrm>
            <a:custGeom>
              <a:gdLst>
                <a:gd fmla="*/ 718884 w 1297057" name="connsiteX0"/>
                <a:gd fmla="*/ 0 h 2155748" name="connsiteY0"/>
                <a:gd fmla="*/ 974147 w 1297057" name="connsiteX1"/>
                <a:gd fmla="*/ 257067 h 2155748" name="connsiteY1"/>
                <a:gd fmla="*/ 954087 w 1297057" name="connsiteX2"/>
                <a:gd fmla="*/ 357129 h 2155748" name="connsiteY2"/>
                <a:gd fmla="*/ 941417 w 1297057" name="connsiteX3"/>
                <a:gd fmla="*/ 380638 h 2155748" name="connsiteY3"/>
                <a:gd fmla="*/ 1297057 w 1297057" name="connsiteX4"/>
                <a:gd fmla="*/ 380638 h 2155748" name="connsiteY4"/>
                <a:gd fmla="*/ 1176513 w 1297057" name="connsiteX5"/>
                <a:gd fmla="*/ 727942 h 2155748" name="connsiteY5"/>
                <a:gd fmla="*/ 949971 w 1297057" name="connsiteX6"/>
                <a:gd fmla="*/ 1133281 h 2155748" name="connsiteY6"/>
                <a:gd fmla="*/ 899582 w 1297057" name="connsiteX7"/>
                <a:gd fmla="*/ 1204736 h 2155748" name="connsiteY7"/>
                <a:gd fmla="*/ 900183 w 1297057" name="connsiteX8"/>
                <a:gd fmla="*/ 1205486 h 2155748" name="connsiteY8"/>
                <a:gd fmla="*/ 888296 w 1297057" name="connsiteX9"/>
                <a:gd fmla="*/ 1220740 h 2155748" name="connsiteY9"/>
                <a:gd fmla="*/ 860122 w 1297057" name="connsiteX10"/>
                <a:gd fmla="*/ 1260694 h 2155748" name="connsiteY10"/>
                <a:gd fmla="*/ 0 w 1297057" name="connsiteX11"/>
                <a:gd fmla="*/ 2155748 h 2155748" name="connsiteY11"/>
                <a:gd fmla="*/ 0 w 1297057" name="connsiteX12"/>
                <a:gd fmla="*/ 380638 h 2155748" name="connsiteY12"/>
                <a:gd fmla="*/ 496352 w 1297057" name="connsiteX13"/>
                <a:gd fmla="*/ 380638 h 2155748" name="connsiteY13"/>
                <a:gd fmla="*/ 483681 w 1297057" name="connsiteX14"/>
                <a:gd fmla="*/ 357129 h 2155748" name="connsiteY14"/>
                <a:gd fmla="*/ 463621 w 1297057" name="connsiteX15"/>
                <a:gd fmla="*/ 257067 h 2155748" name="connsiteY15"/>
                <a:gd fmla="*/ 718884 w 1297057" name="connsiteX16"/>
                <a:gd fmla="*/ 0 h 2155748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2155748" w="1297057">
                  <a:moveTo>
                    <a:pt x="718884" y="0"/>
                  </a:moveTo>
                  <a:cubicBezTo>
                    <a:pt x="859862" y="0"/>
                    <a:pt x="974147" y="115093"/>
                    <a:pt x="974147" y="257067"/>
                  </a:cubicBezTo>
                  <a:cubicBezTo>
                    <a:pt x="974147" y="292561"/>
                    <a:pt x="967004" y="326374"/>
                    <a:pt x="954087" y="357129"/>
                  </a:cubicBezTo>
                  <a:lnTo>
                    <a:pt x="941417" y="380638"/>
                  </a:lnTo>
                  <a:lnTo>
                    <a:pt x="1297057" y="380638"/>
                  </a:lnTo>
                  <a:cubicBezTo>
                    <a:pt x="1270537" y="491583"/>
                    <a:pt x="1229552" y="607351"/>
                    <a:pt x="1176513" y="727942"/>
                  </a:cubicBezTo>
                  <a:cubicBezTo>
                    <a:pt x="1115487" y="867226"/>
                    <a:pt x="1037171" y="1003541"/>
                    <a:pt x="949971" y="1133281"/>
                  </a:cubicBezTo>
                  <a:lnTo>
                    <a:pt x="899582" y="1204736"/>
                  </a:lnTo>
                  <a:lnTo>
                    <a:pt x="900183" y="1205486"/>
                  </a:lnTo>
                  <a:lnTo>
                    <a:pt x="888296" y="1220740"/>
                  </a:lnTo>
                  <a:lnTo>
                    <a:pt x="860122" y="1260694"/>
                  </a:lnTo>
                  <a:cubicBezTo>
                    <a:pt x="491369" y="1760509"/>
                    <a:pt x="25314" y="2135851"/>
                    <a:pt x="0" y="2155748"/>
                  </a:cubicBezTo>
                  <a:cubicBezTo>
                    <a:pt x="0" y="2155748"/>
                    <a:pt x="0" y="2155748"/>
                    <a:pt x="0" y="380638"/>
                  </a:cubicBezTo>
                  <a:lnTo>
                    <a:pt x="496352" y="380638"/>
                  </a:lnTo>
                  <a:lnTo>
                    <a:pt x="483681" y="357129"/>
                  </a:lnTo>
                  <a:cubicBezTo>
                    <a:pt x="470764" y="326374"/>
                    <a:pt x="463621" y="292561"/>
                    <a:pt x="463621" y="257067"/>
                  </a:cubicBezTo>
                  <a:cubicBezTo>
                    <a:pt x="463621" y="115093"/>
                    <a:pt x="577906" y="0"/>
                    <a:pt x="7188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anchor="t" anchorCtr="0" bIns="48216" compatLnSpc="1" lIns="96430" numCol="1" rIns="96430" tIns="48216" vert="horz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</a:pPr>
              <a:endParaRPr lang="en-US" sz="949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4" name="Oval 6838"/>
            <p:cNvSpPr>
              <a:spLocks noChangeArrowheads="1"/>
            </p:cNvSpPr>
            <p:nvPr/>
          </p:nvSpPr>
          <p:spPr bwMode="auto">
            <a:xfrm>
              <a:off x="5952983" y="4577968"/>
              <a:ext cx="512329" cy="51413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/>
          </p:spPr>
          <p:txBody>
            <a:bodyPr anchor="t" anchorCtr="0" bIns="48216" compatLnSpc="1" lIns="96430" numCol="1" rIns="96430" tIns="48216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49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0" name="Freeform 79"/>
            <p:cNvSpPr>
              <a:spLocks noEditPoints="1"/>
            </p:cNvSpPr>
            <p:nvPr/>
          </p:nvSpPr>
          <p:spPr bwMode="auto">
            <a:xfrm>
              <a:off x="5189646" y="3032562"/>
              <a:ext cx="374026" cy="374026"/>
            </a:xfrm>
            <a:custGeom>
              <a:gdLst>
                <a:gd fmla="*/ 46 w 91" name="T0"/>
                <a:gd fmla="*/ 0 h 91" name="T1"/>
                <a:gd fmla="*/ 78 w 91" name="T2"/>
                <a:gd fmla="*/ 14 h 91" name="T3"/>
                <a:gd fmla="*/ 91 w 91" name="T4"/>
                <a:gd fmla="*/ 46 h 91" name="T5"/>
                <a:gd fmla="*/ 78 w 91" name="T6"/>
                <a:gd fmla="*/ 78 h 91" name="T7"/>
                <a:gd fmla="*/ 46 w 91" name="T8"/>
                <a:gd fmla="*/ 91 h 91" name="T9"/>
                <a:gd fmla="*/ 13 w 91" name="T10"/>
                <a:gd fmla="*/ 78 h 91" name="T11"/>
                <a:gd fmla="*/ 0 w 91" name="T12"/>
                <a:gd fmla="*/ 46 h 91" name="T13"/>
                <a:gd fmla="*/ 13 w 91" name="T14"/>
                <a:gd fmla="*/ 14 h 91" name="T15"/>
                <a:gd fmla="*/ 46 w 91" name="T16"/>
                <a:gd fmla="*/ 0 h 91" name="T17"/>
                <a:gd fmla="*/ 63 w 91" name="T18"/>
                <a:gd fmla="*/ 51 h 91" name="T19"/>
                <a:gd fmla="*/ 64 w 91" name="T20"/>
                <a:gd fmla="*/ 41 h 91" name="T21"/>
                <a:gd fmla="*/ 52 w 91" name="T22"/>
                <a:gd fmla="*/ 34 h 91" name="T23"/>
                <a:gd fmla="*/ 41 w 91" name="T24"/>
                <a:gd fmla="*/ 27 h 91" name="T25"/>
                <a:gd fmla="*/ 32 w 91" name="T26"/>
                <a:gd fmla="*/ 32 h 91" name="T27"/>
                <a:gd fmla="*/ 32 w 91" name="T28"/>
                <a:gd fmla="*/ 46 h 91" name="T29"/>
                <a:gd fmla="*/ 32 w 91" name="T30"/>
                <a:gd fmla="*/ 59 h 91" name="T31"/>
                <a:gd fmla="*/ 40 w 91" name="T32"/>
                <a:gd fmla="*/ 65 h 91" name="T33"/>
                <a:gd fmla="*/ 52 w 91" name="T34"/>
                <a:gd fmla="*/ 58 h 91" name="T35"/>
                <a:gd fmla="*/ 63 w 91" name="T36"/>
                <a:gd fmla="*/ 51 h 91" name="T37"/>
                <a:gd fmla="*/ 66 w 91" name="T38"/>
                <a:gd fmla="*/ 25 h 91" name="T39"/>
                <a:gd fmla="*/ 46 w 91" name="T40"/>
                <a:gd fmla="*/ 16 h 91" name="T41"/>
                <a:gd fmla="*/ 25 w 91" name="T42"/>
                <a:gd fmla="*/ 25 h 91" name="T43"/>
                <a:gd fmla="*/ 16 w 91" name="T44"/>
                <a:gd fmla="*/ 46 h 91" name="T45"/>
                <a:gd fmla="*/ 25 w 91" name="T46"/>
                <a:gd fmla="*/ 67 h 91" name="T47"/>
                <a:gd fmla="*/ 46 w 91" name="T48"/>
                <a:gd fmla="*/ 75 h 91" name="T49"/>
                <a:gd fmla="*/ 66 w 91" name="T50"/>
                <a:gd fmla="*/ 67 h 91" name="T51"/>
                <a:gd fmla="*/ 75 w 91" name="T52"/>
                <a:gd fmla="*/ 46 h 91" name="T53"/>
                <a:gd fmla="*/ 66 w 91" name="T54"/>
                <a:gd fmla="*/ 25 h 91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91" w="91">
                  <a:moveTo>
                    <a:pt x="46" y="0"/>
                  </a:moveTo>
                  <a:cubicBezTo>
                    <a:pt x="58" y="0"/>
                    <a:pt x="70" y="5"/>
                    <a:pt x="78" y="14"/>
                  </a:cubicBezTo>
                  <a:cubicBezTo>
                    <a:pt x="86" y="22"/>
                    <a:pt x="91" y="33"/>
                    <a:pt x="91" y="46"/>
                  </a:cubicBezTo>
                  <a:cubicBezTo>
                    <a:pt x="91" y="58"/>
                    <a:pt x="86" y="70"/>
                    <a:pt x="78" y="78"/>
                  </a:cubicBezTo>
                  <a:cubicBezTo>
                    <a:pt x="70" y="86"/>
                    <a:pt x="58" y="91"/>
                    <a:pt x="46" y="91"/>
                  </a:cubicBezTo>
                  <a:cubicBezTo>
                    <a:pt x="33" y="91"/>
                    <a:pt x="22" y="86"/>
                    <a:pt x="13" y="78"/>
                  </a:cubicBezTo>
                  <a:cubicBezTo>
                    <a:pt x="5" y="70"/>
                    <a:pt x="0" y="58"/>
                    <a:pt x="0" y="46"/>
                  </a:cubicBezTo>
                  <a:cubicBezTo>
                    <a:pt x="0" y="33"/>
                    <a:pt x="5" y="22"/>
                    <a:pt x="13" y="14"/>
                  </a:cubicBezTo>
                  <a:cubicBezTo>
                    <a:pt x="22" y="5"/>
                    <a:pt x="33" y="0"/>
                    <a:pt x="46" y="0"/>
                  </a:cubicBezTo>
                  <a:close/>
                  <a:moveTo>
                    <a:pt x="63" y="51"/>
                  </a:moveTo>
                  <a:cubicBezTo>
                    <a:pt x="68" y="48"/>
                    <a:pt x="69" y="44"/>
                    <a:pt x="64" y="41"/>
                  </a:cubicBezTo>
                  <a:cubicBezTo>
                    <a:pt x="60" y="39"/>
                    <a:pt x="56" y="36"/>
                    <a:pt x="52" y="34"/>
                  </a:cubicBezTo>
                  <a:cubicBezTo>
                    <a:pt x="48" y="32"/>
                    <a:pt x="44" y="30"/>
                    <a:pt x="41" y="27"/>
                  </a:cubicBezTo>
                  <a:cubicBezTo>
                    <a:pt x="36" y="25"/>
                    <a:pt x="32" y="26"/>
                    <a:pt x="32" y="32"/>
                  </a:cubicBezTo>
                  <a:cubicBezTo>
                    <a:pt x="32" y="36"/>
                    <a:pt x="32" y="41"/>
                    <a:pt x="32" y="46"/>
                  </a:cubicBezTo>
                  <a:cubicBezTo>
                    <a:pt x="32" y="50"/>
                    <a:pt x="32" y="55"/>
                    <a:pt x="32" y="59"/>
                  </a:cubicBezTo>
                  <a:cubicBezTo>
                    <a:pt x="32" y="64"/>
                    <a:pt x="35" y="67"/>
                    <a:pt x="40" y="65"/>
                  </a:cubicBezTo>
                  <a:cubicBezTo>
                    <a:pt x="44" y="62"/>
                    <a:pt x="48" y="60"/>
                    <a:pt x="52" y="58"/>
                  </a:cubicBezTo>
                  <a:cubicBezTo>
                    <a:pt x="56" y="55"/>
                    <a:pt x="60" y="53"/>
                    <a:pt x="63" y="51"/>
                  </a:cubicBezTo>
                  <a:close/>
                  <a:moveTo>
                    <a:pt x="66" y="25"/>
                  </a:moveTo>
                  <a:cubicBezTo>
                    <a:pt x="61" y="20"/>
                    <a:pt x="54" y="16"/>
                    <a:pt x="46" y="16"/>
                  </a:cubicBezTo>
                  <a:cubicBezTo>
                    <a:pt x="38" y="16"/>
                    <a:pt x="30" y="20"/>
                    <a:pt x="25" y="25"/>
                  </a:cubicBezTo>
                  <a:cubicBezTo>
                    <a:pt x="20" y="30"/>
                    <a:pt x="16" y="38"/>
                    <a:pt x="16" y="46"/>
                  </a:cubicBezTo>
                  <a:cubicBezTo>
                    <a:pt x="16" y="54"/>
                    <a:pt x="20" y="61"/>
                    <a:pt x="25" y="67"/>
                  </a:cubicBezTo>
                  <a:cubicBezTo>
                    <a:pt x="30" y="72"/>
                    <a:pt x="38" y="75"/>
                    <a:pt x="46" y="75"/>
                  </a:cubicBezTo>
                  <a:cubicBezTo>
                    <a:pt x="54" y="75"/>
                    <a:pt x="61" y="72"/>
                    <a:pt x="66" y="67"/>
                  </a:cubicBezTo>
                  <a:cubicBezTo>
                    <a:pt x="72" y="61"/>
                    <a:pt x="75" y="54"/>
                    <a:pt x="75" y="46"/>
                  </a:cubicBezTo>
                  <a:cubicBezTo>
                    <a:pt x="75" y="38"/>
                    <a:pt x="72" y="30"/>
                    <a:pt x="66" y="25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t" anchorCtr="0" bIns="48216" compatLnSpc="1" lIns="96430" numCol="1" rIns="96430" tIns="48216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49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1" name="Freeform 80"/>
            <p:cNvSpPr>
              <a:spLocks noEditPoints="1"/>
            </p:cNvSpPr>
            <p:nvPr/>
          </p:nvSpPr>
          <p:spPr bwMode="auto">
            <a:xfrm>
              <a:off x="5504021" y="4532891"/>
              <a:ext cx="349218" cy="431275"/>
            </a:xfrm>
            <a:custGeom>
              <a:gdLst>
                <a:gd fmla="*/ 0 w 85" name="T0"/>
                <a:gd fmla="*/ 29 h 105" name="T1"/>
                <a:gd fmla="*/ 50 w 85" name="T2"/>
                <a:gd fmla="*/ 0 h 105" name="T3"/>
                <a:gd fmla="*/ 70 w 85" name="T4"/>
                <a:gd fmla="*/ 35 h 105" name="T5"/>
                <a:gd fmla="*/ 56 w 85" name="T6"/>
                <a:gd fmla="*/ 42 h 105" name="T7"/>
                <a:gd fmla="*/ 69 w 85" name="T8"/>
                <a:gd fmla="*/ 64 h 105" name="T9"/>
                <a:gd fmla="*/ 67 w 85" name="T10"/>
                <a:gd fmla="*/ 68 h 105" name="T11"/>
                <a:gd fmla="*/ 72 w 85" name="T12"/>
                <a:gd fmla="*/ 69 h 105" name="T13"/>
                <a:gd fmla="*/ 70 w 85" name="T14"/>
                <a:gd fmla="*/ 73 h 105" name="T15"/>
                <a:gd fmla="*/ 72 w 85" name="T16"/>
                <a:gd fmla="*/ 77 h 105" name="T17"/>
                <a:gd fmla="*/ 77 w 85" name="T18"/>
                <a:gd fmla="*/ 77 h 105" name="T19"/>
                <a:gd fmla="*/ 81 w 85" name="T20"/>
                <a:gd fmla="*/ 85 h 105" name="T21"/>
                <a:gd fmla="*/ 80 w 85" name="T22"/>
                <a:gd fmla="*/ 89 h 105" name="T23"/>
                <a:gd fmla="*/ 85 w 85" name="T24"/>
                <a:gd fmla="*/ 91 h 105" name="T25"/>
                <a:gd fmla="*/ 79 w 85" name="T26"/>
                <a:gd fmla="*/ 98 h 105" name="T27"/>
                <a:gd fmla="*/ 69 w 85" name="T28"/>
                <a:gd fmla="*/ 81 h 105" name="T29"/>
                <a:gd fmla="*/ 65 w 85" name="T30"/>
                <a:gd fmla="*/ 83 h 105" name="T31"/>
                <a:gd fmla="*/ 76 w 85" name="T32"/>
                <a:gd fmla="*/ 102 h 105" name="T33"/>
                <a:gd fmla="*/ 73 w 85" name="T34"/>
                <a:gd fmla="*/ 105 h 105" name="T35"/>
                <a:gd fmla="*/ 71 w 85" name="T36"/>
                <a:gd fmla="*/ 105 h 105" name="T37"/>
                <a:gd fmla="*/ 46 w 85" name="T38"/>
                <a:gd fmla="*/ 63 h 105" name="T39"/>
                <a:gd fmla="*/ 45 w 85" name="T40"/>
                <a:gd fmla="*/ 64 h 105" name="T41"/>
                <a:gd fmla="*/ 68 w 85" name="T42"/>
                <a:gd fmla="*/ 105 h 105" name="T43"/>
                <a:gd fmla="*/ 63 w 85" name="T44"/>
                <a:gd fmla="*/ 104 h 105" name="T45"/>
                <a:gd fmla="*/ 34 w 85" name="T46"/>
                <a:gd fmla="*/ 55 h 105" name="T47"/>
                <a:gd fmla="*/ 20 w 85" name="T48"/>
                <a:gd fmla="*/ 63 h 105" name="T49"/>
                <a:gd fmla="*/ 0 w 85" name="T50"/>
                <a:gd fmla="*/ 29 h 105" name="T51"/>
                <a:gd fmla="*/ 14 w 85" name="T52"/>
                <a:gd fmla="*/ 28 h 105" name="T53"/>
                <a:gd fmla="*/ 22 w 85" name="T54"/>
                <a:gd fmla="*/ 42 h 105" name="T55"/>
                <a:gd fmla="*/ 49 w 85" name="T56"/>
                <a:gd fmla="*/ 26 h 105" name="T57"/>
                <a:gd fmla="*/ 42 w 85" name="T58"/>
                <a:gd fmla="*/ 12 h 105" name="T59"/>
                <a:gd fmla="*/ 14 w 85" name="T60"/>
                <a:gd fmla="*/ 28 h 105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05" w="85">
                  <a:moveTo>
                    <a:pt x="0" y="29"/>
                  </a:moveTo>
                  <a:cubicBezTo>
                    <a:pt x="13" y="12"/>
                    <a:pt x="30" y="3"/>
                    <a:pt x="50" y="0"/>
                  </a:cubicBezTo>
                  <a:cubicBezTo>
                    <a:pt x="56" y="11"/>
                    <a:pt x="63" y="23"/>
                    <a:pt x="70" y="35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72" y="69"/>
                    <a:pt x="72" y="69"/>
                    <a:pt x="72" y="69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2" y="77"/>
                    <a:pt x="72" y="77"/>
                    <a:pt x="72" y="77"/>
                  </a:cubicBezTo>
                  <a:cubicBezTo>
                    <a:pt x="77" y="77"/>
                    <a:pt x="77" y="77"/>
                    <a:pt x="77" y="77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85" y="91"/>
                    <a:pt x="85" y="91"/>
                    <a:pt x="85" y="91"/>
                  </a:cubicBezTo>
                  <a:cubicBezTo>
                    <a:pt x="79" y="98"/>
                    <a:pt x="79" y="98"/>
                    <a:pt x="79" y="9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5" y="83"/>
                    <a:pt x="65" y="83"/>
                    <a:pt x="65" y="83"/>
                  </a:cubicBezTo>
                  <a:cubicBezTo>
                    <a:pt x="76" y="102"/>
                    <a:pt x="76" y="102"/>
                    <a:pt x="76" y="102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1" y="105"/>
                    <a:pt x="71" y="105"/>
                    <a:pt x="71" y="105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5" y="64"/>
                    <a:pt x="45" y="64"/>
                    <a:pt x="45" y="64"/>
                  </a:cubicBezTo>
                  <a:cubicBezTo>
                    <a:pt x="68" y="105"/>
                    <a:pt x="68" y="105"/>
                    <a:pt x="68" y="105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20" y="63"/>
                    <a:pt x="20" y="63"/>
                    <a:pt x="20" y="63"/>
                  </a:cubicBezTo>
                  <a:cubicBezTo>
                    <a:pt x="13" y="52"/>
                    <a:pt x="7" y="40"/>
                    <a:pt x="0" y="29"/>
                  </a:cubicBezTo>
                  <a:close/>
                  <a:moveTo>
                    <a:pt x="14" y="28"/>
                  </a:moveTo>
                  <a:cubicBezTo>
                    <a:pt x="22" y="42"/>
                    <a:pt x="22" y="42"/>
                    <a:pt x="22" y="42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42" y="12"/>
                    <a:pt x="42" y="12"/>
                    <a:pt x="42" y="12"/>
                  </a:cubicBezTo>
                  <a:lnTo>
                    <a:pt x="14" y="2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8216" compatLnSpc="1" lIns="96430" numCol="1" rIns="96430" tIns="48216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49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2" name="Freeform 81"/>
            <p:cNvSpPr>
              <a:spLocks noEditPoints="1"/>
            </p:cNvSpPr>
            <p:nvPr/>
          </p:nvSpPr>
          <p:spPr bwMode="auto">
            <a:xfrm>
              <a:off x="6537374" y="2781232"/>
              <a:ext cx="448449" cy="362576"/>
            </a:xfrm>
            <a:custGeom>
              <a:gdLst>
                <a:gd fmla="*/ 86 w 109" name="T0"/>
                <a:gd fmla="*/ 88 h 88" name="T1"/>
                <a:gd fmla="*/ 84 w 109" name="T2"/>
                <a:gd fmla="*/ 44 h 88" name="T3"/>
                <a:gd fmla="*/ 80 w 109" name="T4"/>
                <a:gd fmla="*/ 71 h 88" name="T5"/>
                <a:gd fmla="*/ 109 w 109" name="T6"/>
                <a:gd fmla="*/ 0 h 88" name="T7"/>
                <a:gd fmla="*/ 92 w 109" name="T8"/>
                <a:gd fmla="*/ 33 h 88" name="T9"/>
                <a:gd fmla="*/ 80 w 109" name="T10"/>
                <a:gd fmla="*/ 25 h 88" name="T11"/>
                <a:gd fmla="*/ 67 w 109" name="T12"/>
                <a:gd fmla="*/ 68 h 88" name="T13"/>
                <a:gd fmla="*/ 37 w 109" name="T14"/>
                <a:gd fmla="*/ 73 h 88" name="T15"/>
                <a:gd fmla="*/ 19 w 109" name="T16"/>
                <a:gd fmla="*/ 63 h 88" name="T17"/>
                <a:gd fmla="*/ 0 w 109" name="T18"/>
                <a:gd fmla="*/ 56 h 88" name="T19"/>
                <a:gd fmla="*/ 25 w 109" name="T20"/>
                <a:gd fmla="*/ 48 h 88" name="T21"/>
                <a:gd fmla="*/ 30 w 109" name="T22"/>
                <a:gd fmla="*/ 57 h 88" name="T23"/>
                <a:gd fmla="*/ 44 w 109" name="T24"/>
                <a:gd fmla="*/ 29 h 88" name="T25"/>
                <a:gd fmla="*/ 66 w 109" name="T26"/>
                <a:gd fmla="*/ 50 h 88" name="T27"/>
                <a:gd fmla="*/ 68 w 109" name="T28"/>
                <a:gd fmla="*/ 18 h 88" name="T29"/>
                <a:gd fmla="*/ 78 w 109" name="T30"/>
                <a:gd fmla="*/ 12 h 88" name="T31"/>
                <a:gd fmla="*/ 90 w 109" name="T32"/>
                <a:gd fmla="*/ 1 h 88" name="T33"/>
                <a:gd fmla="*/ 22 w 109" name="T34"/>
                <a:gd fmla="*/ 88 h 88" name="T35"/>
                <a:gd fmla="*/ 29 w 109" name="T36"/>
                <a:gd fmla="*/ 80 h 88" name="T37"/>
                <a:gd fmla="*/ 22 w 109" name="T38"/>
                <a:gd fmla="*/ 79 h 88" name="T39"/>
                <a:gd fmla="*/ 11 w 109" name="T40"/>
                <a:gd fmla="*/ 88 h 88" name="T41"/>
                <a:gd fmla="*/ 17 w 109" name="T42"/>
                <a:gd fmla="*/ 71 h 88" name="T43"/>
                <a:gd fmla="*/ 11 w 109" name="T44"/>
                <a:gd fmla="*/ 73 h 88" name="T45"/>
                <a:gd fmla="*/ 34 w 109" name="T46"/>
                <a:gd fmla="*/ 88 h 88" name="T47"/>
                <a:gd fmla="*/ 40 w 109" name="T48"/>
                <a:gd fmla="*/ 79 h 88" name="T49"/>
                <a:gd fmla="*/ 34 w 109" name="T50"/>
                <a:gd fmla="*/ 80 h 88" name="T51"/>
                <a:gd fmla="*/ 45 w 109" name="T52"/>
                <a:gd fmla="*/ 88 h 88" name="T53"/>
                <a:gd fmla="*/ 52 w 109" name="T54"/>
                <a:gd fmla="*/ 63 h 88" name="T55"/>
                <a:gd fmla="*/ 45 w 109" name="T56"/>
                <a:gd fmla="*/ 69 h 88" name="T57"/>
                <a:gd fmla="*/ 57 w 109" name="T58"/>
                <a:gd fmla="*/ 88 h 88" name="T59"/>
                <a:gd fmla="*/ 63 w 109" name="T60"/>
                <a:gd fmla="*/ 73 h 88" name="T61"/>
                <a:gd fmla="*/ 57 w 109" name="T62"/>
                <a:gd fmla="*/ 88 h 88" name="T63"/>
                <a:gd fmla="*/ 75 w 109" name="T64"/>
                <a:gd fmla="*/ 88 h 88" name="T65"/>
                <a:gd fmla="*/ 68 w 109" name="T66"/>
                <a:gd fmla="*/ 75 h 88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88" w="109">
                  <a:moveTo>
                    <a:pt x="80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82" y="70"/>
                    <a:pt x="82" y="70"/>
                    <a:pt x="82" y="70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88"/>
                    <a:pt x="80" y="88"/>
                    <a:pt x="80" y="88"/>
                  </a:cubicBezTo>
                  <a:close/>
                  <a:moveTo>
                    <a:pt x="109" y="0"/>
                  </a:moveTo>
                  <a:cubicBezTo>
                    <a:pt x="100" y="17"/>
                    <a:pt x="100" y="17"/>
                    <a:pt x="100" y="17"/>
                  </a:cubicBezTo>
                  <a:cubicBezTo>
                    <a:pt x="92" y="33"/>
                    <a:pt x="92" y="33"/>
                    <a:pt x="92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8" y="21"/>
                    <a:pt x="68" y="21"/>
                    <a:pt x="68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72" y="2"/>
                    <a:pt x="72" y="2"/>
                    <a:pt x="72" y="2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109" y="0"/>
                    <a:pt x="109" y="0"/>
                    <a:pt x="109" y="0"/>
                  </a:cubicBezTo>
                  <a:close/>
                  <a:moveTo>
                    <a:pt x="22" y="88"/>
                  </a:moveTo>
                  <a:cubicBezTo>
                    <a:pt x="24" y="88"/>
                    <a:pt x="27" y="88"/>
                    <a:pt x="29" y="88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1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1" y="88"/>
                    <a:pt x="11" y="88"/>
                    <a:pt x="11" y="88"/>
                  </a:cubicBezTo>
                  <a:close/>
                  <a:moveTo>
                    <a:pt x="34" y="88"/>
                  </a:moveTo>
                  <a:cubicBezTo>
                    <a:pt x="36" y="88"/>
                    <a:pt x="38" y="88"/>
                    <a:pt x="40" y="88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4" y="88"/>
                    <a:pt x="34" y="88"/>
                    <a:pt x="34" y="88"/>
                  </a:cubicBezTo>
                  <a:close/>
                  <a:moveTo>
                    <a:pt x="45" y="88"/>
                  </a:moveTo>
                  <a:cubicBezTo>
                    <a:pt x="47" y="88"/>
                    <a:pt x="50" y="88"/>
                    <a:pt x="52" y="88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7" y="88"/>
                  </a:moveTo>
                  <a:cubicBezTo>
                    <a:pt x="59" y="88"/>
                    <a:pt x="61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88"/>
                    <a:pt x="57" y="88"/>
                    <a:pt x="57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3" y="88"/>
                    <a:pt x="75" y="88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8216" compatLnSpc="1" lIns="96430" numCol="1" rIns="96430" tIns="48216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49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3" name="Freeform 82"/>
            <p:cNvSpPr>
              <a:spLocks noEditPoints="1"/>
            </p:cNvSpPr>
            <p:nvPr/>
          </p:nvSpPr>
          <p:spPr bwMode="auto">
            <a:xfrm>
              <a:off x="6557549" y="4147415"/>
              <a:ext cx="387383" cy="385476"/>
            </a:xfrm>
            <a:custGeom>
              <a:gdLst>
                <a:gd fmla="*/ 6 w 94" name="T0"/>
                <a:gd fmla="*/ 28 h 94" name="T1"/>
                <a:gd fmla="*/ 32 w 94" name="T2"/>
                <a:gd fmla="*/ 4 h 94" name="T3"/>
                <a:gd fmla="*/ 67 w 94" name="T4"/>
                <a:gd fmla="*/ 6 h 94" name="T5"/>
                <a:gd fmla="*/ 90 w 94" name="T6"/>
                <a:gd fmla="*/ 32 h 94" name="T7"/>
                <a:gd fmla="*/ 88 w 94" name="T8"/>
                <a:gd fmla="*/ 67 h 94" name="T9"/>
                <a:gd fmla="*/ 88 w 94" name="T10"/>
                <a:gd fmla="*/ 67 h 94" name="T11"/>
                <a:gd fmla="*/ 62 w 94" name="T12"/>
                <a:gd fmla="*/ 90 h 94" name="T13"/>
                <a:gd fmla="*/ 27 w 94" name="T14"/>
                <a:gd fmla="*/ 89 h 94" name="T15"/>
                <a:gd fmla="*/ 27 w 94" name="T16"/>
                <a:gd fmla="*/ 89 h 94" name="T17"/>
                <a:gd fmla="*/ 4 w 94" name="T18"/>
                <a:gd fmla="*/ 62 h 94" name="T19"/>
                <a:gd fmla="*/ 6 w 94" name="T20"/>
                <a:gd fmla="*/ 28 h 94" name="T21"/>
                <a:gd fmla="*/ 6 w 94" name="T22"/>
                <a:gd fmla="*/ 28 h 94" name="T23"/>
                <a:gd fmla="*/ 20 w 94" name="T24"/>
                <a:gd fmla="*/ 27 h 94" name="T25"/>
                <a:gd fmla="*/ 16 w 94" name="T26"/>
                <a:gd fmla="*/ 32 h 94" name="T27"/>
                <a:gd fmla="*/ 16 w 94" name="T28"/>
                <a:gd fmla="*/ 32 h 94" name="T29"/>
                <a:gd fmla="*/ 15 w 94" name="T30"/>
                <a:gd fmla="*/ 35 h 94" name="T31"/>
                <a:gd fmla="*/ 36 w 94" name="T32"/>
                <a:gd fmla="*/ 37 h 94" name="T33"/>
                <a:gd fmla="*/ 34 w 94" name="T34"/>
                <a:gd fmla="*/ 40 h 94" name="T35"/>
                <a:gd fmla="*/ 32 w 94" name="T36"/>
                <a:gd fmla="*/ 45 h 94" name="T37"/>
                <a:gd fmla="*/ 13 w 94" name="T38"/>
                <a:gd fmla="*/ 53 h 94" name="T39"/>
                <a:gd fmla="*/ 15 w 94" name="T40"/>
                <a:gd fmla="*/ 59 h 94" name="T41"/>
                <a:gd fmla="*/ 15 w 94" name="T42"/>
                <a:gd fmla="*/ 59 h 94" name="T43"/>
                <a:gd fmla="*/ 16 w 94" name="T44"/>
                <a:gd fmla="*/ 60 h 94" name="T45"/>
                <a:gd fmla="*/ 29 w 94" name="T46"/>
                <a:gd fmla="*/ 54 h 94" name="T47"/>
                <a:gd fmla="*/ 26 w 94" name="T48"/>
                <a:gd fmla="*/ 74 h 94" name="T49"/>
                <a:gd fmla="*/ 32 w 94" name="T50"/>
                <a:gd fmla="*/ 78 h 94" name="T51"/>
                <a:gd fmla="*/ 32 w 94" name="T52"/>
                <a:gd fmla="*/ 78 h 94" name="T53"/>
                <a:gd fmla="*/ 33 w 94" name="T54"/>
                <a:gd fmla="*/ 79 h 94" name="T55"/>
                <a:gd fmla="*/ 34 w 94" name="T56"/>
                <a:gd fmla="*/ 78 h 94" name="T57"/>
                <a:gd fmla="*/ 36 w 94" name="T58"/>
                <a:gd fmla="*/ 55 h 94" name="T59"/>
                <a:gd fmla="*/ 48 w 94" name="T60"/>
                <a:gd fmla="*/ 67 h 94" name="T61"/>
                <a:gd fmla="*/ 60 w 94" name="T62"/>
                <a:gd fmla="*/ 79 h 94" name="T63"/>
                <a:gd fmla="*/ 65 w 94" name="T64"/>
                <a:gd fmla="*/ 77 h 94" name="T65"/>
                <a:gd fmla="*/ 66 w 94" name="T66"/>
                <a:gd fmla="*/ 74 h 94" name="T67"/>
                <a:gd fmla="*/ 54 w 94" name="T68"/>
                <a:gd fmla="*/ 62 h 94" name="T69"/>
                <a:gd fmla="*/ 39 w 94" name="T70"/>
                <a:gd fmla="*/ 48 h 94" name="T71"/>
                <a:gd fmla="*/ 41 w 94" name="T72"/>
                <a:gd fmla="*/ 43 h 94" name="T73"/>
                <a:gd fmla="*/ 43 w 94" name="T74"/>
                <a:gd fmla="*/ 39 h 94" name="T75"/>
                <a:gd fmla="*/ 49 w 94" name="T76"/>
                <a:gd fmla="*/ 42 h 94" name="T77"/>
                <a:gd fmla="*/ 77 w 94" name="T78"/>
                <a:gd fmla="*/ 64 h 94" name="T79"/>
                <a:gd fmla="*/ 78 w 94" name="T80"/>
                <a:gd fmla="*/ 62 h 94" name="T81"/>
                <a:gd fmla="*/ 78 w 94" name="T82"/>
                <a:gd fmla="*/ 62 h 94" name="T83"/>
                <a:gd fmla="*/ 80 w 94" name="T84"/>
                <a:gd fmla="*/ 56 h 94" name="T85"/>
                <a:gd fmla="*/ 53 w 94" name="T86"/>
                <a:gd fmla="*/ 35 h 94" name="T87"/>
                <a:gd fmla="*/ 47 w 94" name="T88"/>
                <a:gd fmla="*/ 32 h 94" name="T89"/>
                <a:gd fmla="*/ 50 w 94" name="T90"/>
                <a:gd fmla="*/ 28 h 94" name="T91"/>
                <a:gd fmla="*/ 56 w 94" name="T92"/>
                <a:gd fmla="*/ 30 h 94" name="T93"/>
                <a:gd fmla="*/ 74 w 94" name="T94"/>
                <a:gd fmla="*/ 28 h 94" name="T95"/>
                <a:gd fmla="*/ 71 w 94" name="T96"/>
                <a:gd fmla="*/ 23 h 94" name="T97"/>
                <a:gd fmla="*/ 70 w 94" name="T98"/>
                <a:gd fmla="*/ 22 h 94" name="T99"/>
                <a:gd fmla="*/ 58 w 94" name="T100"/>
                <a:gd fmla="*/ 23 h 94" name="T101"/>
                <a:gd fmla="*/ 55 w 94" name="T102"/>
                <a:gd fmla="*/ 22 h 94" name="T103"/>
                <a:gd fmla="*/ 62 w 94" name="T104"/>
                <a:gd fmla="*/ 16 h 94" name="T105"/>
                <a:gd fmla="*/ 53 w 94" name="T106"/>
                <a:gd fmla="*/ 14 h 94" name="T107"/>
                <a:gd fmla="*/ 49 w 94" name="T108"/>
                <a:gd fmla="*/ 18 h 94" name="T109"/>
                <a:gd fmla="*/ 43 w 94" name="T110"/>
                <a:gd fmla="*/ 13 h 94" name="T111"/>
                <a:gd fmla="*/ 37 w 94" name="T112"/>
                <a:gd fmla="*/ 15 h 94" name="T113"/>
                <a:gd fmla="*/ 35 w 94" name="T114"/>
                <a:gd fmla="*/ 16 h 94" name="T115"/>
                <a:gd fmla="*/ 44 w 94" name="T116"/>
                <a:gd fmla="*/ 24 h 94" name="T117"/>
                <a:gd fmla="*/ 40 w 94" name="T118"/>
                <a:gd fmla="*/ 30 h 94" name="T119"/>
                <a:gd fmla="*/ 20 w 94" name="T120"/>
                <a:gd fmla="*/ 27 h 94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94" w="94">
                  <a:moveTo>
                    <a:pt x="6" y="28"/>
                  </a:moveTo>
                  <a:cubicBezTo>
                    <a:pt x="11" y="16"/>
                    <a:pt x="21" y="8"/>
                    <a:pt x="32" y="4"/>
                  </a:cubicBezTo>
                  <a:cubicBezTo>
                    <a:pt x="43" y="0"/>
                    <a:pt x="56" y="1"/>
                    <a:pt x="67" y="6"/>
                  </a:cubicBezTo>
                  <a:cubicBezTo>
                    <a:pt x="78" y="12"/>
                    <a:pt x="86" y="21"/>
                    <a:pt x="90" y="32"/>
                  </a:cubicBezTo>
                  <a:cubicBezTo>
                    <a:pt x="94" y="43"/>
                    <a:pt x="94" y="56"/>
                    <a:pt x="88" y="67"/>
                  </a:cubicBezTo>
                  <a:cubicBezTo>
                    <a:pt x="88" y="67"/>
                    <a:pt x="88" y="67"/>
                    <a:pt x="88" y="67"/>
                  </a:cubicBezTo>
                  <a:cubicBezTo>
                    <a:pt x="83" y="78"/>
                    <a:pt x="73" y="87"/>
                    <a:pt x="62" y="90"/>
                  </a:cubicBezTo>
                  <a:cubicBezTo>
                    <a:pt x="51" y="94"/>
                    <a:pt x="39" y="94"/>
                    <a:pt x="27" y="89"/>
                  </a:cubicBezTo>
                  <a:cubicBezTo>
                    <a:pt x="27" y="89"/>
                    <a:pt x="27" y="89"/>
                    <a:pt x="27" y="89"/>
                  </a:cubicBezTo>
                  <a:cubicBezTo>
                    <a:pt x="16" y="83"/>
                    <a:pt x="8" y="73"/>
                    <a:pt x="4" y="62"/>
                  </a:cubicBezTo>
                  <a:cubicBezTo>
                    <a:pt x="0" y="51"/>
                    <a:pt x="1" y="39"/>
                    <a:pt x="6" y="28"/>
                  </a:cubicBezTo>
                  <a:cubicBezTo>
                    <a:pt x="6" y="28"/>
                    <a:pt x="6" y="28"/>
                    <a:pt x="6" y="28"/>
                  </a:cubicBezTo>
                  <a:close/>
                  <a:moveTo>
                    <a:pt x="20" y="27"/>
                  </a:moveTo>
                  <a:cubicBezTo>
                    <a:pt x="18" y="29"/>
                    <a:pt x="17" y="30"/>
                    <a:pt x="16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3"/>
                    <a:pt x="15" y="34"/>
                    <a:pt x="15" y="35"/>
                  </a:cubicBezTo>
                  <a:cubicBezTo>
                    <a:pt x="21" y="34"/>
                    <a:pt x="28" y="34"/>
                    <a:pt x="36" y="37"/>
                  </a:cubicBezTo>
                  <a:cubicBezTo>
                    <a:pt x="35" y="38"/>
                    <a:pt x="35" y="39"/>
                    <a:pt x="34" y="40"/>
                  </a:cubicBezTo>
                  <a:cubicBezTo>
                    <a:pt x="33" y="42"/>
                    <a:pt x="32" y="43"/>
                    <a:pt x="32" y="45"/>
                  </a:cubicBezTo>
                  <a:cubicBezTo>
                    <a:pt x="26" y="45"/>
                    <a:pt x="20" y="47"/>
                    <a:pt x="13" y="53"/>
                  </a:cubicBezTo>
                  <a:cubicBezTo>
                    <a:pt x="14" y="55"/>
                    <a:pt x="14" y="57"/>
                    <a:pt x="15" y="59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21" y="56"/>
                    <a:pt x="25" y="54"/>
                    <a:pt x="29" y="54"/>
                  </a:cubicBezTo>
                  <a:cubicBezTo>
                    <a:pt x="27" y="61"/>
                    <a:pt x="26" y="68"/>
                    <a:pt x="26" y="74"/>
                  </a:cubicBezTo>
                  <a:cubicBezTo>
                    <a:pt x="28" y="76"/>
                    <a:pt x="30" y="77"/>
                    <a:pt x="32" y="78"/>
                  </a:cubicBezTo>
                  <a:cubicBezTo>
                    <a:pt x="32" y="78"/>
                    <a:pt x="32" y="78"/>
                    <a:pt x="32" y="78"/>
                  </a:cubicBezTo>
                  <a:cubicBezTo>
                    <a:pt x="33" y="78"/>
                    <a:pt x="33" y="78"/>
                    <a:pt x="33" y="79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3" y="72"/>
                    <a:pt x="34" y="64"/>
                    <a:pt x="36" y="55"/>
                  </a:cubicBezTo>
                  <a:cubicBezTo>
                    <a:pt x="41" y="58"/>
                    <a:pt x="44" y="62"/>
                    <a:pt x="48" y="67"/>
                  </a:cubicBezTo>
                  <a:cubicBezTo>
                    <a:pt x="52" y="71"/>
                    <a:pt x="56" y="76"/>
                    <a:pt x="60" y="79"/>
                  </a:cubicBezTo>
                  <a:cubicBezTo>
                    <a:pt x="62" y="78"/>
                    <a:pt x="63" y="78"/>
                    <a:pt x="65" y="77"/>
                  </a:cubicBezTo>
                  <a:cubicBezTo>
                    <a:pt x="66" y="74"/>
                    <a:pt x="66" y="74"/>
                    <a:pt x="66" y="74"/>
                  </a:cubicBezTo>
                  <a:cubicBezTo>
                    <a:pt x="62" y="71"/>
                    <a:pt x="58" y="67"/>
                    <a:pt x="54" y="62"/>
                  </a:cubicBezTo>
                  <a:cubicBezTo>
                    <a:pt x="49" y="56"/>
                    <a:pt x="44" y="51"/>
                    <a:pt x="39" y="48"/>
                  </a:cubicBezTo>
                  <a:cubicBezTo>
                    <a:pt x="40" y="46"/>
                    <a:pt x="40" y="45"/>
                    <a:pt x="41" y="43"/>
                  </a:cubicBezTo>
                  <a:cubicBezTo>
                    <a:pt x="42" y="42"/>
                    <a:pt x="42" y="40"/>
                    <a:pt x="43" y="39"/>
                  </a:cubicBezTo>
                  <a:cubicBezTo>
                    <a:pt x="45" y="40"/>
                    <a:pt x="47" y="41"/>
                    <a:pt x="49" y="42"/>
                  </a:cubicBezTo>
                  <a:cubicBezTo>
                    <a:pt x="61" y="47"/>
                    <a:pt x="71" y="55"/>
                    <a:pt x="77" y="64"/>
                  </a:cubicBezTo>
                  <a:cubicBezTo>
                    <a:pt x="77" y="63"/>
                    <a:pt x="78" y="63"/>
                    <a:pt x="78" y="62"/>
                  </a:cubicBezTo>
                  <a:cubicBezTo>
                    <a:pt x="78" y="62"/>
                    <a:pt x="78" y="62"/>
                    <a:pt x="78" y="62"/>
                  </a:cubicBezTo>
                  <a:cubicBezTo>
                    <a:pt x="79" y="60"/>
                    <a:pt x="80" y="58"/>
                    <a:pt x="80" y="56"/>
                  </a:cubicBezTo>
                  <a:cubicBezTo>
                    <a:pt x="74" y="47"/>
                    <a:pt x="63" y="40"/>
                    <a:pt x="53" y="35"/>
                  </a:cubicBezTo>
                  <a:cubicBezTo>
                    <a:pt x="51" y="34"/>
                    <a:pt x="49" y="33"/>
                    <a:pt x="47" y="32"/>
                  </a:cubicBezTo>
                  <a:cubicBezTo>
                    <a:pt x="48" y="31"/>
                    <a:pt x="49" y="29"/>
                    <a:pt x="50" y="28"/>
                  </a:cubicBezTo>
                  <a:cubicBezTo>
                    <a:pt x="52" y="29"/>
                    <a:pt x="54" y="30"/>
                    <a:pt x="56" y="30"/>
                  </a:cubicBezTo>
                  <a:cubicBezTo>
                    <a:pt x="66" y="32"/>
                    <a:pt x="73" y="28"/>
                    <a:pt x="74" y="28"/>
                  </a:cubicBezTo>
                  <a:cubicBezTo>
                    <a:pt x="71" y="23"/>
                    <a:pt x="71" y="23"/>
                    <a:pt x="71" y="23"/>
                  </a:cubicBezTo>
                  <a:cubicBezTo>
                    <a:pt x="71" y="22"/>
                    <a:pt x="70" y="22"/>
                    <a:pt x="70" y="22"/>
                  </a:cubicBezTo>
                  <a:cubicBezTo>
                    <a:pt x="68" y="22"/>
                    <a:pt x="63" y="24"/>
                    <a:pt x="58" y="23"/>
                  </a:cubicBezTo>
                  <a:cubicBezTo>
                    <a:pt x="57" y="23"/>
                    <a:pt x="56" y="22"/>
                    <a:pt x="55" y="22"/>
                  </a:cubicBezTo>
                  <a:cubicBezTo>
                    <a:pt x="57" y="20"/>
                    <a:pt x="60" y="18"/>
                    <a:pt x="62" y="16"/>
                  </a:cubicBezTo>
                  <a:cubicBezTo>
                    <a:pt x="59" y="15"/>
                    <a:pt x="56" y="14"/>
                    <a:pt x="53" y="14"/>
                  </a:cubicBezTo>
                  <a:cubicBezTo>
                    <a:pt x="52" y="15"/>
                    <a:pt x="50" y="16"/>
                    <a:pt x="49" y="18"/>
                  </a:cubicBezTo>
                  <a:cubicBezTo>
                    <a:pt x="47" y="16"/>
                    <a:pt x="45" y="15"/>
                    <a:pt x="43" y="13"/>
                  </a:cubicBezTo>
                  <a:cubicBezTo>
                    <a:pt x="41" y="14"/>
                    <a:pt x="39" y="14"/>
                    <a:pt x="37" y="15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9" y="20"/>
                    <a:pt x="44" y="24"/>
                  </a:cubicBezTo>
                  <a:cubicBezTo>
                    <a:pt x="42" y="26"/>
                    <a:pt x="41" y="28"/>
                    <a:pt x="40" y="30"/>
                  </a:cubicBezTo>
                  <a:cubicBezTo>
                    <a:pt x="33" y="28"/>
                    <a:pt x="26" y="27"/>
                    <a:pt x="20" y="27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8216" compatLnSpc="1" lIns="96430" numCol="1" rIns="96430" tIns="48216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49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8305146" y="2111831"/>
            <a:ext cx="2764896" cy="851899"/>
            <a:chOff x="5677501" y="2099129"/>
            <a:chExt cx="3494208" cy="807814"/>
          </a:xfrm>
        </p:grpSpPr>
        <p:sp>
          <p:nvSpPr>
            <p:cNvPr id="84" name="TextBox 83"/>
            <p:cNvSpPr txBox="1"/>
            <p:nvPr/>
          </p:nvSpPr>
          <p:spPr>
            <a:xfrm>
              <a:off x="5677502" y="2099129"/>
              <a:ext cx="1866208" cy="329491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692655" y="2399125"/>
              <a:ext cx="3479055" cy="5029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</p:grpSp>
      <p:grpSp>
        <p:nvGrpSpPr>
          <p:cNvPr id="87" name="Group 86"/>
          <p:cNvGrpSpPr/>
          <p:nvPr/>
        </p:nvGrpSpPr>
        <p:grpSpPr>
          <a:xfrm flipH="1">
            <a:off x="1823277" y="2111829"/>
            <a:ext cx="2878117" cy="851899"/>
            <a:chOff x="5649393" y="2099129"/>
            <a:chExt cx="3522316" cy="807814"/>
          </a:xfrm>
        </p:grpSpPr>
        <p:sp>
          <p:nvSpPr>
            <p:cNvPr id="88" name="TextBox 87"/>
            <p:cNvSpPr txBox="1"/>
            <p:nvPr/>
          </p:nvSpPr>
          <p:spPr>
            <a:xfrm>
              <a:off x="5631744" y="2099129"/>
              <a:ext cx="1807215" cy="329491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5692656" y="2399125"/>
              <a:ext cx="3479054" cy="5029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</p:grpSp>
      <p:grpSp>
        <p:nvGrpSpPr>
          <p:cNvPr id="92" name="Group 91"/>
          <p:cNvGrpSpPr/>
          <p:nvPr/>
        </p:nvGrpSpPr>
        <p:grpSpPr>
          <a:xfrm flipH="1">
            <a:off x="1820863" y="4853682"/>
            <a:ext cx="2859478" cy="851899"/>
            <a:chOff x="5672205" y="2099129"/>
            <a:chExt cx="3499504" cy="807814"/>
          </a:xfrm>
        </p:grpSpPr>
        <p:sp>
          <p:nvSpPr>
            <p:cNvPr id="93" name="TextBox 92"/>
            <p:cNvSpPr txBox="1"/>
            <p:nvPr/>
          </p:nvSpPr>
          <p:spPr>
            <a:xfrm>
              <a:off x="5654558" y="2099129"/>
              <a:ext cx="1807215" cy="329491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692655" y="2399125"/>
              <a:ext cx="3479055" cy="5029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8299199" y="4853682"/>
            <a:ext cx="2769992" cy="851899"/>
            <a:chOff x="5671059" y="2099129"/>
            <a:chExt cx="3500650" cy="807814"/>
          </a:xfrm>
        </p:grpSpPr>
        <p:sp>
          <p:nvSpPr>
            <p:cNvPr id="96" name="TextBox 95"/>
            <p:cNvSpPr txBox="1"/>
            <p:nvPr/>
          </p:nvSpPr>
          <p:spPr>
            <a:xfrm>
              <a:off x="5671061" y="2099129"/>
              <a:ext cx="1866209" cy="329491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5692656" y="2399125"/>
              <a:ext cx="3479055" cy="5029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1" name="椭圆 30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椭圆 31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336006803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3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1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9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7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3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3"/>
      <p:bldP grpId="0" spid="54"/>
      <p:bldP grpId="0" spid="70"/>
      <p:bldP grpId="0" spid="71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Group 3"/>
          <p:cNvGrpSpPr/>
          <p:nvPr/>
        </p:nvGrpSpPr>
        <p:grpSpPr>
          <a:xfrm>
            <a:off x="2017817" y="1538566"/>
            <a:ext cx="3284566" cy="4853182"/>
            <a:chOff x="1912729" y="1458758"/>
            <a:chExt cx="3510756" cy="5187394"/>
          </a:xfrm>
        </p:grpSpPr>
        <p:grpSp>
          <p:nvGrpSpPr>
            <p:cNvPr id="5" name="Group 4"/>
            <p:cNvGrpSpPr/>
            <p:nvPr/>
          </p:nvGrpSpPr>
          <p:grpSpPr>
            <a:xfrm>
              <a:off x="1972256" y="1458758"/>
              <a:ext cx="292103" cy="5187394"/>
              <a:chOff x="1374772" y="1213680"/>
              <a:chExt cx="274322" cy="5187394"/>
            </a:xfrm>
          </p:grpSpPr>
          <p:sp>
            <p:nvSpPr>
              <p:cNvPr id="22" name="Pentagon 21"/>
              <p:cNvSpPr/>
              <p:nvPr/>
            </p:nvSpPr>
            <p:spPr>
              <a:xfrm rot="5400000">
                <a:off x="1103752" y="5857228"/>
                <a:ext cx="814866" cy="272825"/>
              </a:xfrm>
              <a:prstGeom prst="homePlate">
                <a:avLst>
                  <a:gd fmla="val 281623" name="adj"/>
                </a:avLst>
              </a:prstGeom>
              <a:gradFill flip="none" rotWithShape="1">
                <a:gsLst>
                  <a:gs pos="100000">
                    <a:srgbClr val="B88954"/>
                  </a:gs>
                  <a:gs pos="0">
                    <a:srgbClr val="E1C9AF"/>
                  </a:gs>
                </a:gsLst>
                <a:lin ang="5400000" scaled="1"/>
              </a:gra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23" name="Rectangle 5"/>
              <p:cNvSpPr/>
              <p:nvPr/>
            </p:nvSpPr>
            <p:spPr>
              <a:xfrm>
                <a:off x="1374774" y="2007666"/>
                <a:ext cx="273845" cy="3776859"/>
              </a:xfrm>
              <a:custGeom>
                <a:gdLst>
                  <a:gd fmla="*/ 0 w 273845" name="connsiteX0"/>
                  <a:gd fmla="*/ 0 h 3776859" name="connsiteY0"/>
                  <a:gd fmla="*/ 272825 w 273845" name="connsiteX1"/>
                  <a:gd fmla="*/ 0 h 3776859" name="connsiteY1"/>
                  <a:gd fmla="*/ 273845 w 273845" name="connsiteX2"/>
                  <a:gd fmla="*/ 3581399 h 3776859" name="connsiteY2"/>
                  <a:gd fmla="*/ 245270 w 273845" name="connsiteX3"/>
                  <a:gd fmla="*/ 3702843 h 3776859" name="connsiteY3"/>
                  <a:gd fmla="*/ 223839 w 273845" name="connsiteX4"/>
                  <a:gd fmla="*/ 3631404 h 3776859" name="connsiteY4"/>
                  <a:gd fmla="*/ 166689 w 273845" name="connsiteX5"/>
                  <a:gd fmla="*/ 3776661 h 3776859" name="connsiteY5"/>
                  <a:gd fmla="*/ 104776 w 273845" name="connsiteX6"/>
                  <a:gd fmla="*/ 3664743 h 3776859" name="connsiteY6"/>
                  <a:gd fmla="*/ 57151 w 273845" name="connsiteX7"/>
                  <a:gd fmla="*/ 3750467 h 3776859" name="connsiteY7"/>
                  <a:gd fmla="*/ 1 w 273845" name="connsiteX8"/>
                  <a:gd fmla="*/ 3609974 h 3776859" name="connsiteY8"/>
                  <a:gd fmla="*/ 0 w 273845" name="connsiteX9"/>
                  <a:gd fmla="*/ 0 h 3776859" name="connsiteY9"/>
                  <a:gd fmla="*/ 0 w 273845" name="connsiteX10"/>
                  <a:gd fmla="*/ 0 h 3776662" name="connsiteY10"/>
                  <a:gd fmla="*/ 0 w 273845" name="connsiteX11"/>
                  <a:gd fmla="*/ 0 h 3776662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b="b" l="l" r="r" t="t"/>
                <a:pathLst>
                  <a:path h="3776859" w="273845">
                    <a:moveTo>
                      <a:pt x="0" y="0"/>
                    </a:moveTo>
                    <a:lnTo>
                      <a:pt x="272825" y="0"/>
                    </a:lnTo>
                    <a:lnTo>
                      <a:pt x="273845" y="3581399"/>
                    </a:lnTo>
                    <a:cubicBezTo>
                      <a:pt x="269876" y="3659980"/>
                      <a:pt x="258763" y="3688555"/>
                      <a:pt x="245270" y="3702843"/>
                    </a:cubicBezTo>
                    <a:cubicBezTo>
                      <a:pt x="228204" y="3675061"/>
                      <a:pt x="236936" y="3619101"/>
                      <a:pt x="223839" y="3631404"/>
                    </a:cubicBezTo>
                    <a:cubicBezTo>
                      <a:pt x="210742" y="3643707"/>
                      <a:pt x="186533" y="3771105"/>
                      <a:pt x="166689" y="3776661"/>
                    </a:cubicBezTo>
                    <a:cubicBezTo>
                      <a:pt x="146845" y="3782217"/>
                      <a:pt x="123032" y="3669109"/>
                      <a:pt x="104776" y="3664743"/>
                    </a:cubicBezTo>
                    <a:cubicBezTo>
                      <a:pt x="86520" y="3660377"/>
                      <a:pt x="74614" y="3759595"/>
                      <a:pt x="57151" y="3750467"/>
                    </a:cubicBezTo>
                    <a:cubicBezTo>
                      <a:pt x="28576" y="3725068"/>
                      <a:pt x="9527" y="3661568"/>
                      <a:pt x="1" y="3609974"/>
                    </a:cubicBezTo>
                    <a:cubicBezTo>
                      <a:pt x="1" y="2406649"/>
                      <a:pt x="0" y="1203325"/>
                      <a:pt x="0" y="0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1374774" y="1417118"/>
                <a:ext cx="272825" cy="59055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27000">
                    <a:srgbClr val="F2F2F2">
                      <a:lumMod val="0"/>
                      <a:lumOff val="100000"/>
                    </a:srgb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1"/>
              </a:gra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404710" y="1213680"/>
                <a:ext cx="212954" cy="20343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26" name="Freeform 25"/>
              <p:cNvSpPr/>
              <p:nvPr/>
            </p:nvSpPr>
            <p:spPr>
              <a:xfrm rot="5400000">
                <a:off x="1396885" y="6250198"/>
                <a:ext cx="228600" cy="73152"/>
              </a:xfrm>
              <a:custGeom>
                <a:gdLst>
                  <a:gd fmla="*/ 0 w 226544" name="connsiteX0"/>
                  <a:gd fmla="*/ 35306 h 70612" name="connsiteY0"/>
                  <a:gd fmla="*/ 27685 w 226544" name="connsiteX1"/>
                  <a:gd fmla="*/ 0 h 70612" name="connsiteY1"/>
                  <a:gd fmla="*/ 226544 w 226544" name="connsiteX2"/>
                  <a:gd fmla="*/ 35306 h 70612" name="connsiteY2"/>
                  <a:gd fmla="*/ 27685 w 226544" name="connsiteX3"/>
                  <a:gd fmla="*/ 70612 h 70612" name="connsiteY3"/>
                  <a:gd fmla="*/ 0 w 226544" name="connsiteX4"/>
                  <a:gd fmla="*/ 35306 h 70612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70612" w="226544">
                    <a:moveTo>
                      <a:pt x="0" y="35306"/>
                    </a:moveTo>
                    <a:cubicBezTo>
                      <a:pt x="1521" y="15316"/>
                      <a:pt x="12805" y="4576"/>
                      <a:pt x="27685" y="0"/>
                    </a:cubicBezTo>
                    <a:lnTo>
                      <a:pt x="226544" y="35306"/>
                    </a:lnTo>
                    <a:lnTo>
                      <a:pt x="27685" y="70612"/>
                    </a:lnTo>
                    <a:cubicBezTo>
                      <a:pt x="11264" y="65009"/>
                      <a:pt x="1007" y="52726"/>
                      <a:pt x="0" y="35306"/>
                    </a:cubicBezTo>
                    <a:close/>
                  </a:path>
                </a:pathLst>
              </a:custGeom>
              <a:solidFill>
                <a:srgbClr val="4C504C"/>
              </a:soli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en-US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>
                <a:off x="1374774" y="1486648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74774" y="1562425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374774" y="1638202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1374774" y="1713979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374774" y="1789756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1374774" y="1865533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1374774" y="1941308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rapezoid 5"/>
            <p:cNvSpPr/>
            <p:nvPr/>
          </p:nvSpPr>
          <p:spPr>
            <a:xfrm rot="16200000">
              <a:off x="1594832" y="5341831"/>
              <a:ext cx="695326" cy="59529"/>
            </a:xfrm>
            <a:prstGeom prst="trapezoid">
              <a:avLst>
                <a:gd fmla="val 69837" name="adj"/>
              </a:avLst>
            </a:prstGeom>
            <a:solidFill>
              <a:schemeClr val="accent2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" name="Trapezoid 6"/>
            <p:cNvSpPr/>
            <p:nvPr/>
          </p:nvSpPr>
          <p:spPr>
            <a:xfrm rot="16200000">
              <a:off x="1594832" y="4439533"/>
              <a:ext cx="695326" cy="59529"/>
            </a:xfrm>
            <a:prstGeom prst="trapezoid">
              <a:avLst>
                <a:gd fmla="val 69837" name="adj"/>
              </a:avLst>
            </a:prstGeom>
            <a:solidFill>
              <a:schemeClr val="accent5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" name="Trapezoid 7"/>
            <p:cNvSpPr/>
            <p:nvPr/>
          </p:nvSpPr>
          <p:spPr>
            <a:xfrm rot="16200000">
              <a:off x="1594832" y="3537234"/>
              <a:ext cx="695326" cy="59529"/>
            </a:xfrm>
            <a:prstGeom prst="trapezoid">
              <a:avLst>
                <a:gd fmla="val 69837" name="adj"/>
              </a:avLst>
            </a:prstGeom>
            <a:solidFill>
              <a:schemeClr val="accent4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" name="Trapezoid 8"/>
            <p:cNvSpPr/>
            <p:nvPr/>
          </p:nvSpPr>
          <p:spPr>
            <a:xfrm rot="16200000">
              <a:off x="1594832" y="2634935"/>
              <a:ext cx="695326" cy="59529"/>
            </a:xfrm>
            <a:prstGeom prst="trapezoid">
              <a:avLst>
                <a:gd fmla="val 69837" name="adj"/>
              </a:avLst>
            </a:prstGeom>
            <a:solidFill>
              <a:schemeClr val="accent3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" name="Pentagon 9"/>
            <p:cNvSpPr/>
            <p:nvPr/>
          </p:nvSpPr>
          <p:spPr>
            <a:xfrm>
              <a:off x="1912729" y="2359899"/>
              <a:ext cx="3510756" cy="607219"/>
            </a:xfrm>
            <a:prstGeom prst="homePlate">
              <a:avLst>
                <a:gd fmla="val 36274" name="adj"/>
              </a:avLst>
            </a:prstGeom>
            <a:solidFill>
              <a:schemeClr val="accent1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" name="Pentagon 10"/>
            <p:cNvSpPr/>
            <p:nvPr/>
          </p:nvSpPr>
          <p:spPr>
            <a:xfrm>
              <a:off x="1912729" y="3262198"/>
              <a:ext cx="3510756" cy="607219"/>
            </a:xfrm>
            <a:prstGeom prst="homePlate">
              <a:avLst>
                <a:gd fmla="val 36274" name="adj"/>
              </a:avLst>
            </a:prstGeom>
            <a:solidFill>
              <a:schemeClr val="accent2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" name="Pentagon 11"/>
            <p:cNvSpPr/>
            <p:nvPr/>
          </p:nvSpPr>
          <p:spPr>
            <a:xfrm>
              <a:off x="1912729" y="4164497"/>
              <a:ext cx="3510756" cy="607219"/>
            </a:xfrm>
            <a:prstGeom prst="homePlate">
              <a:avLst>
                <a:gd fmla="val 36274" name="adj"/>
              </a:avLst>
            </a:prstGeom>
            <a:solidFill>
              <a:schemeClr val="accent3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3" name="Pentagon 12"/>
            <p:cNvSpPr/>
            <p:nvPr/>
          </p:nvSpPr>
          <p:spPr>
            <a:xfrm>
              <a:off x="1912729" y="5066795"/>
              <a:ext cx="3510756" cy="607219"/>
            </a:xfrm>
            <a:prstGeom prst="homePlate">
              <a:avLst>
                <a:gd fmla="val 36274" name="adj"/>
              </a:avLst>
            </a:prstGeom>
            <a:solidFill>
              <a:schemeClr val="accent4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679704" y="2509740"/>
              <a:ext cx="2330568" cy="3714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  <p:sp>
          <p:nvSpPr>
            <p:cNvPr id="35" name="TextBox 38"/>
            <p:cNvSpPr txBox="1"/>
            <p:nvPr/>
          </p:nvSpPr>
          <p:spPr>
            <a:xfrm>
              <a:off x="1946311" y="2478964"/>
              <a:ext cx="300677" cy="371400"/>
            </a:xfrm>
            <a:prstGeom prst="rect">
              <a:avLst/>
            </a:prstGeom>
            <a:noFill/>
            <a:effectLst/>
          </p:spPr>
          <p:txBody>
            <a:bodyPr rtlCol="0" wrap="none">
              <a:sp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b="1"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1</a:t>
              </a:r>
            </a:p>
          </p:txBody>
        </p:sp>
        <p:sp>
          <p:nvSpPr>
            <p:cNvPr id="36" name="TextBox 191"/>
            <p:cNvSpPr txBox="1"/>
            <p:nvPr/>
          </p:nvSpPr>
          <p:spPr>
            <a:xfrm>
              <a:off x="1946311" y="3381428"/>
              <a:ext cx="300677" cy="371400"/>
            </a:xfrm>
            <a:prstGeom prst="rect">
              <a:avLst/>
            </a:prstGeom>
            <a:noFill/>
            <a:effectLst/>
          </p:spPr>
          <p:txBody>
            <a:bodyPr rtlCol="0" wrap="none">
              <a:sp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b="1"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</a:t>
              </a:r>
            </a:p>
          </p:txBody>
        </p:sp>
        <p:sp>
          <p:nvSpPr>
            <p:cNvPr id="37" name="TextBox 192"/>
            <p:cNvSpPr txBox="1"/>
            <p:nvPr/>
          </p:nvSpPr>
          <p:spPr>
            <a:xfrm>
              <a:off x="1946311" y="4283895"/>
              <a:ext cx="300677" cy="371400"/>
            </a:xfrm>
            <a:prstGeom prst="rect">
              <a:avLst/>
            </a:prstGeom>
            <a:noFill/>
            <a:effectLst/>
          </p:spPr>
          <p:txBody>
            <a:bodyPr rtlCol="0" wrap="none">
              <a:sp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b="1"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3</a:t>
              </a:r>
            </a:p>
          </p:txBody>
        </p:sp>
        <p:sp>
          <p:nvSpPr>
            <p:cNvPr id="38" name="TextBox 193"/>
            <p:cNvSpPr txBox="1"/>
            <p:nvPr/>
          </p:nvSpPr>
          <p:spPr>
            <a:xfrm>
              <a:off x="1946311" y="5186363"/>
              <a:ext cx="300677" cy="371400"/>
            </a:xfrm>
            <a:prstGeom prst="rect">
              <a:avLst/>
            </a:prstGeom>
            <a:noFill/>
            <a:effectLst/>
          </p:spPr>
          <p:txBody>
            <a:bodyPr rtlCol="0" wrap="none">
              <a:spAutoFit/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b="1"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4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679704" y="3412206"/>
              <a:ext cx="2330568" cy="3714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679704" y="4314672"/>
              <a:ext cx="2330568" cy="3714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679704" y="5214753"/>
              <a:ext cx="2330568" cy="3714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 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875942" y="2011869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868972" y="2354521"/>
            <a:ext cx="4377747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，点击添加相关标题文字，修改文字内容，也可以直接复制你的内容到此。</a:t>
            </a:r>
          </a:p>
        </p:txBody>
      </p:sp>
      <p:sp>
        <p:nvSpPr>
          <p:cNvPr id="45" name="Donut 44"/>
          <p:cNvSpPr/>
          <p:nvPr/>
        </p:nvSpPr>
        <p:spPr>
          <a:xfrm>
            <a:off x="5937233" y="3301776"/>
            <a:ext cx="724494" cy="724494"/>
          </a:xfrm>
          <a:prstGeom prst="donut">
            <a:avLst>
              <a:gd fmla="val 6804" name="adj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949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6" name="Freeform 45"/>
          <p:cNvSpPr>
            <a:spLocks noEditPoints="1"/>
          </p:cNvSpPr>
          <p:nvPr/>
        </p:nvSpPr>
        <p:spPr bwMode="auto">
          <a:xfrm>
            <a:off x="6142990" y="3499217"/>
            <a:ext cx="312978" cy="329611"/>
          </a:xfrm>
          <a:custGeom>
            <a:gdLst>
              <a:gd fmla="*/ 20 w 96" name="T0"/>
              <a:gd fmla="*/ 86 h 101" name="T1"/>
              <a:gd fmla="*/ 7 w 96" name="T2"/>
              <a:gd fmla="*/ 58 h 101" name="T3"/>
              <a:gd fmla="*/ 18 w 96" name="T4"/>
              <a:gd fmla="*/ 29 h 101" name="T5"/>
              <a:gd fmla="*/ 42 w 96" name="T6"/>
              <a:gd fmla="*/ 17 h 101" name="T7"/>
              <a:gd fmla="*/ 41 w 96" name="T8"/>
              <a:gd fmla="*/ 9 h 101" name="T9"/>
              <a:gd fmla="*/ 36 w 96" name="T10"/>
              <a:gd fmla="*/ 10 h 101" name="T11"/>
              <a:gd fmla="*/ 35 w 96" name="T12"/>
              <a:gd fmla="*/ 5 h 101" name="T13"/>
              <a:gd fmla="*/ 48 w 96" name="T14"/>
              <a:gd fmla="*/ 3 h 101" name="T15"/>
              <a:gd fmla="*/ 49 w 96" name="T16"/>
              <a:gd fmla="*/ 8 h 101" name="T17"/>
              <a:gd fmla="*/ 44 w 96" name="T18"/>
              <a:gd fmla="*/ 9 h 101" name="T19"/>
              <a:gd fmla="*/ 46 w 96" name="T20"/>
              <a:gd fmla="*/ 16 h 101" name="T21"/>
              <a:gd fmla="*/ 74 w 96" name="T22"/>
              <a:gd fmla="*/ 27 h 101" name="T23"/>
              <a:gd fmla="*/ 87 w 96" name="T24"/>
              <a:gd fmla="*/ 54 h 101" name="T25"/>
              <a:gd fmla="*/ 77 w 96" name="T26"/>
              <a:gd fmla="*/ 83 h 101" name="T27"/>
              <a:gd fmla="*/ 75 w 96" name="T28"/>
              <a:gd fmla="*/ 85 h 101" name="T29"/>
              <a:gd fmla="*/ 79 w 96" name="T30"/>
              <a:gd fmla="*/ 101 h 101" name="T31"/>
              <a:gd fmla="*/ 74 w 96" name="T32"/>
              <a:gd fmla="*/ 101 h 101" name="T33"/>
              <a:gd fmla="*/ 63 w 96" name="T34"/>
              <a:gd fmla="*/ 93 h 101" name="T35"/>
              <a:gd fmla="*/ 49 w 96" name="T36"/>
              <a:gd fmla="*/ 96 h 101" name="T37"/>
              <a:gd fmla="*/ 32 w 96" name="T38"/>
              <a:gd fmla="*/ 93 h 101" name="T39"/>
              <a:gd fmla="*/ 22 w 96" name="T40"/>
              <a:gd fmla="*/ 101 h 101" name="T41"/>
              <a:gd fmla="*/ 17 w 96" name="T42"/>
              <a:gd fmla="*/ 101 h 101" name="T43"/>
              <a:gd fmla="*/ 21 w 96" name="T44"/>
              <a:gd fmla="*/ 86 h 101" name="T45"/>
              <a:gd fmla="*/ 20 w 96" name="T46"/>
              <a:gd fmla="*/ 86 h 101" name="T47"/>
              <a:gd fmla="*/ 82 w 96" name="T48"/>
              <a:gd fmla="*/ 6 h 101" name="T49"/>
              <a:gd fmla="*/ 60 w 96" name="T50"/>
              <a:gd fmla="*/ 11 h 101" name="T51"/>
              <a:gd fmla="*/ 92 w 96" name="T52"/>
              <a:gd fmla="*/ 31 h 101" name="T53"/>
              <a:gd fmla="*/ 88 w 96" name="T54"/>
              <a:gd fmla="*/ 9 h 101" name="T55"/>
              <a:gd fmla="*/ 92 w 96" name="T56"/>
              <a:gd fmla="*/ 3 h 101" name="T57"/>
              <a:gd fmla="*/ 86 w 96" name="T58"/>
              <a:gd fmla="*/ 0 h 101" name="T59"/>
              <a:gd fmla="*/ 82 w 96" name="T60"/>
              <a:gd fmla="*/ 6 h 101" name="T61"/>
              <a:gd fmla="*/ 14 w 96" name="T62"/>
              <a:gd fmla="*/ 6 h 101" name="T63"/>
              <a:gd fmla="*/ 10 w 96" name="T64"/>
              <a:gd fmla="*/ 0 h 101" name="T65"/>
              <a:gd fmla="*/ 4 w 96" name="T66"/>
              <a:gd fmla="*/ 3 h 101" name="T67"/>
              <a:gd fmla="*/ 8 w 96" name="T68"/>
              <a:gd fmla="*/ 9 h 101" name="T69"/>
              <a:gd fmla="*/ 4 w 96" name="T70"/>
              <a:gd fmla="*/ 31 h 101" name="T71"/>
              <a:gd fmla="*/ 36 w 96" name="T72"/>
              <a:gd fmla="*/ 11 h 101" name="T73"/>
              <a:gd fmla="*/ 14 w 96" name="T74"/>
              <a:gd fmla="*/ 6 h 101" name="T75"/>
              <a:gd fmla="*/ 43 w 96" name="T76"/>
              <a:gd fmla="*/ 54 h 101" name="T77"/>
              <a:gd fmla="*/ 42 w 96" name="T78"/>
              <a:gd fmla="*/ 56 h 101" name="T79"/>
              <a:gd fmla="*/ 22 w 96" name="T80"/>
              <a:gd fmla="*/ 61 h 101" name="T81"/>
              <a:gd fmla="*/ 22 w 96" name="T82"/>
              <a:gd fmla="*/ 64 h 101" name="T83"/>
              <a:gd fmla="*/ 43 w 96" name="T84"/>
              <a:gd fmla="*/ 59 h 101" name="T85"/>
              <a:gd fmla="*/ 46 w 96" name="T86"/>
              <a:gd fmla="*/ 61 h 101" name="T87"/>
              <a:gd fmla="*/ 54 w 96" name="T88"/>
              <a:gd fmla="*/ 58 h 101" name="T89"/>
              <a:gd fmla="*/ 50 w 96" name="T90"/>
              <a:gd fmla="*/ 50 h 101" name="T91"/>
              <a:gd fmla="*/ 49 w 96" name="T92"/>
              <a:gd fmla="*/ 50 h 101" name="T93"/>
              <a:gd fmla="*/ 41 w 96" name="T94"/>
              <a:gd fmla="*/ 37 h 101" name="T95"/>
              <a:gd fmla="*/ 38 w 96" name="T96"/>
              <a:gd fmla="*/ 39 h 101" name="T97"/>
              <a:gd fmla="*/ 44 w 96" name="T98"/>
              <a:gd fmla="*/ 52 h 101" name="T99"/>
              <a:gd fmla="*/ 43 w 96" name="T100"/>
              <a:gd fmla="*/ 54 h 101" name="T101"/>
              <a:gd fmla="*/ 18 w 96" name="T102"/>
              <a:gd fmla="*/ 58 h 101" name="T103"/>
              <a:gd fmla="*/ 28 w 96" name="T104"/>
              <a:gd fmla="*/ 78 h 101" name="T105"/>
              <a:gd fmla="*/ 49 w 96" name="T106"/>
              <a:gd fmla="*/ 85 h 101" name="T107"/>
              <a:gd fmla="*/ 69 w 96" name="T108"/>
              <a:gd fmla="*/ 76 h 101" name="T109"/>
              <a:gd fmla="*/ 76 w 96" name="T110"/>
              <a:gd fmla="*/ 55 h 101" name="T111"/>
              <a:gd fmla="*/ 67 w 96" name="T112"/>
              <a:gd fmla="*/ 35 h 101" name="T113"/>
              <a:gd fmla="*/ 46 w 96" name="T114"/>
              <a:gd fmla="*/ 27 h 101" name="T115"/>
              <a:gd fmla="*/ 26 w 96" name="T116"/>
              <a:gd fmla="*/ 37 h 101" name="T117"/>
              <a:gd fmla="*/ 18 w 96" name="T118"/>
              <a:gd fmla="*/ 58 h 101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00" w="96">
                <a:moveTo>
                  <a:pt x="20" y="86"/>
                </a:moveTo>
                <a:cubicBezTo>
                  <a:pt x="12" y="78"/>
                  <a:pt x="8" y="68"/>
                  <a:pt x="7" y="58"/>
                </a:cubicBezTo>
                <a:cubicBezTo>
                  <a:pt x="7" y="48"/>
                  <a:pt x="10" y="38"/>
                  <a:pt x="18" y="29"/>
                </a:cubicBezTo>
                <a:cubicBezTo>
                  <a:pt x="24" y="22"/>
                  <a:pt x="33" y="18"/>
                  <a:pt x="42" y="17"/>
                </a:cubicBezTo>
                <a:cubicBezTo>
                  <a:pt x="41" y="9"/>
                  <a:pt x="41" y="9"/>
                  <a:pt x="41" y="9"/>
                </a:cubicBezTo>
                <a:cubicBezTo>
                  <a:pt x="36" y="10"/>
                  <a:pt x="36" y="10"/>
                  <a:pt x="36" y="10"/>
                </a:cubicBezTo>
                <a:cubicBezTo>
                  <a:pt x="35" y="5"/>
                  <a:pt x="35" y="5"/>
                  <a:pt x="35" y="5"/>
                </a:cubicBezTo>
                <a:cubicBezTo>
                  <a:pt x="48" y="3"/>
                  <a:pt x="48" y="3"/>
                  <a:pt x="48" y="3"/>
                </a:cubicBezTo>
                <a:cubicBezTo>
                  <a:pt x="49" y="8"/>
                  <a:pt x="49" y="8"/>
                  <a:pt x="49" y="8"/>
                </a:cubicBezTo>
                <a:cubicBezTo>
                  <a:pt x="44" y="9"/>
                  <a:pt x="44" y="9"/>
                  <a:pt x="44" y="9"/>
                </a:cubicBezTo>
                <a:cubicBezTo>
                  <a:pt x="46" y="16"/>
                  <a:pt x="46" y="16"/>
                  <a:pt x="46" y="16"/>
                </a:cubicBezTo>
                <a:cubicBezTo>
                  <a:pt x="56" y="16"/>
                  <a:pt x="66" y="19"/>
                  <a:pt x="74" y="27"/>
                </a:cubicBezTo>
                <a:cubicBezTo>
                  <a:pt x="82" y="34"/>
                  <a:pt x="87" y="44"/>
                  <a:pt x="87" y="54"/>
                </a:cubicBezTo>
                <a:cubicBezTo>
                  <a:pt x="88" y="65"/>
                  <a:pt x="84" y="75"/>
                  <a:pt x="77" y="83"/>
                </a:cubicBezTo>
                <a:cubicBezTo>
                  <a:pt x="76" y="84"/>
                  <a:pt x="76" y="84"/>
                  <a:pt x="75" y="85"/>
                </a:cubicBezTo>
                <a:cubicBezTo>
                  <a:pt x="79" y="101"/>
                  <a:pt x="79" y="101"/>
                  <a:pt x="79" y="101"/>
                </a:cubicBezTo>
                <a:cubicBezTo>
                  <a:pt x="74" y="101"/>
                  <a:pt x="74" y="101"/>
                  <a:pt x="74" y="101"/>
                </a:cubicBezTo>
                <a:cubicBezTo>
                  <a:pt x="63" y="93"/>
                  <a:pt x="63" y="93"/>
                  <a:pt x="63" y="93"/>
                </a:cubicBezTo>
                <a:cubicBezTo>
                  <a:pt x="59" y="95"/>
                  <a:pt x="54" y="96"/>
                  <a:pt x="49" y="96"/>
                </a:cubicBezTo>
                <a:cubicBezTo>
                  <a:pt x="44" y="96"/>
                  <a:pt x="38" y="95"/>
                  <a:pt x="32" y="93"/>
                </a:cubicBezTo>
                <a:cubicBezTo>
                  <a:pt x="22" y="101"/>
                  <a:pt x="22" y="101"/>
                  <a:pt x="22" y="101"/>
                </a:cubicBezTo>
                <a:cubicBezTo>
                  <a:pt x="17" y="101"/>
                  <a:pt x="17" y="101"/>
                  <a:pt x="17" y="101"/>
                </a:cubicBezTo>
                <a:cubicBezTo>
                  <a:pt x="21" y="86"/>
                  <a:pt x="21" y="86"/>
                  <a:pt x="21" y="86"/>
                </a:cubicBezTo>
                <a:cubicBezTo>
                  <a:pt x="20" y="86"/>
                  <a:pt x="20" y="86"/>
                  <a:pt x="20" y="86"/>
                </a:cubicBezTo>
                <a:close/>
                <a:moveTo>
                  <a:pt x="82" y="6"/>
                </a:moveTo>
                <a:cubicBezTo>
                  <a:pt x="74" y="3"/>
                  <a:pt x="66" y="5"/>
                  <a:pt x="60" y="11"/>
                </a:cubicBezTo>
                <a:cubicBezTo>
                  <a:pt x="92" y="31"/>
                  <a:pt x="92" y="31"/>
                  <a:pt x="92" y="31"/>
                </a:cubicBezTo>
                <a:cubicBezTo>
                  <a:pt x="96" y="24"/>
                  <a:pt x="94" y="15"/>
                  <a:pt x="88" y="9"/>
                </a:cubicBezTo>
                <a:cubicBezTo>
                  <a:pt x="92" y="3"/>
                  <a:pt x="92" y="3"/>
                  <a:pt x="92" y="3"/>
                </a:cubicBezTo>
                <a:cubicBezTo>
                  <a:pt x="86" y="0"/>
                  <a:pt x="86" y="0"/>
                  <a:pt x="86" y="0"/>
                </a:cubicBezTo>
                <a:cubicBezTo>
                  <a:pt x="82" y="6"/>
                  <a:pt x="82" y="6"/>
                  <a:pt x="82" y="6"/>
                </a:cubicBezTo>
                <a:close/>
                <a:moveTo>
                  <a:pt x="14" y="6"/>
                </a:moveTo>
                <a:cubicBezTo>
                  <a:pt x="10" y="0"/>
                  <a:pt x="10" y="0"/>
                  <a:pt x="10" y="0"/>
                </a:cubicBezTo>
                <a:cubicBezTo>
                  <a:pt x="4" y="3"/>
                  <a:pt x="4" y="3"/>
                  <a:pt x="4" y="3"/>
                </a:cubicBezTo>
                <a:cubicBezTo>
                  <a:pt x="8" y="9"/>
                  <a:pt x="8" y="9"/>
                  <a:pt x="8" y="9"/>
                </a:cubicBezTo>
                <a:cubicBezTo>
                  <a:pt x="2" y="15"/>
                  <a:pt x="0" y="24"/>
                  <a:pt x="4" y="31"/>
                </a:cubicBezTo>
                <a:cubicBezTo>
                  <a:pt x="36" y="11"/>
                  <a:pt x="36" y="11"/>
                  <a:pt x="36" y="11"/>
                </a:cubicBezTo>
                <a:cubicBezTo>
                  <a:pt x="30" y="5"/>
                  <a:pt x="21" y="3"/>
                  <a:pt x="14" y="6"/>
                </a:cubicBezTo>
                <a:close/>
                <a:moveTo>
                  <a:pt x="43" y="54"/>
                </a:moveTo>
                <a:cubicBezTo>
                  <a:pt x="42" y="55"/>
                  <a:pt x="42" y="55"/>
                  <a:pt x="42" y="56"/>
                </a:cubicBezTo>
                <a:cubicBezTo>
                  <a:pt x="35" y="57"/>
                  <a:pt x="28" y="58"/>
                  <a:pt x="22" y="61"/>
                </a:cubicBezTo>
                <a:cubicBezTo>
                  <a:pt x="22" y="62"/>
                  <a:pt x="22" y="63"/>
                  <a:pt x="22" y="64"/>
                </a:cubicBezTo>
                <a:cubicBezTo>
                  <a:pt x="29" y="63"/>
                  <a:pt x="37" y="62"/>
                  <a:pt x="43" y="59"/>
                </a:cubicBezTo>
                <a:cubicBezTo>
                  <a:pt x="44" y="60"/>
                  <a:pt x="45" y="61"/>
                  <a:pt x="46" y="61"/>
                </a:cubicBezTo>
                <a:cubicBezTo>
                  <a:pt x="49" y="62"/>
                  <a:pt x="53" y="61"/>
                  <a:pt x="54" y="58"/>
                </a:cubicBezTo>
                <a:cubicBezTo>
                  <a:pt x="55" y="55"/>
                  <a:pt x="53" y="51"/>
                  <a:pt x="50" y="50"/>
                </a:cubicBezTo>
                <a:cubicBezTo>
                  <a:pt x="50" y="50"/>
                  <a:pt x="49" y="50"/>
                  <a:pt x="49" y="50"/>
                </a:cubicBezTo>
                <a:cubicBezTo>
                  <a:pt x="47" y="46"/>
                  <a:pt x="44" y="41"/>
                  <a:pt x="41" y="37"/>
                </a:cubicBezTo>
                <a:cubicBezTo>
                  <a:pt x="40" y="38"/>
                  <a:pt x="39" y="39"/>
                  <a:pt x="38" y="39"/>
                </a:cubicBezTo>
                <a:cubicBezTo>
                  <a:pt x="39" y="44"/>
                  <a:pt x="41" y="48"/>
                  <a:pt x="44" y="52"/>
                </a:cubicBezTo>
                <a:cubicBezTo>
                  <a:pt x="43" y="52"/>
                  <a:pt x="43" y="53"/>
                  <a:pt x="43" y="54"/>
                </a:cubicBezTo>
                <a:close/>
                <a:moveTo>
                  <a:pt x="18" y="58"/>
                </a:moveTo>
                <a:cubicBezTo>
                  <a:pt x="19" y="65"/>
                  <a:pt x="22" y="72"/>
                  <a:pt x="28" y="78"/>
                </a:cubicBezTo>
                <a:cubicBezTo>
                  <a:pt x="34" y="83"/>
                  <a:pt x="41" y="86"/>
                  <a:pt x="49" y="85"/>
                </a:cubicBezTo>
                <a:cubicBezTo>
                  <a:pt x="56" y="85"/>
                  <a:pt x="63" y="82"/>
                  <a:pt x="69" y="76"/>
                </a:cubicBezTo>
                <a:cubicBezTo>
                  <a:pt x="74" y="70"/>
                  <a:pt x="77" y="62"/>
                  <a:pt x="76" y="55"/>
                </a:cubicBezTo>
                <a:cubicBezTo>
                  <a:pt x="76" y="47"/>
                  <a:pt x="73" y="40"/>
                  <a:pt x="67" y="35"/>
                </a:cubicBezTo>
                <a:cubicBezTo>
                  <a:pt x="61" y="29"/>
                  <a:pt x="53" y="27"/>
                  <a:pt x="46" y="27"/>
                </a:cubicBezTo>
                <a:cubicBezTo>
                  <a:pt x="38" y="28"/>
                  <a:pt x="31" y="31"/>
                  <a:pt x="26" y="37"/>
                </a:cubicBezTo>
                <a:cubicBezTo>
                  <a:pt x="20" y="43"/>
                  <a:pt x="18" y="50"/>
                  <a:pt x="18" y="5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8216" compatLnSpc="1" lIns="96430" numCol="1" rIns="96430" tIns="48216" vert="horz" wrap="square">
            <a:prstTxWarp prst="textNoShape">
              <a:avLst/>
            </a:prstTxWarp>
          </a:bodyPr>
          <a:lstStyle>
            <a:defPPr>
              <a:defRPr lang="en-US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endParaRPr altLang="en-US" lang="zh-CN" sz="949">
              <a:solidFill>
                <a:prstClr val="black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7" name="Freeform 46"/>
          <p:cNvSpPr>
            <a:spLocks noEditPoints="1"/>
          </p:cNvSpPr>
          <p:nvPr/>
        </p:nvSpPr>
        <p:spPr bwMode="auto">
          <a:xfrm>
            <a:off x="6114638" y="5024359"/>
            <a:ext cx="355312" cy="287275"/>
          </a:xfrm>
          <a:custGeom>
            <a:gdLst>
              <a:gd fmla="*/ 86 w 109" name="T0"/>
              <a:gd fmla="*/ 88 h 88" name="T1"/>
              <a:gd fmla="*/ 84 w 109" name="T2"/>
              <a:gd fmla="*/ 44 h 88" name="T3"/>
              <a:gd fmla="*/ 80 w 109" name="T4"/>
              <a:gd fmla="*/ 71 h 88" name="T5"/>
              <a:gd fmla="*/ 109 w 109" name="T6"/>
              <a:gd fmla="*/ 0 h 88" name="T7"/>
              <a:gd fmla="*/ 92 w 109" name="T8"/>
              <a:gd fmla="*/ 33 h 88" name="T9"/>
              <a:gd fmla="*/ 80 w 109" name="T10"/>
              <a:gd fmla="*/ 25 h 88" name="T11"/>
              <a:gd fmla="*/ 67 w 109" name="T12"/>
              <a:gd fmla="*/ 68 h 88" name="T13"/>
              <a:gd fmla="*/ 37 w 109" name="T14"/>
              <a:gd fmla="*/ 73 h 88" name="T15"/>
              <a:gd fmla="*/ 19 w 109" name="T16"/>
              <a:gd fmla="*/ 63 h 88" name="T17"/>
              <a:gd fmla="*/ 0 w 109" name="T18"/>
              <a:gd fmla="*/ 56 h 88" name="T19"/>
              <a:gd fmla="*/ 25 w 109" name="T20"/>
              <a:gd fmla="*/ 48 h 88" name="T21"/>
              <a:gd fmla="*/ 30 w 109" name="T22"/>
              <a:gd fmla="*/ 57 h 88" name="T23"/>
              <a:gd fmla="*/ 44 w 109" name="T24"/>
              <a:gd fmla="*/ 29 h 88" name="T25"/>
              <a:gd fmla="*/ 66 w 109" name="T26"/>
              <a:gd fmla="*/ 50 h 88" name="T27"/>
              <a:gd fmla="*/ 68 w 109" name="T28"/>
              <a:gd fmla="*/ 18 h 88" name="T29"/>
              <a:gd fmla="*/ 78 w 109" name="T30"/>
              <a:gd fmla="*/ 12 h 88" name="T31"/>
              <a:gd fmla="*/ 90 w 109" name="T32"/>
              <a:gd fmla="*/ 1 h 88" name="T33"/>
              <a:gd fmla="*/ 22 w 109" name="T34"/>
              <a:gd fmla="*/ 88 h 88" name="T35"/>
              <a:gd fmla="*/ 29 w 109" name="T36"/>
              <a:gd fmla="*/ 80 h 88" name="T37"/>
              <a:gd fmla="*/ 22 w 109" name="T38"/>
              <a:gd fmla="*/ 79 h 88" name="T39"/>
              <a:gd fmla="*/ 11 w 109" name="T40"/>
              <a:gd fmla="*/ 88 h 88" name="T41"/>
              <a:gd fmla="*/ 17 w 109" name="T42"/>
              <a:gd fmla="*/ 71 h 88" name="T43"/>
              <a:gd fmla="*/ 11 w 109" name="T44"/>
              <a:gd fmla="*/ 73 h 88" name="T45"/>
              <a:gd fmla="*/ 34 w 109" name="T46"/>
              <a:gd fmla="*/ 88 h 88" name="T47"/>
              <a:gd fmla="*/ 40 w 109" name="T48"/>
              <a:gd fmla="*/ 79 h 88" name="T49"/>
              <a:gd fmla="*/ 34 w 109" name="T50"/>
              <a:gd fmla="*/ 80 h 88" name="T51"/>
              <a:gd fmla="*/ 45 w 109" name="T52"/>
              <a:gd fmla="*/ 88 h 88" name="T53"/>
              <a:gd fmla="*/ 52 w 109" name="T54"/>
              <a:gd fmla="*/ 63 h 88" name="T55"/>
              <a:gd fmla="*/ 45 w 109" name="T56"/>
              <a:gd fmla="*/ 69 h 88" name="T57"/>
              <a:gd fmla="*/ 57 w 109" name="T58"/>
              <a:gd fmla="*/ 88 h 88" name="T59"/>
              <a:gd fmla="*/ 63 w 109" name="T60"/>
              <a:gd fmla="*/ 73 h 88" name="T61"/>
              <a:gd fmla="*/ 57 w 109" name="T62"/>
              <a:gd fmla="*/ 88 h 88" name="T63"/>
              <a:gd fmla="*/ 75 w 109" name="T64"/>
              <a:gd fmla="*/ 88 h 88" name="T65"/>
              <a:gd fmla="*/ 68 w 109" name="T66"/>
              <a:gd fmla="*/ 75 h 88" name="T6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b="b" l="0" r="r" t="0"/>
            <a:pathLst>
              <a:path h="88" w="109">
                <a:moveTo>
                  <a:pt x="80" y="88"/>
                </a:moveTo>
                <a:cubicBezTo>
                  <a:pt x="86" y="88"/>
                  <a:pt x="86" y="88"/>
                  <a:pt x="86" y="88"/>
                </a:cubicBezTo>
                <a:cubicBezTo>
                  <a:pt x="86" y="44"/>
                  <a:pt x="86" y="44"/>
                  <a:pt x="86" y="44"/>
                </a:cubicBezTo>
                <a:cubicBezTo>
                  <a:pt x="84" y="44"/>
                  <a:pt x="84" y="44"/>
                  <a:pt x="84" y="44"/>
                </a:cubicBezTo>
                <a:cubicBezTo>
                  <a:pt x="82" y="70"/>
                  <a:pt x="82" y="70"/>
                  <a:pt x="82" y="70"/>
                </a:cubicBezTo>
                <a:cubicBezTo>
                  <a:pt x="80" y="71"/>
                  <a:pt x="80" y="71"/>
                  <a:pt x="80" y="71"/>
                </a:cubicBezTo>
                <a:cubicBezTo>
                  <a:pt x="80" y="88"/>
                  <a:pt x="80" y="88"/>
                  <a:pt x="80" y="88"/>
                </a:cubicBezTo>
                <a:close/>
                <a:moveTo>
                  <a:pt x="109" y="0"/>
                </a:moveTo>
                <a:cubicBezTo>
                  <a:pt x="100" y="17"/>
                  <a:pt x="100" y="17"/>
                  <a:pt x="100" y="17"/>
                </a:cubicBezTo>
                <a:cubicBezTo>
                  <a:pt x="92" y="33"/>
                  <a:pt x="92" y="33"/>
                  <a:pt x="92" y="33"/>
                </a:cubicBezTo>
                <a:cubicBezTo>
                  <a:pt x="84" y="22"/>
                  <a:pt x="84" y="22"/>
                  <a:pt x="84" y="22"/>
                </a:cubicBezTo>
                <a:cubicBezTo>
                  <a:pt x="80" y="25"/>
                  <a:pt x="80" y="25"/>
                  <a:pt x="80" y="25"/>
                </a:cubicBezTo>
                <a:cubicBezTo>
                  <a:pt x="77" y="64"/>
                  <a:pt x="77" y="64"/>
                  <a:pt x="77" y="64"/>
                </a:cubicBezTo>
                <a:cubicBezTo>
                  <a:pt x="67" y="68"/>
                  <a:pt x="67" y="68"/>
                  <a:pt x="67" y="68"/>
                </a:cubicBezTo>
                <a:cubicBezTo>
                  <a:pt x="48" y="50"/>
                  <a:pt x="48" y="50"/>
                  <a:pt x="48" y="50"/>
                </a:cubicBezTo>
                <a:cubicBezTo>
                  <a:pt x="37" y="73"/>
                  <a:pt x="37" y="73"/>
                  <a:pt x="37" y="73"/>
                </a:cubicBezTo>
                <a:cubicBezTo>
                  <a:pt x="26" y="73"/>
                  <a:pt x="26" y="73"/>
                  <a:pt x="26" y="73"/>
                </a:cubicBezTo>
                <a:cubicBezTo>
                  <a:pt x="19" y="63"/>
                  <a:pt x="19" y="63"/>
                  <a:pt x="19" y="63"/>
                </a:cubicBezTo>
                <a:cubicBezTo>
                  <a:pt x="4" y="67"/>
                  <a:pt x="4" y="67"/>
                  <a:pt x="4" y="67"/>
                </a:cubicBezTo>
                <a:cubicBezTo>
                  <a:pt x="0" y="56"/>
                  <a:pt x="0" y="56"/>
                  <a:pt x="0" y="56"/>
                </a:cubicBezTo>
                <a:cubicBezTo>
                  <a:pt x="20" y="50"/>
                  <a:pt x="20" y="50"/>
                  <a:pt x="20" y="50"/>
                </a:cubicBezTo>
                <a:cubicBezTo>
                  <a:pt x="25" y="48"/>
                  <a:pt x="25" y="48"/>
                  <a:pt x="25" y="48"/>
                </a:cubicBezTo>
                <a:cubicBezTo>
                  <a:pt x="27" y="52"/>
                  <a:pt x="27" y="52"/>
                  <a:pt x="27" y="52"/>
                </a:cubicBezTo>
                <a:cubicBezTo>
                  <a:pt x="30" y="57"/>
                  <a:pt x="30" y="57"/>
                  <a:pt x="30" y="57"/>
                </a:cubicBezTo>
                <a:cubicBezTo>
                  <a:pt x="40" y="37"/>
                  <a:pt x="40" y="37"/>
                  <a:pt x="40" y="37"/>
                </a:cubicBezTo>
                <a:cubicBezTo>
                  <a:pt x="44" y="29"/>
                  <a:pt x="44" y="29"/>
                  <a:pt x="44" y="29"/>
                </a:cubicBezTo>
                <a:cubicBezTo>
                  <a:pt x="50" y="35"/>
                  <a:pt x="50" y="35"/>
                  <a:pt x="50" y="35"/>
                </a:cubicBezTo>
                <a:cubicBezTo>
                  <a:pt x="66" y="50"/>
                  <a:pt x="66" y="50"/>
                  <a:pt x="66" y="50"/>
                </a:cubicBezTo>
                <a:cubicBezTo>
                  <a:pt x="68" y="21"/>
                  <a:pt x="68" y="21"/>
                  <a:pt x="68" y="21"/>
                </a:cubicBezTo>
                <a:cubicBezTo>
                  <a:pt x="68" y="18"/>
                  <a:pt x="68" y="18"/>
                  <a:pt x="68" y="18"/>
                </a:cubicBezTo>
                <a:cubicBezTo>
                  <a:pt x="71" y="16"/>
                  <a:pt x="71" y="16"/>
                  <a:pt x="71" y="16"/>
                </a:cubicBezTo>
                <a:cubicBezTo>
                  <a:pt x="78" y="12"/>
                  <a:pt x="78" y="12"/>
                  <a:pt x="78" y="12"/>
                </a:cubicBezTo>
                <a:cubicBezTo>
                  <a:pt x="72" y="2"/>
                  <a:pt x="72" y="2"/>
                  <a:pt x="72" y="2"/>
                </a:cubicBezTo>
                <a:cubicBezTo>
                  <a:pt x="90" y="1"/>
                  <a:pt x="90" y="1"/>
                  <a:pt x="90" y="1"/>
                </a:cubicBezTo>
                <a:cubicBezTo>
                  <a:pt x="109" y="0"/>
                  <a:pt x="109" y="0"/>
                  <a:pt x="109" y="0"/>
                </a:cubicBezTo>
                <a:close/>
                <a:moveTo>
                  <a:pt x="22" y="88"/>
                </a:moveTo>
                <a:cubicBezTo>
                  <a:pt x="24" y="88"/>
                  <a:pt x="27" y="88"/>
                  <a:pt x="29" y="88"/>
                </a:cubicBezTo>
                <a:cubicBezTo>
                  <a:pt x="29" y="80"/>
                  <a:pt x="29" y="80"/>
                  <a:pt x="29" y="80"/>
                </a:cubicBezTo>
                <a:cubicBezTo>
                  <a:pt x="23" y="81"/>
                  <a:pt x="23" y="81"/>
                  <a:pt x="23" y="81"/>
                </a:cubicBezTo>
                <a:cubicBezTo>
                  <a:pt x="22" y="79"/>
                  <a:pt x="22" y="79"/>
                  <a:pt x="22" y="79"/>
                </a:cubicBezTo>
                <a:cubicBezTo>
                  <a:pt x="22" y="88"/>
                  <a:pt x="22" y="88"/>
                  <a:pt x="22" y="88"/>
                </a:cubicBezTo>
                <a:close/>
                <a:moveTo>
                  <a:pt x="11" y="88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71"/>
                  <a:pt x="17" y="71"/>
                  <a:pt x="17" y="71"/>
                </a:cubicBezTo>
                <a:cubicBezTo>
                  <a:pt x="17" y="71"/>
                  <a:pt x="17" y="71"/>
                  <a:pt x="17" y="71"/>
                </a:cubicBezTo>
                <a:cubicBezTo>
                  <a:pt x="11" y="73"/>
                  <a:pt x="11" y="73"/>
                  <a:pt x="11" y="73"/>
                </a:cubicBezTo>
                <a:cubicBezTo>
                  <a:pt x="11" y="88"/>
                  <a:pt x="11" y="88"/>
                  <a:pt x="11" y="88"/>
                </a:cubicBezTo>
                <a:close/>
                <a:moveTo>
                  <a:pt x="34" y="88"/>
                </a:moveTo>
                <a:cubicBezTo>
                  <a:pt x="36" y="88"/>
                  <a:pt x="38" y="88"/>
                  <a:pt x="40" y="88"/>
                </a:cubicBezTo>
                <a:cubicBezTo>
                  <a:pt x="40" y="79"/>
                  <a:pt x="40" y="79"/>
                  <a:pt x="40" y="79"/>
                </a:cubicBezTo>
                <a:cubicBezTo>
                  <a:pt x="40" y="80"/>
                  <a:pt x="40" y="80"/>
                  <a:pt x="40" y="80"/>
                </a:cubicBezTo>
                <a:cubicBezTo>
                  <a:pt x="34" y="80"/>
                  <a:pt x="34" y="80"/>
                  <a:pt x="34" y="80"/>
                </a:cubicBezTo>
                <a:cubicBezTo>
                  <a:pt x="34" y="88"/>
                  <a:pt x="34" y="88"/>
                  <a:pt x="34" y="88"/>
                </a:cubicBezTo>
                <a:close/>
                <a:moveTo>
                  <a:pt x="45" y="88"/>
                </a:moveTo>
                <a:cubicBezTo>
                  <a:pt x="47" y="88"/>
                  <a:pt x="50" y="88"/>
                  <a:pt x="52" y="88"/>
                </a:cubicBezTo>
                <a:cubicBezTo>
                  <a:pt x="52" y="63"/>
                  <a:pt x="52" y="63"/>
                  <a:pt x="52" y="63"/>
                </a:cubicBezTo>
                <a:cubicBezTo>
                  <a:pt x="49" y="60"/>
                  <a:pt x="49" y="60"/>
                  <a:pt x="49" y="60"/>
                </a:cubicBezTo>
                <a:cubicBezTo>
                  <a:pt x="45" y="69"/>
                  <a:pt x="45" y="69"/>
                  <a:pt x="45" y="69"/>
                </a:cubicBezTo>
                <a:cubicBezTo>
                  <a:pt x="45" y="88"/>
                  <a:pt x="45" y="88"/>
                  <a:pt x="45" y="88"/>
                </a:cubicBezTo>
                <a:close/>
                <a:moveTo>
                  <a:pt x="57" y="88"/>
                </a:moveTo>
                <a:cubicBezTo>
                  <a:pt x="59" y="88"/>
                  <a:pt x="61" y="88"/>
                  <a:pt x="63" y="88"/>
                </a:cubicBezTo>
                <a:cubicBezTo>
                  <a:pt x="63" y="73"/>
                  <a:pt x="63" y="73"/>
                  <a:pt x="63" y="73"/>
                </a:cubicBezTo>
                <a:cubicBezTo>
                  <a:pt x="57" y="67"/>
                  <a:pt x="57" y="67"/>
                  <a:pt x="57" y="67"/>
                </a:cubicBezTo>
                <a:cubicBezTo>
                  <a:pt x="57" y="88"/>
                  <a:pt x="57" y="88"/>
                  <a:pt x="57" y="88"/>
                </a:cubicBezTo>
                <a:close/>
                <a:moveTo>
                  <a:pt x="68" y="88"/>
                </a:moveTo>
                <a:cubicBezTo>
                  <a:pt x="70" y="88"/>
                  <a:pt x="73" y="88"/>
                  <a:pt x="75" y="88"/>
                </a:cubicBezTo>
                <a:cubicBezTo>
                  <a:pt x="75" y="72"/>
                  <a:pt x="75" y="72"/>
                  <a:pt x="75" y="72"/>
                </a:cubicBezTo>
                <a:cubicBezTo>
                  <a:pt x="68" y="75"/>
                  <a:pt x="68" y="75"/>
                  <a:pt x="68" y="75"/>
                </a:cubicBezTo>
                <a:lnTo>
                  <a:pt x="68" y="8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48216" compatLnSpc="1" lIns="96430" numCol="1" rIns="96430" tIns="48216" vert="horz" wrap="square">
            <a:prstTxWarp prst="textNoShape">
              <a:avLst/>
            </a:prstTxWarp>
          </a:bodyPr>
          <a:lstStyle>
            <a:defPPr>
              <a:defRPr lang="en-US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endParaRPr altLang="en-US" lang="zh-CN" sz="949">
              <a:solidFill>
                <a:prstClr val="black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8" name="Freeform 47"/>
          <p:cNvSpPr>
            <a:spLocks noEditPoints="1"/>
          </p:cNvSpPr>
          <p:nvPr/>
        </p:nvSpPr>
        <p:spPr bwMode="auto">
          <a:xfrm>
            <a:off x="8854192" y="5021839"/>
            <a:ext cx="237380" cy="347754"/>
          </a:xfrm>
          <a:custGeom>
            <a:gdLst>
              <a:gd fmla="*/ 16 w 73" name="T0"/>
              <a:gd fmla="*/ 77 h 107" name="T1"/>
              <a:gd fmla="*/ 57 w 73" name="T2"/>
              <a:gd fmla="*/ 77 h 107" name="T3"/>
              <a:gd fmla="*/ 52 w 73" name="T4"/>
              <a:gd fmla="*/ 101 h 107" name="T5"/>
              <a:gd fmla="*/ 45 w 73" name="T6"/>
              <a:gd fmla="*/ 101 h 107" name="T7"/>
              <a:gd fmla="*/ 37 w 73" name="T8"/>
              <a:gd fmla="*/ 107 h 107" name="T9"/>
              <a:gd fmla="*/ 29 w 73" name="T10"/>
              <a:gd fmla="*/ 101 h 107" name="T11"/>
              <a:gd fmla="*/ 21 w 73" name="T12"/>
              <a:gd fmla="*/ 101 h 107" name="T13"/>
              <a:gd fmla="*/ 16 w 73" name="T14"/>
              <a:gd fmla="*/ 77 h 107" name="T15"/>
              <a:gd fmla="*/ 51 w 73" name="T16"/>
              <a:gd fmla="*/ 29 h 107" name="T17"/>
              <a:gd fmla="*/ 52 w 73" name="T18"/>
              <a:gd fmla="*/ 35 h 107" name="T19"/>
              <a:gd fmla="*/ 51 w 73" name="T20"/>
              <a:gd fmla="*/ 37 h 107" name="T21"/>
              <a:gd fmla="*/ 53 w 73" name="T22"/>
              <a:gd fmla="*/ 38 h 107" name="T23"/>
              <a:gd fmla="*/ 52 w 73" name="T24"/>
              <a:gd fmla="*/ 42 h 107" name="T25"/>
              <a:gd fmla="*/ 50 w 73" name="T26"/>
              <a:gd fmla="*/ 42 h 107" name="T27"/>
              <a:gd fmla="*/ 52 w 73" name="T28"/>
              <a:gd fmla="*/ 44 h 107" name="T29"/>
              <a:gd fmla="*/ 51 w 73" name="T30"/>
              <a:gd fmla="*/ 47 h 107" name="T31"/>
              <a:gd fmla="*/ 50 w 73" name="T32"/>
              <a:gd fmla="*/ 48 h 107" name="T33"/>
              <a:gd fmla="*/ 51 w 73" name="T34"/>
              <a:gd fmla="*/ 49 h 107" name="T35"/>
              <a:gd fmla="*/ 50 w 73" name="T36"/>
              <a:gd fmla="*/ 53 h 107" name="T37"/>
              <a:gd fmla="*/ 47 w 73" name="T38"/>
              <a:gd fmla="*/ 54 h 107" name="T39"/>
              <a:gd fmla="*/ 29 w 73" name="T40"/>
              <a:gd fmla="*/ 49 h 107" name="T41"/>
              <a:gd fmla="*/ 21 w 73" name="T42"/>
              <a:gd fmla="*/ 49 h 107" name="T43"/>
              <a:gd fmla="*/ 21 w 73" name="T44"/>
              <a:gd fmla="*/ 32 h 107" name="T45"/>
              <a:gd fmla="*/ 28 w 73" name="T46"/>
              <a:gd fmla="*/ 31 h 107" name="T47"/>
              <a:gd fmla="*/ 42 w 73" name="T48"/>
              <a:gd fmla="*/ 16 h 107" name="T49"/>
              <a:gd fmla="*/ 38 w 73" name="T50"/>
              <a:gd fmla="*/ 30 h 107" name="T51"/>
              <a:gd fmla="*/ 51 w 73" name="T52"/>
              <a:gd fmla="*/ 29 h 107" name="T53"/>
              <a:gd fmla="*/ 15 w 73" name="T54"/>
              <a:gd fmla="*/ 71 h 107" name="T55"/>
              <a:gd fmla="*/ 25 w 73" name="T56"/>
              <a:gd fmla="*/ 71 h 107" name="T57"/>
              <a:gd fmla="*/ 17 w 73" name="T58"/>
              <a:gd fmla="*/ 48 h 107" name="T59"/>
              <a:gd fmla="*/ 11 w 73" name="T60"/>
              <a:gd fmla="*/ 29 h 107" name="T61"/>
              <a:gd fmla="*/ 23 w 73" name="T62"/>
              <a:gd fmla="*/ 13 h 107" name="T63"/>
              <a:gd fmla="*/ 37 w 73" name="T64"/>
              <a:gd fmla="*/ 11 h 107" name="T65"/>
              <a:gd fmla="*/ 50 w 73" name="T66"/>
              <a:gd fmla="*/ 14 h 107" name="T67"/>
              <a:gd fmla="*/ 62 w 73" name="T68"/>
              <a:gd fmla="*/ 29 h 107" name="T69"/>
              <a:gd fmla="*/ 56 w 73" name="T70"/>
              <a:gd fmla="*/ 48 h 107" name="T71"/>
              <a:gd fmla="*/ 48 w 73" name="T72"/>
              <a:gd fmla="*/ 71 h 107" name="T73"/>
              <a:gd fmla="*/ 58 w 73" name="T74"/>
              <a:gd fmla="*/ 71 h 107" name="T75"/>
              <a:gd fmla="*/ 65 w 73" name="T76"/>
              <a:gd fmla="*/ 52 h 107" name="T77"/>
              <a:gd fmla="*/ 71 w 73" name="T78"/>
              <a:gd fmla="*/ 27 h 107" name="T79"/>
              <a:gd fmla="*/ 55 w 73" name="T80"/>
              <a:gd fmla="*/ 5 h 107" name="T81"/>
              <a:gd fmla="*/ 37 w 73" name="T82"/>
              <a:gd fmla="*/ 1 h 107" name="T83"/>
              <a:gd fmla="*/ 19 w 73" name="T84"/>
              <a:gd fmla="*/ 5 h 107" name="T85"/>
              <a:gd fmla="*/ 2 w 73" name="T86"/>
              <a:gd fmla="*/ 27 h 107" name="T87"/>
              <a:gd fmla="*/ 8 w 73" name="T88"/>
              <a:gd fmla="*/ 53 h 107" name="T89"/>
              <a:gd fmla="*/ 15 w 73" name="T90"/>
              <a:gd fmla="*/ 71 h 107" name="T9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b="b" l="0" r="r" t="0"/>
            <a:pathLst>
              <a:path h="107" w="73">
                <a:moveTo>
                  <a:pt x="16" y="77"/>
                </a:moveTo>
                <a:cubicBezTo>
                  <a:pt x="57" y="77"/>
                  <a:pt x="57" y="77"/>
                  <a:pt x="57" y="77"/>
                </a:cubicBezTo>
                <a:cubicBezTo>
                  <a:pt x="52" y="101"/>
                  <a:pt x="52" y="101"/>
                  <a:pt x="52" y="101"/>
                </a:cubicBezTo>
                <a:cubicBezTo>
                  <a:pt x="45" y="101"/>
                  <a:pt x="45" y="101"/>
                  <a:pt x="45" y="101"/>
                </a:cubicBezTo>
                <a:cubicBezTo>
                  <a:pt x="44" y="104"/>
                  <a:pt x="41" y="107"/>
                  <a:pt x="37" y="107"/>
                </a:cubicBezTo>
                <a:cubicBezTo>
                  <a:pt x="33" y="107"/>
                  <a:pt x="30" y="104"/>
                  <a:pt x="29" y="101"/>
                </a:cubicBezTo>
                <a:cubicBezTo>
                  <a:pt x="21" y="101"/>
                  <a:pt x="21" y="101"/>
                  <a:pt x="21" y="101"/>
                </a:cubicBezTo>
                <a:cubicBezTo>
                  <a:pt x="16" y="77"/>
                  <a:pt x="16" y="77"/>
                  <a:pt x="16" y="77"/>
                </a:cubicBezTo>
                <a:close/>
                <a:moveTo>
                  <a:pt x="51" y="29"/>
                </a:moveTo>
                <a:cubicBezTo>
                  <a:pt x="52" y="35"/>
                  <a:pt x="52" y="35"/>
                  <a:pt x="52" y="35"/>
                </a:cubicBezTo>
                <a:cubicBezTo>
                  <a:pt x="51" y="37"/>
                  <a:pt x="51" y="37"/>
                  <a:pt x="51" y="37"/>
                </a:cubicBezTo>
                <a:cubicBezTo>
                  <a:pt x="53" y="38"/>
                  <a:pt x="53" y="38"/>
                  <a:pt x="53" y="38"/>
                </a:cubicBezTo>
                <a:cubicBezTo>
                  <a:pt x="52" y="42"/>
                  <a:pt x="52" y="42"/>
                  <a:pt x="52" y="42"/>
                </a:cubicBezTo>
                <a:cubicBezTo>
                  <a:pt x="50" y="42"/>
                  <a:pt x="50" y="42"/>
                  <a:pt x="50" y="42"/>
                </a:cubicBezTo>
                <a:cubicBezTo>
                  <a:pt x="52" y="44"/>
                  <a:pt x="52" y="44"/>
                  <a:pt x="52" y="44"/>
                </a:cubicBezTo>
                <a:cubicBezTo>
                  <a:pt x="51" y="47"/>
                  <a:pt x="51" y="47"/>
                  <a:pt x="51" y="47"/>
                </a:cubicBezTo>
                <a:cubicBezTo>
                  <a:pt x="50" y="48"/>
                  <a:pt x="50" y="48"/>
                  <a:pt x="50" y="48"/>
                </a:cubicBezTo>
                <a:cubicBezTo>
                  <a:pt x="51" y="49"/>
                  <a:pt x="51" y="49"/>
                  <a:pt x="51" y="49"/>
                </a:cubicBezTo>
                <a:cubicBezTo>
                  <a:pt x="50" y="53"/>
                  <a:pt x="50" y="53"/>
                  <a:pt x="50" y="53"/>
                </a:cubicBezTo>
                <a:cubicBezTo>
                  <a:pt x="47" y="54"/>
                  <a:pt x="47" y="54"/>
                  <a:pt x="47" y="54"/>
                </a:cubicBezTo>
                <a:cubicBezTo>
                  <a:pt x="29" y="49"/>
                  <a:pt x="29" y="49"/>
                  <a:pt x="29" y="49"/>
                </a:cubicBezTo>
                <a:cubicBezTo>
                  <a:pt x="21" y="49"/>
                  <a:pt x="21" y="49"/>
                  <a:pt x="21" y="49"/>
                </a:cubicBezTo>
                <a:cubicBezTo>
                  <a:pt x="21" y="32"/>
                  <a:pt x="21" y="32"/>
                  <a:pt x="21" y="32"/>
                </a:cubicBezTo>
                <a:cubicBezTo>
                  <a:pt x="28" y="31"/>
                  <a:pt x="28" y="31"/>
                  <a:pt x="28" y="31"/>
                </a:cubicBezTo>
                <a:cubicBezTo>
                  <a:pt x="42" y="16"/>
                  <a:pt x="42" y="16"/>
                  <a:pt x="42" y="16"/>
                </a:cubicBezTo>
                <a:cubicBezTo>
                  <a:pt x="50" y="21"/>
                  <a:pt x="43" y="27"/>
                  <a:pt x="38" y="30"/>
                </a:cubicBezTo>
                <a:cubicBezTo>
                  <a:pt x="51" y="29"/>
                  <a:pt x="51" y="29"/>
                  <a:pt x="51" y="29"/>
                </a:cubicBezTo>
                <a:close/>
                <a:moveTo>
                  <a:pt x="15" y="71"/>
                </a:moveTo>
                <a:cubicBezTo>
                  <a:pt x="25" y="71"/>
                  <a:pt x="25" y="71"/>
                  <a:pt x="25" y="71"/>
                </a:cubicBezTo>
                <a:cubicBezTo>
                  <a:pt x="24" y="62"/>
                  <a:pt x="20" y="55"/>
                  <a:pt x="17" y="48"/>
                </a:cubicBezTo>
                <a:cubicBezTo>
                  <a:pt x="13" y="41"/>
                  <a:pt x="10" y="34"/>
                  <a:pt x="11" y="29"/>
                </a:cubicBezTo>
                <a:cubicBezTo>
                  <a:pt x="13" y="21"/>
                  <a:pt x="17" y="16"/>
                  <a:pt x="23" y="13"/>
                </a:cubicBezTo>
                <a:cubicBezTo>
                  <a:pt x="27" y="11"/>
                  <a:pt x="32" y="10"/>
                  <a:pt x="37" y="11"/>
                </a:cubicBezTo>
                <a:cubicBezTo>
                  <a:pt x="42" y="11"/>
                  <a:pt x="46" y="12"/>
                  <a:pt x="50" y="14"/>
                </a:cubicBezTo>
                <a:cubicBezTo>
                  <a:pt x="56" y="17"/>
                  <a:pt x="60" y="22"/>
                  <a:pt x="62" y="29"/>
                </a:cubicBezTo>
                <a:cubicBezTo>
                  <a:pt x="63" y="34"/>
                  <a:pt x="59" y="41"/>
                  <a:pt x="56" y="48"/>
                </a:cubicBezTo>
                <a:cubicBezTo>
                  <a:pt x="53" y="55"/>
                  <a:pt x="49" y="62"/>
                  <a:pt x="48" y="71"/>
                </a:cubicBezTo>
                <a:cubicBezTo>
                  <a:pt x="58" y="71"/>
                  <a:pt x="58" y="71"/>
                  <a:pt x="58" y="71"/>
                </a:cubicBezTo>
                <a:cubicBezTo>
                  <a:pt x="59" y="64"/>
                  <a:pt x="62" y="58"/>
                  <a:pt x="65" y="52"/>
                </a:cubicBezTo>
                <a:cubicBezTo>
                  <a:pt x="69" y="44"/>
                  <a:pt x="73" y="36"/>
                  <a:pt x="71" y="27"/>
                </a:cubicBezTo>
                <a:cubicBezTo>
                  <a:pt x="70" y="17"/>
                  <a:pt x="63" y="9"/>
                  <a:pt x="55" y="5"/>
                </a:cubicBezTo>
                <a:cubicBezTo>
                  <a:pt x="49" y="2"/>
                  <a:pt x="43" y="1"/>
                  <a:pt x="37" y="1"/>
                </a:cubicBezTo>
                <a:cubicBezTo>
                  <a:pt x="31" y="0"/>
                  <a:pt x="24" y="2"/>
                  <a:pt x="19" y="5"/>
                </a:cubicBezTo>
                <a:cubicBezTo>
                  <a:pt x="10" y="9"/>
                  <a:pt x="4" y="16"/>
                  <a:pt x="2" y="27"/>
                </a:cubicBezTo>
                <a:cubicBezTo>
                  <a:pt x="0" y="36"/>
                  <a:pt x="4" y="44"/>
                  <a:pt x="8" y="53"/>
                </a:cubicBezTo>
                <a:cubicBezTo>
                  <a:pt x="11" y="58"/>
                  <a:pt x="13" y="64"/>
                  <a:pt x="15" y="7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 anchor="t" anchorCtr="0" bIns="48216" compatLnSpc="1" lIns="96430" numCol="1" rIns="96430" tIns="48216" vert="horz" wrap="square">
            <a:prstTxWarp prst="textNoShape">
              <a:avLst/>
            </a:prstTxWarp>
          </a:bodyPr>
          <a:lstStyle>
            <a:defPPr>
              <a:defRPr lang="en-US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endParaRPr altLang="en-US" lang="zh-CN" sz="949">
              <a:solidFill>
                <a:prstClr val="black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9" name="Freeform 48"/>
          <p:cNvSpPr>
            <a:spLocks noEditPoints="1"/>
          </p:cNvSpPr>
          <p:nvPr/>
        </p:nvSpPr>
        <p:spPr bwMode="auto">
          <a:xfrm>
            <a:off x="8844060" y="3512070"/>
            <a:ext cx="250987" cy="303906"/>
          </a:xfrm>
          <a:custGeom>
            <a:gdLst>
              <a:gd fmla="*/ 0 w 77" name="T0"/>
              <a:gd fmla="*/ 85 h 93" name="T1"/>
              <a:gd fmla="*/ 30 w 77" name="T2"/>
              <a:gd fmla="*/ 20 h 93" name="T3"/>
              <a:gd fmla="*/ 38 w 77" name="T4"/>
              <a:gd fmla="*/ 26 h 93" name="T5"/>
              <a:gd fmla="*/ 39 w 77" name="T6"/>
              <a:gd fmla="*/ 27 h 93" name="T7"/>
              <a:gd fmla="*/ 39 w 77" name="T8"/>
              <a:gd fmla="*/ 27 h 93" name="T9"/>
              <a:gd fmla="*/ 40 w 77" name="T10"/>
              <a:gd fmla="*/ 27 h 93" name="T11"/>
              <a:gd fmla="*/ 40 w 77" name="T12"/>
              <a:gd fmla="*/ 28 h 93" name="T13"/>
              <a:gd fmla="*/ 40 w 77" name="T14"/>
              <a:gd fmla="*/ 28 h 93" name="T15"/>
              <a:gd fmla="*/ 41 w 77" name="T16"/>
              <a:gd fmla="*/ 28 h 93" name="T17"/>
              <a:gd fmla="*/ 41 w 77" name="T18"/>
              <a:gd fmla="*/ 29 h 93" name="T19"/>
              <a:gd fmla="*/ 42 w 77" name="T20"/>
              <a:gd fmla="*/ 29 h 93" name="T21"/>
              <a:gd fmla="*/ 42 w 77" name="T22"/>
              <a:gd fmla="*/ 29 h 93" name="T23"/>
              <a:gd fmla="*/ 43 w 77" name="T24"/>
              <a:gd fmla="*/ 29 h 93" name="T25"/>
              <a:gd fmla="*/ 43 w 77" name="T26"/>
              <a:gd fmla="*/ 30 h 93" name="T27"/>
              <a:gd fmla="*/ 43 w 77" name="T28"/>
              <a:gd fmla="*/ 30 h 93" name="T29"/>
              <a:gd fmla="*/ 48 w 77" name="T30"/>
              <a:gd fmla="*/ 33 h 93" name="T31"/>
              <a:gd fmla="*/ 48 w 77" name="T32"/>
              <a:gd fmla="*/ 33 h 93" name="T33"/>
              <a:gd fmla="*/ 49 w 77" name="T34"/>
              <a:gd fmla="*/ 34 h 93" name="T35"/>
              <a:gd fmla="*/ 49 w 77" name="T36"/>
              <a:gd fmla="*/ 34 h 93" name="T37"/>
              <a:gd fmla="*/ 50 w 77" name="T38"/>
              <a:gd fmla="*/ 34 h 93" name="T39"/>
              <a:gd fmla="*/ 50 w 77" name="T40"/>
              <a:gd fmla="*/ 35 h 93" name="T41"/>
              <a:gd fmla="*/ 50 w 77" name="T42"/>
              <a:gd fmla="*/ 35 h 93" name="T43"/>
              <a:gd fmla="*/ 51 w 77" name="T44"/>
              <a:gd fmla="*/ 35 h 93" name="T45"/>
              <a:gd fmla="*/ 51 w 77" name="T46"/>
              <a:gd fmla="*/ 36 h 93" name="T47"/>
              <a:gd fmla="*/ 52 w 77" name="T48"/>
              <a:gd fmla="*/ 36 h 93" name="T49"/>
              <a:gd fmla="*/ 52 w 77" name="T50"/>
              <a:gd fmla="*/ 36 h 93" name="T51"/>
              <a:gd fmla="*/ 53 w 77" name="T52"/>
              <a:gd fmla="*/ 37 h 93" name="T53"/>
              <a:gd fmla="*/ 53 w 77" name="T54"/>
              <a:gd fmla="*/ 37 h 93" name="T55"/>
              <a:gd fmla="*/ 48 w 77" name="T56"/>
              <a:gd fmla="*/ 79 h 93" name="T57"/>
              <a:gd fmla="*/ 7 w 77" name="T58"/>
              <a:gd fmla="*/ 91 h 93" name="T59"/>
              <a:gd fmla="*/ 35 w 77" name="T60"/>
              <a:gd fmla="*/ 64 h 93" name="T61"/>
              <a:gd fmla="*/ 19 w 77" name="T62"/>
              <a:gd fmla="*/ 53 h 93" name="T63"/>
              <a:gd fmla="*/ 3 w 77" name="T64"/>
              <a:gd fmla="*/ 88 h 93" name="T65"/>
              <a:gd fmla="*/ 73 w 77" name="T66"/>
              <a:gd fmla="*/ 93 h 93" name="T67"/>
              <a:gd fmla="*/ 54 w 77" name="T68"/>
              <a:gd fmla="*/ 83 h 93" name="T69"/>
              <a:gd fmla="*/ 69 w 77" name="T70"/>
              <a:gd fmla="*/ 42 h 93" name="T71"/>
              <a:gd fmla="*/ 34 w 77" name="T72"/>
              <a:gd fmla="*/ 0 h 93" name="T73"/>
              <a:gd fmla="*/ 69 w 77" name="T74"/>
              <a:gd fmla="*/ 42 h 93" name="T7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b="b" l="0" r="r" t="0"/>
            <a:pathLst>
              <a:path h="93" w="77">
                <a:moveTo>
                  <a:pt x="3" y="88"/>
                </a:moveTo>
                <a:cubicBezTo>
                  <a:pt x="2" y="87"/>
                  <a:pt x="1" y="86"/>
                  <a:pt x="0" y="85"/>
                </a:cubicBezTo>
                <a:cubicBezTo>
                  <a:pt x="0" y="72"/>
                  <a:pt x="0" y="58"/>
                  <a:pt x="0" y="45"/>
                </a:cubicBezTo>
                <a:cubicBezTo>
                  <a:pt x="12" y="40"/>
                  <a:pt x="21" y="32"/>
                  <a:pt x="30" y="20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7"/>
                  <a:pt x="38" y="27"/>
                  <a:pt x="38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9"/>
                  <a:pt x="41" y="29"/>
                  <a:pt x="41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4"/>
                  <a:pt x="48" y="34"/>
                  <a:pt x="48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6"/>
                  <a:pt x="51" y="36"/>
                  <a:pt x="51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62" y="43"/>
                  <a:pt x="62" y="43"/>
                  <a:pt x="62" y="43"/>
                </a:cubicBezTo>
                <a:cubicBezTo>
                  <a:pt x="53" y="55"/>
                  <a:pt x="49" y="67"/>
                  <a:pt x="48" y="79"/>
                </a:cubicBezTo>
                <a:cubicBezTo>
                  <a:pt x="36" y="84"/>
                  <a:pt x="23" y="88"/>
                  <a:pt x="11" y="93"/>
                </a:cubicBezTo>
                <a:cubicBezTo>
                  <a:pt x="9" y="92"/>
                  <a:pt x="8" y="91"/>
                  <a:pt x="7" y="91"/>
                </a:cubicBezTo>
                <a:cubicBezTo>
                  <a:pt x="23" y="68"/>
                  <a:pt x="23" y="68"/>
                  <a:pt x="23" y="68"/>
                </a:cubicBezTo>
                <a:cubicBezTo>
                  <a:pt x="27" y="69"/>
                  <a:pt x="32" y="68"/>
                  <a:pt x="35" y="64"/>
                </a:cubicBezTo>
                <a:cubicBezTo>
                  <a:pt x="38" y="60"/>
                  <a:pt x="37" y="54"/>
                  <a:pt x="32" y="51"/>
                </a:cubicBezTo>
                <a:cubicBezTo>
                  <a:pt x="28" y="47"/>
                  <a:pt x="22" y="49"/>
                  <a:pt x="19" y="53"/>
                </a:cubicBezTo>
                <a:cubicBezTo>
                  <a:pt x="16" y="57"/>
                  <a:pt x="16" y="62"/>
                  <a:pt x="19" y="65"/>
                </a:cubicBezTo>
                <a:cubicBezTo>
                  <a:pt x="3" y="88"/>
                  <a:pt x="3" y="88"/>
                  <a:pt x="3" y="88"/>
                </a:cubicBezTo>
                <a:close/>
                <a:moveTo>
                  <a:pt x="27" y="93"/>
                </a:moveTo>
                <a:cubicBezTo>
                  <a:pt x="73" y="93"/>
                  <a:pt x="73" y="93"/>
                  <a:pt x="73" y="93"/>
                </a:cubicBezTo>
                <a:cubicBezTo>
                  <a:pt x="73" y="83"/>
                  <a:pt x="73" y="83"/>
                  <a:pt x="73" y="83"/>
                </a:cubicBezTo>
                <a:cubicBezTo>
                  <a:pt x="54" y="83"/>
                  <a:pt x="54" y="83"/>
                  <a:pt x="54" y="83"/>
                </a:cubicBezTo>
                <a:cubicBezTo>
                  <a:pt x="27" y="93"/>
                  <a:pt x="27" y="93"/>
                  <a:pt x="27" y="93"/>
                </a:cubicBezTo>
                <a:close/>
                <a:moveTo>
                  <a:pt x="69" y="42"/>
                </a:moveTo>
                <a:cubicBezTo>
                  <a:pt x="77" y="31"/>
                  <a:pt x="77" y="31"/>
                  <a:pt x="77" y="31"/>
                </a:cubicBezTo>
                <a:cubicBezTo>
                  <a:pt x="34" y="0"/>
                  <a:pt x="34" y="0"/>
                  <a:pt x="34" y="0"/>
                </a:cubicBezTo>
                <a:cubicBezTo>
                  <a:pt x="26" y="12"/>
                  <a:pt x="26" y="12"/>
                  <a:pt x="26" y="12"/>
                </a:cubicBezTo>
                <a:lnTo>
                  <a:pt x="69" y="4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anchor="t" anchorCtr="0" bIns="48216" compatLnSpc="1" lIns="96430" numCol="1" rIns="96430" tIns="48216" vert="horz" wrap="square">
            <a:prstTxWarp prst="textNoShape">
              <a:avLst/>
            </a:prstTxWarp>
          </a:bodyPr>
          <a:lstStyle>
            <a:defPPr>
              <a:defRPr lang="en-US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endParaRPr altLang="en-US" lang="zh-CN" sz="949">
              <a:solidFill>
                <a:prstClr val="black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0" name="Donut 49"/>
          <p:cNvSpPr/>
          <p:nvPr/>
        </p:nvSpPr>
        <p:spPr>
          <a:xfrm>
            <a:off x="8610636" y="4818814"/>
            <a:ext cx="724494" cy="724494"/>
          </a:xfrm>
          <a:prstGeom prst="donut">
            <a:avLst>
              <a:gd fmla="val 6804" name="adj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949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1" name="Donut 50"/>
          <p:cNvSpPr/>
          <p:nvPr/>
        </p:nvSpPr>
        <p:spPr>
          <a:xfrm>
            <a:off x="5931813" y="4818967"/>
            <a:ext cx="724494" cy="724494"/>
          </a:xfrm>
          <a:prstGeom prst="donut">
            <a:avLst>
              <a:gd fmla="val 6804" name="adj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949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2" name="Donut 51"/>
          <p:cNvSpPr/>
          <p:nvPr/>
        </p:nvSpPr>
        <p:spPr>
          <a:xfrm>
            <a:off x="8604931" y="3301776"/>
            <a:ext cx="724494" cy="724494"/>
          </a:xfrm>
          <a:prstGeom prst="donut">
            <a:avLst>
              <a:gd fmla="val 6804" name="adj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949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654485" y="3609779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599406" y="3340555"/>
            <a:ext cx="538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b="1" lang="en-US" sz="14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80%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283440" y="3609779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284712" y="3340555"/>
            <a:ext cx="538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b="1" lang="en-US" sz="14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60%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654485" y="5135726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599406" y="4849926"/>
            <a:ext cx="538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b="1" lang="en-US" sz="1400">
                <a:solidFill>
                  <a:schemeClr val="accent3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93%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340945" y="5135726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287025" y="4849926"/>
            <a:ext cx="538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b="1" lang="en-US" sz="1400">
                <a:solidFill>
                  <a:schemeClr val="accent4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55%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884114" y="4036579"/>
            <a:ext cx="2400274" cy="384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884114" y="5560125"/>
            <a:ext cx="2400274" cy="384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548425" y="4036579"/>
            <a:ext cx="2400274" cy="384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4" name="Rectangle 63"/>
          <p:cNvSpPr/>
          <p:nvPr/>
        </p:nvSpPr>
        <p:spPr>
          <a:xfrm>
            <a:off x="8542297" y="5560125"/>
            <a:ext cx="2400274" cy="384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5" name="文本框 64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67" name="椭圆 66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8" name="椭圆 67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214148157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decel="100000" fill="hold" grpId="0" id="19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decel="100000" fill="hold" grpId="0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decel="100000" fill="hold" grpId="0" id="47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decel="100000" fill="hold" grpId="0" id="54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6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decel="100000" fill="hold" grpId="0" id="7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decel="100000" fill="hold" grpId="0" id="82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7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8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1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9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5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9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2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decel="100000" fill="hold" grpId="0" id="103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6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7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8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9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decel="100000" fill="hold" grpId="0" id="110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2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3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4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5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6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1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9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0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1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3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4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grpId="0" id="12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7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8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9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3"/>
      <p:bldP grpId="0" spid="44"/>
      <p:bldP grpId="0" spid="45"/>
      <p:bldP grpId="0" spid="46"/>
      <p:bldP grpId="0" spid="47"/>
      <p:bldP grpId="0" spid="48"/>
      <p:bldP grpId="0" spid="49"/>
      <p:bldP grpId="0" spid="50"/>
      <p:bldP grpId="0" spid="51"/>
      <p:bldP grpId="0" spid="52"/>
      <p:bldP grpId="0" spid="53"/>
      <p:bldP grpId="0" spid="54"/>
      <p:bldP grpId="0" spid="55"/>
      <p:bldP grpId="0" spid="56"/>
      <p:bldP grpId="0" spid="57"/>
      <p:bldP grpId="0" spid="58"/>
      <p:bldP grpId="0" spid="59"/>
      <p:bldP grpId="0" spid="60"/>
      <p:bldP grpId="0" spid="61"/>
      <p:bldP grpId="0" spid="62"/>
      <p:bldP grpId="0" spid="63"/>
      <p:bldP grpId="0" spid="64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29"/>
          <p:cNvGrpSpPr/>
          <p:nvPr/>
        </p:nvGrpSpPr>
        <p:grpSpPr>
          <a:xfrm>
            <a:off x="8143780" y="3616325"/>
            <a:ext cx="544517" cy="1398909"/>
            <a:chOff x="1371598" y="1962150"/>
            <a:chExt cx="915449" cy="2351874"/>
          </a:xfrm>
          <a:solidFill>
            <a:schemeClr val="accent3"/>
          </a:solidFill>
        </p:grpSpPr>
        <p:sp>
          <p:nvSpPr>
            <p:cNvPr id="31" name="Isosceles Triangle 30"/>
            <p:cNvSpPr/>
            <p:nvPr/>
          </p:nvSpPr>
          <p:spPr>
            <a:xfrm rot="5400000">
              <a:off x="1449332" y="2090117"/>
              <a:ext cx="837231" cy="83819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2" name="Can 31"/>
            <p:cNvSpPr/>
            <p:nvPr/>
          </p:nvSpPr>
          <p:spPr>
            <a:xfrm>
              <a:off x="1371598" y="1962150"/>
              <a:ext cx="108083" cy="2351874"/>
            </a:xfrm>
            <a:prstGeom prst="ca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" name="Group 33"/>
          <p:cNvGrpSpPr/>
          <p:nvPr/>
        </p:nvGrpSpPr>
        <p:grpSpPr>
          <a:xfrm>
            <a:off x="1063092" y="4152077"/>
            <a:ext cx="544517" cy="1500105"/>
            <a:chOff x="1371598" y="1962150"/>
            <a:chExt cx="915449" cy="2522008"/>
          </a:xfrm>
          <a:solidFill>
            <a:schemeClr val="accent1"/>
          </a:solidFill>
        </p:grpSpPr>
        <p:sp>
          <p:nvSpPr>
            <p:cNvPr id="35" name="Isosceles Triangle 34"/>
            <p:cNvSpPr/>
            <p:nvPr/>
          </p:nvSpPr>
          <p:spPr>
            <a:xfrm rot="5400000">
              <a:off x="1449332" y="2090117"/>
              <a:ext cx="837231" cy="83819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6" name="Can 35"/>
            <p:cNvSpPr/>
            <p:nvPr/>
          </p:nvSpPr>
          <p:spPr>
            <a:xfrm>
              <a:off x="1371598" y="1962150"/>
              <a:ext cx="108083" cy="2522008"/>
            </a:xfrm>
            <a:prstGeom prst="ca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" name="Group 25"/>
          <p:cNvGrpSpPr/>
          <p:nvPr/>
        </p:nvGrpSpPr>
        <p:grpSpPr>
          <a:xfrm>
            <a:off x="5227981" y="3041932"/>
            <a:ext cx="544517" cy="1324446"/>
            <a:chOff x="1371598" y="1962150"/>
            <a:chExt cx="915449" cy="2226686"/>
          </a:xfrm>
          <a:solidFill>
            <a:schemeClr val="accent2"/>
          </a:solidFill>
        </p:grpSpPr>
        <p:sp>
          <p:nvSpPr>
            <p:cNvPr id="27" name="Isosceles Triangle 26"/>
            <p:cNvSpPr/>
            <p:nvPr/>
          </p:nvSpPr>
          <p:spPr>
            <a:xfrm rot="5400000">
              <a:off x="1449332" y="2090117"/>
              <a:ext cx="837231" cy="83819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8" name="Can 27"/>
            <p:cNvSpPr/>
            <p:nvPr/>
          </p:nvSpPr>
          <p:spPr>
            <a:xfrm>
              <a:off x="1371598" y="1962150"/>
              <a:ext cx="108083" cy="2226686"/>
            </a:xfrm>
            <a:prstGeom prst="ca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7" name="Group 24"/>
          <p:cNvGrpSpPr/>
          <p:nvPr/>
        </p:nvGrpSpPr>
        <p:grpSpPr>
          <a:xfrm>
            <a:off x="353" y="4173992"/>
            <a:ext cx="12858044" cy="3058657"/>
            <a:chOff x="0" y="1885950"/>
            <a:chExt cx="9144000" cy="3257550"/>
          </a:xfrm>
        </p:grpSpPr>
        <p:sp>
          <p:nvSpPr>
            <p:cNvPr id="4102" name="Freeform 6"/>
            <p:cNvSpPr/>
            <p:nvPr/>
          </p:nvSpPr>
          <p:spPr bwMode="auto">
            <a:xfrm>
              <a:off x="23100" y="1885950"/>
              <a:ext cx="9120900" cy="3257550"/>
            </a:xfrm>
            <a:custGeom>
              <a:cxnLst>
                <a:cxn ang="0">
                  <a:pos x="2288" y="198"/>
                </a:cxn>
                <a:cxn ang="0">
                  <a:pos x="1798" y="1186"/>
                </a:cxn>
                <a:cxn ang="0">
                  <a:pos x="1757" y="518"/>
                </a:cxn>
                <a:cxn ang="0">
                  <a:pos x="1220" y="1249"/>
                </a:cxn>
                <a:cxn ang="0">
                  <a:pos x="1124" y="0"/>
                </a:cxn>
                <a:cxn ang="0">
                  <a:pos x="643" y="966"/>
                </a:cxn>
                <a:cxn ang="0">
                  <a:pos x="533" y="672"/>
                </a:cxn>
                <a:cxn ang="0">
                  <a:pos x="87" y="1058"/>
                </a:cxn>
                <a:cxn ang="0">
                  <a:pos x="0" y="2087"/>
                </a:cxn>
                <a:cxn ang="0">
                  <a:pos x="2764" y="2087"/>
                </a:cxn>
                <a:cxn ang="0">
                  <a:pos x="2764" y="950"/>
                </a:cxn>
                <a:cxn ang="0">
                  <a:pos x="2288" y="198"/>
                </a:cxn>
              </a:cxnLst>
              <a:rect b="b" l="0" r="r" t="0"/>
              <a:pathLst>
                <a:path h="2087" w="2764">
                  <a:moveTo>
                    <a:pt x="2288" y="198"/>
                  </a:moveTo>
                  <a:lnTo>
                    <a:pt x="1798" y="1186"/>
                  </a:lnTo>
                  <a:lnTo>
                    <a:pt x="1757" y="518"/>
                  </a:lnTo>
                  <a:lnTo>
                    <a:pt x="1220" y="1249"/>
                  </a:lnTo>
                  <a:lnTo>
                    <a:pt x="1124" y="0"/>
                  </a:lnTo>
                  <a:lnTo>
                    <a:pt x="643" y="966"/>
                  </a:lnTo>
                  <a:lnTo>
                    <a:pt x="533" y="672"/>
                  </a:lnTo>
                  <a:lnTo>
                    <a:pt x="87" y="1058"/>
                  </a:lnTo>
                  <a:lnTo>
                    <a:pt x="0" y="2087"/>
                  </a:lnTo>
                  <a:lnTo>
                    <a:pt x="2764" y="2087"/>
                  </a:lnTo>
                  <a:lnTo>
                    <a:pt x="2764" y="950"/>
                  </a:lnTo>
                  <a:lnTo>
                    <a:pt x="2288" y="198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03" name="Freeform 7"/>
            <p:cNvSpPr/>
            <p:nvPr/>
          </p:nvSpPr>
          <p:spPr bwMode="auto">
            <a:xfrm>
              <a:off x="0" y="1885950"/>
              <a:ext cx="9144000" cy="3257550"/>
            </a:xfrm>
            <a:custGeom>
              <a:cxnLst>
                <a:cxn ang="0">
                  <a:pos x="2771" y="950"/>
                </a:cxn>
                <a:cxn ang="0">
                  <a:pos x="2771" y="2087"/>
                </a:cxn>
                <a:cxn ang="0">
                  <a:pos x="0" y="2087"/>
                </a:cxn>
                <a:cxn ang="0">
                  <a:pos x="0" y="700"/>
                </a:cxn>
                <a:cxn ang="0">
                  <a:pos x="410" y="1144"/>
                </a:cxn>
                <a:cxn ang="0">
                  <a:pos x="540" y="672"/>
                </a:cxn>
                <a:cxn ang="0">
                  <a:pos x="852" y="1030"/>
                </a:cxn>
                <a:cxn ang="0">
                  <a:pos x="1131" y="0"/>
                </a:cxn>
                <a:cxn ang="0">
                  <a:pos x="1665" y="850"/>
                </a:cxn>
                <a:cxn ang="0">
                  <a:pos x="1764" y="518"/>
                </a:cxn>
                <a:cxn ang="0">
                  <a:pos x="2166" y="865"/>
                </a:cxn>
                <a:cxn ang="0">
                  <a:pos x="2295" y="198"/>
                </a:cxn>
                <a:cxn ang="0">
                  <a:pos x="2771" y="950"/>
                </a:cxn>
              </a:cxnLst>
              <a:rect b="b" l="0" r="r" t="0"/>
              <a:pathLst>
                <a:path h="2087" w="2771">
                  <a:moveTo>
                    <a:pt x="2771" y="950"/>
                  </a:moveTo>
                  <a:lnTo>
                    <a:pt x="2771" y="2087"/>
                  </a:lnTo>
                  <a:lnTo>
                    <a:pt x="0" y="2087"/>
                  </a:lnTo>
                  <a:lnTo>
                    <a:pt x="0" y="700"/>
                  </a:lnTo>
                  <a:lnTo>
                    <a:pt x="410" y="1144"/>
                  </a:lnTo>
                  <a:lnTo>
                    <a:pt x="540" y="672"/>
                  </a:lnTo>
                  <a:lnTo>
                    <a:pt x="852" y="1030"/>
                  </a:lnTo>
                  <a:lnTo>
                    <a:pt x="1131" y="0"/>
                  </a:lnTo>
                  <a:lnTo>
                    <a:pt x="1665" y="850"/>
                  </a:lnTo>
                  <a:lnTo>
                    <a:pt x="1764" y="518"/>
                  </a:lnTo>
                  <a:lnTo>
                    <a:pt x="2166" y="865"/>
                  </a:lnTo>
                  <a:lnTo>
                    <a:pt x="2295" y="198"/>
                  </a:lnTo>
                  <a:lnTo>
                    <a:pt x="2771" y="95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06" name="Freeform 10"/>
            <p:cNvSpPr/>
            <p:nvPr/>
          </p:nvSpPr>
          <p:spPr bwMode="auto">
            <a:xfrm>
              <a:off x="7061768" y="2195004"/>
              <a:ext cx="940470" cy="586890"/>
            </a:xfrm>
            <a:custGeom>
              <a:cxnLst>
                <a:cxn ang="0">
                  <a:pos x="285" y="205"/>
                </a:cxn>
                <a:cxn ang="0">
                  <a:pos x="232" y="295"/>
                </a:cxn>
                <a:cxn ang="0">
                  <a:pos x="176" y="240"/>
                </a:cxn>
                <a:cxn ang="0">
                  <a:pos x="82" y="376"/>
                </a:cxn>
                <a:cxn ang="0">
                  <a:pos x="69" y="266"/>
                </a:cxn>
                <a:cxn ang="0">
                  <a:pos x="0" y="311"/>
                </a:cxn>
                <a:cxn ang="0">
                  <a:pos x="155" y="0"/>
                </a:cxn>
                <a:cxn ang="0">
                  <a:pos x="285" y="205"/>
                </a:cxn>
              </a:cxnLst>
              <a:rect b="b" l="0" r="r" t="0"/>
              <a:pathLst>
                <a:path h="376" w="285">
                  <a:moveTo>
                    <a:pt x="285" y="205"/>
                  </a:moveTo>
                  <a:lnTo>
                    <a:pt x="232" y="295"/>
                  </a:lnTo>
                  <a:lnTo>
                    <a:pt x="176" y="240"/>
                  </a:lnTo>
                  <a:lnTo>
                    <a:pt x="82" y="376"/>
                  </a:lnTo>
                  <a:lnTo>
                    <a:pt x="69" y="266"/>
                  </a:lnTo>
                  <a:lnTo>
                    <a:pt x="0" y="311"/>
                  </a:lnTo>
                  <a:lnTo>
                    <a:pt x="155" y="0"/>
                  </a:lnTo>
                  <a:lnTo>
                    <a:pt x="285" y="205"/>
                  </a:lnTo>
                  <a:close/>
                </a:path>
              </a:pathLst>
            </a:custGeom>
            <a:solidFill>
              <a:schemeClr val="bg2">
                <a:lumMod val="85000"/>
              </a:schemeClr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07" name="Freeform 11"/>
            <p:cNvSpPr/>
            <p:nvPr/>
          </p:nvSpPr>
          <p:spPr bwMode="auto">
            <a:xfrm>
              <a:off x="3204196" y="1885950"/>
              <a:ext cx="963568" cy="602498"/>
            </a:xfrm>
            <a:custGeom>
              <a:cxnLst>
                <a:cxn ang="0">
                  <a:pos x="160" y="0"/>
                </a:cxn>
                <a:cxn ang="0">
                  <a:pos x="292" y="208"/>
                </a:cxn>
                <a:cxn ang="0">
                  <a:pos x="274" y="386"/>
                </a:cxn>
                <a:cxn ang="0">
                  <a:pos x="181" y="264"/>
                </a:cxn>
                <a:cxn ang="0">
                  <a:pos x="145" y="347"/>
                </a:cxn>
                <a:cxn ang="0">
                  <a:pos x="98" y="269"/>
                </a:cxn>
                <a:cxn ang="0">
                  <a:pos x="0" y="322"/>
                </a:cxn>
                <a:cxn ang="0">
                  <a:pos x="160" y="0"/>
                </a:cxn>
              </a:cxnLst>
              <a:rect b="b" l="0" r="r" t="0"/>
              <a:pathLst>
                <a:path h="386" w="292">
                  <a:moveTo>
                    <a:pt x="160" y="0"/>
                  </a:moveTo>
                  <a:lnTo>
                    <a:pt x="292" y="208"/>
                  </a:lnTo>
                  <a:lnTo>
                    <a:pt x="274" y="386"/>
                  </a:lnTo>
                  <a:lnTo>
                    <a:pt x="181" y="264"/>
                  </a:lnTo>
                  <a:lnTo>
                    <a:pt x="145" y="347"/>
                  </a:lnTo>
                  <a:lnTo>
                    <a:pt x="98" y="269"/>
                  </a:lnTo>
                  <a:lnTo>
                    <a:pt x="0" y="322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chemeClr val="bg2">
                <a:lumMod val="85000"/>
              </a:schemeClr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08" name="Freeform 12"/>
            <p:cNvSpPr/>
            <p:nvPr/>
          </p:nvSpPr>
          <p:spPr bwMode="auto">
            <a:xfrm>
              <a:off x="3527585" y="1885950"/>
              <a:ext cx="640179" cy="602498"/>
            </a:xfrm>
            <a:custGeom>
              <a:cxnLst>
                <a:cxn ang="0">
                  <a:pos x="0" y="269"/>
                </a:cxn>
                <a:cxn ang="0">
                  <a:pos x="62" y="0"/>
                </a:cxn>
                <a:cxn ang="0">
                  <a:pos x="194" y="208"/>
                </a:cxn>
                <a:cxn ang="0">
                  <a:pos x="176" y="386"/>
                </a:cxn>
                <a:cxn ang="0">
                  <a:pos x="83" y="264"/>
                </a:cxn>
                <a:cxn ang="0">
                  <a:pos x="47" y="347"/>
                </a:cxn>
                <a:cxn ang="0">
                  <a:pos x="0" y="269"/>
                </a:cxn>
              </a:cxnLst>
              <a:rect b="b" l="0" r="r" t="0"/>
              <a:pathLst>
                <a:path h="386" w="194">
                  <a:moveTo>
                    <a:pt x="0" y="269"/>
                  </a:moveTo>
                  <a:lnTo>
                    <a:pt x="62" y="0"/>
                  </a:lnTo>
                  <a:lnTo>
                    <a:pt x="194" y="208"/>
                  </a:lnTo>
                  <a:lnTo>
                    <a:pt x="176" y="386"/>
                  </a:lnTo>
                  <a:lnTo>
                    <a:pt x="83" y="264"/>
                  </a:lnTo>
                  <a:lnTo>
                    <a:pt x="47" y="347"/>
                  </a:lnTo>
                  <a:lnTo>
                    <a:pt x="0" y="269"/>
                  </a:lnTo>
                  <a:close/>
                </a:path>
              </a:pathLst>
            </a:custGeom>
            <a:solidFill>
              <a:srgbClr val="E5E5E5"/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09" name="Freeform 13"/>
            <p:cNvSpPr/>
            <p:nvPr/>
          </p:nvSpPr>
          <p:spPr bwMode="auto">
            <a:xfrm>
              <a:off x="7299360" y="2195004"/>
              <a:ext cx="702878" cy="608742"/>
            </a:xfrm>
            <a:custGeom>
              <a:cxnLst>
                <a:cxn ang="0">
                  <a:pos x="96" y="0"/>
                </a:cxn>
                <a:cxn ang="0">
                  <a:pos x="12" y="434"/>
                </a:cxn>
                <a:cxn ang="0">
                  <a:pos x="121" y="277"/>
                </a:cxn>
                <a:cxn ang="0">
                  <a:pos x="185" y="341"/>
                </a:cxn>
                <a:cxn ang="0">
                  <a:pos x="246" y="237"/>
                </a:cxn>
                <a:cxn ang="0">
                  <a:pos x="96" y="0"/>
                </a:cxn>
              </a:cxnLst>
              <a:rect b="b" l="0" r="r" t="0"/>
              <a:pathLst>
                <a:path h="451" w="246">
                  <a:moveTo>
                    <a:pt x="96" y="0"/>
                  </a:moveTo>
                  <a:cubicBezTo>
                    <a:pt x="96" y="0"/>
                    <a:pt x="0" y="451"/>
                    <a:pt x="12" y="434"/>
                  </a:cubicBezTo>
                  <a:cubicBezTo>
                    <a:pt x="24" y="416"/>
                    <a:pt x="121" y="277"/>
                    <a:pt x="121" y="277"/>
                  </a:cubicBezTo>
                  <a:cubicBezTo>
                    <a:pt x="185" y="341"/>
                    <a:pt x="185" y="341"/>
                    <a:pt x="185" y="341"/>
                  </a:cubicBezTo>
                  <a:cubicBezTo>
                    <a:pt x="246" y="237"/>
                    <a:pt x="246" y="237"/>
                    <a:pt x="246" y="237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rgbClr val="E5E5E5"/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8" name="Group 21"/>
          <p:cNvGrpSpPr/>
          <p:nvPr/>
        </p:nvGrpSpPr>
        <p:grpSpPr>
          <a:xfrm>
            <a:off x="353" y="5414187"/>
            <a:ext cx="12858044" cy="1818463"/>
            <a:chOff x="0" y="3378148"/>
            <a:chExt cx="9144000" cy="1765352"/>
          </a:xfrm>
        </p:grpSpPr>
        <p:sp>
          <p:nvSpPr>
            <p:cNvPr id="4104" name="Freeform 8"/>
            <p:cNvSpPr/>
            <p:nvPr/>
          </p:nvSpPr>
          <p:spPr bwMode="auto">
            <a:xfrm>
              <a:off x="0" y="3378148"/>
              <a:ext cx="9144000" cy="1765352"/>
            </a:xfrm>
            <a:custGeom>
              <a:cxnLst>
                <a:cxn ang="0">
                  <a:pos x="2319" y="230"/>
                </a:cxn>
                <a:cxn ang="0">
                  <a:pos x="1686" y="584"/>
                </a:cxn>
                <a:cxn ang="0">
                  <a:pos x="1538" y="0"/>
                </a:cxn>
                <a:cxn ang="0">
                  <a:pos x="1066" y="739"/>
                </a:cxn>
                <a:cxn ang="0">
                  <a:pos x="949" y="386"/>
                </a:cxn>
                <a:cxn ang="0">
                  <a:pos x="453" y="680"/>
                </a:cxn>
                <a:cxn ang="0">
                  <a:pos x="404" y="433"/>
                </a:cxn>
                <a:cxn ang="0">
                  <a:pos x="0" y="581"/>
                </a:cxn>
                <a:cxn ang="0">
                  <a:pos x="0" y="1131"/>
                </a:cxn>
                <a:cxn ang="0">
                  <a:pos x="2771" y="1131"/>
                </a:cxn>
                <a:cxn ang="0">
                  <a:pos x="2771" y="767"/>
                </a:cxn>
                <a:cxn ang="0">
                  <a:pos x="2319" y="230"/>
                </a:cxn>
              </a:cxnLst>
              <a:rect b="b" l="0" r="r" t="0"/>
              <a:pathLst>
                <a:path h="1131" w="2771">
                  <a:moveTo>
                    <a:pt x="2319" y="230"/>
                  </a:moveTo>
                  <a:lnTo>
                    <a:pt x="1686" y="584"/>
                  </a:lnTo>
                  <a:lnTo>
                    <a:pt x="1538" y="0"/>
                  </a:lnTo>
                  <a:lnTo>
                    <a:pt x="1066" y="739"/>
                  </a:lnTo>
                  <a:lnTo>
                    <a:pt x="949" y="386"/>
                  </a:lnTo>
                  <a:lnTo>
                    <a:pt x="453" y="680"/>
                  </a:lnTo>
                  <a:lnTo>
                    <a:pt x="404" y="433"/>
                  </a:lnTo>
                  <a:lnTo>
                    <a:pt x="0" y="581"/>
                  </a:lnTo>
                  <a:lnTo>
                    <a:pt x="0" y="1131"/>
                  </a:lnTo>
                  <a:lnTo>
                    <a:pt x="2771" y="1131"/>
                  </a:lnTo>
                  <a:lnTo>
                    <a:pt x="2771" y="767"/>
                  </a:lnTo>
                  <a:lnTo>
                    <a:pt x="2319" y="23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05" name="Freeform 9"/>
            <p:cNvSpPr/>
            <p:nvPr/>
          </p:nvSpPr>
          <p:spPr bwMode="auto">
            <a:xfrm>
              <a:off x="0" y="3378148"/>
              <a:ext cx="9144000" cy="1765352"/>
            </a:xfrm>
            <a:custGeom>
              <a:cxnLst>
                <a:cxn ang="0">
                  <a:pos x="2771" y="605"/>
                </a:cxn>
                <a:cxn ang="0">
                  <a:pos x="2319" y="230"/>
                </a:cxn>
                <a:cxn ang="0">
                  <a:pos x="2171" y="617"/>
                </a:cxn>
                <a:cxn ang="0">
                  <a:pos x="1538" y="0"/>
                </a:cxn>
                <a:cxn ang="0">
                  <a:pos x="1390" y="690"/>
                </a:cxn>
                <a:cxn ang="0">
                  <a:pos x="949" y="386"/>
                </a:cxn>
                <a:cxn ang="0">
                  <a:pos x="761" y="770"/>
                </a:cxn>
                <a:cxn ang="0">
                  <a:pos x="404" y="433"/>
                </a:cxn>
                <a:cxn ang="0">
                  <a:pos x="0" y="785"/>
                </a:cxn>
                <a:cxn ang="0">
                  <a:pos x="0" y="1131"/>
                </a:cxn>
                <a:cxn ang="0">
                  <a:pos x="2771" y="1131"/>
                </a:cxn>
                <a:cxn ang="0">
                  <a:pos x="2771" y="605"/>
                </a:cxn>
              </a:cxnLst>
              <a:rect b="b" l="0" r="r" t="0"/>
              <a:pathLst>
                <a:path h="1131" w="2771">
                  <a:moveTo>
                    <a:pt x="2771" y="605"/>
                  </a:moveTo>
                  <a:lnTo>
                    <a:pt x="2319" y="230"/>
                  </a:lnTo>
                  <a:lnTo>
                    <a:pt x="2171" y="617"/>
                  </a:lnTo>
                  <a:lnTo>
                    <a:pt x="1538" y="0"/>
                  </a:lnTo>
                  <a:lnTo>
                    <a:pt x="1390" y="690"/>
                  </a:lnTo>
                  <a:lnTo>
                    <a:pt x="949" y="386"/>
                  </a:lnTo>
                  <a:lnTo>
                    <a:pt x="761" y="770"/>
                  </a:lnTo>
                  <a:lnTo>
                    <a:pt x="404" y="433"/>
                  </a:lnTo>
                  <a:lnTo>
                    <a:pt x="0" y="785"/>
                  </a:lnTo>
                  <a:lnTo>
                    <a:pt x="0" y="1131"/>
                  </a:lnTo>
                  <a:lnTo>
                    <a:pt x="2771" y="1131"/>
                  </a:lnTo>
                  <a:lnTo>
                    <a:pt x="2771" y="605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10" name="Freeform 14"/>
            <p:cNvSpPr/>
            <p:nvPr/>
          </p:nvSpPr>
          <p:spPr bwMode="auto">
            <a:xfrm>
              <a:off x="4534051" y="3378148"/>
              <a:ext cx="1085665" cy="536942"/>
            </a:xfrm>
            <a:custGeom>
              <a:cxnLst>
                <a:cxn ang="0">
                  <a:pos x="329" y="160"/>
                </a:cxn>
                <a:cxn ang="0">
                  <a:pos x="164" y="0"/>
                </a:cxn>
                <a:cxn ang="0">
                  <a:pos x="0" y="256"/>
                </a:cxn>
                <a:cxn ang="0">
                  <a:pos x="76" y="184"/>
                </a:cxn>
                <a:cxn ang="0">
                  <a:pos x="90" y="344"/>
                </a:cxn>
                <a:cxn ang="0">
                  <a:pos x="168" y="195"/>
                </a:cxn>
                <a:cxn ang="0">
                  <a:pos x="256" y="253"/>
                </a:cxn>
                <a:cxn ang="0">
                  <a:pos x="329" y="160"/>
                </a:cxn>
              </a:cxnLst>
              <a:rect b="b" l="0" r="r" t="0"/>
              <a:pathLst>
                <a:path h="344" w="329">
                  <a:moveTo>
                    <a:pt x="329" y="160"/>
                  </a:moveTo>
                  <a:lnTo>
                    <a:pt x="164" y="0"/>
                  </a:lnTo>
                  <a:lnTo>
                    <a:pt x="0" y="256"/>
                  </a:lnTo>
                  <a:lnTo>
                    <a:pt x="76" y="184"/>
                  </a:lnTo>
                  <a:lnTo>
                    <a:pt x="90" y="344"/>
                  </a:lnTo>
                  <a:lnTo>
                    <a:pt x="168" y="195"/>
                  </a:lnTo>
                  <a:lnTo>
                    <a:pt x="256" y="253"/>
                  </a:lnTo>
                  <a:lnTo>
                    <a:pt x="329" y="16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11" name="Freeform 15"/>
            <p:cNvSpPr/>
            <p:nvPr/>
          </p:nvSpPr>
          <p:spPr bwMode="auto">
            <a:xfrm>
              <a:off x="4831041" y="3378148"/>
              <a:ext cx="788675" cy="536942"/>
            </a:xfrm>
            <a:custGeom>
              <a:cxnLst>
                <a:cxn ang="0">
                  <a:pos x="74" y="0"/>
                </a:cxn>
                <a:cxn ang="0">
                  <a:pos x="0" y="344"/>
                </a:cxn>
                <a:cxn ang="0">
                  <a:pos x="78" y="195"/>
                </a:cxn>
                <a:cxn ang="0">
                  <a:pos x="166" y="253"/>
                </a:cxn>
                <a:cxn ang="0">
                  <a:pos x="239" y="160"/>
                </a:cxn>
                <a:cxn ang="0">
                  <a:pos x="74" y="0"/>
                </a:cxn>
              </a:cxnLst>
              <a:rect b="b" l="0" r="r" t="0"/>
              <a:pathLst>
                <a:path h="344" w="239">
                  <a:moveTo>
                    <a:pt x="74" y="0"/>
                  </a:moveTo>
                  <a:lnTo>
                    <a:pt x="0" y="344"/>
                  </a:lnTo>
                  <a:lnTo>
                    <a:pt x="78" y="195"/>
                  </a:lnTo>
                  <a:lnTo>
                    <a:pt x="166" y="253"/>
                  </a:lnTo>
                  <a:lnTo>
                    <a:pt x="239" y="160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E5E5E5"/>
            </a:solidFill>
            <a:ln w="9525">
              <a:noFill/>
              <a:round/>
            </a:ln>
          </p:spPr>
          <p:txBody>
            <a:bodyPr anchor="t" anchorCtr="0" bIns="64290" compatLnSpc="1" lIns="128580" numCol="1" rIns="128580" tIns="6429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29" name="Text Placeholder 3"/>
          <p:cNvSpPr txBox="1"/>
          <p:nvPr/>
        </p:nvSpPr>
        <p:spPr>
          <a:xfrm>
            <a:off x="5950815" y="3086158"/>
            <a:ext cx="1534290" cy="438912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l" defTabSz="1285829">
              <a:lnSpc>
                <a:spcPct val="120000"/>
              </a:lnSpc>
              <a:spcBef>
                <a:spcPct val="20000"/>
              </a:spcBef>
              <a:defRPr/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33" name="Text Placeholder 3"/>
          <p:cNvSpPr txBox="1"/>
          <p:nvPr/>
        </p:nvSpPr>
        <p:spPr>
          <a:xfrm>
            <a:off x="8860853" y="3647508"/>
            <a:ext cx="1534290" cy="438912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l" defTabSz="1285829">
              <a:lnSpc>
                <a:spcPct val="120000"/>
              </a:lnSpc>
              <a:spcBef>
                <a:spcPct val="20000"/>
              </a:spcBef>
              <a:defRPr/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3" name="Text Placeholder 3"/>
          <p:cNvSpPr txBox="1"/>
          <p:nvPr/>
        </p:nvSpPr>
        <p:spPr>
          <a:xfrm>
            <a:off x="1797975" y="4183260"/>
            <a:ext cx="1534290" cy="438912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l" defTabSz="1285829">
              <a:lnSpc>
                <a:spcPct val="120000"/>
              </a:lnSpc>
              <a:spcBef>
                <a:spcPct val="20000"/>
              </a:spcBef>
              <a:defRPr/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4" name="Footer Text"/>
          <p:cNvSpPr txBox="1"/>
          <p:nvPr/>
        </p:nvSpPr>
        <p:spPr>
          <a:xfrm>
            <a:off x="973504" y="1832583"/>
            <a:ext cx="10911745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，点击添加相关标题文字，修改文字内容，也可以直接复制你的内容到此。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，点击添加相关标题文字，修改文字内容，也可以直接复制你的内容到此。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7" name="椭圆 36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椭圆 37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133660651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accel="50000" decel="50000" fill="hold" id="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accel="50000" decel="50000" fill="hold" id="1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accel="50000" decel="50000" fill="hold" id="1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4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26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accel="50000" decel="50000" fill="hold" id="28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3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35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accel="50000" decel="50000" fill="hold" id="37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2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44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9"/>
      <p:bldP grpId="0" spid="33"/>
      <p:bldP grpId="0" spid="43"/>
      <p:bldP grpId="0" spid="44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13" name="Chart 12"/>
          <p:cNvGraphicFramePr/>
          <p:nvPr>
            <p:extLst/>
          </p:nvPr>
        </p:nvGraphicFramePr>
        <p:xfrm>
          <a:off x="1141458" y="2405487"/>
          <a:ext cx="5447574" cy="3661484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4" name="Oval 13"/>
          <p:cNvSpPr/>
          <p:nvPr/>
        </p:nvSpPr>
        <p:spPr>
          <a:xfrm>
            <a:off x="6949469" y="2793361"/>
            <a:ext cx="571172" cy="5744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7652227" y="2840989"/>
            <a:ext cx="3450035" cy="487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24109" lIns="48218" rIns="48218" tIns="24109" wrap="square">
            <a:spAutoFit/>
          </a:bodyPr>
          <a:lstStyle/>
          <a:p>
            <a:pPr algn="just" defTabSz="1147649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请替换文字内容，点击添加相关标题文字，修改文字内容，也可以直接复制你的内容到此。，点击添加相关标题文字，修改文字内容，也可以直接复制你的内容到此。</a:t>
            </a:r>
          </a:p>
        </p:txBody>
      </p:sp>
      <p:sp>
        <p:nvSpPr>
          <p:cNvPr id="16" name="Oval 15"/>
          <p:cNvSpPr/>
          <p:nvPr/>
        </p:nvSpPr>
        <p:spPr>
          <a:xfrm>
            <a:off x="6949469" y="3593378"/>
            <a:ext cx="571172" cy="5744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7652227" y="3637025"/>
            <a:ext cx="3450035" cy="487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24109" lIns="48218" rIns="48218" tIns="24109" wrap="square">
            <a:spAutoFit/>
          </a:bodyPr>
          <a:lstStyle/>
          <a:p>
            <a:pPr algn="just" defTabSz="1147649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请替换文字内容，点击添加相关标题文字，修改文字内容，也可以直接复制你的内容到此。，点击添加相关标题文字，修改文字内容，也可以直接复制你的内容到此。</a:t>
            </a:r>
          </a:p>
        </p:txBody>
      </p:sp>
      <p:sp>
        <p:nvSpPr>
          <p:cNvPr id="18" name="Oval 17"/>
          <p:cNvSpPr/>
          <p:nvPr/>
        </p:nvSpPr>
        <p:spPr>
          <a:xfrm>
            <a:off x="6949469" y="4388708"/>
            <a:ext cx="571172" cy="5744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7699090" y="4433061"/>
            <a:ext cx="3450035" cy="487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24109" lIns="48218" rIns="48218" tIns="24109" wrap="square">
            <a:spAutoFit/>
          </a:bodyPr>
          <a:lstStyle/>
          <a:p>
            <a:pPr algn="just" defTabSz="1147649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请替换文字内容，点击添加相关标题文字，修改文字内容，也可以直接复制你的内容到此。，点击添加相关标题文字，修改文字内容，也可以直接复制你的内容到此。</a:t>
            </a:r>
          </a:p>
        </p:txBody>
      </p:sp>
      <p:sp>
        <p:nvSpPr>
          <p:cNvPr id="20" name="Oval 19"/>
          <p:cNvSpPr/>
          <p:nvPr/>
        </p:nvSpPr>
        <p:spPr>
          <a:xfrm>
            <a:off x="6949469" y="5148493"/>
            <a:ext cx="571172" cy="5744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7699089" y="5229097"/>
            <a:ext cx="3403172" cy="487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24109" lIns="48218" rIns="48218" tIns="24109" wrap="square">
            <a:spAutoFit/>
          </a:bodyPr>
          <a:lstStyle/>
          <a:p>
            <a:pPr algn="just" defTabSz="1147649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请替换文字内容，点击添加相关标题文字，修改文字内容，也可以直接复制你的内容到此。，点击添加相关标题文字，修改文字内容，也可以直接复制你的内容到此。</a:t>
            </a:r>
          </a:p>
        </p:txBody>
      </p:sp>
      <p:sp>
        <p:nvSpPr>
          <p:cNvPr id="22" name="Freeform 35"/>
          <p:cNvSpPr>
            <a:spLocks noEditPoints="1"/>
          </p:cNvSpPr>
          <p:nvPr/>
        </p:nvSpPr>
        <p:spPr bwMode="auto">
          <a:xfrm>
            <a:off x="7025791" y="2939407"/>
            <a:ext cx="418529" cy="282357"/>
          </a:xfrm>
          <a:custGeom>
            <a:gdLst>
              <a:gd fmla="*/ 135 w 157" name="T0"/>
              <a:gd fmla="*/ 46 h 106" name="T1"/>
              <a:gd fmla="*/ 136 w 157" name="T2"/>
              <a:gd fmla="*/ 37 h 106" name="T3"/>
              <a:gd fmla="*/ 99 w 157" name="T4"/>
              <a:gd fmla="*/ 0 h 106" name="T5"/>
              <a:gd fmla="*/ 73 w 157" name="T6"/>
              <a:gd fmla="*/ 18 h 106" name="T7"/>
              <a:gd fmla="*/ 45 w 157" name="T8"/>
              <a:gd fmla="*/ 8 h 106" name="T9"/>
              <a:gd fmla="*/ 19 w 157" name="T10"/>
              <a:gd fmla="*/ 39 h 106" name="T11"/>
              <a:gd fmla="*/ 20 w 157" name="T12"/>
              <a:gd fmla="*/ 47 h 106" name="T13"/>
              <a:gd fmla="*/ 0 w 157" name="T14"/>
              <a:gd fmla="*/ 75 h 106" name="T15"/>
              <a:gd fmla="*/ 31 w 157" name="T16"/>
              <a:gd fmla="*/ 106 h 106" name="T17"/>
              <a:gd fmla="*/ 126 w 157" name="T18"/>
              <a:gd fmla="*/ 106 h 106" name="T19"/>
              <a:gd fmla="*/ 157 w 157" name="T20"/>
              <a:gd fmla="*/ 75 h 106" name="T21"/>
              <a:gd fmla="*/ 135 w 157" name="T22"/>
              <a:gd fmla="*/ 46 h 106" name="T23"/>
              <a:gd fmla="*/ 120 w 157" name="T24"/>
              <a:gd fmla="*/ 100 h 106" name="T25"/>
              <a:gd fmla="*/ 79 w 157" name="T26"/>
              <a:gd fmla="*/ 100 h 106" name="T27"/>
              <a:gd fmla="*/ 103 w 157" name="T28"/>
              <a:gd fmla="*/ 75 h 106" name="T29"/>
              <a:gd fmla="*/ 102 w 157" name="T30"/>
              <a:gd fmla="*/ 72 h 106" name="T31"/>
              <a:gd fmla="*/ 92 w 157" name="T32"/>
              <a:gd fmla="*/ 72 h 106" name="T33"/>
              <a:gd fmla="*/ 92 w 157" name="T34"/>
              <a:gd fmla="*/ 68 h 106" name="T35"/>
              <a:gd fmla="*/ 92 w 157" name="T36"/>
              <a:gd fmla="*/ 37 h 106" name="T37"/>
              <a:gd fmla="*/ 90 w 157" name="T38"/>
              <a:gd fmla="*/ 35 h 106" name="T39"/>
              <a:gd fmla="*/ 64 w 157" name="T40"/>
              <a:gd fmla="*/ 35 h 106" name="T41"/>
              <a:gd fmla="*/ 62 w 157" name="T42"/>
              <a:gd fmla="*/ 37 h 106" name="T43"/>
              <a:gd fmla="*/ 62 w 157" name="T44"/>
              <a:gd fmla="*/ 68 h 106" name="T45"/>
              <a:gd fmla="*/ 62 w 157" name="T46"/>
              <a:gd fmla="*/ 73 h 106" name="T47"/>
              <a:gd fmla="*/ 51 w 157" name="T48"/>
              <a:gd fmla="*/ 73 h 106" name="T49"/>
              <a:gd fmla="*/ 50 w 157" name="T50"/>
              <a:gd fmla="*/ 76 h 106" name="T51"/>
              <a:gd fmla="*/ 75 w 157" name="T52"/>
              <a:gd fmla="*/ 100 h 106" name="T53"/>
              <a:gd fmla="*/ 38 w 157" name="T54"/>
              <a:gd fmla="*/ 100 h 106" name="T55"/>
              <a:gd fmla="*/ 11 w 157" name="T56"/>
              <a:gd fmla="*/ 74 h 106" name="T57"/>
              <a:gd fmla="*/ 29 w 157" name="T58"/>
              <a:gd fmla="*/ 50 h 106" name="T59"/>
              <a:gd fmla="*/ 28 w 157" name="T60"/>
              <a:gd fmla="*/ 44 h 106" name="T61"/>
              <a:gd fmla="*/ 50 w 157" name="T62"/>
              <a:gd fmla="*/ 17 h 106" name="T63"/>
              <a:gd fmla="*/ 74 w 157" name="T64"/>
              <a:gd fmla="*/ 29 h 106" name="T65"/>
              <a:gd fmla="*/ 97 w 157" name="T66"/>
              <a:gd fmla="*/ 10 h 106" name="T67"/>
              <a:gd fmla="*/ 128 w 157" name="T68"/>
              <a:gd fmla="*/ 42 h 106" name="T69"/>
              <a:gd fmla="*/ 127 w 157" name="T70"/>
              <a:gd fmla="*/ 49 h 106" name="T71"/>
              <a:gd fmla="*/ 147 w 157" name="T72"/>
              <a:gd fmla="*/ 74 h 106" name="T73"/>
              <a:gd fmla="*/ 120 w 157" name="T74"/>
              <a:gd fmla="*/ 100 h 106" name="T7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b="b" l="0" r="r" t="0"/>
            <a:pathLst>
              <a:path h="105" w="157">
                <a:moveTo>
                  <a:pt x="135" y="46"/>
                </a:moveTo>
                <a:cubicBezTo>
                  <a:pt x="136" y="43"/>
                  <a:pt x="136" y="40"/>
                  <a:pt x="136" y="37"/>
                </a:cubicBezTo>
                <a:cubicBezTo>
                  <a:pt x="136" y="16"/>
                  <a:pt x="120" y="0"/>
                  <a:pt x="99" y="0"/>
                </a:cubicBezTo>
                <a:cubicBezTo>
                  <a:pt x="76" y="0"/>
                  <a:pt x="73" y="18"/>
                  <a:pt x="73" y="18"/>
                </a:cubicBezTo>
                <a:cubicBezTo>
                  <a:pt x="73" y="18"/>
                  <a:pt x="63" y="6"/>
                  <a:pt x="45" y="8"/>
                </a:cubicBezTo>
                <a:cubicBezTo>
                  <a:pt x="30" y="11"/>
                  <a:pt x="19" y="25"/>
                  <a:pt x="19" y="39"/>
                </a:cubicBezTo>
                <a:cubicBezTo>
                  <a:pt x="19" y="42"/>
                  <a:pt x="20" y="44"/>
                  <a:pt x="20" y="47"/>
                </a:cubicBezTo>
                <a:cubicBezTo>
                  <a:pt x="9" y="51"/>
                  <a:pt x="0" y="62"/>
                  <a:pt x="0" y="75"/>
                </a:cubicBezTo>
                <a:cubicBezTo>
                  <a:pt x="0" y="92"/>
                  <a:pt x="14" y="106"/>
                  <a:pt x="31" y="106"/>
                </a:cubicBezTo>
                <a:cubicBezTo>
                  <a:pt x="126" y="106"/>
                  <a:pt x="126" y="106"/>
                  <a:pt x="126" y="106"/>
                </a:cubicBezTo>
                <a:cubicBezTo>
                  <a:pt x="143" y="106"/>
                  <a:pt x="157" y="92"/>
                  <a:pt x="157" y="75"/>
                </a:cubicBezTo>
                <a:cubicBezTo>
                  <a:pt x="157" y="62"/>
                  <a:pt x="148" y="50"/>
                  <a:pt x="135" y="46"/>
                </a:cubicBezTo>
                <a:close/>
                <a:moveTo>
                  <a:pt x="120" y="100"/>
                </a:moveTo>
                <a:cubicBezTo>
                  <a:pt x="79" y="100"/>
                  <a:pt x="79" y="100"/>
                  <a:pt x="79" y="100"/>
                </a:cubicBezTo>
                <a:cubicBezTo>
                  <a:pt x="82" y="97"/>
                  <a:pt x="103" y="75"/>
                  <a:pt x="103" y="75"/>
                </a:cubicBezTo>
                <a:cubicBezTo>
                  <a:pt x="103" y="75"/>
                  <a:pt x="106" y="72"/>
                  <a:pt x="102" y="72"/>
                </a:cubicBezTo>
                <a:cubicBezTo>
                  <a:pt x="98" y="72"/>
                  <a:pt x="92" y="72"/>
                  <a:pt x="92" y="72"/>
                </a:cubicBezTo>
                <a:cubicBezTo>
                  <a:pt x="92" y="72"/>
                  <a:pt x="92" y="70"/>
                  <a:pt x="92" y="68"/>
                </a:cubicBezTo>
                <a:cubicBezTo>
                  <a:pt x="92" y="59"/>
                  <a:pt x="92" y="43"/>
                  <a:pt x="92" y="37"/>
                </a:cubicBezTo>
                <a:cubicBezTo>
                  <a:pt x="92" y="37"/>
                  <a:pt x="92" y="35"/>
                  <a:pt x="90" y="35"/>
                </a:cubicBezTo>
                <a:cubicBezTo>
                  <a:pt x="88" y="35"/>
                  <a:pt x="67" y="35"/>
                  <a:pt x="64" y="35"/>
                </a:cubicBezTo>
                <a:cubicBezTo>
                  <a:pt x="61" y="35"/>
                  <a:pt x="62" y="37"/>
                  <a:pt x="62" y="37"/>
                </a:cubicBezTo>
                <a:cubicBezTo>
                  <a:pt x="62" y="44"/>
                  <a:pt x="62" y="59"/>
                  <a:pt x="62" y="68"/>
                </a:cubicBezTo>
                <a:cubicBezTo>
                  <a:pt x="62" y="71"/>
                  <a:pt x="62" y="73"/>
                  <a:pt x="62" y="73"/>
                </a:cubicBezTo>
                <a:cubicBezTo>
                  <a:pt x="62" y="73"/>
                  <a:pt x="54" y="73"/>
                  <a:pt x="51" y="73"/>
                </a:cubicBezTo>
                <a:cubicBezTo>
                  <a:pt x="47" y="73"/>
                  <a:pt x="50" y="76"/>
                  <a:pt x="50" y="76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38" y="100"/>
                  <a:pt x="38" y="100"/>
                  <a:pt x="38" y="100"/>
                </a:cubicBezTo>
                <a:cubicBezTo>
                  <a:pt x="23" y="100"/>
                  <a:pt x="11" y="88"/>
                  <a:pt x="11" y="74"/>
                </a:cubicBezTo>
                <a:cubicBezTo>
                  <a:pt x="11" y="63"/>
                  <a:pt x="18" y="53"/>
                  <a:pt x="29" y="50"/>
                </a:cubicBezTo>
                <a:cubicBezTo>
                  <a:pt x="28" y="48"/>
                  <a:pt x="28" y="46"/>
                  <a:pt x="28" y="44"/>
                </a:cubicBezTo>
                <a:cubicBezTo>
                  <a:pt x="28" y="31"/>
                  <a:pt x="37" y="19"/>
                  <a:pt x="50" y="17"/>
                </a:cubicBezTo>
                <a:cubicBezTo>
                  <a:pt x="65" y="15"/>
                  <a:pt x="74" y="29"/>
                  <a:pt x="74" y="29"/>
                </a:cubicBezTo>
                <a:cubicBezTo>
                  <a:pt x="74" y="29"/>
                  <a:pt x="77" y="10"/>
                  <a:pt x="97" y="10"/>
                </a:cubicBezTo>
                <a:cubicBezTo>
                  <a:pt x="115" y="10"/>
                  <a:pt x="128" y="24"/>
                  <a:pt x="128" y="42"/>
                </a:cubicBezTo>
                <a:cubicBezTo>
                  <a:pt x="128" y="44"/>
                  <a:pt x="127" y="47"/>
                  <a:pt x="127" y="49"/>
                </a:cubicBezTo>
                <a:cubicBezTo>
                  <a:pt x="138" y="53"/>
                  <a:pt x="147" y="62"/>
                  <a:pt x="147" y="74"/>
                </a:cubicBezTo>
                <a:cubicBezTo>
                  <a:pt x="147" y="88"/>
                  <a:pt x="135" y="100"/>
                  <a:pt x="120" y="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8218" compatLnSpc="1" lIns="96435" numCol="1" rIns="96435" tIns="48218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3" name="Freeform 106"/>
          <p:cNvSpPr>
            <a:spLocks noEditPoints="1"/>
          </p:cNvSpPr>
          <p:nvPr/>
        </p:nvSpPr>
        <p:spPr bwMode="auto">
          <a:xfrm>
            <a:off x="7127919" y="4515087"/>
            <a:ext cx="214271" cy="288364"/>
          </a:xfrm>
          <a:custGeom>
            <a:gdLst>
              <a:gd fmla="*/ 0 w 107" name="T0"/>
              <a:gd fmla="*/ 0 h 144" name="T1"/>
              <a:gd fmla="*/ 0 w 107" name="T2"/>
              <a:gd fmla="*/ 144 h 144" name="T3"/>
              <a:gd fmla="*/ 80 w 107" name="T4"/>
              <a:gd fmla="*/ 144 h 144" name="T5"/>
              <a:gd fmla="*/ 107 w 107" name="T6"/>
              <a:gd fmla="*/ 113 h 144" name="T7"/>
              <a:gd fmla="*/ 107 w 107" name="T8"/>
              <a:gd fmla="*/ 0 h 144" name="T9"/>
              <a:gd fmla="*/ 0 w 107" name="T10"/>
              <a:gd fmla="*/ 0 h 144" name="T11"/>
              <a:gd fmla="*/ 9 w 107" name="T12"/>
              <a:gd fmla="*/ 134 h 144" name="T13"/>
              <a:gd fmla="*/ 9 w 107" name="T14"/>
              <a:gd fmla="*/ 9 h 144" name="T15"/>
              <a:gd fmla="*/ 99 w 107" name="T16"/>
              <a:gd fmla="*/ 9 h 144" name="T17"/>
              <a:gd fmla="*/ 99 w 107" name="T18"/>
              <a:gd fmla="*/ 102 h 144" name="T19"/>
              <a:gd fmla="*/ 72 w 107" name="T20"/>
              <a:gd fmla="*/ 102 h 144" name="T21"/>
              <a:gd fmla="*/ 72 w 107" name="T22"/>
              <a:gd fmla="*/ 134 h 144" name="T23"/>
              <a:gd fmla="*/ 9 w 107" name="T24"/>
              <a:gd fmla="*/ 134 h 144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44" w="107">
                <a:moveTo>
                  <a:pt x="0" y="0"/>
                </a:moveTo>
                <a:lnTo>
                  <a:pt x="0" y="144"/>
                </a:lnTo>
                <a:lnTo>
                  <a:pt x="80" y="144"/>
                </a:lnTo>
                <a:lnTo>
                  <a:pt x="107" y="113"/>
                </a:lnTo>
                <a:lnTo>
                  <a:pt x="107" y="0"/>
                </a:lnTo>
                <a:lnTo>
                  <a:pt x="0" y="0"/>
                </a:lnTo>
                <a:close/>
                <a:moveTo>
                  <a:pt x="9" y="134"/>
                </a:moveTo>
                <a:lnTo>
                  <a:pt x="9" y="9"/>
                </a:lnTo>
                <a:lnTo>
                  <a:pt x="99" y="9"/>
                </a:lnTo>
                <a:lnTo>
                  <a:pt x="99" y="102"/>
                </a:lnTo>
                <a:lnTo>
                  <a:pt x="72" y="102"/>
                </a:lnTo>
                <a:lnTo>
                  <a:pt x="72" y="134"/>
                </a:lnTo>
                <a:lnTo>
                  <a:pt x="9" y="13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8218" compatLnSpc="1" lIns="96435" numCol="1" rIns="96435" tIns="48218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7122914" y="3713390"/>
            <a:ext cx="224283" cy="334423"/>
            <a:chOff x="4669866" y="3800264"/>
            <a:chExt cx="279527" cy="416797"/>
          </a:xfrm>
          <a:solidFill>
            <a:schemeClr val="bg1"/>
          </a:solidFill>
        </p:grpSpPr>
        <p:sp>
          <p:nvSpPr>
            <p:cNvPr id="25" name="Freeform 141"/>
            <p:cNvSpPr>
              <a:spLocks noEditPoints="1"/>
            </p:cNvSpPr>
            <p:nvPr/>
          </p:nvSpPr>
          <p:spPr bwMode="auto">
            <a:xfrm>
              <a:off x="4669866" y="3800264"/>
              <a:ext cx="279527" cy="316965"/>
            </a:xfrm>
            <a:custGeom>
              <a:gdLst>
                <a:gd fmla="*/ 84 w 84" name="T0"/>
                <a:gd fmla="*/ 42 h 95" name="T1"/>
                <a:gd fmla="*/ 42 w 84" name="T2"/>
                <a:gd fmla="*/ 0 h 95" name="T3"/>
                <a:gd fmla="*/ 0 w 84" name="T4"/>
                <a:gd fmla="*/ 42 h 95" name="T5"/>
                <a:gd fmla="*/ 28 w 84" name="T6"/>
                <a:gd fmla="*/ 81 h 95" name="T7"/>
                <a:gd fmla="*/ 25 w 84" name="T8"/>
                <a:gd fmla="*/ 81 h 95" name="T9"/>
                <a:gd fmla="*/ 25 w 84" name="T10"/>
                <a:gd fmla="*/ 95 h 95" name="T11"/>
                <a:gd fmla="*/ 60 w 84" name="T12"/>
                <a:gd fmla="*/ 95 h 95" name="T13"/>
                <a:gd fmla="*/ 60 w 84" name="T14"/>
                <a:gd fmla="*/ 81 h 95" name="T15"/>
                <a:gd fmla="*/ 57 w 84" name="T16"/>
                <a:gd fmla="*/ 81 h 95" name="T17"/>
                <a:gd fmla="*/ 84 w 84" name="T18"/>
                <a:gd fmla="*/ 42 h 95" name="T19"/>
                <a:gd fmla="*/ 42 w 84" name="T20"/>
                <a:gd fmla="*/ 77 h 95" name="T21"/>
                <a:gd fmla="*/ 7 w 84" name="T22"/>
                <a:gd fmla="*/ 42 h 95" name="T23"/>
                <a:gd fmla="*/ 42 w 84" name="T24"/>
                <a:gd fmla="*/ 7 h 95" name="T25"/>
                <a:gd fmla="*/ 77 w 84" name="T26"/>
                <a:gd fmla="*/ 42 h 95" name="T27"/>
                <a:gd fmla="*/ 42 w 84" name="T28"/>
                <a:gd fmla="*/ 77 h 95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95" w="84">
                  <a:moveTo>
                    <a:pt x="84" y="42"/>
                  </a:moveTo>
                  <a:cubicBezTo>
                    <a:pt x="84" y="19"/>
                    <a:pt x="65" y="0"/>
                    <a:pt x="42" y="0"/>
                  </a:cubicBezTo>
                  <a:cubicBezTo>
                    <a:pt x="19" y="0"/>
                    <a:pt x="0" y="19"/>
                    <a:pt x="0" y="42"/>
                  </a:cubicBezTo>
                  <a:cubicBezTo>
                    <a:pt x="0" y="60"/>
                    <a:pt x="12" y="75"/>
                    <a:pt x="28" y="81"/>
                  </a:cubicBezTo>
                  <a:cubicBezTo>
                    <a:pt x="25" y="81"/>
                    <a:pt x="25" y="81"/>
                    <a:pt x="25" y="81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7" y="81"/>
                    <a:pt x="57" y="81"/>
                    <a:pt x="57" y="81"/>
                  </a:cubicBezTo>
                  <a:cubicBezTo>
                    <a:pt x="73" y="75"/>
                    <a:pt x="84" y="60"/>
                    <a:pt x="84" y="42"/>
                  </a:cubicBezTo>
                  <a:close/>
                  <a:moveTo>
                    <a:pt x="42" y="77"/>
                  </a:moveTo>
                  <a:cubicBezTo>
                    <a:pt x="23" y="77"/>
                    <a:pt x="7" y="61"/>
                    <a:pt x="7" y="42"/>
                  </a:cubicBezTo>
                  <a:cubicBezTo>
                    <a:pt x="7" y="23"/>
                    <a:pt x="23" y="7"/>
                    <a:pt x="42" y="7"/>
                  </a:cubicBezTo>
                  <a:cubicBezTo>
                    <a:pt x="62" y="7"/>
                    <a:pt x="77" y="23"/>
                    <a:pt x="77" y="42"/>
                  </a:cubicBezTo>
                  <a:cubicBezTo>
                    <a:pt x="77" y="61"/>
                    <a:pt x="62" y="77"/>
                    <a:pt x="42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6" name="Rectangle 142"/>
            <p:cNvSpPr>
              <a:spLocks noChangeArrowheads="1"/>
            </p:cNvSpPr>
            <p:nvPr/>
          </p:nvSpPr>
          <p:spPr bwMode="auto">
            <a:xfrm>
              <a:off x="4752226" y="4127210"/>
              <a:ext cx="117302" cy="4242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7" name="Freeform 143"/>
            <p:cNvSpPr/>
            <p:nvPr/>
          </p:nvSpPr>
          <p:spPr bwMode="auto">
            <a:xfrm>
              <a:off x="4752226" y="4179623"/>
              <a:ext cx="117302" cy="37438"/>
            </a:xfrm>
            <a:custGeom>
              <a:gdLst>
                <a:gd fmla="*/ 0 w 47" name="T0"/>
                <a:gd fmla="*/ 9 h 15" name="T1"/>
                <a:gd fmla="*/ 16 w 47" name="T2"/>
                <a:gd fmla="*/ 9 h 15" name="T3"/>
                <a:gd fmla="*/ 16 w 47" name="T4"/>
                <a:gd fmla="*/ 15 h 15" name="T5"/>
                <a:gd fmla="*/ 31 w 47" name="T6"/>
                <a:gd fmla="*/ 15 h 15" name="T7"/>
                <a:gd fmla="*/ 31 w 47" name="T8"/>
                <a:gd fmla="*/ 9 h 15" name="T9"/>
                <a:gd fmla="*/ 47 w 47" name="T10"/>
                <a:gd fmla="*/ 9 h 15" name="T11"/>
                <a:gd fmla="*/ 47 w 47" name="T12"/>
                <a:gd fmla="*/ 0 h 15" name="T13"/>
                <a:gd fmla="*/ 0 w 47" name="T14"/>
                <a:gd fmla="*/ 0 h 15" name="T15"/>
                <a:gd fmla="*/ 0 w 47" name="T16"/>
                <a:gd fmla="*/ 9 h 1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5" w="47">
                  <a:moveTo>
                    <a:pt x="0" y="9"/>
                  </a:moveTo>
                  <a:lnTo>
                    <a:pt x="16" y="9"/>
                  </a:lnTo>
                  <a:lnTo>
                    <a:pt x="16" y="15"/>
                  </a:lnTo>
                  <a:lnTo>
                    <a:pt x="31" y="15"/>
                  </a:lnTo>
                  <a:lnTo>
                    <a:pt x="31" y="9"/>
                  </a:lnTo>
                  <a:lnTo>
                    <a:pt x="47" y="9"/>
                  </a:lnTo>
                  <a:lnTo>
                    <a:pt x="47" y="0"/>
                  </a:lnTo>
                  <a:lnTo>
                    <a:pt x="0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8" name="Freeform 144"/>
            <p:cNvSpPr>
              <a:spLocks noEditPoints="1"/>
            </p:cNvSpPr>
            <p:nvPr/>
          </p:nvSpPr>
          <p:spPr bwMode="auto">
            <a:xfrm>
              <a:off x="4769697" y="3890112"/>
              <a:ext cx="82362" cy="162227"/>
            </a:xfrm>
            <a:custGeom>
              <a:gdLst>
                <a:gd fmla="*/ 32 w 33" name="T0"/>
                <a:gd fmla="*/ 3 h 65" name="T1"/>
                <a:gd fmla="*/ 28 w 33" name="T2"/>
                <a:gd fmla="*/ 0 h 65" name="T3"/>
                <a:gd fmla="*/ 16 w 33" name="T4"/>
                <a:gd fmla="*/ 5 h 65" name="T5"/>
                <a:gd fmla="*/ 4 w 33" name="T6"/>
                <a:gd fmla="*/ 0 h 65" name="T7"/>
                <a:gd fmla="*/ 0 w 33" name="T8"/>
                <a:gd fmla="*/ 3 h 65" name="T9"/>
                <a:gd fmla="*/ 0 w 33" name="T10"/>
                <a:gd fmla="*/ 3 h 65" name="T11"/>
                <a:gd fmla="*/ 0 w 33" name="T12"/>
                <a:gd fmla="*/ 3 h 65" name="T13"/>
                <a:gd fmla="*/ 15 w 33" name="T14"/>
                <a:gd fmla="*/ 65 h 65" name="T15"/>
                <a:gd fmla="*/ 19 w 33" name="T16"/>
                <a:gd fmla="*/ 65 h 65" name="T17"/>
                <a:gd fmla="*/ 33 w 33" name="T18"/>
                <a:gd fmla="*/ 3 h 65" name="T19"/>
                <a:gd fmla="*/ 33 w 33" name="T20"/>
                <a:gd fmla="*/ 3 h 65" name="T21"/>
                <a:gd fmla="*/ 33 w 33" name="T22"/>
                <a:gd fmla="*/ 3 h 65" name="T23"/>
                <a:gd fmla="*/ 33 w 33" name="T24"/>
                <a:gd fmla="*/ 3 h 65" name="T25"/>
                <a:gd fmla="*/ 32 w 33" name="T26"/>
                <a:gd fmla="*/ 3 h 65" name="T27"/>
                <a:gd fmla="*/ 16 w 33" name="T28"/>
                <a:gd fmla="*/ 57 h 65" name="T29"/>
                <a:gd fmla="*/ 4 w 33" name="T30"/>
                <a:gd fmla="*/ 4 h 65" name="T31"/>
                <a:gd fmla="*/ 16 w 33" name="T32"/>
                <a:gd fmla="*/ 8 h 65" name="T33"/>
                <a:gd fmla="*/ 29 w 33" name="T34"/>
                <a:gd fmla="*/ 4 h 65" name="T35"/>
                <a:gd fmla="*/ 16 w 33" name="T36"/>
                <a:gd fmla="*/ 57 h 65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65" w="33">
                  <a:moveTo>
                    <a:pt x="32" y="3"/>
                  </a:moveTo>
                  <a:lnTo>
                    <a:pt x="28" y="0"/>
                  </a:lnTo>
                  <a:lnTo>
                    <a:pt x="16" y="5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15" y="65"/>
                  </a:lnTo>
                  <a:lnTo>
                    <a:pt x="19" y="65"/>
                  </a:lnTo>
                  <a:lnTo>
                    <a:pt x="33" y="3"/>
                  </a:lnTo>
                  <a:lnTo>
                    <a:pt x="33" y="3"/>
                  </a:lnTo>
                  <a:lnTo>
                    <a:pt x="33" y="3"/>
                  </a:lnTo>
                  <a:lnTo>
                    <a:pt x="33" y="3"/>
                  </a:lnTo>
                  <a:lnTo>
                    <a:pt x="32" y="3"/>
                  </a:lnTo>
                  <a:close/>
                  <a:moveTo>
                    <a:pt x="16" y="57"/>
                  </a:moveTo>
                  <a:lnTo>
                    <a:pt x="4" y="4"/>
                  </a:lnTo>
                  <a:lnTo>
                    <a:pt x="16" y="8"/>
                  </a:lnTo>
                  <a:lnTo>
                    <a:pt x="29" y="4"/>
                  </a:lnTo>
                  <a:lnTo>
                    <a:pt x="16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114902" y="5279520"/>
            <a:ext cx="240304" cy="312395"/>
            <a:chOff x="6421904" y="4798576"/>
            <a:chExt cx="299494" cy="389342"/>
          </a:xfrm>
          <a:solidFill>
            <a:schemeClr val="bg1"/>
          </a:solidFill>
        </p:grpSpPr>
        <p:sp>
          <p:nvSpPr>
            <p:cNvPr id="30" name="Freeform 170"/>
            <p:cNvSpPr/>
            <p:nvPr/>
          </p:nvSpPr>
          <p:spPr bwMode="auto">
            <a:xfrm>
              <a:off x="6421904" y="4910886"/>
              <a:ext cx="299494" cy="277032"/>
            </a:xfrm>
            <a:custGeom>
              <a:gdLst>
                <a:gd fmla="*/ 45 w 90" name="T0"/>
                <a:gd fmla="*/ 83 h 83" name="T1"/>
                <a:gd fmla="*/ 90 w 90" name="T2"/>
                <a:gd fmla="*/ 0 h 83" name="T3"/>
                <a:gd fmla="*/ 0 w 90" name="T4"/>
                <a:gd fmla="*/ 0 h 83" name="T5"/>
                <a:gd fmla="*/ 45 w 90" name="T6"/>
                <a:gd fmla="*/ 83 h 8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83" w="90">
                  <a:moveTo>
                    <a:pt x="45" y="83"/>
                  </a:moveTo>
                  <a:cubicBezTo>
                    <a:pt x="90" y="59"/>
                    <a:pt x="90" y="0"/>
                    <a:pt x="9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59"/>
                    <a:pt x="45" y="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1" name="Freeform 171"/>
            <p:cNvSpPr/>
            <p:nvPr/>
          </p:nvSpPr>
          <p:spPr bwMode="auto">
            <a:xfrm>
              <a:off x="6421904" y="4798576"/>
              <a:ext cx="299494" cy="94840"/>
            </a:xfrm>
            <a:custGeom>
              <a:gdLst>
                <a:gd fmla="*/ 84 w 90" name="T0"/>
                <a:gd fmla="*/ 0 h 29" name="T1"/>
                <a:gd fmla="*/ 68 w 90" name="T2"/>
                <a:gd fmla="*/ 16 h 29" name="T3"/>
                <a:gd fmla="*/ 52 w 90" name="T4"/>
                <a:gd fmla="*/ 0 h 29" name="T5"/>
                <a:gd fmla="*/ 39 w 90" name="T6"/>
                <a:gd fmla="*/ 0 h 29" name="T7"/>
                <a:gd fmla="*/ 23 w 90" name="T8"/>
                <a:gd fmla="*/ 16 h 29" name="T9"/>
                <a:gd fmla="*/ 7 w 90" name="T10"/>
                <a:gd fmla="*/ 0 h 29" name="T11"/>
                <a:gd fmla="*/ 0 w 90" name="T12"/>
                <a:gd fmla="*/ 0 h 29" name="T13"/>
                <a:gd fmla="*/ 0 w 90" name="T14"/>
                <a:gd fmla="*/ 29 h 29" name="T15"/>
                <a:gd fmla="*/ 90 w 90" name="T16"/>
                <a:gd fmla="*/ 29 h 29" name="T17"/>
                <a:gd fmla="*/ 90 w 90" name="T18"/>
                <a:gd fmla="*/ 0 h 29" name="T19"/>
                <a:gd fmla="*/ 84 w 90" name="T20"/>
                <a:gd fmla="*/ 0 h 2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8" w="90">
                  <a:moveTo>
                    <a:pt x="84" y="0"/>
                  </a:moveTo>
                  <a:cubicBezTo>
                    <a:pt x="84" y="9"/>
                    <a:pt x="77" y="16"/>
                    <a:pt x="68" y="16"/>
                  </a:cubicBezTo>
                  <a:cubicBezTo>
                    <a:pt x="59" y="16"/>
                    <a:pt x="52" y="9"/>
                    <a:pt x="52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9"/>
                    <a:pt x="32" y="16"/>
                    <a:pt x="23" y="16"/>
                  </a:cubicBezTo>
                  <a:cubicBezTo>
                    <a:pt x="14" y="16"/>
                    <a:pt x="7" y="9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90" y="29"/>
                    <a:pt x="90" y="29"/>
                    <a:pt x="90" y="29"/>
                  </a:cubicBezTo>
                  <a:cubicBezTo>
                    <a:pt x="90" y="0"/>
                    <a:pt x="90" y="0"/>
                    <a:pt x="90" y="0"/>
                  </a:cubicBez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32" name="文本框 31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4" name="椭圆 33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640851545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1000" id="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1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1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1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16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1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2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2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2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26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2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3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3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3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36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37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41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42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4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4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4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51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5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5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56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57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5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6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6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6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6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6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3"/>
      <p:bldGraphic grpId="0" spid="13">
        <p:bldAsOne/>
      </p:bldGraphic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Group 3"/>
          <p:cNvGrpSpPr/>
          <p:nvPr/>
        </p:nvGrpSpPr>
        <p:grpSpPr>
          <a:xfrm>
            <a:off x="4773191" y="4411050"/>
            <a:ext cx="1845708" cy="1845706"/>
            <a:chOff x="3012066" y="4238100"/>
            <a:chExt cx="2371719" cy="2371719"/>
          </a:xfrm>
        </p:grpSpPr>
        <p:sp>
          <p:nvSpPr>
            <p:cNvPr id="5" name="Oval 4"/>
            <p:cNvSpPr/>
            <p:nvPr/>
          </p:nvSpPr>
          <p:spPr>
            <a:xfrm>
              <a:off x="3012066" y="4238100"/>
              <a:ext cx="2371719" cy="2371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3965753" y="4927075"/>
              <a:ext cx="464344" cy="450850"/>
              <a:chOff x="8216107" y="4449763"/>
              <a:chExt cx="464344" cy="450850"/>
            </a:xfrm>
            <a:solidFill>
              <a:schemeClr val="bg1"/>
            </a:solidFill>
          </p:grpSpPr>
          <p:sp>
            <p:nvSpPr>
              <p:cNvPr id="8" name="AutoShape 16"/>
              <p:cNvSpPr/>
              <p:nvPr/>
            </p:nvSpPr>
            <p:spPr bwMode="auto">
              <a:xfrm>
                <a:off x="8448675" y="4696619"/>
                <a:ext cx="57944" cy="58738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10800" y="0"/>
                    </a:moveTo>
                    <a:cubicBezTo>
                      <a:pt x="4838" y="0"/>
                      <a:pt x="0" y="4841"/>
                      <a:pt x="0" y="10800"/>
                    </a:cubicBezTo>
                    <a:cubicBezTo>
                      <a:pt x="0" y="16758"/>
                      <a:pt x="4838" y="21599"/>
                      <a:pt x="10800" y="21599"/>
                    </a:cubicBezTo>
                    <a:cubicBezTo>
                      <a:pt x="16761" y="21599"/>
                      <a:pt x="21600" y="16758"/>
                      <a:pt x="21600" y="10800"/>
                    </a:cubicBezTo>
                    <a:cubicBezTo>
                      <a:pt x="21600" y="4841"/>
                      <a:pt x="16761" y="0"/>
                      <a:pt x="1080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cap="flat" cmpd="sng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bIns="20091" lIns="20091" rIns="20091" tIns="20091"/>
              <a:lstStyle/>
              <a:p>
                <a:pPr algn="ctr" defTabSz="241082" hangingPunct="0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/>
                    </a:outerShdw>
                  </a:effectLst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9" name="AutoShape 17"/>
              <p:cNvSpPr/>
              <p:nvPr/>
            </p:nvSpPr>
            <p:spPr bwMode="auto">
              <a:xfrm>
                <a:off x="8216107" y="4449763"/>
                <a:ext cx="464344" cy="450850"/>
              </a:xfrm>
              <a:custGeom>
                <a:gdLst>
                  <a:gd fmla="*/ 10473 w 20946" name="T0"/>
                  <a:gd fmla="*/ 10800 h 21600" name="T1"/>
                  <a:gd fmla="*/ 10473 w 20946" name="T2"/>
                  <a:gd fmla="*/ 10800 h 21600" name="T3"/>
                  <a:gd fmla="*/ 10473 w 20946" name="T4"/>
                  <a:gd fmla="*/ 10800 h 21600" name="T5"/>
                  <a:gd fmla="*/ 10473 w 20946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0946">
                    <a:moveTo>
                      <a:pt x="18509" y="15329"/>
                    </a:moveTo>
                    <a:lnTo>
                      <a:pt x="11782" y="15329"/>
                    </a:lnTo>
                    <a:cubicBezTo>
                      <a:pt x="10699" y="15329"/>
                      <a:pt x="9818" y="14391"/>
                      <a:pt x="9818" y="13238"/>
                    </a:cubicBezTo>
                    <a:cubicBezTo>
                      <a:pt x="9818" y="12086"/>
                      <a:pt x="10699" y="11148"/>
                      <a:pt x="11782" y="11148"/>
                    </a:cubicBezTo>
                    <a:lnTo>
                      <a:pt x="17673" y="11148"/>
                    </a:lnTo>
                    <a:cubicBezTo>
                      <a:pt x="18077" y="11142"/>
                      <a:pt x="18477" y="10934"/>
                      <a:pt x="18721" y="10588"/>
                    </a:cubicBezTo>
                    <a:cubicBezTo>
                      <a:pt x="18789" y="10491"/>
                      <a:pt x="18842" y="10381"/>
                      <a:pt x="18885" y="10267"/>
                    </a:cubicBezTo>
                    <a:cubicBezTo>
                      <a:pt x="18890" y="10251"/>
                      <a:pt x="18901" y="10239"/>
                      <a:pt x="18906" y="10224"/>
                    </a:cubicBezTo>
                    <a:cubicBezTo>
                      <a:pt x="19377" y="10880"/>
                      <a:pt x="19636" y="11686"/>
                      <a:pt x="19636" y="12541"/>
                    </a:cubicBezTo>
                    <a:cubicBezTo>
                      <a:pt x="19636" y="13613"/>
                      <a:pt x="19230" y="14607"/>
                      <a:pt x="18509" y="15329"/>
                    </a:cubicBezTo>
                    <a:moveTo>
                      <a:pt x="17673" y="17767"/>
                    </a:moveTo>
                    <a:cubicBezTo>
                      <a:pt x="17673" y="19114"/>
                      <a:pt x="16647" y="20206"/>
                      <a:pt x="15382" y="20206"/>
                    </a:cubicBezTo>
                    <a:lnTo>
                      <a:pt x="3600" y="20206"/>
                    </a:lnTo>
                    <a:cubicBezTo>
                      <a:pt x="2334" y="20206"/>
                      <a:pt x="1309" y="19114"/>
                      <a:pt x="1309" y="17767"/>
                    </a:cubicBezTo>
                    <a:lnTo>
                      <a:pt x="1309" y="6786"/>
                    </a:lnTo>
                    <a:cubicBezTo>
                      <a:pt x="1931" y="7334"/>
                      <a:pt x="2730" y="7664"/>
                      <a:pt x="3600" y="7664"/>
                    </a:cubicBezTo>
                    <a:lnTo>
                      <a:pt x="14400" y="7664"/>
                    </a:lnTo>
                    <a:lnTo>
                      <a:pt x="17018" y="7664"/>
                    </a:lnTo>
                    <a:cubicBezTo>
                      <a:pt x="17379" y="7664"/>
                      <a:pt x="17673" y="7976"/>
                      <a:pt x="17673" y="8361"/>
                    </a:cubicBezTo>
                    <a:lnTo>
                      <a:pt x="17673" y="9754"/>
                    </a:lnTo>
                    <a:lnTo>
                      <a:pt x="11782" y="9754"/>
                    </a:lnTo>
                    <a:cubicBezTo>
                      <a:pt x="9974" y="9754"/>
                      <a:pt x="8509" y="11314"/>
                      <a:pt x="8509" y="13238"/>
                    </a:cubicBezTo>
                    <a:cubicBezTo>
                      <a:pt x="8509" y="15163"/>
                      <a:pt x="9974" y="16722"/>
                      <a:pt x="11782" y="16722"/>
                    </a:cubicBezTo>
                    <a:lnTo>
                      <a:pt x="17673" y="16722"/>
                    </a:lnTo>
                    <a:cubicBezTo>
                      <a:pt x="17673" y="16722"/>
                      <a:pt x="17673" y="17767"/>
                      <a:pt x="17673" y="17767"/>
                    </a:cubicBezTo>
                    <a:close/>
                    <a:moveTo>
                      <a:pt x="16363" y="5574"/>
                    </a:moveTo>
                    <a:lnTo>
                      <a:pt x="16363" y="6270"/>
                    </a:lnTo>
                    <a:lnTo>
                      <a:pt x="14400" y="6270"/>
                    </a:lnTo>
                    <a:lnTo>
                      <a:pt x="3600" y="6270"/>
                    </a:lnTo>
                    <a:cubicBezTo>
                      <a:pt x="3246" y="6270"/>
                      <a:pt x="2916" y="6179"/>
                      <a:pt x="2617" y="6027"/>
                    </a:cubicBezTo>
                    <a:lnTo>
                      <a:pt x="2617" y="5574"/>
                    </a:lnTo>
                    <a:cubicBezTo>
                      <a:pt x="2617" y="5574"/>
                      <a:pt x="16363" y="5574"/>
                      <a:pt x="16363" y="5574"/>
                    </a:cubicBezTo>
                    <a:close/>
                    <a:moveTo>
                      <a:pt x="16363" y="4877"/>
                    </a:moveTo>
                    <a:lnTo>
                      <a:pt x="2617" y="4877"/>
                    </a:lnTo>
                    <a:lnTo>
                      <a:pt x="2617" y="4180"/>
                    </a:lnTo>
                    <a:lnTo>
                      <a:pt x="16363" y="4180"/>
                    </a:lnTo>
                    <a:cubicBezTo>
                      <a:pt x="16363" y="4180"/>
                      <a:pt x="16363" y="4877"/>
                      <a:pt x="16363" y="4877"/>
                    </a:cubicBezTo>
                    <a:close/>
                    <a:moveTo>
                      <a:pt x="16363" y="3483"/>
                    </a:moveTo>
                    <a:lnTo>
                      <a:pt x="2617" y="3483"/>
                    </a:lnTo>
                    <a:lnTo>
                      <a:pt x="2617" y="2787"/>
                    </a:lnTo>
                    <a:lnTo>
                      <a:pt x="16363" y="2787"/>
                    </a:lnTo>
                    <a:cubicBezTo>
                      <a:pt x="16363" y="2787"/>
                      <a:pt x="16363" y="3483"/>
                      <a:pt x="16363" y="3483"/>
                    </a:cubicBezTo>
                    <a:close/>
                    <a:moveTo>
                      <a:pt x="3600" y="1393"/>
                    </a:moveTo>
                    <a:lnTo>
                      <a:pt x="14400" y="1393"/>
                    </a:lnTo>
                    <a:lnTo>
                      <a:pt x="17018" y="1393"/>
                    </a:lnTo>
                    <a:cubicBezTo>
                      <a:pt x="17379" y="1393"/>
                      <a:pt x="17673" y="1705"/>
                      <a:pt x="17673" y="2090"/>
                    </a:cubicBezTo>
                    <a:lnTo>
                      <a:pt x="17673" y="3832"/>
                    </a:lnTo>
                    <a:lnTo>
                      <a:pt x="17673" y="4180"/>
                    </a:lnTo>
                    <a:lnTo>
                      <a:pt x="17673" y="6398"/>
                    </a:lnTo>
                    <a:cubicBezTo>
                      <a:pt x="17466" y="6321"/>
                      <a:pt x="17249" y="6270"/>
                      <a:pt x="17018" y="6270"/>
                    </a:cubicBezTo>
                    <a:lnTo>
                      <a:pt x="17018" y="5574"/>
                    </a:lnTo>
                    <a:lnTo>
                      <a:pt x="17018" y="4180"/>
                    </a:lnTo>
                    <a:lnTo>
                      <a:pt x="17018" y="2787"/>
                    </a:lnTo>
                    <a:cubicBezTo>
                      <a:pt x="17018" y="2401"/>
                      <a:pt x="16724" y="2090"/>
                      <a:pt x="16363" y="2090"/>
                    </a:cubicBezTo>
                    <a:lnTo>
                      <a:pt x="2617" y="2090"/>
                    </a:lnTo>
                    <a:cubicBezTo>
                      <a:pt x="2256" y="2090"/>
                      <a:pt x="1963" y="2401"/>
                      <a:pt x="1963" y="2787"/>
                    </a:cubicBezTo>
                    <a:lnTo>
                      <a:pt x="1963" y="4180"/>
                    </a:lnTo>
                    <a:lnTo>
                      <a:pt x="1963" y="5534"/>
                    </a:lnTo>
                    <a:cubicBezTo>
                      <a:pt x="1559" y="5094"/>
                      <a:pt x="1309" y="4495"/>
                      <a:pt x="1309" y="3832"/>
                    </a:cubicBezTo>
                    <a:cubicBezTo>
                      <a:pt x="1309" y="2485"/>
                      <a:pt x="2334" y="1393"/>
                      <a:pt x="3600" y="1393"/>
                    </a:cubicBezTo>
                    <a:moveTo>
                      <a:pt x="18983" y="8361"/>
                    </a:moveTo>
                    <a:lnTo>
                      <a:pt x="18982" y="8361"/>
                    </a:lnTo>
                    <a:lnTo>
                      <a:pt x="18982" y="4180"/>
                    </a:lnTo>
                    <a:lnTo>
                      <a:pt x="18982" y="3832"/>
                    </a:lnTo>
                    <a:lnTo>
                      <a:pt x="18982" y="2090"/>
                    </a:lnTo>
                    <a:cubicBezTo>
                      <a:pt x="18982" y="935"/>
                      <a:pt x="18102" y="0"/>
                      <a:pt x="17018" y="0"/>
                    </a:cubicBezTo>
                    <a:lnTo>
                      <a:pt x="14400" y="0"/>
                    </a:lnTo>
                    <a:lnTo>
                      <a:pt x="3600" y="0"/>
                    </a:lnTo>
                    <a:cubicBezTo>
                      <a:pt x="1614" y="0"/>
                      <a:pt x="0" y="1719"/>
                      <a:pt x="0" y="3832"/>
                    </a:cubicBezTo>
                    <a:lnTo>
                      <a:pt x="0" y="17767"/>
                    </a:lnTo>
                    <a:cubicBezTo>
                      <a:pt x="0" y="19880"/>
                      <a:pt x="1614" y="21600"/>
                      <a:pt x="3600" y="21600"/>
                    </a:cubicBezTo>
                    <a:lnTo>
                      <a:pt x="15382" y="21600"/>
                    </a:lnTo>
                    <a:cubicBezTo>
                      <a:pt x="17366" y="21600"/>
                      <a:pt x="18982" y="19880"/>
                      <a:pt x="18982" y="17767"/>
                    </a:cubicBezTo>
                    <a:lnTo>
                      <a:pt x="18982" y="16722"/>
                    </a:lnTo>
                    <a:lnTo>
                      <a:pt x="18983" y="16722"/>
                    </a:lnTo>
                    <a:cubicBezTo>
                      <a:pt x="21600" y="14631"/>
                      <a:pt x="21600" y="10452"/>
                      <a:pt x="18983" y="836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cap="flat" cmpd="sng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bIns="20091" lIns="20091" rIns="20091" tIns="20091"/>
              <a:lstStyle/>
              <a:p>
                <a:pPr algn="ctr" defTabSz="241082" hangingPunct="0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/>
                    </a:outerShdw>
                  </a:effectLst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3280774" y="5425592"/>
              <a:ext cx="1834299" cy="446499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138893" y="3363658"/>
            <a:ext cx="1845708" cy="1845706"/>
            <a:chOff x="4783283" y="2878610"/>
            <a:chExt cx="2371719" cy="2371719"/>
          </a:xfrm>
        </p:grpSpPr>
        <p:sp>
          <p:nvSpPr>
            <p:cNvPr id="11" name="Oval 10"/>
            <p:cNvSpPr/>
            <p:nvPr/>
          </p:nvSpPr>
          <p:spPr>
            <a:xfrm>
              <a:off x="4783283" y="2878610"/>
              <a:ext cx="2371719" cy="237171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5733691" y="3499170"/>
              <a:ext cx="465138" cy="435769"/>
              <a:chOff x="5368132" y="3540125"/>
              <a:chExt cx="465138" cy="435769"/>
            </a:xfrm>
            <a:solidFill>
              <a:schemeClr val="bg1"/>
            </a:solidFill>
          </p:grpSpPr>
          <p:sp>
            <p:nvSpPr>
              <p:cNvPr id="14" name="AutoShape 110"/>
              <p:cNvSpPr/>
              <p:nvPr/>
            </p:nvSpPr>
            <p:spPr bwMode="auto">
              <a:xfrm>
                <a:off x="5426869" y="3598069"/>
                <a:ext cx="347663" cy="232569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20699" y="20255"/>
                    </a:moveTo>
                    <a:lnTo>
                      <a:pt x="899" y="20255"/>
                    </a:lnTo>
                    <a:lnTo>
                      <a:pt x="899" y="1350"/>
                    </a:lnTo>
                    <a:lnTo>
                      <a:pt x="20699" y="1350"/>
                    </a:lnTo>
                    <a:cubicBezTo>
                      <a:pt x="20699" y="1350"/>
                      <a:pt x="20699" y="20255"/>
                      <a:pt x="20699" y="20255"/>
                    </a:cubicBezTo>
                    <a:close/>
                    <a:moveTo>
                      <a:pt x="20699" y="0"/>
                    </a:moveTo>
                    <a:lnTo>
                      <a:pt x="899" y="5"/>
                    </a:lnTo>
                    <a:cubicBezTo>
                      <a:pt x="402" y="5"/>
                      <a:pt x="0" y="603"/>
                      <a:pt x="0" y="1350"/>
                    </a:cubicBezTo>
                    <a:lnTo>
                      <a:pt x="0" y="20249"/>
                    </a:lnTo>
                    <a:cubicBezTo>
                      <a:pt x="0" y="20996"/>
                      <a:pt x="402" y="21599"/>
                      <a:pt x="899" y="21599"/>
                    </a:cubicBezTo>
                    <a:lnTo>
                      <a:pt x="20699" y="21599"/>
                    </a:lnTo>
                    <a:cubicBezTo>
                      <a:pt x="21197" y="21599"/>
                      <a:pt x="21600" y="20996"/>
                      <a:pt x="21600" y="20249"/>
                    </a:cubicBezTo>
                    <a:lnTo>
                      <a:pt x="21600" y="1350"/>
                    </a:lnTo>
                    <a:cubicBezTo>
                      <a:pt x="21600" y="603"/>
                      <a:pt x="21197" y="0"/>
                      <a:pt x="2069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cap="flat" cmpd="sng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bIns="20091" lIns="20091" rIns="20091" tIns="20091"/>
              <a:lstStyle/>
              <a:p>
                <a:pPr algn="ctr" defTabSz="241082" hangingPunct="0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/>
                    </a:outerShdw>
                  </a:effectLst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15" name="AutoShape 111"/>
              <p:cNvSpPr/>
              <p:nvPr/>
            </p:nvSpPr>
            <p:spPr bwMode="auto">
              <a:xfrm>
                <a:off x="5368132" y="3540125"/>
                <a:ext cx="465138" cy="435769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20249" y="16562"/>
                    </a:moveTo>
                    <a:cubicBezTo>
                      <a:pt x="20249" y="16959"/>
                      <a:pt x="19946" y="17282"/>
                      <a:pt x="19575" y="17282"/>
                    </a:cubicBezTo>
                    <a:lnTo>
                      <a:pt x="13499" y="17282"/>
                    </a:lnTo>
                    <a:lnTo>
                      <a:pt x="8099" y="17282"/>
                    </a:lnTo>
                    <a:lnTo>
                      <a:pt x="2024" y="17282"/>
                    </a:lnTo>
                    <a:cubicBezTo>
                      <a:pt x="1651" y="17282"/>
                      <a:pt x="1349" y="16959"/>
                      <a:pt x="1349" y="16562"/>
                    </a:cubicBezTo>
                    <a:lnTo>
                      <a:pt x="1349" y="2160"/>
                    </a:lnTo>
                    <a:cubicBezTo>
                      <a:pt x="1349" y="1762"/>
                      <a:pt x="1651" y="1440"/>
                      <a:pt x="2024" y="1440"/>
                    </a:cubicBezTo>
                    <a:lnTo>
                      <a:pt x="19575" y="1440"/>
                    </a:lnTo>
                    <a:cubicBezTo>
                      <a:pt x="19946" y="1440"/>
                      <a:pt x="20249" y="1762"/>
                      <a:pt x="20249" y="2160"/>
                    </a:cubicBezTo>
                    <a:cubicBezTo>
                      <a:pt x="20249" y="2160"/>
                      <a:pt x="20249" y="16562"/>
                      <a:pt x="20249" y="16562"/>
                    </a:cubicBezTo>
                    <a:close/>
                    <a:moveTo>
                      <a:pt x="19575" y="0"/>
                    </a:moveTo>
                    <a:lnTo>
                      <a:pt x="2024" y="0"/>
                    </a:lnTo>
                    <a:cubicBezTo>
                      <a:pt x="905" y="0"/>
                      <a:pt x="0" y="966"/>
                      <a:pt x="0" y="2160"/>
                    </a:cubicBezTo>
                    <a:lnTo>
                      <a:pt x="0" y="16562"/>
                    </a:lnTo>
                    <a:cubicBezTo>
                      <a:pt x="0" y="17753"/>
                      <a:pt x="903" y="18718"/>
                      <a:pt x="2018" y="18721"/>
                    </a:cubicBezTo>
                    <a:lnTo>
                      <a:pt x="8774" y="18721"/>
                    </a:lnTo>
                    <a:lnTo>
                      <a:pt x="8774" y="19597"/>
                    </a:lnTo>
                    <a:lnTo>
                      <a:pt x="4561" y="20181"/>
                    </a:lnTo>
                    <a:cubicBezTo>
                      <a:pt x="4260" y="20262"/>
                      <a:pt x="4049" y="20549"/>
                      <a:pt x="4049" y="20879"/>
                    </a:cubicBezTo>
                    <a:cubicBezTo>
                      <a:pt x="4049" y="21277"/>
                      <a:pt x="4351" y="21599"/>
                      <a:pt x="4724" y="21599"/>
                    </a:cubicBezTo>
                    <a:lnTo>
                      <a:pt x="16874" y="21599"/>
                    </a:lnTo>
                    <a:cubicBezTo>
                      <a:pt x="17248" y="21599"/>
                      <a:pt x="17549" y="21277"/>
                      <a:pt x="17549" y="20879"/>
                    </a:cubicBezTo>
                    <a:cubicBezTo>
                      <a:pt x="17549" y="20549"/>
                      <a:pt x="17339" y="20262"/>
                      <a:pt x="17038" y="20181"/>
                    </a:cubicBezTo>
                    <a:lnTo>
                      <a:pt x="12824" y="19597"/>
                    </a:lnTo>
                    <a:lnTo>
                      <a:pt x="12824" y="18721"/>
                    </a:lnTo>
                    <a:lnTo>
                      <a:pt x="19581" y="18721"/>
                    </a:lnTo>
                    <a:cubicBezTo>
                      <a:pt x="20696" y="18718"/>
                      <a:pt x="21600" y="17753"/>
                      <a:pt x="21600" y="16562"/>
                    </a:cubicBezTo>
                    <a:lnTo>
                      <a:pt x="21600" y="2160"/>
                    </a:lnTo>
                    <a:cubicBezTo>
                      <a:pt x="21600" y="966"/>
                      <a:pt x="20692" y="0"/>
                      <a:pt x="19575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cap="flat" cmpd="sng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bIns="20091" lIns="20091" rIns="20091" tIns="20091"/>
              <a:lstStyle/>
              <a:p>
                <a:pPr algn="ctr" defTabSz="241082" hangingPunct="0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/>
                    </a:outerShdw>
                  </a:effectLst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5065735" y="3823781"/>
              <a:ext cx="1834299" cy="446499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495239" y="2247541"/>
            <a:ext cx="1845708" cy="1845706"/>
            <a:chOff x="6554500" y="1450117"/>
            <a:chExt cx="2371719" cy="2371719"/>
          </a:xfrm>
        </p:grpSpPr>
        <p:sp>
          <p:nvSpPr>
            <p:cNvPr id="17" name="Oval 16"/>
            <p:cNvSpPr/>
            <p:nvPr/>
          </p:nvSpPr>
          <p:spPr>
            <a:xfrm>
              <a:off x="6554500" y="1450117"/>
              <a:ext cx="2371719" cy="237171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7507790" y="1897832"/>
              <a:ext cx="465138" cy="391319"/>
              <a:chOff x="5368132" y="2625725"/>
              <a:chExt cx="465138" cy="391319"/>
            </a:xfrm>
            <a:solidFill>
              <a:schemeClr val="bg1"/>
            </a:solidFill>
          </p:grpSpPr>
          <p:sp>
            <p:nvSpPr>
              <p:cNvPr id="20" name="AutoShape 120"/>
              <p:cNvSpPr/>
              <p:nvPr/>
            </p:nvSpPr>
            <p:spPr bwMode="auto">
              <a:xfrm>
                <a:off x="5484813" y="2727325"/>
                <a:ext cx="231775" cy="231775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16948" y="16070"/>
                    </a:moveTo>
                    <a:cubicBezTo>
                      <a:pt x="14037" y="19468"/>
                      <a:pt x="8925" y="19859"/>
                      <a:pt x="5529" y="16948"/>
                    </a:cubicBezTo>
                    <a:cubicBezTo>
                      <a:pt x="2130" y="14038"/>
                      <a:pt x="1740" y="8924"/>
                      <a:pt x="4651" y="5527"/>
                    </a:cubicBezTo>
                    <a:cubicBezTo>
                      <a:pt x="7559" y="2131"/>
                      <a:pt x="12674" y="1740"/>
                      <a:pt x="16070" y="4650"/>
                    </a:cubicBezTo>
                    <a:cubicBezTo>
                      <a:pt x="19466" y="7560"/>
                      <a:pt x="19859" y="12673"/>
                      <a:pt x="16948" y="16070"/>
                    </a:cubicBezTo>
                    <a:moveTo>
                      <a:pt x="10800" y="0"/>
                    </a:moveTo>
                    <a:cubicBezTo>
                      <a:pt x="4833" y="0"/>
                      <a:pt x="0" y="4834"/>
                      <a:pt x="0" y="10800"/>
                    </a:cubicBezTo>
                    <a:cubicBezTo>
                      <a:pt x="0" y="16765"/>
                      <a:pt x="4833" y="21599"/>
                      <a:pt x="10800" y="21599"/>
                    </a:cubicBezTo>
                    <a:cubicBezTo>
                      <a:pt x="16764" y="21599"/>
                      <a:pt x="21600" y="16765"/>
                      <a:pt x="21600" y="10800"/>
                    </a:cubicBezTo>
                    <a:cubicBezTo>
                      <a:pt x="21600" y="4834"/>
                      <a:pt x="16764" y="0"/>
                      <a:pt x="1080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cap="flat" cmpd="sng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bIns="20091" lIns="20091" rIns="20091" tIns="20091"/>
              <a:lstStyle/>
              <a:p>
                <a:pPr algn="ctr" defTabSz="241082" hangingPunct="0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/>
                    </a:outerShdw>
                  </a:effectLst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21" name="AutoShape 121"/>
              <p:cNvSpPr/>
              <p:nvPr/>
            </p:nvSpPr>
            <p:spPr bwMode="auto">
              <a:xfrm>
                <a:off x="5542757" y="2785269"/>
                <a:ext cx="65088" cy="65088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19200" y="0"/>
                    </a:moveTo>
                    <a:cubicBezTo>
                      <a:pt x="8596" y="0"/>
                      <a:pt x="0" y="8596"/>
                      <a:pt x="0" y="19195"/>
                    </a:cubicBezTo>
                    <a:lnTo>
                      <a:pt x="0" y="19199"/>
                    </a:lnTo>
                    <a:cubicBezTo>
                      <a:pt x="0" y="20524"/>
                      <a:pt x="1068" y="21599"/>
                      <a:pt x="2400" y="21599"/>
                    </a:cubicBezTo>
                    <a:cubicBezTo>
                      <a:pt x="3721" y="21599"/>
                      <a:pt x="4800" y="20524"/>
                      <a:pt x="4800" y="19199"/>
                    </a:cubicBezTo>
                    <a:lnTo>
                      <a:pt x="4800" y="19195"/>
                    </a:lnTo>
                    <a:cubicBezTo>
                      <a:pt x="4800" y="11247"/>
                      <a:pt x="11240" y="4799"/>
                      <a:pt x="19200" y="4799"/>
                    </a:cubicBezTo>
                    <a:cubicBezTo>
                      <a:pt x="20521" y="4799"/>
                      <a:pt x="21600" y="3724"/>
                      <a:pt x="21600" y="2399"/>
                    </a:cubicBezTo>
                    <a:cubicBezTo>
                      <a:pt x="21600" y="1075"/>
                      <a:pt x="20521" y="0"/>
                      <a:pt x="1920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cap="flat" cmpd="sng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bIns="20091" lIns="20091" rIns="20091" tIns="20091"/>
              <a:lstStyle/>
              <a:p>
                <a:pPr algn="ctr" defTabSz="241082" hangingPunct="0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/>
                    </a:outerShdw>
                  </a:effectLst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22" name="AutoShape 122"/>
              <p:cNvSpPr/>
              <p:nvPr/>
            </p:nvSpPr>
            <p:spPr bwMode="auto">
              <a:xfrm>
                <a:off x="5368132" y="2625725"/>
                <a:ext cx="465138" cy="391319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20249" y="19199"/>
                    </a:moveTo>
                    <a:cubicBezTo>
                      <a:pt x="20249" y="19642"/>
                      <a:pt x="19948" y="19999"/>
                      <a:pt x="19575" y="19999"/>
                    </a:cubicBezTo>
                    <a:lnTo>
                      <a:pt x="2024" y="19999"/>
                    </a:lnTo>
                    <a:cubicBezTo>
                      <a:pt x="1651" y="19999"/>
                      <a:pt x="1349" y="19642"/>
                      <a:pt x="1349" y="19199"/>
                    </a:cubicBezTo>
                    <a:lnTo>
                      <a:pt x="1349" y="7200"/>
                    </a:lnTo>
                    <a:cubicBezTo>
                      <a:pt x="1349" y="6809"/>
                      <a:pt x="1588" y="6475"/>
                      <a:pt x="1914" y="6411"/>
                    </a:cubicBezTo>
                    <a:lnTo>
                      <a:pt x="5588" y="5684"/>
                    </a:lnTo>
                    <a:lnTo>
                      <a:pt x="6797" y="2103"/>
                    </a:lnTo>
                    <a:cubicBezTo>
                      <a:pt x="6900" y="1799"/>
                      <a:pt x="7148" y="1600"/>
                      <a:pt x="7424" y="1600"/>
                    </a:cubicBezTo>
                    <a:lnTo>
                      <a:pt x="14174" y="1600"/>
                    </a:lnTo>
                    <a:cubicBezTo>
                      <a:pt x="14450" y="1600"/>
                      <a:pt x="14698" y="1799"/>
                      <a:pt x="14801" y="2103"/>
                    </a:cubicBezTo>
                    <a:lnTo>
                      <a:pt x="16010" y="5684"/>
                    </a:lnTo>
                    <a:lnTo>
                      <a:pt x="19685" y="6411"/>
                    </a:lnTo>
                    <a:cubicBezTo>
                      <a:pt x="20011" y="6475"/>
                      <a:pt x="20249" y="6809"/>
                      <a:pt x="20249" y="7200"/>
                    </a:cubicBezTo>
                    <a:cubicBezTo>
                      <a:pt x="20249" y="7200"/>
                      <a:pt x="20249" y="19199"/>
                      <a:pt x="20249" y="19199"/>
                    </a:cubicBezTo>
                    <a:close/>
                    <a:moveTo>
                      <a:pt x="19907" y="4832"/>
                    </a:moveTo>
                    <a:lnTo>
                      <a:pt x="16981" y="4254"/>
                    </a:lnTo>
                    <a:lnTo>
                      <a:pt x="16054" y="1507"/>
                    </a:lnTo>
                    <a:cubicBezTo>
                      <a:pt x="15745" y="591"/>
                      <a:pt x="15006" y="0"/>
                      <a:pt x="14174" y="0"/>
                    </a:cubicBezTo>
                    <a:lnTo>
                      <a:pt x="7424" y="0"/>
                    </a:lnTo>
                    <a:cubicBezTo>
                      <a:pt x="6593" y="0"/>
                      <a:pt x="5854" y="591"/>
                      <a:pt x="5543" y="1509"/>
                    </a:cubicBezTo>
                    <a:lnTo>
                      <a:pt x="4618" y="4254"/>
                    </a:lnTo>
                    <a:lnTo>
                      <a:pt x="1692" y="4832"/>
                    </a:lnTo>
                    <a:cubicBezTo>
                      <a:pt x="711" y="5025"/>
                      <a:pt x="0" y="6020"/>
                      <a:pt x="0" y="7200"/>
                    </a:cubicBezTo>
                    <a:lnTo>
                      <a:pt x="0" y="19199"/>
                    </a:lnTo>
                    <a:cubicBezTo>
                      <a:pt x="0" y="20523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600" y="20523"/>
                      <a:pt x="21600" y="19199"/>
                    </a:cubicBezTo>
                    <a:lnTo>
                      <a:pt x="21600" y="7200"/>
                    </a:lnTo>
                    <a:cubicBezTo>
                      <a:pt x="21600" y="6020"/>
                      <a:pt x="20888" y="5025"/>
                      <a:pt x="19907" y="483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cap="flat" cmpd="sng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bIns="20091" lIns="20091" rIns="20091" tIns="20091"/>
              <a:lstStyle/>
              <a:p>
                <a:pPr algn="ctr" defTabSz="241082" hangingPunct="0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/>
                    </a:outerShdw>
                  </a:effectLst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6830825" y="2388921"/>
              <a:ext cx="1834299" cy="446499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777078" y="2120906"/>
            <a:ext cx="711600" cy="711598"/>
            <a:chOff x="8315058" y="1179092"/>
            <a:chExt cx="914400" cy="914400"/>
          </a:xfrm>
        </p:grpSpPr>
        <p:sp>
          <p:nvSpPr>
            <p:cNvPr id="24" name="Oval 23"/>
            <p:cNvSpPr/>
            <p:nvPr/>
          </p:nvSpPr>
          <p:spPr>
            <a:xfrm>
              <a:off x="8315058" y="1179092"/>
              <a:ext cx="914400" cy="9144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363048" y="1396744"/>
              <a:ext cx="818417" cy="4465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100%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473493" y="3381649"/>
            <a:ext cx="711600" cy="711598"/>
            <a:chOff x="6375422" y="2866838"/>
            <a:chExt cx="914400" cy="914400"/>
          </a:xfrm>
        </p:grpSpPr>
        <p:sp>
          <p:nvSpPr>
            <p:cNvPr id="27" name="Oval 26"/>
            <p:cNvSpPr/>
            <p:nvPr/>
          </p:nvSpPr>
          <p:spPr>
            <a:xfrm>
              <a:off x="6375422" y="2866838"/>
              <a:ext cx="914400" cy="9144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503832" y="3080077"/>
              <a:ext cx="691942" cy="4465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70%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070399" y="4441457"/>
            <a:ext cx="711600" cy="711598"/>
            <a:chOff x="4701717" y="4238100"/>
            <a:chExt cx="914400" cy="914400"/>
          </a:xfrm>
        </p:grpSpPr>
        <p:sp>
          <p:nvSpPr>
            <p:cNvPr id="30" name="Oval 29"/>
            <p:cNvSpPr/>
            <p:nvPr/>
          </p:nvSpPr>
          <p:spPr>
            <a:xfrm>
              <a:off x="4701717" y="4238100"/>
              <a:ext cx="914400" cy="9144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17026" y="4398482"/>
              <a:ext cx="691942" cy="4465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50%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1512871" y="2831693"/>
            <a:ext cx="4060615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，点击添加相关标题文字，修改文字内容，也可以直接复制你的内容到此。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9503999" y="2705785"/>
            <a:ext cx="2253968" cy="636537"/>
            <a:chOff x="9229458" y="2785396"/>
            <a:chExt cx="3471881" cy="603564"/>
          </a:xfrm>
        </p:grpSpPr>
        <p:sp>
          <p:nvSpPr>
            <p:cNvPr id="34" name="TextBox 33"/>
            <p:cNvSpPr txBox="1"/>
            <p:nvPr/>
          </p:nvSpPr>
          <p:spPr>
            <a:xfrm>
              <a:off x="9229460" y="2785396"/>
              <a:ext cx="2198807" cy="329473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9229457" y="3021250"/>
              <a:ext cx="3471881" cy="3641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079207" y="4407010"/>
            <a:ext cx="2310608" cy="618734"/>
            <a:chOff x="9199697" y="2802274"/>
            <a:chExt cx="3978172" cy="586683"/>
          </a:xfrm>
        </p:grpSpPr>
        <p:sp>
          <p:nvSpPr>
            <p:cNvPr id="37" name="TextBox 36"/>
            <p:cNvSpPr txBox="1"/>
            <p:nvPr/>
          </p:nvSpPr>
          <p:spPr>
            <a:xfrm>
              <a:off x="9199699" y="2802273"/>
              <a:ext cx="2457691" cy="329473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9229458" y="3021247"/>
              <a:ext cx="3948411" cy="3641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608097" y="5580444"/>
            <a:ext cx="2269550" cy="620442"/>
            <a:chOff x="9183395" y="2800657"/>
            <a:chExt cx="4657696" cy="588303"/>
          </a:xfrm>
        </p:grpSpPr>
        <p:sp>
          <p:nvSpPr>
            <p:cNvPr id="40" name="TextBox 39"/>
            <p:cNvSpPr txBox="1"/>
            <p:nvPr/>
          </p:nvSpPr>
          <p:spPr>
            <a:xfrm>
              <a:off x="9183397" y="2800657"/>
              <a:ext cx="2929553" cy="329473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9229459" y="3021250"/>
              <a:ext cx="4611633" cy="3641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512871" y="2449736"/>
            <a:ext cx="1705674" cy="3474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1609542" y="2811631"/>
            <a:ext cx="3905823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1449401" y="3857120"/>
            <a:ext cx="494866" cy="494866"/>
            <a:chOff x="647516" y="3587220"/>
            <a:chExt cx="469232" cy="469232"/>
          </a:xfrm>
        </p:grpSpPr>
        <p:sp>
          <p:nvSpPr>
            <p:cNvPr id="45" name="Oval 44"/>
            <p:cNvSpPr/>
            <p:nvPr/>
          </p:nvSpPr>
          <p:spPr>
            <a:xfrm>
              <a:off x="647516" y="3587220"/>
              <a:ext cx="469232" cy="46923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6" name="AutoShape 139"/>
            <p:cNvSpPr/>
            <p:nvPr/>
          </p:nvSpPr>
          <p:spPr bwMode="auto">
            <a:xfrm>
              <a:off x="707698" y="3643040"/>
              <a:ext cx="348868" cy="338135"/>
            </a:xfrm>
            <a:custGeom>
              <a:gdLst>
                <a:gd fmla="+- 0 10800 104" name="T0"/>
                <a:gd fmla="*/ T0 w 21392" name="T1"/>
                <a:gd fmla="*/ 10800 h 21600" name="T2"/>
                <a:gd fmla="+- 0 10800 104" name="T3"/>
                <a:gd fmla="*/ T3 w 21392" name="T4"/>
                <a:gd fmla="*/ 10800 h 21600" name="T5"/>
                <a:gd fmla="+- 0 10800 104" name="T6"/>
                <a:gd fmla="*/ T6 w 21392" name="T7"/>
                <a:gd fmla="*/ 10800 h 21600" name="T8"/>
                <a:gd fmla="+- 0 10800 104" name="T9"/>
                <a:gd fmla="*/ T9 w 21392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392">
                  <a:moveTo>
                    <a:pt x="15768" y="12794"/>
                  </a:moveTo>
                  <a:cubicBezTo>
                    <a:pt x="15426" y="13150"/>
                    <a:pt x="15271" y="13651"/>
                    <a:pt x="15350" y="14142"/>
                  </a:cubicBezTo>
                  <a:lnTo>
                    <a:pt x="16296" y="20031"/>
                  </a:lnTo>
                  <a:lnTo>
                    <a:pt x="11443" y="17309"/>
                  </a:lnTo>
                  <a:cubicBezTo>
                    <a:pt x="11210" y="17178"/>
                    <a:pt x="10953" y="17112"/>
                    <a:pt x="10696" y="17112"/>
                  </a:cubicBezTo>
                  <a:cubicBezTo>
                    <a:pt x="10439" y="17112"/>
                    <a:pt x="10182" y="17178"/>
                    <a:pt x="9949" y="17309"/>
                  </a:cubicBezTo>
                  <a:lnTo>
                    <a:pt x="5095" y="20031"/>
                  </a:lnTo>
                  <a:lnTo>
                    <a:pt x="6042" y="14142"/>
                  </a:lnTo>
                  <a:cubicBezTo>
                    <a:pt x="6121" y="13651"/>
                    <a:pt x="5966" y="13150"/>
                    <a:pt x="5624" y="12794"/>
                  </a:cubicBezTo>
                  <a:lnTo>
                    <a:pt x="1545" y="8550"/>
                  </a:lnTo>
                  <a:lnTo>
                    <a:pt x="7111" y="7685"/>
                  </a:lnTo>
                  <a:cubicBezTo>
                    <a:pt x="7619" y="7607"/>
                    <a:pt x="8057" y="7275"/>
                    <a:pt x="8276" y="6802"/>
                  </a:cubicBezTo>
                  <a:lnTo>
                    <a:pt x="10696" y="1568"/>
                  </a:lnTo>
                  <a:lnTo>
                    <a:pt x="13116" y="6802"/>
                  </a:lnTo>
                  <a:cubicBezTo>
                    <a:pt x="13334" y="7275"/>
                    <a:pt x="13772" y="7607"/>
                    <a:pt x="14280" y="7685"/>
                  </a:cubicBezTo>
                  <a:lnTo>
                    <a:pt x="19847" y="8550"/>
                  </a:lnTo>
                  <a:cubicBezTo>
                    <a:pt x="19847" y="8550"/>
                    <a:pt x="15768" y="12794"/>
                    <a:pt x="15768" y="12794"/>
                  </a:cubicBezTo>
                  <a:close/>
                  <a:moveTo>
                    <a:pt x="21312" y="8051"/>
                  </a:moveTo>
                  <a:cubicBezTo>
                    <a:pt x="21127" y="7495"/>
                    <a:pt x="20652" y="7088"/>
                    <a:pt x="20080" y="6999"/>
                  </a:cubicBezTo>
                  <a:lnTo>
                    <a:pt x="14514" y="6136"/>
                  </a:lnTo>
                  <a:lnTo>
                    <a:pt x="12094" y="901"/>
                  </a:lnTo>
                  <a:cubicBezTo>
                    <a:pt x="11840" y="351"/>
                    <a:pt x="11295" y="0"/>
                    <a:pt x="10696" y="0"/>
                  </a:cubicBezTo>
                  <a:cubicBezTo>
                    <a:pt x="10097" y="0"/>
                    <a:pt x="9552" y="351"/>
                    <a:pt x="9297" y="901"/>
                  </a:cubicBezTo>
                  <a:lnTo>
                    <a:pt x="6878" y="6136"/>
                  </a:lnTo>
                  <a:lnTo>
                    <a:pt x="1311" y="6999"/>
                  </a:lnTo>
                  <a:cubicBezTo>
                    <a:pt x="739" y="7088"/>
                    <a:pt x="264" y="7495"/>
                    <a:pt x="80" y="8051"/>
                  </a:cubicBezTo>
                  <a:cubicBezTo>
                    <a:pt x="-104" y="8609"/>
                    <a:pt x="35" y="9224"/>
                    <a:pt x="439" y="9644"/>
                  </a:cubicBezTo>
                  <a:lnTo>
                    <a:pt x="4518" y="13889"/>
                  </a:lnTo>
                  <a:lnTo>
                    <a:pt x="3572" y="19777"/>
                  </a:lnTo>
                  <a:cubicBezTo>
                    <a:pt x="3476" y="20370"/>
                    <a:pt x="3722" y="20966"/>
                    <a:pt x="4206" y="21313"/>
                  </a:cubicBezTo>
                  <a:cubicBezTo>
                    <a:pt x="4471" y="21503"/>
                    <a:pt x="4783" y="21600"/>
                    <a:pt x="5095" y="21600"/>
                  </a:cubicBezTo>
                  <a:cubicBezTo>
                    <a:pt x="5352" y="21600"/>
                    <a:pt x="5609" y="21534"/>
                    <a:pt x="5843" y="21404"/>
                  </a:cubicBezTo>
                  <a:lnTo>
                    <a:pt x="10696" y="18681"/>
                  </a:lnTo>
                  <a:lnTo>
                    <a:pt x="15549" y="21404"/>
                  </a:lnTo>
                  <a:cubicBezTo>
                    <a:pt x="15782" y="21534"/>
                    <a:pt x="16040" y="21600"/>
                    <a:pt x="16296" y="21600"/>
                  </a:cubicBezTo>
                  <a:cubicBezTo>
                    <a:pt x="16608" y="21600"/>
                    <a:pt x="16920" y="21503"/>
                    <a:pt x="17186" y="21313"/>
                  </a:cubicBezTo>
                  <a:cubicBezTo>
                    <a:pt x="17669" y="20966"/>
                    <a:pt x="17915" y="20370"/>
                    <a:pt x="17820" y="19777"/>
                  </a:cubicBezTo>
                  <a:lnTo>
                    <a:pt x="16873" y="13889"/>
                  </a:lnTo>
                  <a:lnTo>
                    <a:pt x="20953" y="9644"/>
                  </a:lnTo>
                  <a:cubicBezTo>
                    <a:pt x="21357" y="9224"/>
                    <a:pt x="21496" y="8609"/>
                    <a:pt x="21312" y="8051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1" lIns="20091" rIns="20091" tIns="20091"/>
            <a:lstStyle/>
            <a:p>
              <a:pPr algn="just" defTabSz="241082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449401" y="4717599"/>
            <a:ext cx="494866" cy="494866"/>
            <a:chOff x="647516" y="4402912"/>
            <a:chExt cx="469232" cy="469232"/>
          </a:xfrm>
        </p:grpSpPr>
        <p:sp>
          <p:nvSpPr>
            <p:cNvPr id="48" name="Oval 47"/>
            <p:cNvSpPr/>
            <p:nvPr/>
          </p:nvSpPr>
          <p:spPr>
            <a:xfrm>
              <a:off x="647516" y="4402912"/>
              <a:ext cx="469232" cy="46923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9" name="AutoShape 139"/>
            <p:cNvSpPr/>
            <p:nvPr/>
          </p:nvSpPr>
          <p:spPr bwMode="auto">
            <a:xfrm>
              <a:off x="709612" y="4468460"/>
              <a:ext cx="348868" cy="338135"/>
            </a:xfrm>
            <a:custGeom>
              <a:gdLst>
                <a:gd fmla="+- 0 10800 104" name="T0"/>
                <a:gd fmla="*/ T0 w 21392" name="T1"/>
                <a:gd fmla="*/ 10800 h 21600" name="T2"/>
                <a:gd fmla="+- 0 10800 104" name="T3"/>
                <a:gd fmla="*/ T3 w 21392" name="T4"/>
                <a:gd fmla="*/ 10800 h 21600" name="T5"/>
                <a:gd fmla="+- 0 10800 104" name="T6"/>
                <a:gd fmla="*/ T6 w 21392" name="T7"/>
                <a:gd fmla="*/ 10800 h 21600" name="T8"/>
                <a:gd fmla="+- 0 10800 104" name="T9"/>
                <a:gd fmla="*/ T9 w 21392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392">
                  <a:moveTo>
                    <a:pt x="15768" y="12794"/>
                  </a:moveTo>
                  <a:cubicBezTo>
                    <a:pt x="15426" y="13150"/>
                    <a:pt x="15271" y="13651"/>
                    <a:pt x="15350" y="14142"/>
                  </a:cubicBezTo>
                  <a:lnTo>
                    <a:pt x="16296" y="20031"/>
                  </a:lnTo>
                  <a:lnTo>
                    <a:pt x="11443" y="17309"/>
                  </a:lnTo>
                  <a:cubicBezTo>
                    <a:pt x="11210" y="17178"/>
                    <a:pt x="10953" y="17112"/>
                    <a:pt x="10696" y="17112"/>
                  </a:cubicBezTo>
                  <a:cubicBezTo>
                    <a:pt x="10439" y="17112"/>
                    <a:pt x="10182" y="17178"/>
                    <a:pt x="9949" y="17309"/>
                  </a:cubicBezTo>
                  <a:lnTo>
                    <a:pt x="5095" y="20031"/>
                  </a:lnTo>
                  <a:lnTo>
                    <a:pt x="6042" y="14142"/>
                  </a:lnTo>
                  <a:cubicBezTo>
                    <a:pt x="6121" y="13651"/>
                    <a:pt x="5966" y="13150"/>
                    <a:pt x="5624" y="12794"/>
                  </a:cubicBezTo>
                  <a:lnTo>
                    <a:pt x="1545" y="8550"/>
                  </a:lnTo>
                  <a:lnTo>
                    <a:pt x="7111" y="7685"/>
                  </a:lnTo>
                  <a:cubicBezTo>
                    <a:pt x="7619" y="7607"/>
                    <a:pt x="8057" y="7275"/>
                    <a:pt x="8276" y="6802"/>
                  </a:cubicBezTo>
                  <a:lnTo>
                    <a:pt x="10696" y="1568"/>
                  </a:lnTo>
                  <a:lnTo>
                    <a:pt x="13116" y="6802"/>
                  </a:lnTo>
                  <a:cubicBezTo>
                    <a:pt x="13334" y="7275"/>
                    <a:pt x="13772" y="7607"/>
                    <a:pt x="14280" y="7685"/>
                  </a:cubicBezTo>
                  <a:lnTo>
                    <a:pt x="19847" y="8550"/>
                  </a:lnTo>
                  <a:cubicBezTo>
                    <a:pt x="19847" y="8550"/>
                    <a:pt x="15768" y="12794"/>
                    <a:pt x="15768" y="12794"/>
                  </a:cubicBezTo>
                  <a:close/>
                  <a:moveTo>
                    <a:pt x="21312" y="8051"/>
                  </a:moveTo>
                  <a:cubicBezTo>
                    <a:pt x="21127" y="7495"/>
                    <a:pt x="20652" y="7088"/>
                    <a:pt x="20080" y="6999"/>
                  </a:cubicBezTo>
                  <a:lnTo>
                    <a:pt x="14514" y="6136"/>
                  </a:lnTo>
                  <a:lnTo>
                    <a:pt x="12094" y="901"/>
                  </a:lnTo>
                  <a:cubicBezTo>
                    <a:pt x="11840" y="351"/>
                    <a:pt x="11295" y="0"/>
                    <a:pt x="10696" y="0"/>
                  </a:cubicBezTo>
                  <a:cubicBezTo>
                    <a:pt x="10097" y="0"/>
                    <a:pt x="9552" y="351"/>
                    <a:pt x="9297" y="901"/>
                  </a:cubicBezTo>
                  <a:lnTo>
                    <a:pt x="6878" y="6136"/>
                  </a:lnTo>
                  <a:lnTo>
                    <a:pt x="1311" y="6999"/>
                  </a:lnTo>
                  <a:cubicBezTo>
                    <a:pt x="739" y="7088"/>
                    <a:pt x="264" y="7495"/>
                    <a:pt x="80" y="8051"/>
                  </a:cubicBezTo>
                  <a:cubicBezTo>
                    <a:pt x="-104" y="8609"/>
                    <a:pt x="35" y="9224"/>
                    <a:pt x="439" y="9644"/>
                  </a:cubicBezTo>
                  <a:lnTo>
                    <a:pt x="4518" y="13889"/>
                  </a:lnTo>
                  <a:lnTo>
                    <a:pt x="3572" y="19777"/>
                  </a:lnTo>
                  <a:cubicBezTo>
                    <a:pt x="3476" y="20370"/>
                    <a:pt x="3722" y="20966"/>
                    <a:pt x="4206" y="21313"/>
                  </a:cubicBezTo>
                  <a:cubicBezTo>
                    <a:pt x="4471" y="21503"/>
                    <a:pt x="4783" y="21600"/>
                    <a:pt x="5095" y="21600"/>
                  </a:cubicBezTo>
                  <a:cubicBezTo>
                    <a:pt x="5352" y="21600"/>
                    <a:pt x="5609" y="21534"/>
                    <a:pt x="5843" y="21404"/>
                  </a:cubicBezTo>
                  <a:lnTo>
                    <a:pt x="10696" y="18681"/>
                  </a:lnTo>
                  <a:lnTo>
                    <a:pt x="15549" y="21404"/>
                  </a:lnTo>
                  <a:cubicBezTo>
                    <a:pt x="15782" y="21534"/>
                    <a:pt x="16040" y="21600"/>
                    <a:pt x="16296" y="21600"/>
                  </a:cubicBezTo>
                  <a:cubicBezTo>
                    <a:pt x="16608" y="21600"/>
                    <a:pt x="16920" y="21503"/>
                    <a:pt x="17186" y="21313"/>
                  </a:cubicBezTo>
                  <a:cubicBezTo>
                    <a:pt x="17669" y="20966"/>
                    <a:pt x="17915" y="20370"/>
                    <a:pt x="17820" y="19777"/>
                  </a:cubicBezTo>
                  <a:lnTo>
                    <a:pt x="16873" y="13889"/>
                  </a:lnTo>
                  <a:lnTo>
                    <a:pt x="20953" y="9644"/>
                  </a:lnTo>
                  <a:cubicBezTo>
                    <a:pt x="21357" y="9224"/>
                    <a:pt x="21496" y="8609"/>
                    <a:pt x="21312" y="8051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1" lIns="20091" rIns="20091" tIns="20091"/>
            <a:lstStyle/>
            <a:p>
              <a:pPr algn="just" defTabSz="241082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449401" y="5580442"/>
            <a:ext cx="494866" cy="494866"/>
            <a:chOff x="647516" y="5218604"/>
            <a:chExt cx="469232" cy="469232"/>
          </a:xfrm>
        </p:grpSpPr>
        <p:sp>
          <p:nvSpPr>
            <p:cNvPr id="51" name="Oval 50"/>
            <p:cNvSpPr/>
            <p:nvPr/>
          </p:nvSpPr>
          <p:spPr>
            <a:xfrm>
              <a:off x="647516" y="5218604"/>
              <a:ext cx="469232" cy="46923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2" name="AutoShape 139"/>
            <p:cNvSpPr/>
            <p:nvPr/>
          </p:nvSpPr>
          <p:spPr bwMode="auto">
            <a:xfrm>
              <a:off x="707698" y="5284152"/>
              <a:ext cx="348868" cy="338135"/>
            </a:xfrm>
            <a:custGeom>
              <a:gdLst>
                <a:gd fmla="+- 0 10800 104" name="T0"/>
                <a:gd fmla="*/ T0 w 21392" name="T1"/>
                <a:gd fmla="*/ 10800 h 21600" name="T2"/>
                <a:gd fmla="+- 0 10800 104" name="T3"/>
                <a:gd fmla="*/ T3 w 21392" name="T4"/>
                <a:gd fmla="*/ 10800 h 21600" name="T5"/>
                <a:gd fmla="+- 0 10800 104" name="T6"/>
                <a:gd fmla="*/ T6 w 21392" name="T7"/>
                <a:gd fmla="*/ 10800 h 21600" name="T8"/>
                <a:gd fmla="+- 0 10800 104" name="T9"/>
                <a:gd fmla="*/ T9 w 21392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392">
                  <a:moveTo>
                    <a:pt x="15768" y="12794"/>
                  </a:moveTo>
                  <a:cubicBezTo>
                    <a:pt x="15426" y="13150"/>
                    <a:pt x="15271" y="13651"/>
                    <a:pt x="15350" y="14142"/>
                  </a:cubicBezTo>
                  <a:lnTo>
                    <a:pt x="16296" y="20031"/>
                  </a:lnTo>
                  <a:lnTo>
                    <a:pt x="11443" y="17309"/>
                  </a:lnTo>
                  <a:cubicBezTo>
                    <a:pt x="11210" y="17178"/>
                    <a:pt x="10953" y="17112"/>
                    <a:pt x="10696" y="17112"/>
                  </a:cubicBezTo>
                  <a:cubicBezTo>
                    <a:pt x="10439" y="17112"/>
                    <a:pt x="10182" y="17178"/>
                    <a:pt x="9949" y="17309"/>
                  </a:cubicBezTo>
                  <a:lnTo>
                    <a:pt x="5095" y="20031"/>
                  </a:lnTo>
                  <a:lnTo>
                    <a:pt x="6042" y="14142"/>
                  </a:lnTo>
                  <a:cubicBezTo>
                    <a:pt x="6121" y="13651"/>
                    <a:pt x="5966" y="13150"/>
                    <a:pt x="5624" y="12794"/>
                  </a:cubicBezTo>
                  <a:lnTo>
                    <a:pt x="1545" y="8550"/>
                  </a:lnTo>
                  <a:lnTo>
                    <a:pt x="7111" y="7685"/>
                  </a:lnTo>
                  <a:cubicBezTo>
                    <a:pt x="7619" y="7607"/>
                    <a:pt x="8057" y="7275"/>
                    <a:pt x="8276" y="6802"/>
                  </a:cubicBezTo>
                  <a:lnTo>
                    <a:pt x="10696" y="1568"/>
                  </a:lnTo>
                  <a:lnTo>
                    <a:pt x="13116" y="6802"/>
                  </a:lnTo>
                  <a:cubicBezTo>
                    <a:pt x="13334" y="7275"/>
                    <a:pt x="13772" y="7607"/>
                    <a:pt x="14280" y="7685"/>
                  </a:cubicBezTo>
                  <a:lnTo>
                    <a:pt x="19847" y="8550"/>
                  </a:lnTo>
                  <a:cubicBezTo>
                    <a:pt x="19847" y="8550"/>
                    <a:pt x="15768" y="12794"/>
                    <a:pt x="15768" y="12794"/>
                  </a:cubicBezTo>
                  <a:close/>
                  <a:moveTo>
                    <a:pt x="21312" y="8051"/>
                  </a:moveTo>
                  <a:cubicBezTo>
                    <a:pt x="21127" y="7495"/>
                    <a:pt x="20652" y="7088"/>
                    <a:pt x="20080" y="6999"/>
                  </a:cubicBezTo>
                  <a:lnTo>
                    <a:pt x="14514" y="6136"/>
                  </a:lnTo>
                  <a:lnTo>
                    <a:pt x="12094" y="901"/>
                  </a:lnTo>
                  <a:cubicBezTo>
                    <a:pt x="11840" y="351"/>
                    <a:pt x="11295" y="0"/>
                    <a:pt x="10696" y="0"/>
                  </a:cubicBezTo>
                  <a:cubicBezTo>
                    <a:pt x="10097" y="0"/>
                    <a:pt x="9552" y="351"/>
                    <a:pt x="9297" y="901"/>
                  </a:cubicBezTo>
                  <a:lnTo>
                    <a:pt x="6878" y="6136"/>
                  </a:lnTo>
                  <a:lnTo>
                    <a:pt x="1311" y="6999"/>
                  </a:lnTo>
                  <a:cubicBezTo>
                    <a:pt x="739" y="7088"/>
                    <a:pt x="264" y="7495"/>
                    <a:pt x="80" y="8051"/>
                  </a:cubicBezTo>
                  <a:cubicBezTo>
                    <a:pt x="-104" y="8609"/>
                    <a:pt x="35" y="9224"/>
                    <a:pt x="439" y="9644"/>
                  </a:cubicBezTo>
                  <a:lnTo>
                    <a:pt x="4518" y="13889"/>
                  </a:lnTo>
                  <a:lnTo>
                    <a:pt x="3572" y="19777"/>
                  </a:lnTo>
                  <a:cubicBezTo>
                    <a:pt x="3476" y="20370"/>
                    <a:pt x="3722" y="20966"/>
                    <a:pt x="4206" y="21313"/>
                  </a:cubicBezTo>
                  <a:cubicBezTo>
                    <a:pt x="4471" y="21503"/>
                    <a:pt x="4783" y="21600"/>
                    <a:pt x="5095" y="21600"/>
                  </a:cubicBezTo>
                  <a:cubicBezTo>
                    <a:pt x="5352" y="21600"/>
                    <a:pt x="5609" y="21534"/>
                    <a:pt x="5843" y="21404"/>
                  </a:cubicBezTo>
                  <a:lnTo>
                    <a:pt x="10696" y="18681"/>
                  </a:lnTo>
                  <a:lnTo>
                    <a:pt x="15549" y="21404"/>
                  </a:lnTo>
                  <a:cubicBezTo>
                    <a:pt x="15782" y="21534"/>
                    <a:pt x="16040" y="21600"/>
                    <a:pt x="16296" y="21600"/>
                  </a:cubicBezTo>
                  <a:cubicBezTo>
                    <a:pt x="16608" y="21600"/>
                    <a:pt x="16920" y="21503"/>
                    <a:pt x="17186" y="21313"/>
                  </a:cubicBezTo>
                  <a:cubicBezTo>
                    <a:pt x="17669" y="20966"/>
                    <a:pt x="17915" y="20370"/>
                    <a:pt x="17820" y="19777"/>
                  </a:cubicBezTo>
                  <a:lnTo>
                    <a:pt x="16873" y="13889"/>
                  </a:lnTo>
                  <a:lnTo>
                    <a:pt x="20953" y="9644"/>
                  </a:lnTo>
                  <a:cubicBezTo>
                    <a:pt x="21357" y="9224"/>
                    <a:pt x="21496" y="8609"/>
                    <a:pt x="21312" y="8051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1" lIns="20091" rIns="20091" tIns="20091"/>
            <a:lstStyle/>
            <a:p>
              <a:pPr algn="just" defTabSz="241082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1950374" y="3884685"/>
            <a:ext cx="2292491" cy="384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950374" y="4745163"/>
            <a:ext cx="2292491" cy="384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950375" y="5608007"/>
            <a:ext cx="2292490" cy="384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56" name="文本框 55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58" name="椭圆 57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9" name="椭圆 58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49304363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decel="100000" fill="hold" id="12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decel="100000" fill="hold" id="19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decel="100000" fill="hold" id="33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decel="100000" fill="hold" id="40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47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52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55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57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6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6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6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7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7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6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8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5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8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id="9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2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3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9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6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2"/>
      <p:bldP grpId="0" spid="42"/>
      <p:bldP grpId="0" spid="53"/>
      <p:bldP grpId="0" spid="54"/>
      <p:bldP grpId="0" spid="55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5619385" y="2570020"/>
            <a:ext cx="4297680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1" marL="0"/>
            <a:r>
              <a:rPr altLang="en-US" lang="zh-CN" sz="54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相关标题文字</a:t>
            </a:r>
          </a:p>
        </p:txBody>
      </p:sp>
      <p:cxnSp>
        <p:nvCxnSpPr>
          <p:cNvPr id="7" name="直接连接符 6"/>
          <p:cNvCxnSpPr/>
          <p:nvPr/>
        </p:nvCxnSpPr>
        <p:spPr>
          <a:xfrm flipH="1" flipV="1">
            <a:off x="5315639" y="1759990"/>
            <a:ext cx="0" cy="371267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9"/>
          <p:cNvSpPr txBox="1"/>
          <p:nvPr/>
        </p:nvSpPr>
        <p:spPr>
          <a:xfrm>
            <a:off x="5767399" y="3765046"/>
            <a:ext cx="1939531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年度工作概述</a:t>
            </a:r>
          </a:p>
        </p:txBody>
      </p:sp>
      <p:sp>
        <p:nvSpPr>
          <p:cNvPr id="9" name="文本框 9"/>
          <p:cNvSpPr txBox="1"/>
          <p:nvPr/>
        </p:nvSpPr>
        <p:spPr>
          <a:xfrm>
            <a:off x="5767400" y="4222639"/>
            <a:ext cx="2102136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成功项目展示</a:t>
            </a:r>
          </a:p>
        </p:txBody>
      </p:sp>
      <p:sp>
        <p:nvSpPr>
          <p:cNvPr id="12" name="文本框 9"/>
          <p:cNvSpPr txBox="1"/>
          <p:nvPr/>
        </p:nvSpPr>
        <p:spPr>
          <a:xfrm>
            <a:off x="8162251" y="3769627"/>
            <a:ext cx="1939531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工作完成情况</a:t>
            </a:r>
          </a:p>
        </p:txBody>
      </p:sp>
      <p:sp>
        <p:nvSpPr>
          <p:cNvPr id="13" name="文本框 9"/>
          <p:cNvSpPr txBox="1"/>
          <p:nvPr/>
        </p:nvSpPr>
        <p:spPr>
          <a:xfrm>
            <a:off x="8162254" y="4227853"/>
            <a:ext cx="1939528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工作存在不足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62430" y="4541726"/>
            <a:ext cx="1269470" cy="3429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/>
            <a:r>
              <a:rPr altLang="zh-CN" lang="en-US" sz="225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PART 03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3182438" y="2553129"/>
            <a:ext cx="1829454" cy="1829454"/>
            <a:chOff x="2262782" y="1446400"/>
            <a:chExt cx="1301106" cy="1301106"/>
          </a:xfrm>
        </p:grpSpPr>
        <p:sp>
          <p:nvSpPr>
            <p:cNvPr id="5" name="椭圆 4"/>
            <p:cNvSpPr/>
            <p:nvPr/>
          </p:nvSpPr>
          <p:spPr>
            <a:xfrm>
              <a:off x="2262782" y="1446400"/>
              <a:ext cx="1301106" cy="130110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0" name="KSO_Shape"/>
            <p:cNvSpPr/>
            <p:nvPr/>
          </p:nvSpPr>
          <p:spPr bwMode="auto">
            <a:xfrm>
              <a:off x="2523120" y="1821416"/>
              <a:ext cx="836342" cy="574285"/>
            </a:xfrm>
            <a:custGeom>
              <a:gdLst>
                <a:gd fmla="*/ 2147483646 w 112" name="T0"/>
                <a:gd fmla="*/ 2147483646 h 77" name="T1"/>
                <a:gd fmla="*/ 2147483646 w 112" name="T2"/>
                <a:gd fmla="*/ 2147483646 h 77" name="T3"/>
                <a:gd fmla="*/ 2147483646 w 112" name="T4"/>
                <a:gd fmla="*/ 2147483646 h 77" name="T5"/>
                <a:gd fmla="*/ 2147483646 w 112" name="T6"/>
                <a:gd fmla="*/ 2147483646 h 77" name="T7"/>
                <a:gd fmla="*/ 2147483646 w 112" name="T8"/>
                <a:gd fmla="*/ 2147483646 h 77" name="T9"/>
                <a:gd fmla="*/ 0 w 112" name="T10"/>
                <a:gd fmla="*/ 2147483646 h 77" name="T11"/>
                <a:gd fmla="*/ 2147483646 w 112" name="T12"/>
                <a:gd fmla="*/ 2147483646 h 77" name="T13"/>
                <a:gd fmla="*/ 2147483646 w 112" name="T14"/>
                <a:gd fmla="*/ 2147483646 h 77" name="T15"/>
                <a:gd fmla="*/ 2147483646 w 112" name="T16"/>
                <a:gd fmla="*/ 2147483646 h 77" name="T17"/>
                <a:gd fmla="*/ 2147483646 w 112" name="T18"/>
                <a:gd fmla="*/ 2147483646 h 77" name="T19"/>
                <a:gd fmla="*/ 2147483646 w 112" name="T20"/>
                <a:gd fmla="*/ 2147483646 h 77" name="T21"/>
                <a:gd fmla="*/ 2147483646 w 112" name="T22"/>
                <a:gd fmla="*/ 2147483646 h 77" name="T23"/>
                <a:gd fmla="*/ 2147483646 w 112" name="T24"/>
                <a:gd fmla="*/ 2147483646 h 77" name="T25"/>
                <a:gd fmla="*/ 2147483646 w 112" name="T26"/>
                <a:gd fmla="*/ 2147483646 h 77" name="T27"/>
                <a:gd fmla="*/ 2147483646 w 112" name="T28"/>
                <a:gd fmla="*/ 2147483646 h 77" name="T29"/>
                <a:gd fmla="*/ 2147483646 w 112" name="T30"/>
                <a:gd fmla="*/ 2147483646 h 77" name="T31"/>
                <a:gd fmla="*/ 2147483646 w 112" name="T32"/>
                <a:gd fmla="*/ 2147483646 h 77" name="T33"/>
                <a:gd fmla="*/ 2147483646 w 112" name="T34"/>
                <a:gd fmla="*/ 2147483646 h 77" name="T35"/>
                <a:gd fmla="*/ 2147483646 w 112" name="T36"/>
                <a:gd fmla="*/ 2147483646 h 77" name="T37"/>
                <a:gd fmla="*/ 2147483646 w 112" name="T38"/>
                <a:gd fmla="*/ 2147483646 h 77" name="T39"/>
                <a:gd fmla="*/ 2147483646 w 112" name="T40"/>
                <a:gd fmla="*/ 2147483646 h 77" name="T41"/>
                <a:gd fmla="*/ 2147483646 w 112" name="T42"/>
                <a:gd fmla="*/ 2147483646 h 77" name="T43"/>
                <a:gd fmla="*/ 2147483646 w 112" name="T44"/>
                <a:gd fmla="*/ 2147483646 h 77" name="T45"/>
                <a:gd fmla="*/ 2147483646 w 112" name="T46"/>
                <a:gd fmla="*/ 2147483646 h 77" name="T47"/>
                <a:gd fmla="*/ 2147483646 w 112" name="T48"/>
                <a:gd fmla="*/ 2147483646 h 77" name="T49"/>
                <a:gd fmla="*/ 2147483646 w 112" name="T50"/>
                <a:gd fmla="*/ 2147483646 h 77" name="T51"/>
                <a:gd fmla="*/ 2147483646 w 112" name="T52"/>
                <a:gd fmla="*/ 2147483646 h 77" name="T53"/>
                <a:gd fmla="*/ 2147483646 w 112" name="T54"/>
                <a:gd fmla="*/ 2147483646 h 77" name="T55"/>
                <a:gd fmla="*/ 2147483646 w 112" name="T56"/>
                <a:gd fmla="*/ 2147483646 h 77" name="T57"/>
                <a:gd fmla="*/ 2147483646 w 112" name="T58"/>
                <a:gd fmla="*/ 2147483646 h 77" name="T59"/>
                <a:gd fmla="*/ 2147483646 w 112" name="T60"/>
                <a:gd fmla="*/ 2147483646 h 77" name="T61"/>
                <a:gd fmla="*/ 2147483646 w 112" name="T62"/>
                <a:gd fmla="*/ 2147483646 h 77" name="T63"/>
                <a:gd fmla="*/ 2147483646 w 112" name="T64"/>
                <a:gd fmla="*/ 2147483646 h 77" name="T65"/>
                <a:gd fmla="*/ 2147483646 w 112" name="T66"/>
                <a:gd fmla="*/ 2147483646 h 77" name="T67"/>
                <a:gd fmla="*/ 2147483646 w 112" name="T68"/>
                <a:gd fmla="*/ 2147483646 h 77" name="T69"/>
                <a:gd fmla="*/ 2147483646 w 112" name="T70"/>
                <a:gd fmla="*/ 2147483646 h 77" name="T71"/>
                <a:gd fmla="*/ 2147483646 w 112" name="T72"/>
                <a:gd fmla="*/ 2147483646 h 77" name="T73"/>
                <a:gd fmla="*/ 2147483646 w 112" name="T74"/>
                <a:gd fmla="*/ 2147483646 h 77" name="T75"/>
                <a:gd fmla="*/ 2147483646 w 112" name="T76"/>
                <a:gd fmla="*/ 2147483646 h 77" name="T77"/>
                <a:gd fmla="*/ 2147483646 w 112" name="T78"/>
                <a:gd fmla="*/ 2147483646 h 77" name="T79"/>
                <a:gd fmla="*/ 2147483646 w 112" name="T80"/>
                <a:gd fmla="*/ 2147483646 h 77" name="T81"/>
                <a:gd fmla="*/ 2147483646 w 112" name="T82"/>
                <a:gd fmla="*/ 2147483646 h 77" name="T83"/>
                <a:gd fmla="*/ 2147483646 w 112" name="T84"/>
                <a:gd fmla="*/ 2147483646 h 77" name="T85"/>
                <a:gd fmla="*/ 2147483646 w 112" name="T86"/>
                <a:gd fmla="*/ 2147483646 h 77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b" l="0" r="r" t="0"/>
              <a:pathLst>
                <a:path h="77" w="112">
                  <a:moveTo>
                    <a:pt x="56" y="0"/>
                  </a:moveTo>
                  <a:cubicBezTo>
                    <a:pt x="62" y="0"/>
                    <a:pt x="66" y="4"/>
                    <a:pt x="66" y="10"/>
                  </a:cubicBezTo>
                  <a:cubicBezTo>
                    <a:pt x="66" y="15"/>
                    <a:pt x="62" y="20"/>
                    <a:pt x="56" y="20"/>
                  </a:cubicBezTo>
                  <a:cubicBezTo>
                    <a:pt x="51" y="20"/>
                    <a:pt x="46" y="15"/>
                    <a:pt x="46" y="10"/>
                  </a:cubicBezTo>
                  <a:cubicBezTo>
                    <a:pt x="46" y="4"/>
                    <a:pt x="51" y="0"/>
                    <a:pt x="56" y="0"/>
                  </a:cubicBezTo>
                  <a:close/>
                  <a:moveTo>
                    <a:pt x="15" y="49"/>
                  </a:moveTo>
                  <a:cubicBezTo>
                    <a:pt x="15" y="66"/>
                    <a:pt x="15" y="66"/>
                    <a:pt x="15" y="66"/>
                  </a:cubicBezTo>
                  <a:cubicBezTo>
                    <a:pt x="10" y="66"/>
                    <a:pt x="10" y="66"/>
                    <a:pt x="10" y="66"/>
                  </a:cubicBezTo>
                  <a:cubicBezTo>
                    <a:pt x="10" y="52"/>
                    <a:pt x="10" y="52"/>
                    <a:pt x="10" y="52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4" y="66"/>
                    <a:pt x="4" y="66"/>
                    <a:pt x="4" y="66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1" y="29"/>
                    <a:pt x="4" y="29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3" y="30"/>
                    <a:pt x="13" y="30"/>
                    <a:pt x="13" y="31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5" y="49"/>
                    <a:pt x="15" y="49"/>
                    <a:pt x="15" y="49"/>
                  </a:cubicBezTo>
                  <a:close/>
                  <a:moveTo>
                    <a:pt x="10" y="15"/>
                  </a:moveTo>
                  <a:cubicBezTo>
                    <a:pt x="13" y="15"/>
                    <a:pt x="16" y="18"/>
                    <a:pt x="16" y="22"/>
                  </a:cubicBezTo>
                  <a:cubicBezTo>
                    <a:pt x="16" y="23"/>
                    <a:pt x="16" y="24"/>
                    <a:pt x="15" y="25"/>
                  </a:cubicBezTo>
                  <a:cubicBezTo>
                    <a:pt x="15" y="26"/>
                    <a:pt x="15" y="26"/>
                    <a:pt x="14" y="26"/>
                  </a:cubicBezTo>
                  <a:cubicBezTo>
                    <a:pt x="13" y="27"/>
                    <a:pt x="12" y="28"/>
                    <a:pt x="10" y="28"/>
                  </a:cubicBezTo>
                  <a:cubicBezTo>
                    <a:pt x="6" y="28"/>
                    <a:pt x="3" y="25"/>
                    <a:pt x="3" y="22"/>
                  </a:cubicBezTo>
                  <a:cubicBezTo>
                    <a:pt x="3" y="18"/>
                    <a:pt x="6" y="15"/>
                    <a:pt x="10" y="15"/>
                  </a:cubicBezTo>
                  <a:close/>
                  <a:moveTo>
                    <a:pt x="96" y="49"/>
                  </a:moveTo>
                  <a:cubicBezTo>
                    <a:pt x="96" y="66"/>
                    <a:pt x="96" y="66"/>
                    <a:pt x="96" y="66"/>
                  </a:cubicBezTo>
                  <a:cubicBezTo>
                    <a:pt x="101" y="66"/>
                    <a:pt x="101" y="66"/>
                    <a:pt x="101" y="66"/>
                  </a:cubicBezTo>
                  <a:cubicBezTo>
                    <a:pt x="101" y="52"/>
                    <a:pt x="101" y="52"/>
                    <a:pt x="101" y="52"/>
                  </a:cubicBezTo>
                  <a:cubicBezTo>
                    <a:pt x="102" y="52"/>
                    <a:pt x="102" y="52"/>
                    <a:pt x="102" y="52"/>
                  </a:cubicBezTo>
                  <a:cubicBezTo>
                    <a:pt x="102" y="66"/>
                    <a:pt x="102" y="66"/>
                    <a:pt x="102" y="66"/>
                  </a:cubicBezTo>
                  <a:cubicBezTo>
                    <a:pt x="107" y="66"/>
                    <a:pt x="107" y="66"/>
                    <a:pt x="107" y="66"/>
                  </a:cubicBezTo>
                  <a:cubicBezTo>
                    <a:pt x="107" y="49"/>
                    <a:pt x="107" y="49"/>
                    <a:pt x="107" y="49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12" y="46"/>
                    <a:pt x="112" y="46"/>
                    <a:pt x="112" y="46"/>
                  </a:cubicBezTo>
                  <a:cubicBezTo>
                    <a:pt x="112" y="33"/>
                    <a:pt x="112" y="33"/>
                    <a:pt x="112" y="33"/>
                  </a:cubicBezTo>
                  <a:cubicBezTo>
                    <a:pt x="112" y="31"/>
                    <a:pt x="110" y="29"/>
                    <a:pt x="107" y="29"/>
                  </a:cubicBezTo>
                  <a:cubicBezTo>
                    <a:pt x="98" y="29"/>
                    <a:pt x="98" y="29"/>
                    <a:pt x="98" y="29"/>
                  </a:cubicBezTo>
                  <a:cubicBezTo>
                    <a:pt x="98" y="30"/>
                    <a:pt x="98" y="30"/>
                    <a:pt x="98" y="3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6" y="49"/>
                    <a:pt x="96" y="49"/>
                    <a:pt x="96" y="49"/>
                  </a:cubicBezTo>
                  <a:close/>
                  <a:moveTo>
                    <a:pt x="101" y="15"/>
                  </a:moveTo>
                  <a:cubicBezTo>
                    <a:pt x="98" y="15"/>
                    <a:pt x="95" y="18"/>
                    <a:pt x="95" y="22"/>
                  </a:cubicBezTo>
                  <a:cubicBezTo>
                    <a:pt x="95" y="23"/>
                    <a:pt x="95" y="24"/>
                    <a:pt x="96" y="25"/>
                  </a:cubicBezTo>
                  <a:cubicBezTo>
                    <a:pt x="96" y="26"/>
                    <a:pt x="97" y="26"/>
                    <a:pt x="97" y="26"/>
                  </a:cubicBezTo>
                  <a:cubicBezTo>
                    <a:pt x="98" y="27"/>
                    <a:pt x="100" y="28"/>
                    <a:pt x="101" y="28"/>
                  </a:cubicBezTo>
                  <a:cubicBezTo>
                    <a:pt x="105" y="28"/>
                    <a:pt x="108" y="25"/>
                    <a:pt x="108" y="22"/>
                  </a:cubicBezTo>
                  <a:cubicBezTo>
                    <a:pt x="108" y="18"/>
                    <a:pt x="105" y="15"/>
                    <a:pt x="101" y="15"/>
                  </a:cubicBezTo>
                  <a:close/>
                  <a:moveTo>
                    <a:pt x="75" y="51"/>
                  </a:moveTo>
                  <a:cubicBezTo>
                    <a:pt x="75" y="72"/>
                    <a:pt x="75" y="72"/>
                    <a:pt x="75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54"/>
                    <a:pt x="80" y="54"/>
                    <a:pt x="80" y="54"/>
                  </a:cubicBezTo>
                  <a:cubicBezTo>
                    <a:pt x="82" y="54"/>
                    <a:pt x="82" y="54"/>
                    <a:pt x="82" y="54"/>
                  </a:cubicBezTo>
                  <a:cubicBezTo>
                    <a:pt x="82" y="72"/>
                    <a:pt x="82" y="72"/>
                    <a:pt x="82" y="72"/>
                  </a:cubicBezTo>
                  <a:cubicBezTo>
                    <a:pt x="87" y="72"/>
                    <a:pt x="87" y="72"/>
                    <a:pt x="87" y="72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87" y="47"/>
                    <a:pt x="87" y="47"/>
                    <a:pt x="87" y="47"/>
                  </a:cubicBezTo>
                  <a:cubicBezTo>
                    <a:pt x="87" y="36"/>
                    <a:pt x="87" y="36"/>
                    <a:pt x="87" y="36"/>
                  </a:cubicBezTo>
                  <a:cubicBezTo>
                    <a:pt x="88" y="36"/>
                    <a:pt x="88" y="36"/>
                    <a:pt x="88" y="3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4" y="28"/>
                    <a:pt x="91" y="26"/>
                    <a:pt x="88" y="26"/>
                  </a:cubicBezTo>
                  <a:cubicBezTo>
                    <a:pt x="77" y="26"/>
                    <a:pt x="77" y="26"/>
                    <a:pt x="77" y="26"/>
                  </a:cubicBezTo>
                  <a:cubicBezTo>
                    <a:pt x="77" y="27"/>
                    <a:pt x="77" y="28"/>
                    <a:pt x="77" y="28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5" y="51"/>
                    <a:pt x="75" y="51"/>
                    <a:pt x="75" y="51"/>
                  </a:cubicBezTo>
                  <a:close/>
                  <a:moveTo>
                    <a:pt x="65" y="47"/>
                  </a:moveTo>
                  <a:cubicBezTo>
                    <a:pt x="65" y="32"/>
                    <a:pt x="65" y="32"/>
                    <a:pt x="65" y="32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47"/>
                    <a:pt x="64" y="47"/>
                    <a:pt x="64" y="47"/>
                  </a:cubicBezTo>
                  <a:cubicBezTo>
                    <a:pt x="64" y="50"/>
                    <a:pt x="64" y="50"/>
                    <a:pt x="64" y="50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57" y="77"/>
                    <a:pt x="57" y="77"/>
                    <a:pt x="57" y="77"/>
                  </a:cubicBezTo>
                  <a:cubicBezTo>
                    <a:pt x="57" y="55"/>
                    <a:pt x="57" y="55"/>
                    <a:pt x="57" y="55"/>
                  </a:cubicBezTo>
                  <a:cubicBezTo>
                    <a:pt x="55" y="55"/>
                    <a:pt x="55" y="55"/>
                    <a:pt x="55" y="55"/>
                  </a:cubicBezTo>
                  <a:cubicBezTo>
                    <a:pt x="55" y="77"/>
                    <a:pt x="55" y="77"/>
                    <a:pt x="55" y="77"/>
                  </a:cubicBezTo>
                  <a:cubicBezTo>
                    <a:pt x="48" y="77"/>
                    <a:pt x="48" y="77"/>
                    <a:pt x="48" y="77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48" y="47"/>
                    <a:pt x="48" y="47"/>
                    <a:pt x="48" y="47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7" y="47"/>
                    <a:pt x="47" y="47"/>
                    <a:pt x="47" y="47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4"/>
                    <a:pt x="44" y="21"/>
                    <a:pt x="47" y="21"/>
                  </a:cubicBezTo>
                  <a:cubicBezTo>
                    <a:pt x="66" y="21"/>
                    <a:pt x="46" y="21"/>
                    <a:pt x="65" y="21"/>
                  </a:cubicBezTo>
                  <a:cubicBezTo>
                    <a:pt x="69" y="21"/>
                    <a:pt x="71" y="24"/>
                    <a:pt x="71" y="2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0" y="47"/>
                    <a:pt x="68" y="47"/>
                    <a:pt x="65" y="47"/>
                  </a:cubicBezTo>
                  <a:close/>
                  <a:moveTo>
                    <a:pt x="37" y="51"/>
                  </a:moveTo>
                  <a:cubicBezTo>
                    <a:pt x="37" y="72"/>
                    <a:pt x="37" y="72"/>
                    <a:pt x="37" y="72"/>
                  </a:cubicBezTo>
                  <a:cubicBezTo>
                    <a:pt x="31" y="72"/>
                    <a:pt x="31" y="72"/>
                    <a:pt x="31" y="72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72"/>
                    <a:pt x="30" y="72"/>
                    <a:pt x="30" y="72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18" y="47"/>
                    <a:pt x="18" y="47"/>
                    <a:pt x="18" y="47"/>
                  </a:cubicBezTo>
                  <a:cubicBezTo>
                    <a:pt x="18" y="31"/>
                    <a:pt x="18" y="31"/>
                    <a:pt x="18" y="31"/>
                  </a:cubicBezTo>
                  <a:cubicBezTo>
                    <a:pt x="18" y="28"/>
                    <a:pt x="20" y="26"/>
                    <a:pt x="23" y="26"/>
                  </a:cubicBezTo>
                  <a:cubicBezTo>
                    <a:pt x="35" y="26"/>
                    <a:pt x="35" y="26"/>
                    <a:pt x="35" y="26"/>
                  </a:cubicBezTo>
                  <a:cubicBezTo>
                    <a:pt x="35" y="27"/>
                    <a:pt x="35" y="28"/>
                    <a:pt x="35" y="28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7" y="51"/>
                    <a:pt x="37" y="51"/>
                    <a:pt x="37" y="51"/>
                  </a:cubicBezTo>
                  <a:close/>
                  <a:moveTo>
                    <a:pt x="31" y="9"/>
                  </a:moveTo>
                  <a:cubicBezTo>
                    <a:pt x="35" y="9"/>
                    <a:pt x="39" y="12"/>
                    <a:pt x="39" y="17"/>
                  </a:cubicBezTo>
                  <a:cubicBezTo>
                    <a:pt x="39" y="19"/>
                    <a:pt x="38" y="20"/>
                    <a:pt x="37" y="22"/>
                  </a:cubicBezTo>
                  <a:cubicBezTo>
                    <a:pt x="37" y="22"/>
                    <a:pt x="37" y="22"/>
                    <a:pt x="37" y="23"/>
                  </a:cubicBezTo>
                  <a:cubicBezTo>
                    <a:pt x="35" y="24"/>
                    <a:pt x="33" y="25"/>
                    <a:pt x="31" y="25"/>
                  </a:cubicBezTo>
                  <a:cubicBezTo>
                    <a:pt x="26" y="25"/>
                    <a:pt x="22" y="21"/>
                    <a:pt x="22" y="17"/>
                  </a:cubicBezTo>
                  <a:cubicBezTo>
                    <a:pt x="22" y="12"/>
                    <a:pt x="26" y="9"/>
                    <a:pt x="31" y="9"/>
                  </a:cubicBezTo>
                  <a:close/>
                  <a:moveTo>
                    <a:pt x="81" y="9"/>
                  </a:moveTo>
                  <a:cubicBezTo>
                    <a:pt x="76" y="9"/>
                    <a:pt x="73" y="12"/>
                    <a:pt x="73" y="17"/>
                  </a:cubicBezTo>
                  <a:cubicBezTo>
                    <a:pt x="73" y="19"/>
                    <a:pt x="73" y="20"/>
                    <a:pt x="74" y="22"/>
                  </a:cubicBezTo>
                  <a:cubicBezTo>
                    <a:pt x="75" y="22"/>
                    <a:pt x="75" y="22"/>
                    <a:pt x="75" y="23"/>
                  </a:cubicBezTo>
                  <a:cubicBezTo>
                    <a:pt x="77" y="24"/>
                    <a:pt x="79" y="25"/>
                    <a:pt x="81" y="25"/>
                  </a:cubicBezTo>
                  <a:cubicBezTo>
                    <a:pt x="85" y="25"/>
                    <a:pt x="89" y="21"/>
                    <a:pt x="89" y="17"/>
                  </a:cubicBezTo>
                  <a:cubicBezTo>
                    <a:pt x="89" y="12"/>
                    <a:pt x="85" y="9"/>
                    <a:pt x="81" y="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4" name="Freeform 6"/>
          <p:cNvSpPr/>
          <p:nvPr/>
        </p:nvSpPr>
        <p:spPr bwMode="auto">
          <a:xfrm>
            <a:off x="-10808" y="5773488"/>
            <a:ext cx="12880367" cy="1459162"/>
          </a:xfrm>
          <a:custGeom>
            <a:gdLst>
              <a:gd fmla="*/ 0 w 5734" name="T0"/>
              <a:gd fmla="*/ 0 h 931" name="T1"/>
              <a:gd fmla="*/ 167 w 5734" name="T2"/>
              <a:gd fmla="*/ 73 h 931" name="T3"/>
              <a:gd fmla="*/ 340 w 5734" name="T4"/>
              <a:gd fmla="*/ 143 h 931" name="T5"/>
              <a:gd fmla="*/ 522 w 5734" name="T6"/>
              <a:gd fmla="*/ 206 h 931" name="T7"/>
              <a:gd fmla="*/ 711 w 5734" name="T8"/>
              <a:gd fmla="*/ 266 h 931" name="T9"/>
              <a:gd fmla="*/ 907 w 5734" name="T10"/>
              <a:gd fmla="*/ 320 h 931" name="T11"/>
              <a:gd fmla="*/ 1109 w 5734" name="T12"/>
              <a:gd fmla="*/ 369 h 931" name="T13"/>
              <a:gd fmla="*/ 1315 w 5734" name="T14"/>
              <a:gd fmla="*/ 415 h 931" name="T15"/>
              <a:gd fmla="*/ 1529 w 5734" name="T16"/>
              <a:gd fmla="*/ 455 h 931" name="T17"/>
              <a:gd fmla="*/ 1746 w 5734" name="T18"/>
              <a:gd fmla="*/ 490 h 931" name="T19"/>
              <a:gd fmla="*/ 1966 w 5734" name="T20"/>
              <a:gd fmla="*/ 520 h 931" name="T21"/>
              <a:gd fmla="*/ 2189 w 5734" name="T22"/>
              <a:gd fmla="*/ 544 h 931" name="T23"/>
              <a:gd fmla="*/ 2416 w 5734" name="T24"/>
              <a:gd fmla="*/ 563 h 931" name="T25"/>
              <a:gd fmla="*/ 2644 w 5734" name="T26"/>
              <a:gd fmla="*/ 579 h 931" name="T27"/>
              <a:gd fmla="*/ 2873 w 5734" name="T28"/>
              <a:gd fmla="*/ 588 h 931" name="T29"/>
              <a:gd fmla="*/ 3104 w 5734" name="T30"/>
              <a:gd fmla="*/ 593 h 931" name="T31"/>
              <a:gd fmla="*/ 3336 w 5734" name="T32"/>
              <a:gd fmla="*/ 591 h 931" name="T33"/>
              <a:gd fmla="*/ 3567 w 5734" name="T34"/>
              <a:gd fmla="*/ 586 h 931" name="T35"/>
              <a:gd fmla="*/ 3798 w 5734" name="T36"/>
              <a:gd fmla="*/ 576 h 931" name="T37"/>
              <a:gd fmla="*/ 4025 w 5734" name="T38"/>
              <a:gd fmla="*/ 560 h 931" name="T39"/>
              <a:gd fmla="*/ 4253 w 5734" name="T40"/>
              <a:gd fmla="*/ 539 h 931" name="T41"/>
              <a:gd fmla="*/ 4477 w 5734" name="T42"/>
              <a:gd fmla="*/ 511 h 931" name="T43"/>
              <a:gd fmla="*/ 4698 w 5734" name="T44"/>
              <a:gd fmla="*/ 479 h 931" name="T45"/>
              <a:gd fmla="*/ 4915 w 5734" name="T46"/>
              <a:gd fmla="*/ 443 h 931" name="T47"/>
              <a:gd fmla="*/ 5127 w 5734" name="T48"/>
              <a:gd fmla="*/ 401 h 931" name="T49"/>
              <a:gd fmla="*/ 5335 w 5734" name="T50"/>
              <a:gd fmla="*/ 352 h 931" name="T51"/>
              <a:gd fmla="*/ 5538 w 5734" name="T52"/>
              <a:gd fmla="*/ 299 h 931" name="T53"/>
              <a:gd fmla="*/ 5734 w 5734" name="T54"/>
              <a:gd fmla="*/ 240 h 931" name="T55"/>
              <a:gd fmla="*/ 5734 w 5734" name="T56"/>
              <a:gd fmla="*/ 931 h 931" name="T57"/>
              <a:gd fmla="*/ 0 w 5734" name="T58"/>
              <a:gd fmla="*/ 931 h 931" name="T59"/>
              <a:gd fmla="*/ 0 w 5734" name="T60"/>
              <a:gd fmla="*/ 0 h 9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931" w="5734">
                <a:moveTo>
                  <a:pt x="0" y="0"/>
                </a:moveTo>
                <a:lnTo>
                  <a:pt x="167" y="73"/>
                </a:lnTo>
                <a:lnTo>
                  <a:pt x="340" y="143"/>
                </a:lnTo>
                <a:lnTo>
                  <a:pt x="522" y="206"/>
                </a:lnTo>
                <a:lnTo>
                  <a:pt x="711" y="266"/>
                </a:lnTo>
                <a:lnTo>
                  <a:pt x="907" y="320"/>
                </a:lnTo>
                <a:lnTo>
                  <a:pt x="1109" y="369"/>
                </a:lnTo>
                <a:lnTo>
                  <a:pt x="1315" y="415"/>
                </a:lnTo>
                <a:lnTo>
                  <a:pt x="1529" y="455"/>
                </a:lnTo>
                <a:lnTo>
                  <a:pt x="1746" y="490"/>
                </a:lnTo>
                <a:lnTo>
                  <a:pt x="1966" y="520"/>
                </a:lnTo>
                <a:lnTo>
                  <a:pt x="2189" y="544"/>
                </a:lnTo>
                <a:lnTo>
                  <a:pt x="2416" y="563"/>
                </a:lnTo>
                <a:lnTo>
                  <a:pt x="2644" y="579"/>
                </a:lnTo>
                <a:lnTo>
                  <a:pt x="2873" y="588"/>
                </a:lnTo>
                <a:lnTo>
                  <a:pt x="3104" y="593"/>
                </a:lnTo>
                <a:lnTo>
                  <a:pt x="3336" y="591"/>
                </a:lnTo>
                <a:lnTo>
                  <a:pt x="3567" y="586"/>
                </a:lnTo>
                <a:lnTo>
                  <a:pt x="3798" y="576"/>
                </a:lnTo>
                <a:lnTo>
                  <a:pt x="4025" y="560"/>
                </a:lnTo>
                <a:lnTo>
                  <a:pt x="4253" y="539"/>
                </a:lnTo>
                <a:lnTo>
                  <a:pt x="4477" y="511"/>
                </a:lnTo>
                <a:lnTo>
                  <a:pt x="4698" y="479"/>
                </a:lnTo>
                <a:lnTo>
                  <a:pt x="4915" y="443"/>
                </a:lnTo>
                <a:lnTo>
                  <a:pt x="5127" y="401"/>
                </a:lnTo>
                <a:lnTo>
                  <a:pt x="5335" y="352"/>
                </a:lnTo>
                <a:lnTo>
                  <a:pt x="5538" y="299"/>
                </a:lnTo>
                <a:lnTo>
                  <a:pt x="5734" y="240"/>
                </a:lnTo>
                <a:lnTo>
                  <a:pt x="5734" y="931"/>
                </a:lnTo>
                <a:lnTo>
                  <a:pt x="0" y="9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5" name="Freeform 7"/>
          <p:cNvSpPr/>
          <p:nvPr/>
        </p:nvSpPr>
        <p:spPr bwMode="auto">
          <a:xfrm>
            <a:off x="-10808" y="6105756"/>
            <a:ext cx="12880367" cy="1126893"/>
          </a:xfrm>
          <a:custGeom>
            <a:gdLst>
              <a:gd fmla="*/ 5734 w 5734" name="T0"/>
              <a:gd fmla="*/ 0 h 719" name="T1"/>
              <a:gd fmla="*/ 5734 w 5734" name="T2"/>
              <a:gd fmla="*/ 719 h 719" name="T3"/>
              <a:gd fmla="*/ 0 w 5734" name="T4"/>
              <a:gd fmla="*/ 719 h 719" name="T5"/>
              <a:gd fmla="*/ 0 w 5734" name="T6"/>
              <a:gd fmla="*/ 71 h 719" name="T7"/>
              <a:gd fmla="*/ 230 w 5734" name="T8"/>
              <a:gd fmla="*/ 131 h 719" name="T9"/>
              <a:gd fmla="*/ 459 w 5734" name="T10"/>
              <a:gd fmla="*/ 185 h 719" name="T11"/>
              <a:gd fmla="*/ 690 w 5734" name="T12"/>
              <a:gd fmla="*/ 236 h 719" name="T13"/>
              <a:gd fmla="*/ 921 w 5734" name="T14"/>
              <a:gd fmla="*/ 281 h 719" name="T15"/>
              <a:gd fmla="*/ 1154 w 5734" name="T16"/>
              <a:gd fmla="*/ 323 h 719" name="T17"/>
              <a:gd fmla="*/ 1389 w 5734" name="T18"/>
              <a:gd fmla="*/ 358 h 719" name="T19"/>
              <a:gd fmla="*/ 1627 w 5734" name="T20"/>
              <a:gd fmla="*/ 390 h 719" name="T21"/>
              <a:gd fmla="*/ 1865 w 5734" name="T22"/>
              <a:gd fmla="*/ 416 h 719" name="T23"/>
              <a:gd fmla="*/ 2105 w 5734" name="T24"/>
              <a:gd fmla="*/ 435 h 719" name="T25"/>
              <a:gd fmla="*/ 2348 w 5734" name="T26"/>
              <a:gd fmla="*/ 449 h 719" name="T27"/>
              <a:gd fmla="*/ 2593 w 5734" name="T28"/>
              <a:gd fmla="*/ 456 h 719" name="T29"/>
              <a:gd fmla="*/ 2842 w 5734" name="T30"/>
              <a:gd fmla="*/ 456 h 719" name="T31"/>
              <a:gd fmla="*/ 3094 w 5734" name="T32"/>
              <a:gd fmla="*/ 451 h 719" name="T33"/>
              <a:gd fmla="*/ 3348 w 5734" name="T34"/>
              <a:gd fmla="*/ 439 h 719" name="T35"/>
              <a:gd fmla="*/ 3605 w 5734" name="T36"/>
              <a:gd fmla="*/ 420 h 719" name="T37"/>
              <a:gd fmla="*/ 3868 w 5734" name="T38"/>
              <a:gd fmla="*/ 393 h 719" name="T39"/>
              <a:gd fmla="*/ 4132 w 5734" name="T40"/>
              <a:gd fmla="*/ 358 h 719" name="T41"/>
              <a:gd fmla="*/ 4402 w 5734" name="T42"/>
              <a:gd fmla="*/ 316 h 719" name="T43"/>
              <a:gd fmla="*/ 4675 w 5734" name="T44"/>
              <a:gd fmla="*/ 266 h 719" name="T45"/>
              <a:gd fmla="*/ 4953 w 5734" name="T46"/>
              <a:gd fmla="*/ 208 h 719" name="T47"/>
              <a:gd fmla="*/ 5235 w 5734" name="T48"/>
              <a:gd fmla="*/ 141 h 719" name="T49"/>
              <a:gd fmla="*/ 5349 w 5734" name="T50"/>
              <a:gd fmla="*/ 113 h 719" name="T51"/>
              <a:gd fmla="*/ 5456 w 5734" name="T52"/>
              <a:gd fmla="*/ 85 h 719" name="T53"/>
              <a:gd fmla="*/ 5556 w 5734" name="T54"/>
              <a:gd fmla="*/ 57 h 719" name="T55"/>
              <a:gd fmla="*/ 5648 w 5734" name="T56"/>
              <a:gd fmla="*/ 29 h 719" name="T57"/>
              <a:gd fmla="*/ 5734 w 5734" name="T58"/>
              <a:gd fmla="*/ 0 h 719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719" w="5734">
                <a:moveTo>
                  <a:pt x="5734" y="0"/>
                </a:moveTo>
                <a:lnTo>
                  <a:pt x="5734" y="719"/>
                </a:lnTo>
                <a:lnTo>
                  <a:pt x="0" y="719"/>
                </a:lnTo>
                <a:lnTo>
                  <a:pt x="0" y="71"/>
                </a:lnTo>
                <a:lnTo>
                  <a:pt x="230" y="131"/>
                </a:lnTo>
                <a:lnTo>
                  <a:pt x="459" y="185"/>
                </a:lnTo>
                <a:lnTo>
                  <a:pt x="690" y="236"/>
                </a:lnTo>
                <a:lnTo>
                  <a:pt x="921" y="281"/>
                </a:lnTo>
                <a:lnTo>
                  <a:pt x="1154" y="323"/>
                </a:lnTo>
                <a:lnTo>
                  <a:pt x="1389" y="358"/>
                </a:lnTo>
                <a:lnTo>
                  <a:pt x="1627" y="390"/>
                </a:lnTo>
                <a:lnTo>
                  <a:pt x="1865" y="416"/>
                </a:lnTo>
                <a:lnTo>
                  <a:pt x="2105" y="435"/>
                </a:lnTo>
                <a:lnTo>
                  <a:pt x="2348" y="449"/>
                </a:lnTo>
                <a:lnTo>
                  <a:pt x="2593" y="456"/>
                </a:lnTo>
                <a:lnTo>
                  <a:pt x="2842" y="456"/>
                </a:lnTo>
                <a:lnTo>
                  <a:pt x="3094" y="451"/>
                </a:lnTo>
                <a:lnTo>
                  <a:pt x="3348" y="439"/>
                </a:lnTo>
                <a:lnTo>
                  <a:pt x="3605" y="420"/>
                </a:lnTo>
                <a:lnTo>
                  <a:pt x="3868" y="393"/>
                </a:lnTo>
                <a:lnTo>
                  <a:pt x="4132" y="358"/>
                </a:lnTo>
                <a:lnTo>
                  <a:pt x="4402" y="316"/>
                </a:lnTo>
                <a:lnTo>
                  <a:pt x="4675" y="266"/>
                </a:lnTo>
                <a:lnTo>
                  <a:pt x="4953" y="208"/>
                </a:lnTo>
                <a:lnTo>
                  <a:pt x="5235" y="141"/>
                </a:lnTo>
                <a:lnTo>
                  <a:pt x="5349" y="113"/>
                </a:lnTo>
                <a:lnTo>
                  <a:pt x="5456" y="85"/>
                </a:lnTo>
                <a:lnTo>
                  <a:pt x="5556" y="57"/>
                </a:lnTo>
                <a:lnTo>
                  <a:pt x="5648" y="29"/>
                </a:lnTo>
                <a:lnTo>
                  <a:pt x="573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71215853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grpId="0" id="4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fill="hold" grpId="0" id="4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9"/>
      <p:bldP grpId="0" spid="12"/>
      <p:bldP grpId="0" spid="13"/>
      <p:bldP grpId="0" spid="3"/>
      <p:bldP grpId="0" spid="14"/>
      <p:bldP grpId="0" spid="15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Freeform 5"/>
          <p:cNvSpPr/>
          <p:nvPr/>
        </p:nvSpPr>
        <p:spPr bwMode="auto">
          <a:xfrm>
            <a:off x="4888790" y="4034984"/>
            <a:ext cx="3081172" cy="1886088"/>
          </a:xfrm>
          <a:custGeom>
            <a:gdLst>
              <a:gd fmla="*/ 17 w 618" name="T0"/>
              <a:gd fmla="*/ 170 h 377" name="T1"/>
              <a:gd fmla="*/ 278 w 618" name="T2"/>
              <a:gd fmla="*/ 11 h 377" name="T3"/>
              <a:gd fmla="*/ 344 w 618" name="T4"/>
              <a:gd fmla="*/ 13 h 377" name="T5"/>
              <a:gd fmla="*/ 597 w 618" name="T6"/>
              <a:gd fmla="*/ 167 h 377" name="T7"/>
              <a:gd fmla="*/ 601 w 618" name="T8"/>
              <a:gd fmla="*/ 208 h 377" name="T9"/>
              <a:gd fmla="*/ 340 w 618" name="T10"/>
              <a:gd fmla="*/ 367 h 377" name="T11"/>
              <a:gd fmla="*/ 274 w 618" name="T12"/>
              <a:gd fmla="*/ 364 h 377" name="T13"/>
              <a:gd fmla="*/ 21 w 618" name="T14"/>
              <a:gd fmla="*/ 210 h 377" name="T15"/>
              <a:gd fmla="*/ 17 w 618" name="T16"/>
              <a:gd fmla="*/ 170 h 377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377" w="618">
                <a:moveTo>
                  <a:pt x="17" y="170"/>
                </a:moveTo>
                <a:cubicBezTo>
                  <a:pt x="278" y="11"/>
                  <a:pt x="278" y="11"/>
                  <a:pt x="278" y="11"/>
                </a:cubicBezTo>
                <a:cubicBezTo>
                  <a:pt x="295" y="0"/>
                  <a:pt x="325" y="1"/>
                  <a:pt x="344" y="13"/>
                </a:cubicBezTo>
                <a:cubicBezTo>
                  <a:pt x="597" y="167"/>
                  <a:pt x="597" y="167"/>
                  <a:pt x="597" y="167"/>
                </a:cubicBezTo>
                <a:cubicBezTo>
                  <a:pt x="617" y="179"/>
                  <a:pt x="618" y="197"/>
                  <a:pt x="601" y="208"/>
                </a:cubicBezTo>
                <a:cubicBezTo>
                  <a:pt x="340" y="367"/>
                  <a:pt x="340" y="367"/>
                  <a:pt x="340" y="367"/>
                </a:cubicBezTo>
                <a:cubicBezTo>
                  <a:pt x="323" y="377"/>
                  <a:pt x="293" y="376"/>
                  <a:pt x="274" y="364"/>
                </a:cubicBezTo>
                <a:cubicBezTo>
                  <a:pt x="21" y="210"/>
                  <a:pt x="21" y="210"/>
                  <a:pt x="21" y="210"/>
                </a:cubicBezTo>
                <a:cubicBezTo>
                  <a:pt x="2" y="198"/>
                  <a:pt x="0" y="180"/>
                  <a:pt x="17" y="17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4888790" y="3580350"/>
            <a:ext cx="3081172" cy="1886088"/>
          </a:xfrm>
          <a:custGeom>
            <a:gdLst>
              <a:gd fmla="*/ 17 w 618" name="T0"/>
              <a:gd fmla="*/ 170 h 377" name="T1"/>
              <a:gd fmla="*/ 278 w 618" name="T2"/>
              <a:gd fmla="*/ 11 h 377" name="T3"/>
              <a:gd fmla="*/ 344 w 618" name="T4"/>
              <a:gd fmla="*/ 13 h 377" name="T5"/>
              <a:gd fmla="*/ 597 w 618" name="T6"/>
              <a:gd fmla="*/ 167 h 377" name="T7"/>
              <a:gd fmla="*/ 601 w 618" name="T8"/>
              <a:gd fmla="*/ 208 h 377" name="T9"/>
              <a:gd fmla="*/ 340 w 618" name="T10"/>
              <a:gd fmla="*/ 367 h 377" name="T11"/>
              <a:gd fmla="*/ 274 w 618" name="T12"/>
              <a:gd fmla="*/ 364 h 377" name="T13"/>
              <a:gd fmla="*/ 21 w 618" name="T14"/>
              <a:gd fmla="*/ 210 h 377" name="T15"/>
              <a:gd fmla="*/ 17 w 618" name="T16"/>
              <a:gd fmla="*/ 170 h 377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377" w="618">
                <a:moveTo>
                  <a:pt x="17" y="170"/>
                </a:moveTo>
                <a:cubicBezTo>
                  <a:pt x="278" y="11"/>
                  <a:pt x="278" y="11"/>
                  <a:pt x="278" y="11"/>
                </a:cubicBezTo>
                <a:cubicBezTo>
                  <a:pt x="295" y="0"/>
                  <a:pt x="325" y="1"/>
                  <a:pt x="344" y="13"/>
                </a:cubicBezTo>
                <a:cubicBezTo>
                  <a:pt x="597" y="167"/>
                  <a:pt x="597" y="167"/>
                  <a:pt x="597" y="167"/>
                </a:cubicBezTo>
                <a:cubicBezTo>
                  <a:pt x="617" y="179"/>
                  <a:pt x="618" y="197"/>
                  <a:pt x="601" y="208"/>
                </a:cubicBezTo>
                <a:cubicBezTo>
                  <a:pt x="340" y="367"/>
                  <a:pt x="340" y="367"/>
                  <a:pt x="340" y="367"/>
                </a:cubicBezTo>
                <a:cubicBezTo>
                  <a:pt x="323" y="377"/>
                  <a:pt x="293" y="376"/>
                  <a:pt x="274" y="364"/>
                </a:cubicBezTo>
                <a:cubicBezTo>
                  <a:pt x="21" y="210"/>
                  <a:pt x="21" y="210"/>
                  <a:pt x="21" y="210"/>
                </a:cubicBezTo>
                <a:cubicBezTo>
                  <a:pt x="2" y="198"/>
                  <a:pt x="0" y="180"/>
                  <a:pt x="17" y="17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9" name="Freeform 5"/>
          <p:cNvSpPr/>
          <p:nvPr/>
        </p:nvSpPr>
        <p:spPr bwMode="auto">
          <a:xfrm>
            <a:off x="4888790" y="3130426"/>
            <a:ext cx="3081172" cy="1886088"/>
          </a:xfrm>
          <a:custGeom>
            <a:gdLst>
              <a:gd fmla="*/ 17 w 618" name="T0"/>
              <a:gd fmla="*/ 170 h 377" name="T1"/>
              <a:gd fmla="*/ 278 w 618" name="T2"/>
              <a:gd fmla="*/ 11 h 377" name="T3"/>
              <a:gd fmla="*/ 344 w 618" name="T4"/>
              <a:gd fmla="*/ 13 h 377" name="T5"/>
              <a:gd fmla="*/ 597 w 618" name="T6"/>
              <a:gd fmla="*/ 167 h 377" name="T7"/>
              <a:gd fmla="*/ 601 w 618" name="T8"/>
              <a:gd fmla="*/ 208 h 377" name="T9"/>
              <a:gd fmla="*/ 340 w 618" name="T10"/>
              <a:gd fmla="*/ 367 h 377" name="T11"/>
              <a:gd fmla="*/ 274 w 618" name="T12"/>
              <a:gd fmla="*/ 364 h 377" name="T13"/>
              <a:gd fmla="*/ 21 w 618" name="T14"/>
              <a:gd fmla="*/ 210 h 377" name="T15"/>
              <a:gd fmla="*/ 17 w 618" name="T16"/>
              <a:gd fmla="*/ 170 h 377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377" w="618">
                <a:moveTo>
                  <a:pt x="17" y="170"/>
                </a:moveTo>
                <a:cubicBezTo>
                  <a:pt x="278" y="11"/>
                  <a:pt x="278" y="11"/>
                  <a:pt x="278" y="11"/>
                </a:cubicBezTo>
                <a:cubicBezTo>
                  <a:pt x="295" y="0"/>
                  <a:pt x="325" y="1"/>
                  <a:pt x="344" y="13"/>
                </a:cubicBezTo>
                <a:cubicBezTo>
                  <a:pt x="597" y="167"/>
                  <a:pt x="597" y="167"/>
                  <a:pt x="597" y="167"/>
                </a:cubicBezTo>
                <a:cubicBezTo>
                  <a:pt x="617" y="179"/>
                  <a:pt x="618" y="197"/>
                  <a:pt x="601" y="208"/>
                </a:cubicBezTo>
                <a:cubicBezTo>
                  <a:pt x="340" y="367"/>
                  <a:pt x="340" y="367"/>
                  <a:pt x="340" y="367"/>
                </a:cubicBezTo>
                <a:cubicBezTo>
                  <a:pt x="323" y="377"/>
                  <a:pt x="293" y="376"/>
                  <a:pt x="274" y="364"/>
                </a:cubicBezTo>
                <a:cubicBezTo>
                  <a:pt x="21" y="210"/>
                  <a:pt x="21" y="210"/>
                  <a:pt x="21" y="210"/>
                </a:cubicBezTo>
                <a:cubicBezTo>
                  <a:pt x="2" y="198"/>
                  <a:pt x="0" y="180"/>
                  <a:pt x="17" y="17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Freeform 5"/>
          <p:cNvSpPr/>
          <p:nvPr/>
        </p:nvSpPr>
        <p:spPr bwMode="auto">
          <a:xfrm>
            <a:off x="4888790" y="2598057"/>
            <a:ext cx="3081172" cy="1886088"/>
          </a:xfrm>
          <a:custGeom>
            <a:gdLst>
              <a:gd fmla="*/ 17 w 618" name="T0"/>
              <a:gd fmla="*/ 170 h 377" name="T1"/>
              <a:gd fmla="*/ 278 w 618" name="T2"/>
              <a:gd fmla="*/ 11 h 377" name="T3"/>
              <a:gd fmla="*/ 344 w 618" name="T4"/>
              <a:gd fmla="*/ 13 h 377" name="T5"/>
              <a:gd fmla="*/ 597 w 618" name="T6"/>
              <a:gd fmla="*/ 167 h 377" name="T7"/>
              <a:gd fmla="*/ 601 w 618" name="T8"/>
              <a:gd fmla="*/ 208 h 377" name="T9"/>
              <a:gd fmla="*/ 340 w 618" name="T10"/>
              <a:gd fmla="*/ 367 h 377" name="T11"/>
              <a:gd fmla="*/ 274 w 618" name="T12"/>
              <a:gd fmla="*/ 364 h 377" name="T13"/>
              <a:gd fmla="*/ 21 w 618" name="T14"/>
              <a:gd fmla="*/ 210 h 377" name="T15"/>
              <a:gd fmla="*/ 17 w 618" name="T16"/>
              <a:gd fmla="*/ 170 h 377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377" w="618">
                <a:moveTo>
                  <a:pt x="17" y="170"/>
                </a:moveTo>
                <a:cubicBezTo>
                  <a:pt x="278" y="11"/>
                  <a:pt x="278" y="11"/>
                  <a:pt x="278" y="11"/>
                </a:cubicBezTo>
                <a:cubicBezTo>
                  <a:pt x="295" y="0"/>
                  <a:pt x="325" y="1"/>
                  <a:pt x="344" y="13"/>
                </a:cubicBezTo>
                <a:cubicBezTo>
                  <a:pt x="597" y="167"/>
                  <a:pt x="597" y="167"/>
                  <a:pt x="597" y="167"/>
                </a:cubicBezTo>
                <a:cubicBezTo>
                  <a:pt x="617" y="179"/>
                  <a:pt x="618" y="197"/>
                  <a:pt x="601" y="208"/>
                </a:cubicBezTo>
                <a:cubicBezTo>
                  <a:pt x="340" y="367"/>
                  <a:pt x="340" y="367"/>
                  <a:pt x="340" y="367"/>
                </a:cubicBezTo>
                <a:cubicBezTo>
                  <a:pt x="323" y="377"/>
                  <a:pt x="293" y="376"/>
                  <a:pt x="274" y="364"/>
                </a:cubicBezTo>
                <a:cubicBezTo>
                  <a:pt x="21" y="210"/>
                  <a:pt x="21" y="210"/>
                  <a:pt x="21" y="210"/>
                </a:cubicBezTo>
                <a:cubicBezTo>
                  <a:pt x="2" y="198"/>
                  <a:pt x="0" y="180"/>
                  <a:pt x="17" y="17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607741" y="3367278"/>
            <a:ext cx="1770872" cy="731520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607741" y="4502414"/>
            <a:ext cx="1770872" cy="731520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648785" y="3318666"/>
            <a:ext cx="797230" cy="77048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648785" y="4453801"/>
            <a:ext cx="797230" cy="77048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32831" y="3367278"/>
            <a:ext cx="1770872" cy="731520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32831" y="4502414"/>
            <a:ext cx="1770872" cy="731520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437821" y="3318666"/>
            <a:ext cx="797230" cy="77048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437821" y="4453801"/>
            <a:ext cx="797230" cy="77048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8773670" y="3433635"/>
            <a:ext cx="547455" cy="543707"/>
            <a:chOff x="1979613" y="3067051"/>
            <a:chExt cx="231775" cy="230188"/>
          </a:xfrm>
          <a:solidFill>
            <a:schemeClr val="bg1"/>
          </a:solidFill>
        </p:grpSpPr>
        <p:sp>
          <p:nvSpPr>
            <p:cNvPr id="20" name="Freeform 38"/>
            <p:cNvSpPr>
              <a:spLocks noEditPoints="1"/>
            </p:cNvSpPr>
            <p:nvPr/>
          </p:nvSpPr>
          <p:spPr bwMode="auto">
            <a:xfrm>
              <a:off x="1979613" y="3067051"/>
              <a:ext cx="231775" cy="230188"/>
            </a:xfrm>
            <a:custGeom>
              <a:gdLst>
                <a:gd fmla="*/ 61 w 122" name="T0"/>
                <a:gd fmla="*/ 0 h 122" name="T1"/>
                <a:gd fmla="*/ 0 w 122" name="T2"/>
                <a:gd fmla="*/ 61 h 122" name="T3"/>
                <a:gd fmla="*/ 61 w 122" name="T4"/>
                <a:gd fmla="*/ 122 h 122" name="T5"/>
                <a:gd fmla="*/ 122 w 122" name="T6"/>
                <a:gd fmla="*/ 61 h 122" name="T7"/>
                <a:gd fmla="*/ 61 w 122" name="T8"/>
                <a:gd fmla="*/ 0 h 122" name="T9"/>
                <a:gd fmla="*/ 64 w 122" name="T10"/>
                <a:gd fmla="*/ 109 h 122" name="T11"/>
                <a:gd fmla="*/ 64 w 122" name="T12"/>
                <a:gd fmla="*/ 102 h 122" name="T13"/>
                <a:gd fmla="*/ 57 w 122" name="T14"/>
                <a:gd fmla="*/ 102 h 122" name="T15"/>
                <a:gd fmla="*/ 57 w 122" name="T16"/>
                <a:gd fmla="*/ 109 h 122" name="T17"/>
                <a:gd fmla="*/ 29 w 122" name="T18"/>
                <a:gd fmla="*/ 97 h 122" name="T19"/>
                <a:gd fmla="*/ 28 w 122" name="T20"/>
                <a:gd fmla="*/ 97 h 122" name="T21"/>
                <a:gd fmla="*/ 27 w 122" name="T22"/>
                <a:gd fmla="*/ 95 h 122" name="T23"/>
                <a:gd fmla="*/ 25 w 122" name="T24"/>
                <a:gd fmla="*/ 93 h 122" name="T25"/>
                <a:gd fmla="*/ 24 w 122" name="T26"/>
                <a:gd fmla="*/ 93 h 122" name="T27"/>
                <a:gd fmla="*/ 13 w 122" name="T28"/>
                <a:gd fmla="*/ 65 h 122" name="T29"/>
                <a:gd fmla="*/ 20 w 122" name="T30"/>
                <a:gd fmla="*/ 65 h 122" name="T31"/>
                <a:gd fmla="*/ 20 w 122" name="T32"/>
                <a:gd fmla="*/ 58 h 122" name="T33"/>
                <a:gd fmla="*/ 13 w 122" name="T34"/>
                <a:gd fmla="*/ 58 h 122" name="T35"/>
                <a:gd fmla="*/ 57 w 122" name="T36"/>
                <a:gd fmla="*/ 13 h 122" name="T37"/>
                <a:gd fmla="*/ 57 w 122" name="T38"/>
                <a:gd fmla="*/ 20 h 122" name="T39"/>
                <a:gd fmla="*/ 64 w 122" name="T40"/>
                <a:gd fmla="*/ 20 h 122" name="T41"/>
                <a:gd fmla="*/ 64 w 122" name="T42"/>
                <a:gd fmla="*/ 13 h 122" name="T43"/>
                <a:gd fmla="*/ 83 w 122" name="T44"/>
                <a:gd fmla="*/ 18 h 122" name="T45"/>
                <a:gd fmla="*/ 83 w 122" name="T46"/>
                <a:gd fmla="*/ 19 h 122" name="T47"/>
                <a:gd fmla="*/ 86 w 122" name="T48"/>
                <a:gd fmla="*/ 21 h 122" name="T49"/>
                <a:gd fmla="*/ 87 w 122" name="T50"/>
                <a:gd fmla="*/ 21 h 122" name="T51"/>
                <a:gd fmla="*/ 90 w 122" name="T52"/>
                <a:gd fmla="*/ 23 h 122" name="T53"/>
                <a:gd fmla="*/ 91 w 122" name="T54"/>
                <a:gd fmla="*/ 24 h 122" name="T55"/>
                <a:gd fmla="*/ 93 w 122" name="T56"/>
                <a:gd fmla="*/ 26 h 122" name="T57"/>
                <a:gd fmla="*/ 94 w 122" name="T58"/>
                <a:gd fmla="*/ 27 h 122" name="T59"/>
                <a:gd fmla="*/ 96 w 122" name="T60"/>
                <a:gd fmla="*/ 29 h 122" name="T61"/>
                <a:gd fmla="*/ 98 w 122" name="T62"/>
                <a:gd fmla="*/ 31 h 122" name="T63"/>
                <a:gd fmla="*/ 99 w 122" name="T64"/>
                <a:gd fmla="*/ 32 h 122" name="T65"/>
                <a:gd fmla="*/ 101 w 122" name="T66"/>
                <a:gd fmla="*/ 35 h 122" name="T67"/>
                <a:gd fmla="*/ 101 w 122" name="T68"/>
                <a:gd fmla="*/ 36 h 122" name="T69"/>
                <a:gd fmla="*/ 103 w 122" name="T70"/>
                <a:gd fmla="*/ 39 h 122" name="T71"/>
                <a:gd fmla="*/ 103 w 122" name="T72"/>
                <a:gd fmla="*/ 39 h 122" name="T73"/>
                <a:gd fmla="*/ 108 w 122" name="T74"/>
                <a:gd fmla="*/ 58 h 122" name="T75"/>
                <a:gd fmla="*/ 102 w 122" name="T76"/>
                <a:gd fmla="*/ 58 h 122" name="T77"/>
                <a:gd fmla="*/ 102 w 122" name="T78"/>
                <a:gd fmla="*/ 65 h 122" name="T79"/>
                <a:gd fmla="*/ 108 w 122" name="T80"/>
                <a:gd fmla="*/ 65 h 122" name="T81"/>
                <a:gd fmla="*/ 64 w 122" name="T82"/>
                <a:gd fmla="*/ 109 h 122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122" w="122">
                  <a:moveTo>
                    <a:pt x="61" y="0"/>
                  </a:moveTo>
                  <a:cubicBezTo>
                    <a:pt x="27" y="0"/>
                    <a:pt x="0" y="27"/>
                    <a:pt x="0" y="61"/>
                  </a:cubicBezTo>
                  <a:cubicBezTo>
                    <a:pt x="0" y="95"/>
                    <a:pt x="27" y="122"/>
                    <a:pt x="61" y="122"/>
                  </a:cubicBezTo>
                  <a:cubicBezTo>
                    <a:pt x="94" y="122"/>
                    <a:pt x="122" y="95"/>
                    <a:pt x="122" y="61"/>
                  </a:cubicBezTo>
                  <a:cubicBezTo>
                    <a:pt x="122" y="27"/>
                    <a:pt x="94" y="0"/>
                    <a:pt x="61" y="0"/>
                  </a:cubicBezTo>
                  <a:close/>
                  <a:moveTo>
                    <a:pt x="64" y="109"/>
                  </a:moveTo>
                  <a:cubicBezTo>
                    <a:pt x="64" y="102"/>
                    <a:pt x="64" y="102"/>
                    <a:pt x="64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9"/>
                    <a:pt x="57" y="109"/>
                    <a:pt x="57" y="109"/>
                  </a:cubicBezTo>
                  <a:cubicBezTo>
                    <a:pt x="46" y="108"/>
                    <a:pt x="37" y="104"/>
                    <a:pt x="29" y="97"/>
                  </a:cubicBezTo>
                  <a:cubicBezTo>
                    <a:pt x="29" y="97"/>
                    <a:pt x="29" y="97"/>
                    <a:pt x="28" y="97"/>
                  </a:cubicBezTo>
                  <a:cubicBezTo>
                    <a:pt x="28" y="96"/>
                    <a:pt x="27" y="96"/>
                    <a:pt x="27" y="95"/>
                  </a:cubicBezTo>
                  <a:cubicBezTo>
                    <a:pt x="26" y="95"/>
                    <a:pt x="25" y="94"/>
                    <a:pt x="25" y="93"/>
                  </a:cubicBezTo>
                  <a:cubicBezTo>
                    <a:pt x="25" y="93"/>
                    <a:pt x="25" y="93"/>
                    <a:pt x="24" y="93"/>
                  </a:cubicBezTo>
                  <a:cubicBezTo>
                    <a:pt x="18" y="85"/>
                    <a:pt x="13" y="75"/>
                    <a:pt x="13" y="65"/>
                  </a:cubicBezTo>
                  <a:cubicBezTo>
                    <a:pt x="20" y="65"/>
                    <a:pt x="20" y="65"/>
                    <a:pt x="20" y="65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5" y="34"/>
                    <a:pt x="33" y="15"/>
                    <a:pt x="57" y="13"/>
                  </a:cubicBezTo>
                  <a:cubicBezTo>
                    <a:pt x="57" y="20"/>
                    <a:pt x="57" y="20"/>
                    <a:pt x="57" y="20"/>
                  </a:cubicBezTo>
                  <a:cubicBezTo>
                    <a:pt x="64" y="20"/>
                    <a:pt x="64" y="20"/>
                    <a:pt x="64" y="20"/>
                  </a:cubicBezTo>
                  <a:cubicBezTo>
                    <a:pt x="64" y="13"/>
                    <a:pt x="64" y="13"/>
                    <a:pt x="64" y="13"/>
                  </a:cubicBezTo>
                  <a:cubicBezTo>
                    <a:pt x="71" y="14"/>
                    <a:pt x="77" y="16"/>
                    <a:pt x="83" y="18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4" y="19"/>
                    <a:pt x="85" y="20"/>
                    <a:pt x="86" y="21"/>
                  </a:cubicBezTo>
                  <a:cubicBezTo>
                    <a:pt x="87" y="21"/>
                    <a:pt x="87" y="21"/>
                    <a:pt x="87" y="21"/>
                  </a:cubicBezTo>
                  <a:cubicBezTo>
                    <a:pt x="88" y="22"/>
                    <a:pt x="89" y="22"/>
                    <a:pt x="90" y="23"/>
                  </a:cubicBezTo>
                  <a:cubicBezTo>
                    <a:pt x="90" y="23"/>
                    <a:pt x="91" y="24"/>
                    <a:pt x="91" y="24"/>
                  </a:cubicBezTo>
                  <a:cubicBezTo>
                    <a:pt x="92" y="25"/>
                    <a:pt x="92" y="25"/>
                    <a:pt x="93" y="26"/>
                  </a:cubicBezTo>
                  <a:cubicBezTo>
                    <a:pt x="94" y="26"/>
                    <a:pt x="94" y="27"/>
                    <a:pt x="94" y="27"/>
                  </a:cubicBezTo>
                  <a:cubicBezTo>
                    <a:pt x="95" y="28"/>
                    <a:pt x="96" y="28"/>
                    <a:pt x="96" y="29"/>
                  </a:cubicBezTo>
                  <a:cubicBezTo>
                    <a:pt x="97" y="29"/>
                    <a:pt x="97" y="30"/>
                    <a:pt x="98" y="31"/>
                  </a:cubicBezTo>
                  <a:cubicBezTo>
                    <a:pt x="98" y="31"/>
                    <a:pt x="98" y="32"/>
                    <a:pt x="99" y="32"/>
                  </a:cubicBezTo>
                  <a:cubicBezTo>
                    <a:pt x="99" y="33"/>
                    <a:pt x="100" y="34"/>
                    <a:pt x="101" y="35"/>
                  </a:cubicBezTo>
                  <a:cubicBezTo>
                    <a:pt x="101" y="35"/>
                    <a:pt x="101" y="35"/>
                    <a:pt x="101" y="36"/>
                  </a:cubicBezTo>
                  <a:cubicBezTo>
                    <a:pt x="102" y="37"/>
                    <a:pt x="103" y="38"/>
                    <a:pt x="103" y="39"/>
                  </a:cubicBezTo>
                  <a:cubicBezTo>
                    <a:pt x="103" y="39"/>
                    <a:pt x="103" y="39"/>
                    <a:pt x="103" y="39"/>
                  </a:cubicBezTo>
                  <a:cubicBezTo>
                    <a:pt x="106" y="45"/>
                    <a:pt x="108" y="51"/>
                    <a:pt x="108" y="58"/>
                  </a:cubicBezTo>
                  <a:cubicBezTo>
                    <a:pt x="102" y="58"/>
                    <a:pt x="102" y="58"/>
                    <a:pt x="102" y="58"/>
                  </a:cubicBezTo>
                  <a:cubicBezTo>
                    <a:pt x="102" y="65"/>
                    <a:pt x="102" y="65"/>
                    <a:pt x="102" y="65"/>
                  </a:cubicBezTo>
                  <a:cubicBezTo>
                    <a:pt x="108" y="65"/>
                    <a:pt x="108" y="65"/>
                    <a:pt x="108" y="65"/>
                  </a:cubicBezTo>
                  <a:cubicBezTo>
                    <a:pt x="107" y="88"/>
                    <a:pt x="88" y="107"/>
                    <a:pt x="64" y="10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695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1" name="Freeform 39"/>
            <p:cNvSpPr>
              <a:spLocks noEditPoints="1"/>
            </p:cNvSpPr>
            <p:nvPr/>
          </p:nvSpPr>
          <p:spPr bwMode="auto">
            <a:xfrm>
              <a:off x="2063750" y="3125788"/>
              <a:ext cx="69850" cy="98425"/>
            </a:xfrm>
            <a:custGeom>
              <a:gdLst>
                <a:gd fmla="*/ 9 w 36" name="T0"/>
                <a:gd fmla="*/ 29 h 52" name="T1"/>
                <a:gd fmla="*/ 9 w 36" name="T2"/>
                <a:gd fmla="*/ 29 h 52" name="T3"/>
                <a:gd fmla="*/ 0 w 36" name="T4"/>
                <a:gd fmla="*/ 52 h 52" name="T5"/>
                <a:gd fmla="*/ 20 w 36" name="T6"/>
                <a:gd fmla="*/ 36 h 52" name="T7"/>
                <a:gd fmla="*/ 20 w 36" name="T8"/>
                <a:gd fmla="*/ 36 h 52" name="T9"/>
                <a:gd fmla="*/ 22 w 36" name="T10"/>
                <a:gd fmla="*/ 32 h 52" name="T11"/>
                <a:gd fmla="*/ 36 w 36" name="T12"/>
                <a:gd fmla="*/ 0 h 52" name="T13"/>
                <a:gd fmla="*/ 11 w 36" name="T14"/>
                <a:gd fmla="*/ 25 h 52" name="T15"/>
                <a:gd fmla="*/ 9 w 36" name="T16"/>
                <a:gd fmla="*/ 29 h 52" name="T17"/>
                <a:gd fmla="*/ 16 w 36" name="T18"/>
                <a:gd fmla="*/ 27 h 52" name="T19"/>
                <a:gd fmla="*/ 19 w 36" name="T20"/>
                <a:gd fmla="*/ 30 h 52" name="T21"/>
                <a:gd fmla="*/ 16 w 36" name="T22"/>
                <a:gd fmla="*/ 33 h 52" name="T23"/>
                <a:gd fmla="*/ 13 w 36" name="T24"/>
                <a:gd fmla="*/ 30 h 52" name="T25"/>
                <a:gd fmla="*/ 16 w 36" name="T26"/>
                <a:gd fmla="*/ 27 h 5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2" w="36">
                  <a:moveTo>
                    <a:pt x="9" y="29"/>
                  </a:moveTo>
                  <a:cubicBezTo>
                    <a:pt x="9" y="29"/>
                    <a:pt x="9" y="29"/>
                    <a:pt x="9" y="29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22" y="35"/>
                    <a:pt x="22" y="33"/>
                    <a:pt x="22" y="32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0" y="26"/>
                    <a:pt x="9" y="27"/>
                    <a:pt x="9" y="29"/>
                  </a:cubicBezTo>
                  <a:close/>
                  <a:moveTo>
                    <a:pt x="16" y="27"/>
                  </a:moveTo>
                  <a:cubicBezTo>
                    <a:pt x="17" y="27"/>
                    <a:pt x="19" y="28"/>
                    <a:pt x="19" y="30"/>
                  </a:cubicBezTo>
                  <a:cubicBezTo>
                    <a:pt x="19" y="32"/>
                    <a:pt x="17" y="33"/>
                    <a:pt x="16" y="33"/>
                  </a:cubicBezTo>
                  <a:cubicBezTo>
                    <a:pt x="14" y="33"/>
                    <a:pt x="13" y="32"/>
                    <a:pt x="13" y="30"/>
                  </a:cubicBezTo>
                  <a:cubicBezTo>
                    <a:pt x="13" y="28"/>
                    <a:pt x="14" y="27"/>
                    <a:pt x="16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695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2" name="Oval 40"/>
            <p:cNvSpPr>
              <a:spLocks noChangeArrowheads="1"/>
            </p:cNvSpPr>
            <p:nvPr/>
          </p:nvSpPr>
          <p:spPr bwMode="auto">
            <a:xfrm>
              <a:off x="2090738" y="3179763"/>
              <a:ext cx="6350" cy="635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695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810511" y="4651787"/>
            <a:ext cx="451276" cy="434685"/>
            <a:chOff x="4616450" y="1549401"/>
            <a:chExt cx="215900" cy="207963"/>
          </a:xfrm>
          <a:solidFill>
            <a:schemeClr val="bg1"/>
          </a:solidFill>
        </p:grpSpPr>
        <p:sp>
          <p:nvSpPr>
            <p:cNvPr id="24" name="Freeform 6"/>
            <p:cNvSpPr>
              <a:spLocks noEditPoints="1"/>
            </p:cNvSpPr>
            <p:nvPr/>
          </p:nvSpPr>
          <p:spPr bwMode="auto">
            <a:xfrm>
              <a:off x="4616450" y="1549401"/>
              <a:ext cx="215900" cy="207963"/>
            </a:xfrm>
            <a:custGeom>
              <a:gdLst>
                <a:gd fmla="*/ 124 w 133" name="T0"/>
                <a:gd fmla="*/ 0 h 127" name="T1"/>
                <a:gd fmla="*/ 9 w 133" name="T2"/>
                <a:gd fmla="*/ 0 h 127" name="T3"/>
                <a:gd fmla="*/ 0 w 133" name="T4"/>
                <a:gd fmla="*/ 9 h 127" name="T5"/>
                <a:gd fmla="*/ 0 w 133" name="T6"/>
                <a:gd fmla="*/ 91 h 127" name="T7"/>
                <a:gd fmla="*/ 9 w 133" name="T8"/>
                <a:gd fmla="*/ 100 h 127" name="T9"/>
                <a:gd fmla="*/ 53 w 133" name="T10"/>
                <a:gd fmla="*/ 100 h 127" name="T11"/>
                <a:gd fmla="*/ 39 w 133" name="T12"/>
                <a:gd fmla="*/ 118 h 127" name="T13"/>
                <a:gd fmla="*/ 39 w 133" name="T14"/>
                <a:gd fmla="*/ 127 h 127" name="T15"/>
                <a:gd fmla="*/ 53 w 133" name="T16"/>
                <a:gd fmla="*/ 127 h 127" name="T17"/>
                <a:gd fmla="*/ 80 w 133" name="T18"/>
                <a:gd fmla="*/ 127 h 127" name="T19"/>
                <a:gd fmla="*/ 93 w 133" name="T20"/>
                <a:gd fmla="*/ 127 h 127" name="T21"/>
                <a:gd fmla="*/ 93 w 133" name="T22"/>
                <a:gd fmla="*/ 118 h 127" name="T23"/>
                <a:gd fmla="*/ 80 w 133" name="T24"/>
                <a:gd fmla="*/ 100 h 127" name="T25"/>
                <a:gd fmla="*/ 124 w 133" name="T26"/>
                <a:gd fmla="*/ 100 h 127" name="T27"/>
                <a:gd fmla="*/ 133 w 133" name="T28"/>
                <a:gd fmla="*/ 91 h 127" name="T29"/>
                <a:gd fmla="*/ 133 w 133" name="T30"/>
                <a:gd fmla="*/ 9 h 127" name="T31"/>
                <a:gd fmla="*/ 124 w 133" name="T32"/>
                <a:gd fmla="*/ 0 h 127" name="T33"/>
                <a:gd fmla="*/ 59 w 133" name="T34"/>
                <a:gd fmla="*/ 89 h 127" name="T35"/>
                <a:gd fmla="*/ 67 w 133" name="T36"/>
                <a:gd fmla="*/ 82 h 127" name="T37"/>
                <a:gd fmla="*/ 75 w 133" name="T38"/>
                <a:gd fmla="*/ 89 h 127" name="T39"/>
                <a:gd fmla="*/ 67 w 133" name="T40"/>
                <a:gd fmla="*/ 97 h 127" name="T41"/>
                <a:gd fmla="*/ 59 w 133" name="T42"/>
                <a:gd fmla="*/ 89 h 127" name="T43"/>
                <a:gd fmla="*/ 123 w 133" name="T44"/>
                <a:gd fmla="*/ 79 h 127" name="T45"/>
                <a:gd fmla="*/ 9 w 133" name="T46"/>
                <a:gd fmla="*/ 79 h 127" name="T47"/>
                <a:gd fmla="*/ 9 w 133" name="T48"/>
                <a:gd fmla="*/ 10 h 127" name="T49"/>
                <a:gd fmla="*/ 123 w 133" name="T50"/>
                <a:gd fmla="*/ 10 h 127" name="T51"/>
                <a:gd fmla="*/ 123 w 133" name="T52"/>
                <a:gd fmla="*/ 79 h 127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27" w="133">
                  <a:moveTo>
                    <a:pt x="124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6"/>
                    <a:pt x="4" y="100"/>
                    <a:pt x="9" y="100"/>
                  </a:cubicBezTo>
                  <a:cubicBezTo>
                    <a:pt x="53" y="100"/>
                    <a:pt x="53" y="100"/>
                    <a:pt x="53" y="100"/>
                  </a:cubicBezTo>
                  <a:cubicBezTo>
                    <a:pt x="53" y="100"/>
                    <a:pt x="55" y="118"/>
                    <a:pt x="39" y="118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80" y="127"/>
                    <a:pt x="80" y="127"/>
                    <a:pt x="80" y="127"/>
                  </a:cubicBezTo>
                  <a:cubicBezTo>
                    <a:pt x="93" y="127"/>
                    <a:pt x="93" y="127"/>
                    <a:pt x="93" y="127"/>
                  </a:cubicBezTo>
                  <a:cubicBezTo>
                    <a:pt x="93" y="118"/>
                    <a:pt x="93" y="118"/>
                    <a:pt x="93" y="118"/>
                  </a:cubicBezTo>
                  <a:cubicBezTo>
                    <a:pt x="77" y="118"/>
                    <a:pt x="80" y="100"/>
                    <a:pt x="80" y="100"/>
                  </a:cubicBezTo>
                  <a:cubicBezTo>
                    <a:pt x="124" y="100"/>
                    <a:pt x="124" y="100"/>
                    <a:pt x="124" y="100"/>
                  </a:cubicBezTo>
                  <a:cubicBezTo>
                    <a:pt x="129" y="100"/>
                    <a:pt x="133" y="96"/>
                    <a:pt x="133" y="91"/>
                  </a:cubicBezTo>
                  <a:cubicBezTo>
                    <a:pt x="133" y="9"/>
                    <a:pt x="133" y="9"/>
                    <a:pt x="133" y="9"/>
                  </a:cubicBezTo>
                  <a:cubicBezTo>
                    <a:pt x="133" y="4"/>
                    <a:pt x="129" y="0"/>
                    <a:pt x="124" y="0"/>
                  </a:cubicBezTo>
                  <a:close/>
                  <a:moveTo>
                    <a:pt x="59" y="89"/>
                  </a:moveTo>
                  <a:cubicBezTo>
                    <a:pt x="59" y="85"/>
                    <a:pt x="63" y="82"/>
                    <a:pt x="67" y="82"/>
                  </a:cubicBezTo>
                  <a:cubicBezTo>
                    <a:pt x="71" y="82"/>
                    <a:pt x="75" y="85"/>
                    <a:pt x="75" y="89"/>
                  </a:cubicBezTo>
                  <a:cubicBezTo>
                    <a:pt x="75" y="93"/>
                    <a:pt x="71" y="97"/>
                    <a:pt x="67" y="97"/>
                  </a:cubicBezTo>
                  <a:cubicBezTo>
                    <a:pt x="63" y="97"/>
                    <a:pt x="59" y="93"/>
                    <a:pt x="59" y="89"/>
                  </a:cubicBezTo>
                  <a:close/>
                  <a:moveTo>
                    <a:pt x="123" y="79"/>
                  </a:moveTo>
                  <a:cubicBezTo>
                    <a:pt x="9" y="79"/>
                    <a:pt x="9" y="79"/>
                    <a:pt x="9" y="79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123" y="10"/>
                    <a:pt x="123" y="10"/>
                    <a:pt x="123" y="10"/>
                  </a:cubicBezTo>
                  <a:lnTo>
                    <a:pt x="123" y="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695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5" name="Oval 7"/>
            <p:cNvSpPr>
              <a:spLocks noChangeArrowheads="1"/>
            </p:cNvSpPr>
            <p:nvPr/>
          </p:nvSpPr>
          <p:spPr bwMode="auto">
            <a:xfrm>
              <a:off x="4718050" y="1685926"/>
              <a:ext cx="15875" cy="1746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695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26" name="Freeform 59"/>
          <p:cNvSpPr>
            <a:spLocks noEditPoints="1"/>
          </p:cNvSpPr>
          <p:nvPr/>
        </p:nvSpPr>
        <p:spPr bwMode="auto">
          <a:xfrm>
            <a:off x="3629618" y="4560369"/>
            <a:ext cx="392299" cy="526104"/>
          </a:xfrm>
          <a:custGeom>
            <a:gdLst>
              <a:gd fmla="*/ 108 w 108" name="T0"/>
              <a:gd fmla="*/ 145 h 145" name="T1"/>
              <a:gd fmla="*/ 0 w 108" name="T2"/>
              <a:gd fmla="*/ 145 h 145" name="T3"/>
              <a:gd fmla="*/ 0 w 108" name="T4"/>
              <a:gd fmla="*/ 135 h 145" name="T5"/>
              <a:gd fmla="*/ 13 w 108" name="T6"/>
              <a:gd fmla="*/ 124 h 145" name="T7"/>
              <a:gd fmla="*/ 96 w 108" name="T8"/>
              <a:gd fmla="*/ 124 h 145" name="T9"/>
              <a:gd fmla="*/ 108 w 108" name="T10"/>
              <a:gd fmla="*/ 135 h 145" name="T11"/>
              <a:gd fmla="*/ 108 w 108" name="T12"/>
              <a:gd fmla="*/ 145 h 145" name="T13"/>
              <a:gd fmla="*/ 16 w 108" name="T14"/>
              <a:gd fmla="*/ 116 h 145" name="T15"/>
              <a:gd fmla="*/ 24 w 108" name="T16"/>
              <a:gd fmla="*/ 91 h 145" name="T17"/>
              <a:gd fmla="*/ 85 w 108" name="T18"/>
              <a:gd fmla="*/ 91 h 145" name="T19"/>
              <a:gd fmla="*/ 93 w 108" name="T20"/>
              <a:gd fmla="*/ 116 h 145" name="T21"/>
              <a:gd fmla="*/ 16 w 108" name="T22"/>
              <a:gd fmla="*/ 116 h 145" name="T23"/>
              <a:gd fmla="*/ 28 w 108" name="T24"/>
              <a:gd fmla="*/ 76 h 145" name="T25"/>
              <a:gd fmla="*/ 36 w 108" name="T26"/>
              <a:gd fmla="*/ 51 h 145" name="T27"/>
              <a:gd fmla="*/ 72 w 108" name="T28"/>
              <a:gd fmla="*/ 51 h 145" name="T29"/>
              <a:gd fmla="*/ 80 w 108" name="T30"/>
              <a:gd fmla="*/ 76 h 145" name="T31"/>
              <a:gd fmla="*/ 28 w 108" name="T32"/>
              <a:gd fmla="*/ 76 h 145" name="T33"/>
              <a:gd fmla="*/ 49 w 108" name="T34"/>
              <a:gd fmla="*/ 12 h 145" name="T35"/>
              <a:gd fmla="*/ 60 w 108" name="T36"/>
              <a:gd fmla="*/ 12 h 145" name="T37"/>
              <a:gd fmla="*/ 68 w 108" name="T38"/>
              <a:gd fmla="*/ 36 h 145" name="T39"/>
              <a:gd fmla="*/ 41 w 108" name="T40"/>
              <a:gd fmla="*/ 36 h 145" name="T41"/>
              <a:gd fmla="*/ 49 w 108" name="T42"/>
              <a:gd fmla="*/ 12 h 145" name="T4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b="b" l="0" r="r" t="0"/>
            <a:pathLst>
              <a:path h="145" w="108">
                <a:moveTo>
                  <a:pt x="108" y="145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35"/>
                  <a:pt x="0" y="135"/>
                  <a:pt x="0" y="135"/>
                </a:cubicBezTo>
                <a:cubicBezTo>
                  <a:pt x="13" y="124"/>
                  <a:pt x="13" y="124"/>
                  <a:pt x="13" y="124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108" y="135"/>
                  <a:pt x="108" y="135"/>
                  <a:pt x="108" y="135"/>
                </a:cubicBezTo>
                <a:lnTo>
                  <a:pt x="108" y="145"/>
                </a:lnTo>
                <a:close/>
                <a:moveTo>
                  <a:pt x="16" y="116"/>
                </a:moveTo>
                <a:cubicBezTo>
                  <a:pt x="24" y="91"/>
                  <a:pt x="24" y="91"/>
                  <a:pt x="24" y="91"/>
                </a:cubicBezTo>
                <a:cubicBezTo>
                  <a:pt x="85" y="91"/>
                  <a:pt x="85" y="91"/>
                  <a:pt x="85" y="91"/>
                </a:cubicBezTo>
                <a:cubicBezTo>
                  <a:pt x="93" y="116"/>
                  <a:pt x="93" y="116"/>
                  <a:pt x="93" y="116"/>
                </a:cubicBezTo>
                <a:lnTo>
                  <a:pt x="16" y="116"/>
                </a:lnTo>
                <a:close/>
                <a:moveTo>
                  <a:pt x="28" y="76"/>
                </a:moveTo>
                <a:cubicBezTo>
                  <a:pt x="36" y="51"/>
                  <a:pt x="36" y="51"/>
                  <a:pt x="36" y="51"/>
                </a:cubicBezTo>
                <a:cubicBezTo>
                  <a:pt x="72" y="51"/>
                  <a:pt x="72" y="51"/>
                  <a:pt x="72" y="51"/>
                </a:cubicBezTo>
                <a:cubicBezTo>
                  <a:pt x="80" y="76"/>
                  <a:pt x="80" y="76"/>
                  <a:pt x="80" y="76"/>
                </a:cubicBezTo>
                <a:lnTo>
                  <a:pt x="28" y="76"/>
                </a:lnTo>
                <a:close/>
                <a:moveTo>
                  <a:pt x="49" y="12"/>
                </a:moveTo>
                <a:cubicBezTo>
                  <a:pt x="49" y="12"/>
                  <a:pt x="54" y="0"/>
                  <a:pt x="60" y="12"/>
                </a:cubicBezTo>
                <a:cubicBezTo>
                  <a:pt x="68" y="36"/>
                  <a:pt x="68" y="36"/>
                  <a:pt x="68" y="36"/>
                </a:cubicBezTo>
                <a:cubicBezTo>
                  <a:pt x="41" y="36"/>
                  <a:pt x="41" y="36"/>
                  <a:pt x="41" y="36"/>
                </a:cubicBezTo>
                <a:lnTo>
                  <a:pt x="49" y="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650953" y="3490624"/>
            <a:ext cx="370965" cy="429731"/>
            <a:chOff x="3581400" y="3905251"/>
            <a:chExt cx="160338" cy="185738"/>
          </a:xfrm>
          <a:solidFill>
            <a:schemeClr val="bg1"/>
          </a:solidFill>
        </p:grpSpPr>
        <p:sp>
          <p:nvSpPr>
            <p:cNvPr id="28" name="Rectangle 33"/>
            <p:cNvSpPr>
              <a:spLocks noChangeArrowheads="1"/>
            </p:cNvSpPr>
            <p:nvPr/>
          </p:nvSpPr>
          <p:spPr bwMode="auto">
            <a:xfrm>
              <a:off x="3670300" y="3941763"/>
              <a:ext cx="28575" cy="149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695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9" name="Rectangle 34"/>
            <p:cNvSpPr>
              <a:spLocks noChangeArrowheads="1"/>
            </p:cNvSpPr>
            <p:nvPr/>
          </p:nvSpPr>
          <p:spPr bwMode="auto">
            <a:xfrm>
              <a:off x="3627438" y="3971926"/>
              <a:ext cx="26988" cy="1190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695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0" name="Rectangle 35"/>
            <p:cNvSpPr>
              <a:spLocks noChangeArrowheads="1"/>
            </p:cNvSpPr>
            <p:nvPr/>
          </p:nvSpPr>
          <p:spPr bwMode="auto">
            <a:xfrm>
              <a:off x="3581400" y="3994151"/>
              <a:ext cx="26988" cy="968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695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1" name="Rectangle 36"/>
            <p:cNvSpPr>
              <a:spLocks noChangeArrowheads="1"/>
            </p:cNvSpPr>
            <p:nvPr/>
          </p:nvSpPr>
          <p:spPr bwMode="auto">
            <a:xfrm>
              <a:off x="3714750" y="3905251"/>
              <a:ext cx="26988" cy="1857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695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32" name="文本框 31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4" name="椭圆 33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432981330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fill="hold" grpId="0" id="1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1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1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1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grpId="0" id="2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2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27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2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id="3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3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33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3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3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4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42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4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4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4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4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5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5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5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5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5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5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6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6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6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6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6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6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7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7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7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7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7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78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8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8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8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0" spid="7"/>
      <p:bldP grpId="0" spid="9"/>
      <p:bldP grpId="0" spid="8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  <p:bldP grpId="0" spid="26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61"/>
          <p:cNvGrpSpPr/>
          <p:nvPr/>
        </p:nvGrpSpPr>
        <p:grpSpPr>
          <a:xfrm rot="16200000">
            <a:off x="3418805" y="4037438"/>
            <a:ext cx="769589" cy="513060"/>
            <a:chOff x="3200400" y="1234012"/>
            <a:chExt cx="1371600" cy="728138"/>
          </a:xfrm>
        </p:grpSpPr>
        <p:sp>
          <p:nvSpPr>
            <p:cNvPr id="59" name="Round Single Corner Rectangle 58"/>
            <p:cNvSpPr/>
            <p:nvPr/>
          </p:nvSpPr>
          <p:spPr>
            <a:xfrm>
              <a:off x="4114800" y="1234012"/>
              <a:ext cx="457200" cy="728138"/>
            </a:xfrm>
            <a:prstGeom prst="round1Rect">
              <a:avLst>
                <a:gd fmla="val 50000" name="adj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657600" y="1234012"/>
              <a:ext cx="457200" cy="72813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1" name="Round Single Corner Rectangle 60"/>
            <p:cNvSpPr/>
            <p:nvPr/>
          </p:nvSpPr>
          <p:spPr>
            <a:xfrm flipH="1">
              <a:off x="3200400" y="1234012"/>
              <a:ext cx="457200" cy="728138"/>
            </a:xfrm>
            <a:prstGeom prst="round1Rect">
              <a:avLst>
                <a:gd fmla="val 50000" name="adj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" name="Group 62"/>
          <p:cNvGrpSpPr/>
          <p:nvPr/>
        </p:nvGrpSpPr>
        <p:grpSpPr>
          <a:xfrm rot="16200000">
            <a:off x="4459452" y="4037438"/>
            <a:ext cx="769589" cy="513060"/>
            <a:chOff x="3200400" y="1234012"/>
            <a:chExt cx="1371600" cy="728138"/>
          </a:xfrm>
        </p:grpSpPr>
        <p:sp>
          <p:nvSpPr>
            <p:cNvPr id="64" name="Round Single Corner Rectangle 63"/>
            <p:cNvSpPr/>
            <p:nvPr/>
          </p:nvSpPr>
          <p:spPr>
            <a:xfrm>
              <a:off x="4114800" y="1234012"/>
              <a:ext cx="457200" cy="728138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657600" y="1234012"/>
              <a:ext cx="457200" cy="72813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4" name="Round Single Corner Rectangle 73"/>
            <p:cNvSpPr/>
            <p:nvPr/>
          </p:nvSpPr>
          <p:spPr>
            <a:xfrm flipH="1">
              <a:off x="3200400" y="1234012"/>
              <a:ext cx="457200" cy="72813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" name="Group 74"/>
          <p:cNvGrpSpPr/>
          <p:nvPr/>
        </p:nvGrpSpPr>
        <p:grpSpPr>
          <a:xfrm rot="16200000">
            <a:off x="5500098" y="4037437"/>
            <a:ext cx="769589" cy="513060"/>
            <a:chOff x="3200400" y="1234012"/>
            <a:chExt cx="1371600" cy="728138"/>
          </a:xfrm>
        </p:grpSpPr>
        <p:sp>
          <p:nvSpPr>
            <p:cNvPr id="76" name="Round Single Corner Rectangle 63"/>
            <p:cNvSpPr/>
            <p:nvPr/>
          </p:nvSpPr>
          <p:spPr>
            <a:xfrm>
              <a:off x="4114800" y="1234012"/>
              <a:ext cx="457200" cy="72813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657600" y="1234012"/>
              <a:ext cx="457200" cy="72813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8" name="Round Single Corner Rectangle 73"/>
            <p:cNvSpPr/>
            <p:nvPr/>
          </p:nvSpPr>
          <p:spPr>
            <a:xfrm flipH="1">
              <a:off x="3200400" y="1234012"/>
              <a:ext cx="457200" cy="728138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" name="Group 100"/>
          <p:cNvGrpSpPr/>
          <p:nvPr/>
        </p:nvGrpSpPr>
        <p:grpSpPr>
          <a:xfrm rot="16200000">
            <a:off x="8945870" y="3715916"/>
            <a:ext cx="771977" cy="1158493"/>
            <a:chOff x="4257815" y="3604273"/>
            <a:chExt cx="632164" cy="948677"/>
          </a:xfrm>
        </p:grpSpPr>
        <p:grpSp>
          <p:nvGrpSpPr>
            <p:cNvPr id="6" name="Group 96"/>
            <p:cNvGrpSpPr/>
            <p:nvPr/>
          </p:nvGrpSpPr>
          <p:grpSpPr>
            <a:xfrm>
              <a:off x="4257815" y="3905805"/>
              <a:ext cx="632164" cy="647145"/>
              <a:chOff x="4107979" y="4055348"/>
              <a:chExt cx="966386" cy="788823"/>
            </a:xfrm>
          </p:grpSpPr>
          <p:sp>
            <p:nvSpPr>
              <p:cNvPr id="37" name="Isosceles Triangle 36"/>
              <p:cNvSpPr/>
              <p:nvPr/>
            </p:nvSpPr>
            <p:spPr bwMode="auto">
              <a:xfrm rot="10800000">
                <a:off x="4107979" y="4055348"/>
                <a:ext cx="966386" cy="785648"/>
              </a:xfrm>
              <a:prstGeom prst="triangle">
                <a:avLst/>
              </a:prstGeom>
              <a:gradFill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50000">
                    <a:schemeClr val="bg1">
                      <a:lumMod val="85000"/>
                    </a:schemeClr>
                  </a:gs>
                </a:gsLst>
                <a:lin ang="0" scaled="0"/>
              </a:gradFill>
              <a:ln w="9525">
                <a:noFill/>
                <a:round/>
              </a:ln>
            </p:spPr>
            <p:txBody>
              <a:bodyPr anchor="t" anchorCtr="0" bIns="55832" compatLnSpc="1" lIns="111664" numCol="1" rIns="111664" rtlCol="0" tIns="55832" vert="horz" wrap="square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38" name="Isosceles Triangle 37"/>
              <p:cNvSpPr/>
              <p:nvPr/>
            </p:nvSpPr>
            <p:spPr bwMode="auto">
              <a:xfrm rot="10800000">
                <a:off x="4472566" y="4640971"/>
                <a:ext cx="237212" cy="203200"/>
              </a:xfrm>
              <a:prstGeom prst="triangle">
                <a:avLst/>
              </a:prstGeom>
              <a:solidFill>
                <a:schemeClr val="tx1">
                  <a:lumMod val="90000"/>
                  <a:lumOff val="10000"/>
                </a:schemeClr>
              </a:solidFill>
              <a:ln w="9525">
                <a:noFill/>
                <a:round/>
              </a:ln>
            </p:spPr>
            <p:txBody>
              <a:bodyPr anchor="t" anchorCtr="0" bIns="55832" compatLnSpc="1" lIns="111664" numCol="1" rIns="111664" rtlCol="0" tIns="55832" vert="horz" wrap="square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grpSp>
          <p:nvGrpSpPr>
            <p:cNvPr id="9" name="Group 96"/>
            <p:cNvGrpSpPr/>
            <p:nvPr/>
          </p:nvGrpSpPr>
          <p:grpSpPr>
            <a:xfrm>
              <a:off x="4259771" y="3604273"/>
              <a:ext cx="630208" cy="416793"/>
              <a:chOff x="2514600" y="3103313"/>
              <a:chExt cx="914400" cy="604745"/>
            </a:xfrm>
          </p:grpSpPr>
          <p:sp>
            <p:nvSpPr>
              <p:cNvPr id="94" name="Pentagon 93"/>
              <p:cNvSpPr/>
              <p:nvPr/>
            </p:nvSpPr>
            <p:spPr>
              <a:xfrm rot="5400000">
                <a:off x="2364628" y="3253285"/>
                <a:ext cx="604743" cy="304800"/>
              </a:xfrm>
              <a:prstGeom prst="homePlat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95" name="Pentagon 94"/>
              <p:cNvSpPr/>
              <p:nvPr/>
            </p:nvSpPr>
            <p:spPr>
              <a:xfrm rot="5400000">
                <a:off x="2669428" y="3253286"/>
                <a:ext cx="604743" cy="304800"/>
              </a:xfrm>
              <a:prstGeom prst="homePlat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96" name="Pentagon 95"/>
              <p:cNvSpPr/>
              <p:nvPr/>
            </p:nvSpPr>
            <p:spPr>
              <a:xfrm rot="5400000">
                <a:off x="2974228" y="3253287"/>
                <a:ext cx="604743" cy="304800"/>
              </a:xfrm>
              <a:prstGeom prst="homePlat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</p:grpSp>
      <p:grpSp>
        <p:nvGrpSpPr>
          <p:cNvPr id="10" name="Group 120"/>
          <p:cNvGrpSpPr/>
          <p:nvPr/>
        </p:nvGrpSpPr>
        <p:grpSpPr>
          <a:xfrm flipH="1" rot="16200000">
            <a:off x="4486292" y="4535690"/>
            <a:ext cx="1773622" cy="510522"/>
            <a:chOff x="4889980" y="1620289"/>
            <a:chExt cx="1452400" cy="418060"/>
          </a:xfrm>
        </p:grpSpPr>
        <p:sp>
          <p:nvSpPr>
            <p:cNvPr id="122" name="Arc 121"/>
            <p:cNvSpPr/>
            <p:nvPr/>
          </p:nvSpPr>
          <p:spPr>
            <a:xfrm>
              <a:off x="5925370" y="1621338"/>
              <a:ext cx="417010" cy="417011"/>
            </a:xfrm>
            <a:prstGeom prst="arc">
              <a:avLst>
                <a:gd fmla="val 16003896" name="adj1"/>
                <a:gd fmla="val 5453928" name="adj2"/>
              </a:avLst>
            </a:prstGeom>
            <a:ln w="28575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cxnSp>
          <p:nvCxnSpPr>
            <p:cNvPr id="123" name="Straight Connector 122"/>
            <p:cNvCxnSpPr/>
            <p:nvPr/>
          </p:nvCxnSpPr>
          <p:spPr>
            <a:xfrm flipH="1" flipV="1">
              <a:off x="4889980" y="1620289"/>
              <a:ext cx="1236500" cy="1389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4889980" y="2038323"/>
              <a:ext cx="1236500" cy="26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74"/>
          <p:cNvGrpSpPr/>
          <p:nvPr/>
        </p:nvGrpSpPr>
        <p:grpSpPr>
          <a:xfrm rot="16200000">
            <a:off x="6512815" y="4037437"/>
            <a:ext cx="769589" cy="513060"/>
            <a:chOff x="3200400" y="1234012"/>
            <a:chExt cx="1371600" cy="728138"/>
          </a:xfrm>
        </p:grpSpPr>
        <p:sp>
          <p:nvSpPr>
            <p:cNvPr id="70" name="Round Single Corner Rectangle 63"/>
            <p:cNvSpPr/>
            <p:nvPr/>
          </p:nvSpPr>
          <p:spPr>
            <a:xfrm>
              <a:off x="4114800" y="1234012"/>
              <a:ext cx="457200" cy="728138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657600" y="1234012"/>
              <a:ext cx="457200" cy="72813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2" name="Round Single Corner Rectangle 73"/>
            <p:cNvSpPr/>
            <p:nvPr/>
          </p:nvSpPr>
          <p:spPr>
            <a:xfrm flipH="1">
              <a:off x="3200400" y="1234012"/>
              <a:ext cx="457200" cy="72813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2" name="Group 74"/>
          <p:cNvGrpSpPr/>
          <p:nvPr/>
        </p:nvGrpSpPr>
        <p:grpSpPr>
          <a:xfrm rot="16200000">
            <a:off x="7565081" y="4037438"/>
            <a:ext cx="769589" cy="513060"/>
            <a:chOff x="3200400" y="1234012"/>
            <a:chExt cx="1371600" cy="728138"/>
          </a:xfrm>
        </p:grpSpPr>
        <p:sp>
          <p:nvSpPr>
            <p:cNvPr id="75" name="Round Single Corner Rectangle 63"/>
            <p:cNvSpPr/>
            <p:nvPr/>
          </p:nvSpPr>
          <p:spPr>
            <a:xfrm>
              <a:off x="4114800" y="1234012"/>
              <a:ext cx="457200" cy="72813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657600" y="1234012"/>
              <a:ext cx="457200" cy="72813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0" name="Round Single Corner Rectangle 73"/>
            <p:cNvSpPr/>
            <p:nvPr/>
          </p:nvSpPr>
          <p:spPr>
            <a:xfrm flipH="1">
              <a:off x="3200400" y="1234012"/>
              <a:ext cx="457200" cy="728138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3" name="Group 120"/>
          <p:cNvGrpSpPr/>
          <p:nvPr/>
        </p:nvGrpSpPr>
        <p:grpSpPr>
          <a:xfrm flipH="1" flipV="1" rot="5400000">
            <a:off x="5509872" y="3526795"/>
            <a:ext cx="1773622" cy="510522"/>
            <a:chOff x="4889980" y="1620289"/>
            <a:chExt cx="1452400" cy="418060"/>
          </a:xfrm>
        </p:grpSpPr>
        <p:sp>
          <p:nvSpPr>
            <p:cNvPr id="82" name="Arc 81"/>
            <p:cNvSpPr/>
            <p:nvPr/>
          </p:nvSpPr>
          <p:spPr>
            <a:xfrm>
              <a:off x="5925370" y="1621338"/>
              <a:ext cx="417010" cy="417011"/>
            </a:xfrm>
            <a:prstGeom prst="arc">
              <a:avLst>
                <a:gd fmla="val 16003896" name="adj1"/>
                <a:gd fmla="val 5453928" name="adj2"/>
              </a:avLst>
            </a:prstGeom>
            <a:ln w="28575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cxnSp>
          <p:nvCxnSpPr>
            <p:cNvPr id="83" name="Straight Connector 82"/>
            <p:cNvCxnSpPr/>
            <p:nvPr/>
          </p:nvCxnSpPr>
          <p:spPr>
            <a:xfrm flipH="1" flipV="1">
              <a:off x="4889980" y="1620289"/>
              <a:ext cx="1236500" cy="1389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>
              <a:off x="4889980" y="2038323"/>
              <a:ext cx="1236500" cy="26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20"/>
          <p:cNvGrpSpPr/>
          <p:nvPr/>
        </p:nvGrpSpPr>
        <p:grpSpPr>
          <a:xfrm flipH="1" rot="16200000">
            <a:off x="6538097" y="4535690"/>
            <a:ext cx="1773622" cy="510522"/>
            <a:chOff x="4889980" y="1620289"/>
            <a:chExt cx="1452400" cy="418060"/>
          </a:xfrm>
        </p:grpSpPr>
        <p:sp>
          <p:nvSpPr>
            <p:cNvPr id="86" name="Arc 85"/>
            <p:cNvSpPr/>
            <p:nvPr/>
          </p:nvSpPr>
          <p:spPr>
            <a:xfrm>
              <a:off x="5925370" y="1621338"/>
              <a:ext cx="417010" cy="417011"/>
            </a:xfrm>
            <a:prstGeom prst="arc">
              <a:avLst>
                <a:gd fmla="val 16003896" name="adj1"/>
                <a:gd fmla="val 5453928" name="adj2"/>
              </a:avLst>
            </a:prstGeom>
            <a:ln w="28575">
              <a:solidFill>
                <a:schemeClr val="accent4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cxnSp>
          <p:nvCxnSpPr>
            <p:cNvPr id="87" name="Straight Connector 86"/>
            <p:cNvCxnSpPr/>
            <p:nvPr/>
          </p:nvCxnSpPr>
          <p:spPr>
            <a:xfrm flipH="1" flipV="1">
              <a:off x="4889980" y="1620289"/>
              <a:ext cx="1236500" cy="1389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>
              <a:off x="4889980" y="2038323"/>
              <a:ext cx="1236500" cy="26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20"/>
          <p:cNvGrpSpPr/>
          <p:nvPr/>
        </p:nvGrpSpPr>
        <p:grpSpPr>
          <a:xfrm flipH="1" flipV="1" rot="5400000">
            <a:off x="7590364" y="3526795"/>
            <a:ext cx="1773622" cy="510522"/>
            <a:chOff x="4889980" y="1620289"/>
            <a:chExt cx="1452400" cy="418060"/>
          </a:xfrm>
        </p:grpSpPr>
        <p:sp>
          <p:nvSpPr>
            <p:cNvPr id="90" name="Arc 89"/>
            <p:cNvSpPr/>
            <p:nvPr/>
          </p:nvSpPr>
          <p:spPr>
            <a:xfrm>
              <a:off x="5925370" y="1621338"/>
              <a:ext cx="417010" cy="417011"/>
            </a:xfrm>
            <a:prstGeom prst="arc">
              <a:avLst>
                <a:gd fmla="val 16003896" name="adj1"/>
                <a:gd fmla="val 5453928" name="adj2"/>
              </a:avLst>
            </a:prstGeom>
            <a:ln w="28575">
              <a:solidFill>
                <a:schemeClr val="accent5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>
            <a:xfrm flipH="1" flipV="1">
              <a:off x="4889980" y="1620289"/>
              <a:ext cx="1236500" cy="1389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>
              <a:off x="4889980" y="2038323"/>
              <a:ext cx="1236500" cy="26"/>
            </a:xfrm>
            <a:prstGeom prst="line">
              <a:avLst/>
            </a:prstGeom>
            <a:ln w="285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20"/>
          <p:cNvGrpSpPr/>
          <p:nvPr/>
        </p:nvGrpSpPr>
        <p:grpSpPr>
          <a:xfrm flipH="1" flipV="1" rot="5400000">
            <a:off x="3428578" y="3526795"/>
            <a:ext cx="1773622" cy="510522"/>
            <a:chOff x="4889980" y="1620289"/>
            <a:chExt cx="1452400" cy="418060"/>
          </a:xfrm>
        </p:grpSpPr>
        <p:sp>
          <p:nvSpPr>
            <p:cNvPr id="97" name="Arc 96"/>
            <p:cNvSpPr/>
            <p:nvPr/>
          </p:nvSpPr>
          <p:spPr>
            <a:xfrm>
              <a:off x="5925370" y="1621338"/>
              <a:ext cx="417010" cy="417011"/>
            </a:xfrm>
            <a:prstGeom prst="arc">
              <a:avLst>
                <a:gd fmla="val 16003896" name="adj1"/>
                <a:gd fmla="val 5453928" name="adj2"/>
              </a:avLst>
            </a:prstGeom>
            <a:ln w="28575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>
            <a:xfrm flipH="1" flipV="1">
              <a:off x="4889980" y="1620289"/>
              <a:ext cx="1236500" cy="1389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H="1">
              <a:off x="4889980" y="2038323"/>
              <a:ext cx="1236500" cy="26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08"/>
          <p:cNvGrpSpPr/>
          <p:nvPr/>
        </p:nvGrpSpPr>
        <p:grpSpPr>
          <a:xfrm>
            <a:off x="5960958" y="2703250"/>
            <a:ext cx="933684" cy="906954"/>
            <a:chOff x="6299532" y="3384456"/>
            <a:chExt cx="469021" cy="455593"/>
          </a:xfrm>
        </p:grpSpPr>
        <p:sp>
          <p:nvSpPr>
            <p:cNvPr id="102" name="Oval 101"/>
            <p:cNvSpPr>
              <a:spLocks noChangeAspect="1"/>
            </p:cNvSpPr>
            <p:nvPr/>
          </p:nvSpPr>
          <p:spPr>
            <a:xfrm>
              <a:off x="6299532" y="3384456"/>
              <a:ext cx="469021" cy="45559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4" name="Freeform 36"/>
            <p:cNvSpPr>
              <a:spLocks noEditPoints="1"/>
            </p:cNvSpPr>
            <p:nvPr/>
          </p:nvSpPr>
          <p:spPr bwMode="auto">
            <a:xfrm>
              <a:off x="6435895" y="3505670"/>
              <a:ext cx="196295" cy="213164"/>
            </a:xfrm>
            <a:custGeom>
              <a:cxnLst>
                <a:cxn ang="0">
                  <a:pos x="55" y="64"/>
                </a:cxn>
                <a:cxn ang="0">
                  <a:pos x="0" y="59"/>
                </a:cxn>
                <a:cxn ang="0">
                  <a:pos x="4" y="9"/>
                </a:cxn>
                <a:cxn ang="0">
                  <a:pos x="9" y="5"/>
                </a:cxn>
                <a:cxn ang="0">
                  <a:pos x="17" y="0"/>
                </a:cxn>
                <a:cxn ang="0">
                  <a:pos x="23" y="9"/>
                </a:cxn>
                <a:cxn ang="0">
                  <a:pos x="36" y="5"/>
                </a:cxn>
                <a:cxn ang="0">
                  <a:pos x="44" y="0"/>
                </a:cxn>
                <a:cxn ang="0">
                  <a:pos x="50" y="9"/>
                </a:cxn>
                <a:cxn ang="0">
                  <a:pos x="59" y="13"/>
                </a:cxn>
                <a:cxn ang="0">
                  <a:pos x="15" y="33"/>
                </a:cxn>
                <a:cxn ang="0">
                  <a:pos x="4" y="23"/>
                </a:cxn>
                <a:cxn ang="0">
                  <a:pos x="15" y="33"/>
                </a:cxn>
                <a:cxn ang="0">
                  <a:pos x="15" y="35"/>
                </a:cxn>
                <a:cxn ang="0">
                  <a:pos x="4" y="47"/>
                </a:cxn>
                <a:cxn ang="0">
                  <a:pos x="15" y="59"/>
                </a:cxn>
                <a:cxn ang="0">
                  <a:pos x="4" y="49"/>
                </a:cxn>
                <a:cxn ang="0">
                  <a:pos x="15" y="59"/>
                </a:cxn>
                <a:cxn ang="0">
                  <a:pos x="17" y="4"/>
                </a:cxn>
                <a:cxn ang="0">
                  <a:pos x="13" y="5"/>
                </a:cxn>
                <a:cxn ang="0">
                  <a:pos x="15" y="17"/>
                </a:cxn>
                <a:cxn ang="0">
                  <a:pos x="18" y="16"/>
                </a:cxn>
                <a:cxn ang="0">
                  <a:pos x="28" y="33"/>
                </a:cxn>
                <a:cxn ang="0">
                  <a:pos x="17" y="23"/>
                </a:cxn>
                <a:cxn ang="0">
                  <a:pos x="28" y="33"/>
                </a:cxn>
                <a:cxn ang="0">
                  <a:pos x="28" y="35"/>
                </a:cxn>
                <a:cxn ang="0">
                  <a:pos x="17" y="47"/>
                </a:cxn>
                <a:cxn ang="0">
                  <a:pos x="28" y="59"/>
                </a:cxn>
                <a:cxn ang="0">
                  <a:pos x="17" y="49"/>
                </a:cxn>
                <a:cxn ang="0">
                  <a:pos x="28" y="59"/>
                </a:cxn>
                <a:cxn ang="0">
                  <a:pos x="42" y="23"/>
                </a:cxn>
                <a:cxn ang="0">
                  <a:pos x="31" y="33"/>
                </a:cxn>
                <a:cxn ang="0">
                  <a:pos x="42" y="47"/>
                </a:cxn>
                <a:cxn ang="0">
                  <a:pos x="31" y="35"/>
                </a:cxn>
                <a:cxn ang="0">
                  <a:pos x="42" y="47"/>
                </a:cxn>
                <a:cxn ang="0">
                  <a:pos x="42" y="49"/>
                </a:cxn>
                <a:cxn ang="0">
                  <a:pos x="31" y="59"/>
                </a:cxn>
                <a:cxn ang="0">
                  <a:pos x="45" y="5"/>
                </a:cxn>
                <a:cxn ang="0">
                  <a:pos x="42" y="4"/>
                </a:cxn>
                <a:cxn ang="0">
                  <a:pos x="41" y="16"/>
                </a:cxn>
                <a:cxn ang="0">
                  <a:pos x="44" y="17"/>
                </a:cxn>
                <a:cxn ang="0">
                  <a:pos x="45" y="5"/>
                </a:cxn>
                <a:cxn ang="0">
                  <a:pos x="55" y="23"/>
                </a:cxn>
                <a:cxn ang="0">
                  <a:pos x="44" y="33"/>
                </a:cxn>
                <a:cxn ang="0">
                  <a:pos x="55" y="47"/>
                </a:cxn>
                <a:cxn ang="0">
                  <a:pos x="44" y="35"/>
                </a:cxn>
                <a:cxn ang="0">
                  <a:pos x="55" y="47"/>
                </a:cxn>
                <a:cxn ang="0">
                  <a:pos x="55" y="49"/>
                </a:cxn>
                <a:cxn ang="0">
                  <a:pos x="44" y="59"/>
                </a:cxn>
              </a:cxnLst>
              <a:rect b="b" l="0" r="r" t="0"/>
              <a:pathLst>
                <a:path h="64" w="59">
                  <a:moveTo>
                    <a:pt x="59" y="59"/>
                  </a:moveTo>
                  <a:cubicBezTo>
                    <a:pt x="59" y="62"/>
                    <a:pt x="57" y="64"/>
                    <a:pt x="55" y="64"/>
                  </a:cubicBezTo>
                  <a:cubicBezTo>
                    <a:pt x="4" y="64"/>
                    <a:pt x="4" y="64"/>
                    <a:pt x="4" y="64"/>
                  </a:cubicBezTo>
                  <a:cubicBezTo>
                    <a:pt x="2" y="64"/>
                    <a:pt x="0" y="62"/>
                    <a:pt x="0" y="5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1"/>
                    <a:pt x="2" y="9"/>
                    <a:pt x="4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2"/>
                    <a:pt x="11" y="0"/>
                    <a:pt x="15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3" y="2"/>
                    <a:pt x="23" y="5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6" y="2"/>
                    <a:pt x="39" y="0"/>
                    <a:pt x="4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7" y="0"/>
                    <a:pt x="50" y="2"/>
                    <a:pt x="50" y="5"/>
                  </a:cubicBezTo>
                  <a:cubicBezTo>
                    <a:pt x="50" y="9"/>
                    <a:pt x="50" y="9"/>
                    <a:pt x="50" y="9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57" y="9"/>
                    <a:pt x="59" y="11"/>
                    <a:pt x="59" y="13"/>
                  </a:cubicBezTo>
                  <a:lnTo>
                    <a:pt x="59" y="59"/>
                  </a:lnTo>
                  <a:close/>
                  <a:moveTo>
                    <a:pt x="15" y="3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33"/>
                    <a:pt x="4" y="33"/>
                    <a:pt x="4" y="33"/>
                  </a:cubicBezTo>
                  <a:lnTo>
                    <a:pt x="15" y="33"/>
                  </a:lnTo>
                  <a:close/>
                  <a:moveTo>
                    <a:pt x="15" y="47"/>
                  </a:moveTo>
                  <a:cubicBezTo>
                    <a:pt x="15" y="35"/>
                    <a:pt x="15" y="35"/>
                    <a:pt x="15" y="35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47"/>
                    <a:pt x="4" y="47"/>
                    <a:pt x="4" y="47"/>
                  </a:cubicBezTo>
                  <a:lnTo>
                    <a:pt x="15" y="47"/>
                  </a:lnTo>
                  <a:close/>
                  <a:moveTo>
                    <a:pt x="15" y="59"/>
                  </a:moveTo>
                  <a:cubicBezTo>
                    <a:pt x="15" y="49"/>
                    <a:pt x="15" y="49"/>
                    <a:pt x="15" y="49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59"/>
                    <a:pt x="4" y="59"/>
                    <a:pt x="4" y="59"/>
                  </a:cubicBezTo>
                  <a:lnTo>
                    <a:pt x="15" y="59"/>
                  </a:lnTo>
                  <a:close/>
                  <a:moveTo>
                    <a:pt x="18" y="5"/>
                  </a:moveTo>
                  <a:cubicBezTo>
                    <a:pt x="18" y="5"/>
                    <a:pt x="18" y="4"/>
                    <a:pt x="17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4" y="4"/>
                    <a:pt x="13" y="5"/>
                    <a:pt x="13" y="5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4" y="17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8" y="17"/>
                    <a:pt x="18" y="16"/>
                    <a:pt x="18" y="16"/>
                  </a:cubicBezTo>
                  <a:lnTo>
                    <a:pt x="18" y="5"/>
                  </a:lnTo>
                  <a:close/>
                  <a:moveTo>
                    <a:pt x="28" y="33"/>
                  </a:moveTo>
                  <a:cubicBezTo>
                    <a:pt x="28" y="23"/>
                    <a:pt x="28" y="23"/>
                    <a:pt x="28" y="23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33"/>
                    <a:pt x="17" y="33"/>
                    <a:pt x="17" y="33"/>
                  </a:cubicBezTo>
                  <a:lnTo>
                    <a:pt x="28" y="33"/>
                  </a:lnTo>
                  <a:close/>
                  <a:moveTo>
                    <a:pt x="28" y="47"/>
                  </a:moveTo>
                  <a:cubicBezTo>
                    <a:pt x="28" y="35"/>
                    <a:pt x="28" y="35"/>
                    <a:pt x="28" y="35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7" y="47"/>
                    <a:pt x="17" y="47"/>
                    <a:pt x="17" y="47"/>
                  </a:cubicBezTo>
                  <a:lnTo>
                    <a:pt x="28" y="47"/>
                  </a:lnTo>
                  <a:close/>
                  <a:moveTo>
                    <a:pt x="28" y="5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17" y="59"/>
                    <a:pt x="17" y="59"/>
                    <a:pt x="17" y="59"/>
                  </a:cubicBezTo>
                  <a:lnTo>
                    <a:pt x="28" y="59"/>
                  </a:lnTo>
                  <a:close/>
                  <a:moveTo>
                    <a:pt x="42" y="33"/>
                  </a:moveTo>
                  <a:cubicBezTo>
                    <a:pt x="42" y="23"/>
                    <a:pt x="42" y="23"/>
                    <a:pt x="42" y="23"/>
                  </a:cubicBezTo>
                  <a:cubicBezTo>
                    <a:pt x="31" y="23"/>
                    <a:pt x="31" y="23"/>
                    <a:pt x="31" y="23"/>
                  </a:cubicBezTo>
                  <a:cubicBezTo>
                    <a:pt x="31" y="33"/>
                    <a:pt x="31" y="33"/>
                    <a:pt x="31" y="33"/>
                  </a:cubicBezTo>
                  <a:lnTo>
                    <a:pt x="42" y="33"/>
                  </a:lnTo>
                  <a:close/>
                  <a:moveTo>
                    <a:pt x="42" y="47"/>
                  </a:moveTo>
                  <a:cubicBezTo>
                    <a:pt x="42" y="35"/>
                    <a:pt x="42" y="35"/>
                    <a:pt x="42" y="35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31" y="47"/>
                    <a:pt x="31" y="47"/>
                    <a:pt x="31" y="47"/>
                  </a:cubicBezTo>
                  <a:lnTo>
                    <a:pt x="42" y="47"/>
                  </a:lnTo>
                  <a:close/>
                  <a:moveTo>
                    <a:pt x="42" y="59"/>
                  </a:moveTo>
                  <a:cubicBezTo>
                    <a:pt x="42" y="49"/>
                    <a:pt x="42" y="49"/>
                    <a:pt x="42" y="49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59"/>
                    <a:pt x="31" y="59"/>
                    <a:pt x="31" y="59"/>
                  </a:cubicBezTo>
                  <a:lnTo>
                    <a:pt x="42" y="59"/>
                  </a:lnTo>
                  <a:close/>
                  <a:moveTo>
                    <a:pt x="45" y="5"/>
                  </a:moveTo>
                  <a:cubicBezTo>
                    <a:pt x="45" y="5"/>
                    <a:pt x="45" y="4"/>
                    <a:pt x="44" y="4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41" y="16"/>
                    <a:pt x="41" y="17"/>
                    <a:pt x="42" y="17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5" y="17"/>
                    <a:pt x="45" y="16"/>
                    <a:pt x="45" y="16"/>
                  </a:cubicBezTo>
                  <a:lnTo>
                    <a:pt x="45" y="5"/>
                  </a:lnTo>
                  <a:close/>
                  <a:moveTo>
                    <a:pt x="55" y="33"/>
                  </a:moveTo>
                  <a:cubicBezTo>
                    <a:pt x="55" y="23"/>
                    <a:pt x="55" y="23"/>
                    <a:pt x="55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4" y="33"/>
                    <a:pt x="44" y="33"/>
                    <a:pt x="44" y="33"/>
                  </a:cubicBezTo>
                  <a:lnTo>
                    <a:pt x="55" y="33"/>
                  </a:lnTo>
                  <a:close/>
                  <a:moveTo>
                    <a:pt x="55" y="47"/>
                  </a:moveTo>
                  <a:cubicBezTo>
                    <a:pt x="55" y="35"/>
                    <a:pt x="55" y="35"/>
                    <a:pt x="55" y="35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47"/>
                    <a:pt x="44" y="47"/>
                    <a:pt x="44" y="47"/>
                  </a:cubicBezTo>
                  <a:lnTo>
                    <a:pt x="55" y="47"/>
                  </a:lnTo>
                  <a:close/>
                  <a:moveTo>
                    <a:pt x="55" y="59"/>
                  </a:moveTo>
                  <a:cubicBezTo>
                    <a:pt x="55" y="49"/>
                    <a:pt x="55" y="49"/>
                    <a:pt x="55" y="49"/>
                  </a:cubicBezTo>
                  <a:cubicBezTo>
                    <a:pt x="44" y="49"/>
                    <a:pt x="44" y="49"/>
                    <a:pt x="44" y="49"/>
                  </a:cubicBezTo>
                  <a:cubicBezTo>
                    <a:pt x="44" y="59"/>
                    <a:pt x="44" y="59"/>
                    <a:pt x="44" y="59"/>
                  </a:cubicBezTo>
                  <a:lnTo>
                    <a:pt x="55" y="5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8" name="Group 111"/>
          <p:cNvGrpSpPr/>
          <p:nvPr/>
        </p:nvGrpSpPr>
        <p:grpSpPr>
          <a:xfrm>
            <a:off x="6973675" y="5035695"/>
            <a:ext cx="933684" cy="906954"/>
            <a:chOff x="630683" y="4190009"/>
            <a:chExt cx="469021" cy="455593"/>
          </a:xfrm>
        </p:grpSpPr>
        <p:sp>
          <p:nvSpPr>
            <p:cNvPr id="106" name="Oval 105"/>
            <p:cNvSpPr>
              <a:spLocks noChangeAspect="1"/>
            </p:cNvSpPr>
            <p:nvPr/>
          </p:nvSpPr>
          <p:spPr>
            <a:xfrm>
              <a:off x="630683" y="4190009"/>
              <a:ext cx="469021" cy="45559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7" name="Freeform 103"/>
            <p:cNvSpPr>
              <a:spLocks noEditPoints="1"/>
            </p:cNvSpPr>
            <p:nvPr/>
          </p:nvSpPr>
          <p:spPr bwMode="auto">
            <a:xfrm>
              <a:off x="765181" y="4270535"/>
              <a:ext cx="200025" cy="294541"/>
            </a:xfrm>
            <a:custGeom>
              <a:cxnLst>
                <a:cxn ang="0">
                  <a:pos x="37" y="29"/>
                </a:cxn>
                <a:cxn ang="0">
                  <a:pos x="31" y="41"/>
                </a:cxn>
                <a:cxn ang="0">
                  <a:pos x="33" y="44"/>
                </a:cxn>
                <a:cxn ang="0">
                  <a:pos x="32" y="47"/>
                </a:cxn>
                <a:cxn ang="0">
                  <a:pos x="33" y="49"/>
                </a:cxn>
                <a:cxn ang="0">
                  <a:pos x="31" y="53"/>
                </a:cxn>
                <a:cxn ang="0">
                  <a:pos x="31" y="54"/>
                </a:cxn>
                <a:cxn ang="0">
                  <a:pos x="27" y="58"/>
                </a:cxn>
                <a:cxn ang="0">
                  <a:pos x="21" y="62"/>
                </a:cxn>
                <a:cxn ang="0">
                  <a:pos x="15" y="58"/>
                </a:cxn>
                <a:cxn ang="0">
                  <a:pos x="11" y="54"/>
                </a:cxn>
                <a:cxn ang="0">
                  <a:pos x="11" y="53"/>
                </a:cxn>
                <a:cxn ang="0">
                  <a:pos x="9" y="49"/>
                </a:cxn>
                <a:cxn ang="0">
                  <a:pos x="10" y="47"/>
                </a:cxn>
                <a:cxn ang="0">
                  <a:pos x="9" y="44"/>
                </a:cxn>
                <a:cxn ang="0">
                  <a:pos x="11" y="41"/>
                </a:cxn>
                <a:cxn ang="0">
                  <a:pos x="5" y="29"/>
                </a:cxn>
                <a:cxn ang="0">
                  <a:pos x="0" y="18"/>
                </a:cxn>
                <a:cxn ang="0">
                  <a:pos x="21" y="0"/>
                </a:cxn>
                <a:cxn ang="0">
                  <a:pos x="42" y="18"/>
                </a:cxn>
                <a:cxn ang="0">
                  <a:pos x="37" y="29"/>
                </a:cxn>
                <a:cxn ang="0">
                  <a:pos x="21" y="6"/>
                </a:cxn>
                <a:cxn ang="0">
                  <a:pos x="6" y="18"/>
                </a:cxn>
                <a:cxn ang="0">
                  <a:pos x="8" y="26"/>
                </a:cxn>
                <a:cxn ang="0">
                  <a:pos x="11" y="28"/>
                </a:cxn>
                <a:cxn ang="0">
                  <a:pos x="16" y="40"/>
                </a:cxn>
                <a:cxn ang="0">
                  <a:pos x="26" y="40"/>
                </a:cxn>
                <a:cxn ang="0">
                  <a:pos x="31" y="28"/>
                </a:cxn>
                <a:cxn ang="0">
                  <a:pos x="34" y="26"/>
                </a:cxn>
                <a:cxn ang="0">
                  <a:pos x="36" y="18"/>
                </a:cxn>
                <a:cxn ang="0">
                  <a:pos x="21" y="6"/>
                </a:cxn>
                <a:cxn ang="0">
                  <a:pos x="29" y="20"/>
                </a:cxn>
                <a:cxn ang="0">
                  <a:pos x="27" y="18"/>
                </a:cxn>
                <a:cxn ang="0">
                  <a:pos x="21" y="15"/>
                </a:cxn>
                <a:cxn ang="0">
                  <a:pos x="20" y="13"/>
                </a:cxn>
                <a:cxn ang="0">
                  <a:pos x="21" y="12"/>
                </a:cxn>
                <a:cxn ang="0">
                  <a:pos x="30" y="18"/>
                </a:cxn>
                <a:cxn ang="0">
                  <a:pos x="29" y="20"/>
                </a:cxn>
              </a:cxnLst>
              <a:rect b="b" l="0" r="r" t="0"/>
              <a:pathLst>
                <a:path h="62" w="42">
                  <a:moveTo>
                    <a:pt x="37" y="29"/>
                  </a:moveTo>
                  <a:cubicBezTo>
                    <a:pt x="35" y="32"/>
                    <a:pt x="31" y="37"/>
                    <a:pt x="31" y="41"/>
                  </a:cubicBezTo>
                  <a:cubicBezTo>
                    <a:pt x="32" y="42"/>
                    <a:pt x="33" y="43"/>
                    <a:pt x="33" y="44"/>
                  </a:cubicBezTo>
                  <a:cubicBezTo>
                    <a:pt x="33" y="45"/>
                    <a:pt x="32" y="46"/>
                    <a:pt x="32" y="47"/>
                  </a:cubicBezTo>
                  <a:cubicBezTo>
                    <a:pt x="32" y="47"/>
                    <a:pt x="33" y="48"/>
                    <a:pt x="33" y="49"/>
                  </a:cubicBezTo>
                  <a:cubicBezTo>
                    <a:pt x="33" y="51"/>
                    <a:pt x="32" y="52"/>
                    <a:pt x="31" y="53"/>
                  </a:cubicBezTo>
                  <a:cubicBezTo>
                    <a:pt x="31" y="53"/>
                    <a:pt x="31" y="54"/>
                    <a:pt x="31" y="54"/>
                  </a:cubicBezTo>
                  <a:cubicBezTo>
                    <a:pt x="31" y="57"/>
                    <a:pt x="29" y="58"/>
                    <a:pt x="27" y="58"/>
                  </a:cubicBezTo>
                  <a:cubicBezTo>
                    <a:pt x="26" y="61"/>
                    <a:pt x="24" y="62"/>
                    <a:pt x="21" y="62"/>
                  </a:cubicBezTo>
                  <a:cubicBezTo>
                    <a:pt x="19" y="62"/>
                    <a:pt x="16" y="61"/>
                    <a:pt x="15" y="58"/>
                  </a:cubicBezTo>
                  <a:cubicBezTo>
                    <a:pt x="13" y="58"/>
                    <a:pt x="11" y="57"/>
                    <a:pt x="11" y="54"/>
                  </a:cubicBezTo>
                  <a:cubicBezTo>
                    <a:pt x="11" y="54"/>
                    <a:pt x="11" y="53"/>
                    <a:pt x="11" y="53"/>
                  </a:cubicBezTo>
                  <a:cubicBezTo>
                    <a:pt x="10" y="52"/>
                    <a:pt x="9" y="51"/>
                    <a:pt x="9" y="49"/>
                  </a:cubicBezTo>
                  <a:cubicBezTo>
                    <a:pt x="9" y="48"/>
                    <a:pt x="10" y="47"/>
                    <a:pt x="10" y="47"/>
                  </a:cubicBezTo>
                  <a:cubicBezTo>
                    <a:pt x="10" y="46"/>
                    <a:pt x="9" y="45"/>
                    <a:pt x="9" y="44"/>
                  </a:cubicBezTo>
                  <a:cubicBezTo>
                    <a:pt x="9" y="43"/>
                    <a:pt x="10" y="42"/>
                    <a:pt x="11" y="41"/>
                  </a:cubicBezTo>
                  <a:cubicBezTo>
                    <a:pt x="11" y="37"/>
                    <a:pt x="7" y="32"/>
                    <a:pt x="5" y="29"/>
                  </a:cubicBezTo>
                  <a:cubicBezTo>
                    <a:pt x="2" y="26"/>
                    <a:pt x="0" y="23"/>
                    <a:pt x="0" y="18"/>
                  </a:cubicBezTo>
                  <a:cubicBezTo>
                    <a:pt x="0" y="8"/>
                    <a:pt x="11" y="0"/>
                    <a:pt x="21" y="0"/>
                  </a:cubicBezTo>
                  <a:cubicBezTo>
                    <a:pt x="31" y="0"/>
                    <a:pt x="42" y="8"/>
                    <a:pt x="42" y="18"/>
                  </a:cubicBezTo>
                  <a:cubicBezTo>
                    <a:pt x="42" y="23"/>
                    <a:pt x="40" y="26"/>
                    <a:pt x="37" y="29"/>
                  </a:cubicBezTo>
                  <a:close/>
                  <a:moveTo>
                    <a:pt x="21" y="6"/>
                  </a:moveTo>
                  <a:cubicBezTo>
                    <a:pt x="14" y="6"/>
                    <a:pt x="6" y="10"/>
                    <a:pt x="6" y="18"/>
                  </a:cubicBezTo>
                  <a:cubicBezTo>
                    <a:pt x="6" y="21"/>
                    <a:pt x="7" y="24"/>
                    <a:pt x="8" y="26"/>
                  </a:cubicBezTo>
                  <a:cubicBezTo>
                    <a:pt x="9" y="27"/>
                    <a:pt x="10" y="27"/>
                    <a:pt x="11" y="28"/>
                  </a:cubicBezTo>
                  <a:cubicBezTo>
                    <a:pt x="14" y="32"/>
                    <a:pt x="16" y="36"/>
                    <a:pt x="16" y="40"/>
                  </a:cubicBezTo>
                  <a:cubicBezTo>
                    <a:pt x="26" y="40"/>
                    <a:pt x="26" y="40"/>
                    <a:pt x="26" y="40"/>
                  </a:cubicBezTo>
                  <a:cubicBezTo>
                    <a:pt x="26" y="36"/>
                    <a:pt x="28" y="32"/>
                    <a:pt x="31" y="28"/>
                  </a:cubicBezTo>
                  <a:cubicBezTo>
                    <a:pt x="32" y="27"/>
                    <a:pt x="33" y="27"/>
                    <a:pt x="34" y="26"/>
                  </a:cubicBezTo>
                  <a:cubicBezTo>
                    <a:pt x="35" y="24"/>
                    <a:pt x="36" y="21"/>
                    <a:pt x="36" y="18"/>
                  </a:cubicBezTo>
                  <a:cubicBezTo>
                    <a:pt x="36" y="10"/>
                    <a:pt x="28" y="6"/>
                    <a:pt x="21" y="6"/>
                  </a:cubicBezTo>
                  <a:close/>
                  <a:moveTo>
                    <a:pt x="29" y="20"/>
                  </a:moveTo>
                  <a:cubicBezTo>
                    <a:pt x="28" y="20"/>
                    <a:pt x="27" y="19"/>
                    <a:pt x="27" y="18"/>
                  </a:cubicBezTo>
                  <a:cubicBezTo>
                    <a:pt x="27" y="16"/>
                    <a:pt x="23" y="15"/>
                    <a:pt x="21" y="15"/>
                  </a:cubicBezTo>
                  <a:cubicBezTo>
                    <a:pt x="20" y="15"/>
                    <a:pt x="20" y="14"/>
                    <a:pt x="20" y="13"/>
                  </a:cubicBezTo>
                  <a:cubicBezTo>
                    <a:pt x="20" y="13"/>
                    <a:pt x="20" y="12"/>
                    <a:pt x="21" y="12"/>
                  </a:cubicBezTo>
                  <a:cubicBezTo>
                    <a:pt x="25" y="12"/>
                    <a:pt x="30" y="14"/>
                    <a:pt x="30" y="18"/>
                  </a:cubicBezTo>
                  <a:cubicBezTo>
                    <a:pt x="30" y="19"/>
                    <a:pt x="29" y="20"/>
                    <a:pt x="29" y="2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9" name="Group 114"/>
          <p:cNvGrpSpPr/>
          <p:nvPr/>
        </p:nvGrpSpPr>
        <p:grpSpPr>
          <a:xfrm>
            <a:off x="4920310" y="5035695"/>
            <a:ext cx="933684" cy="906954"/>
            <a:chOff x="3425803" y="3384456"/>
            <a:chExt cx="469021" cy="455593"/>
          </a:xfrm>
        </p:grpSpPr>
        <p:sp>
          <p:nvSpPr>
            <p:cNvPr id="109" name="Oval 108"/>
            <p:cNvSpPr>
              <a:spLocks noChangeAspect="1"/>
            </p:cNvSpPr>
            <p:nvPr/>
          </p:nvSpPr>
          <p:spPr>
            <a:xfrm>
              <a:off x="3425803" y="3384456"/>
              <a:ext cx="469021" cy="45559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0" name="Freeform 5"/>
            <p:cNvSpPr>
              <a:spLocks noEditPoints="1"/>
            </p:cNvSpPr>
            <p:nvPr/>
          </p:nvSpPr>
          <p:spPr bwMode="auto">
            <a:xfrm>
              <a:off x="3520613" y="3471340"/>
              <a:ext cx="279400" cy="279400"/>
            </a:xfrm>
            <a:custGeom>
              <a:cxnLst>
                <a:cxn ang="0">
                  <a:pos x="0" y="192"/>
                </a:cxn>
                <a:cxn ang="0">
                  <a:pos x="255" y="135"/>
                </a:cxn>
                <a:cxn ang="0">
                  <a:pos x="277" y="122"/>
                </a:cxn>
                <a:cxn ang="0">
                  <a:pos x="303" y="116"/>
                </a:cxn>
                <a:cxn ang="0">
                  <a:pos x="296" y="105"/>
                </a:cxn>
                <a:cxn ang="0">
                  <a:pos x="278" y="89"/>
                </a:cxn>
                <a:cxn ang="0">
                  <a:pos x="265" y="90"/>
                </a:cxn>
                <a:cxn ang="0">
                  <a:pos x="256" y="82"/>
                </a:cxn>
                <a:cxn ang="0">
                  <a:pos x="231" y="73"/>
                </a:cxn>
                <a:cxn ang="0">
                  <a:pos x="234" y="98"/>
                </a:cxn>
                <a:cxn ang="0">
                  <a:pos x="224" y="118"/>
                </a:cxn>
                <a:cxn ang="0">
                  <a:pos x="205" y="103"/>
                </a:cxn>
                <a:cxn ang="0">
                  <a:pos x="175" y="89"/>
                </a:cxn>
                <a:cxn ang="0">
                  <a:pos x="183" y="68"/>
                </a:cxn>
                <a:cxn ang="0">
                  <a:pos x="212" y="58"/>
                </a:cxn>
                <a:cxn ang="0">
                  <a:pos x="207" y="47"/>
                </a:cxn>
                <a:cxn ang="0">
                  <a:pos x="188" y="50"/>
                </a:cxn>
                <a:cxn ang="0">
                  <a:pos x="168" y="37"/>
                </a:cxn>
                <a:cxn ang="0">
                  <a:pos x="171" y="52"/>
                </a:cxn>
                <a:cxn ang="0">
                  <a:pos x="157" y="52"/>
                </a:cxn>
                <a:cxn ang="0">
                  <a:pos x="141" y="40"/>
                </a:cxn>
                <a:cxn ang="0">
                  <a:pos x="126" y="47"/>
                </a:cxn>
                <a:cxn ang="0">
                  <a:pos x="143" y="51"/>
                </a:cxn>
                <a:cxn ang="0">
                  <a:pos x="131" y="58"/>
                </a:cxn>
                <a:cxn ang="0">
                  <a:pos x="56" y="107"/>
                </a:cxn>
                <a:cxn ang="0">
                  <a:pos x="65" y="118"/>
                </a:cxn>
                <a:cxn ang="0">
                  <a:pos x="79" y="135"/>
                </a:cxn>
                <a:cxn ang="0">
                  <a:pos x="74" y="158"/>
                </a:cxn>
                <a:cxn ang="0">
                  <a:pos x="88" y="185"/>
                </a:cxn>
                <a:cxn ang="0">
                  <a:pos x="108" y="214"/>
                </a:cxn>
                <a:cxn ang="0">
                  <a:pos x="118" y="227"/>
                </a:cxn>
                <a:cxn ang="0">
                  <a:pos x="105" y="197"/>
                </a:cxn>
                <a:cxn ang="0">
                  <a:pos x="125" y="225"/>
                </a:cxn>
                <a:cxn ang="0">
                  <a:pos x="150" y="255"/>
                </a:cxn>
                <a:cxn ang="0">
                  <a:pos x="184" y="269"/>
                </a:cxn>
                <a:cxn ang="0">
                  <a:pos x="213" y="290"/>
                </a:cxn>
                <a:cxn ang="0">
                  <a:pos x="224" y="288"/>
                </a:cxn>
                <a:cxn ang="0">
                  <a:pos x="212" y="268"/>
                </a:cxn>
                <a:cxn ang="0">
                  <a:pos x="197" y="262"/>
                </a:cxn>
                <a:cxn ang="0">
                  <a:pos x="194" y="239"/>
                </a:cxn>
                <a:cxn ang="0">
                  <a:pos x="171" y="250"/>
                </a:cxn>
                <a:cxn ang="0">
                  <a:pos x="168" y="210"/>
                </a:cxn>
                <a:cxn ang="0">
                  <a:pos x="184" y="206"/>
                </a:cxn>
                <a:cxn ang="0">
                  <a:pos x="196" y="202"/>
                </a:cxn>
                <a:cxn ang="0">
                  <a:pos x="214" y="211"/>
                </a:cxn>
                <a:cxn ang="0">
                  <a:pos x="221" y="205"/>
                </a:cxn>
                <a:cxn ang="0">
                  <a:pos x="234" y="179"/>
                </a:cxn>
                <a:cxn ang="0">
                  <a:pos x="233" y="171"/>
                </a:cxn>
                <a:cxn ang="0">
                  <a:pos x="252" y="157"/>
                </a:cxn>
                <a:cxn ang="0">
                  <a:pos x="266" y="143"/>
                </a:cxn>
                <a:cxn ang="0">
                  <a:pos x="273" y="131"/>
                </a:cxn>
                <a:cxn ang="0">
                  <a:pos x="255" y="135"/>
                </a:cxn>
                <a:cxn ang="0">
                  <a:pos x="295" y="298"/>
                </a:cxn>
                <a:cxn ang="0">
                  <a:pos x="272" y="288"/>
                </a:cxn>
                <a:cxn ang="0">
                  <a:pos x="251" y="288"/>
                </a:cxn>
                <a:cxn ang="0">
                  <a:pos x="236" y="286"/>
                </a:cxn>
                <a:cxn ang="0">
                  <a:pos x="230" y="307"/>
                </a:cxn>
                <a:cxn ang="0">
                  <a:pos x="223" y="335"/>
                </a:cxn>
                <a:cxn ang="0">
                  <a:pos x="308" y="302"/>
                </a:cxn>
              </a:cxnLst>
              <a:rect b="b" l="0" r="r" t="0"/>
              <a:pathLst>
                <a:path h="384" w="384">
                  <a:moveTo>
                    <a:pt x="384" y="192"/>
                  </a:moveTo>
                  <a:cubicBezTo>
                    <a:pt x="384" y="298"/>
                    <a:pt x="298" y="384"/>
                    <a:pt x="192" y="384"/>
                  </a:cubicBezTo>
                  <a:cubicBezTo>
                    <a:pt x="86" y="384"/>
                    <a:pt x="0" y="298"/>
                    <a:pt x="0" y="192"/>
                  </a:cubicBezTo>
                  <a:cubicBezTo>
                    <a:pt x="0" y="86"/>
                    <a:pt x="86" y="0"/>
                    <a:pt x="192" y="0"/>
                  </a:cubicBezTo>
                  <a:cubicBezTo>
                    <a:pt x="298" y="0"/>
                    <a:pt x="384" y="86"/>
                    <a:pt x="384" y="192"/>
                  </a:cubicBezTo>
                  <a:close/>
                  <a:moveTo>
                    <a:pt x="255" y="135"/>
                  </a:moveTo>
                  <a:cubicBezTo>
                    <a:pt x="256" y="135"/>
                    <a:pt x="257" y="130"/>
                    <a:pt x="258" y="129"/>
                  </a:cubicBezTo>
                  <a:cubicBezTo>
                    <a:pt x="260" y="127"/>
                    <a:pt x="262" y="126"/>
                    <a:pt x="264" y="125"/>
                  </a:cubicBezTo>
                  <a:cubicBezTo>
                    <a:pt x="268" y="124"/>
                    <a:pt x="272" y="123"/>
                    <a:pt x="277" y="122"/>
                  </a:cubicBezTo>
                  <a:cubicBezTo>
                    <a:pt x="281" y="121"/>
                    <a:pt x="286" y="121"/>
                    <a:pt x="289" y="125"/>
                  </a:cubicBezTo>
                  <a:cubicBezTo>
                    <a:pt x="289" y="124"/>
                    <a:pt x="295" y="119"/>
                    <a:pt x="295" y="119"/>
                  </a:cubicBezTo>
                  <a:cubicBezTo>
                    <a:pt x="298" y="118"/>
                    <a:pt x="301" y="118"/>
                    <a:pt x="303" y="116"/>
                  </a:cubicBezTo>
                  <a:cubicBezTo>
                    <a:pt x="303" y="115"/>
                    <a:pt x="303" y="110"/>
                    <a:pt x="303" y="110"/>
                  </a:cubicBezTo>
                  <a:cubicBezTo>
                    <a:pt x="299" y="111"/>
                    <a:pt x="298" y="107"/>
                    <a:pt x="297" y="103"/>
                  </a:cubicBezTo>
                  <a:cubicBezTo>
                    <a:pt x="297" y="104"/>
                    <a:pt x="297" y="104"/>
                    <a:pt x="296" y="105"/>
                  </a:cubicBezTo>
                  <a:cubicBezTo>
                    <a:pt x="296" y="102"/>
                    <a:pt x="291" y="104"/>
                    <a:pt x="290" y="104"/>
                  </a:cubicBezTo>
                  <a:cubicBezTo>
                    <a:pt x="284" y="102"/>
                    <a:pt x="285" y="98"/>
                    <a:pt x="283" y="94"/>
                  </a:cubicBezTo>
                  <a:cubicBezTo>
                    <a:pt x="282" y="92"/>
                    <a:pt x="279" y="91"/>
                    <a:pt x="278" y="89"/>
                  </a:cubicBezTo>
                  <a:cubicBezTo>
                    <a:pt x="277" y="87"/>
                    <a:pt x="277" y="84"/>
                    <a:pt x="274" y="84"/>
                  </a:cubicBezTo>
                  <a:cubicBezTo>
                    <a:pt x="273" y="84"/>
                    <a:pt x="270" y="89"/>
                    <a:pt x="270" y="89"/>
                  </a:cubicBezTo>
                  <a:cubicBezTo>
                    <a:pt x="267" y="88"/>
                    <a:pt x="266" y="89"/>
                    <a:pt x="265" y="90"/>
                  </a:cubicBezTo>
                  <a:cubicBezTo>
                    <a:pt x="263" y="91"/>
                    <a:pt x="262" y="91"/>
                    <a:pt x="260" y="92"/>
                  </a:cubicBezTo>
                  <a:cubicBezTo>
                    <a:pt x="265" y="90"/>
                    <a:pt x="258" y="88"/>
                    <a:pt x="256" y="88"/>
                  </a:cubicBezTo>
                  <a:cubicBezTo>
                    <a:pt x="260" y="87"/>
                    <a:pt x="258" y="83"/>
                    <a:pt x="256" y="82"/>
                  </a:cubicBezTo>
                  <a:cubicBezTo>
                    <a:pt x="256" y="82"/>
                    <a:pt x="257" y="82"/>
                    <a:pt x="257" y="82"/>
                  </a:cubicBezTo>
                  <a:cubicBezTo>
                    <a:pt x="257" y="79"/>
                    <a:pt x="250" y="77"/>
                    <a:pt x="247" y="76"/>
                  </a:cubicBezTo>
                  <a:cubicBezTo>
                    <a:pt x="245" y="74"/>
                    <a:pt x="233" y="72"/>
                    <a:pt x="231" y="73"/>
                  </a:cubicBezTo>
                  <a:cubicBezTo>
                    <a:pt x="228" y="75"/>
                    <a:pt x="231" y="80"/>
                    <a:pt x="231" y="83"/>
                  </a:cubicBezTo>
                  <a:cubicBezTo>
                    <a:pt x="232" y="86"/>
                    <a:pt x="228" y="86"/>
                    <a:pt x="228" y="89"/>
                  </a:cubicBezTo>
                  <a:cubicBezTo>
                    <a:pt x="228" y="93"/>
                    <a:pt x="236" y="92"/>
                    <a:pt x="234" y="98"/>
                  </a:cubicBezTo>
                  <a:cubicBezTo>
                    <a:pt x="233" y="102"/>
                    <a:pt x="228" y="102"/>
                    <a:pt x="226" y="105"/>
                  </a:cubicBezTo>
                  <a:cubicBezTo>
                    <a:pt x="224" y="108"/>
                    <a:pt x="227" y="112"/>
                    <a:pt x="229" y="114"/>
                  </a:cubicBezTo>
                  <a:cubicBezTo>
                    <a:pt x="231" y="115"/>
                    <a:pt x="225" y="118"/>
                    <a:pt x="224" y="118"/>
                  </a:cubicBezTo>
                  <a:cubicBezTo>
                    <a:pt x="220" y="120"/>
                    <a:pt x="217" y="114"/>
                    <a:pt x="216" y="110"/>
                  </a:cubicBezTo>
                  <a:cubicBezTo>
                    <a:pt x="215" y="108"/>
                    <a:pt x="215" y="104"/>
                    <a:pt x="212" y="103"/>
                  </a:cubicBezTo>
                  <a:cubicBezTo>
                    <a:pt x="210" y="102"/>
                    <a:pt x="206" y="102"/>
                    <a:pt x="205" y="103"/>
                  </a:cubicBezTo>
                  <a:cubicBezTo>
                    <a:pt x="203" y="99"/>
                    <a:pt x="198" y="98"/>
                    <a:pt x="194" y="97"/>
                  </a:cubicBezTo>
                  <a:cubicBezTo>
                    <a:pt x="189" y="95"/>
                    <a:pt x="185" y="95"/>
                    <a:pt x="180" y="96"/>
                  </a:cubicBezTo>
                  <a:cubicBezTo>
                    <a:pt x="181" y="95"/>
                    <a:pt x="179" y="88"/>
                    <a:pt x="175" y="89"/>
                  </a:cubicBezTo>
                  <a:cubicBezTo>
                    <a:pt x="176" y="86"/>
                    <a:pt x="176" y="84"/>
                    <a:pt x="176" y="81"/>
                  </a:cubicBezTo>
                  <a:cubicBezTo>
                    <a:pt x="177" y="79"/>
                    <a:pt x="178" y="77"/>
                    <a:pt x="179" y="75"/>
                  </a:cubicBezTo>
                  <a:cubicBezTo>
                    <a:pt x="180" y="74"/>
                    <a:pt x="185" y="69"/>
                    <a:pt x="183" y="68"/>
                  </a:cubicBezTo>
                  <a:cubicBezTo>
                    <a:pt x="188" y="69"/>
                    <a:pt x="193" y="69"/>
                    <a:pt x="196" y="66"/>
                  </a:cubicBezTo>
                  <a:cubicBezTo>
                    <a:pt x="198" y="63"/>
                    <a:pt x="199" y="60"/>
                    <a:pt x="202" y="57"/>
                  </a:cubicBezTo>
                  <a:cubicBezTo>
                    <a:pt x="205" y="53"/>
                    <a:pt x="209" y="58"/>
                    <a:pt x="212" y="58"/>
                  </a:cubicBezTo>
                  <a:cubicBezTo>
                    <a:pt x="217" y="59"/>
                    <a:pt x="217" y="53"/>
                    <a:pt x="214" y="51"/>
                  </a:cubicBezTo>
                  <a:cubicBezTo>
                    <a:pt x="218" y="51"/>
                    <a:pt x="215" y="45"/>
                    <a:pt x="213" y="44"/>
                  </a:cubicBezTo>
                  <a:cubicBezTo>
                    <a:pt x="211" y="43"/>
                    <a:pt x="202" y="46"/>
                    <a:pt x="207" y="47"/>
                  </a:cubicBezTo>
                  <a:cubicBezTo>
                    <a:pt x="206" y="47"/>
                    <a:pt x="200" y="59"/>
                    <a:pt x="196" y="53"/>
                  </a:cubicBezTo>
                  <a:cubicBezTo>
                    <a:pt x="195" y="52"/>
                    <a:pt x="195" y="47"/>
                    <a:pt x="193" y="46"/>
                  </a:cubicBezTo>
                  <a:cubicBezTo>
                    <a:pt x="190" y="46"/>
                    <a:pt x="189" y="49"/>
                    <a:pt x="188" y="50"/>
                  </a:cubicBezTo>
                  <a:cubicBezTo>
                    <a:pt x="190" y="47"/>
                    <a:pt x="181" y="45"/>
                    <a:pt x="180" y="44"/>
                  </a:cubicBezTo>
                  <a:cubicBezTo>
                    <a:pt x="183" y="42"/>
                    <a:pt x="180" y="39"/>
                    <a:pt x="178" y="38"/>
                  </a:cubicBezTo>
                  <a:cubicBezTo>
                    <a:pt x="176" y="36"/>
                    <a:pt x="169" y="35"/>
                    <a:pt x="168" y="37"/>
                  </a:cubicBezTo>
                  <a:cubicBezTo>
                    <a:pt x="163" y="43"/>
                    <a:pt x="173" y="44"/>
                    <a:pt x="175" y="45"/>
                  </a:cubicBezTo>
                  <a:cubicBezTo>
                    <a:pt x="176" y="46"/>
                    <a:pt x="179" y="48"/>
                    <a:pt x="177" y="49"/>
                  </a:cubicBezTo>
                  <a:cubicBezTo>
                    <a:pt x="176" y="50"/>
                    <a:pt x="171" y="51"/>
                    <a:pt x="171" y="52"/>
                  </a:cubicBezTo>
                  <a:cubicBezTo>
                    <a:pt x="169" y="54"/>
                    <a:pt x="172" y="57"/>
                    <a:pt x="170" y="59"/>
                  </a:cubicBezTo>
                  <a:cubicBezTo>
                    <a:pt x="168" y="57"/>
                    <a:pt x="168" y="53"/>
                    <a:pt x="166" y="50"/>
                  </a:cubicBezTo>
                  <a:cubicBezTo>
                    <a:pt x="168" y="53"/>
                    <a:pt x="157" y="52"/>
                    <a:pt x="157" y="52"/>
                  </a:cubicBezTo>
                  <a:cubicBezTo>
                    <a:pt x="154" y="52"/>
                    <a:pt x="148" y="54"/>
                    <a:pt x="145" y="50"/>
                  </a:cubicBezTo>
                  <a:cubicBezTo>
                    <a:pt x="144" y="49"/>
                    <a:pt x="144" y="44"/>
                    <a:pt x="146" y="45"/>
                  </a:cubicBezTo>
                  <a:cubicBezTo>
                    <a:pt x="144" y="43"/>
                    <a:pt x="142" y="41"/>
                    <a:pt x="141" y="40"/>
                  </a:cubicBezTo>
                  <a:cubicBezTo>
                    <a:pt x="132" y="43"/>
                    <a:pt x="125" y="47"/>
                    <a:pt x="117" y="51"/>
                  </a:cubicBezTo>
                  <a:cubicBezTo>
                    <a:pt x="118" y="51"/>
                    <a:pt x="119" y="51"/>
                    <a:pt x="120" y="50"/>
                  </a:cubicBezTo>
                  <a:cubicBezTo>
                    <a:pt x="122" y="50"/>
                    <a:pt x="124" y="48"/>
                    <a:pt x="126" y="47"/>
                  </a:cubicBezTo>
                  <a:cubicBezTo>
                    <a:pt x="128" y="46"/>
                    <a:pt x="134" y="43"/>
                    <a:pt x="136" y="46"/>
                  </a:cubicBezTo>
                  <a:cubicBezTo>
                    <a:pt x="137" y="45"/>
                    <a:pt x="137" y="45"/>
                    <a:pt x="138" y="44"/>
                  </a:cubicBezTo>
                  <a:cubicBezTo>
                    <a:pt x="139" y="46"/>
                    <a:pt x="141" y="48"/>
                    <a:pt x="143" y="51"/>
                  </a:cubicBezTo>
                  <a:cubicBezTo>
                    <a:pt x="141" y="50"/>
                    <a:pt x="137" y="50"/>
                    <a:pt x="135" y="50"/>
                  </a:cubicBezTo>
                  <a:cubicBezTo>
                    <a:pt x="133" y="51"/>
                    <a:pt x="130" y="51"/>
                    <a:pt x="130" y="53"/>
                  </a:cubicBezTo>
                  <a:cubicBezTo>
                    <a:pt x="130" y="55"/>
                    <a:pt x="131" y="57"/>
                    <a:pt x="131" y="58"/>
                  </a:cubicBezTo>
                  <a:cubicBezTo>
                    <a:pt x="128" y="56"/>
                    <a:pt x="125" y="52"/>
                    <a:pt x="121" y="51"/>
                  </a:cubicBezTo>
                  <a:cubicBezTo>
                    <a:pt x="119" y="51"/>
                    <a:pt x="117" y="51"/>
                    <a:pt x="115" y="52"/>
                  </a:cubicBezTo>
                  <a:cubicBezTo>
                    <a:pt x="91" y="65"/>
                    <a:pt x="71" y="84"/>
                    <a:pt x="56" y="107"/>
                  </a:cubicBezTo>
                  <a:cubicBezTo>
                    <a:pt x="57" y="108"/>
                    <a:pt x="58" y="109"/>
                    <a:pt x="59" y="109"/>
                  </a:cubicBezTo>
                  <a:cubicBezTo>
                    <a:pt x="62" y="110"/>
                    <a:pt x="59" y="117"/>
                    <a:pt x="64" y="113"/>
                  </a:cubicBezTo>
                  <a:cubicBezTo>
                    <a:pt x="66" y="115"/>
                    <a:pt x="66" y="116"/>
                    <a:pt x="65" y="118"/>
                  </a:cubicBezTo>
                  <a:cubicBezTo>
                    <a:pt x="65" y="118"/>
                    <a:pt x="75" y="124"/>
                    <a:pt x="76" y="125"/>
                  </a:cubicBezTo>
                  <a:cubicBezTo>
                    <a:pt x="78" y="126"/>
                    <a:pt x="80" y="128"/>
                    <a:pt x="81" y="130"/>
                  </a:cubicBezTo>
                  <a:cubicBezTo>
                    <a:pt x="82" y="132"/>
                    <a:pt x="80" y="134"/>
                    <a:pt x="79" y="135"/>
                  </a:cubicBezTo>
                  <a:cubicBezTo>
                    <a:pt x="78" y="134"/>
                    <a:pt x="75" y="130"/>
                    <a:pt x="74" y="131"/>
                  </a:cubicBezTo>
                  <a:cubicBezTo>
                    <a:pt x="73" y="133"/>
                    <a:pt x="74" y="139"/>
                    <a:pt x="77" y="139"/>
                  </a:cubicBezTo>
                  <a:cubicBezTo>
                    <a:pt x="73" y="139"/>
                    <a:pt x="75" y="155"/>
                    <a:pt x="74" y="158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3" y="161"/>
                    <a:pt x="76" y="173"/>
                    <a:pt x="81" y="172"/>
                  </a:cubicBezTo>
                  <a:cubicBezTo>
                    <a:pt x="78" y="172"/>
                    <a:pt x="87" y="184"/>
                    <a:pt x="88" y="185"/>
                  </a:cubicBezTo>
                  <a:cubicBezTo>
                    <a:pt x="91" y="187"/>
                    <a:pt x="95" y="188"/>
                    <a:pt x="97" y="192"/>
                  </a:cubicBezTo>
                  <a:cubicBezTo>
                    <a:pt x="100" y="195"/>
                    <a:pt x="100" y="201"/>
                    <a:pt x="103" y="203"/>
                  </a:cubicBezTo>
                  <a:cubicBezTo>
                    <a:pt x="102" y="206"/>
                    <a:pt x="108" y="210"/>
                    <a:pt x="108" y="214"/>
                  </a:cubicBezTo>
                  <a:cubicBezTo>
                    <a:pt x="108" y="214"/>
                    <a:pt x="107" y="214"/>
                    <a:pt x="107" y="215"/>
                  </a:cubicBezTo>
                  <a:cubicBezTo>
                    <a:pt x="108" y="218"/>
                    <a:pt x="113" y="218"/>
                    <a:pt x="115" y="221"/>
                  </a:cubicBezTo>
                  <a:cubicBezTo>
                    <a:pt x="116" y="223"/>
                    <a:pt x="115" y="228"/>
                    <a:pt x="118" y="227"/>
                  </a:cubicBezTo>
                  <a:cubicBezTo>
                    <a:pt x="118" y="222"/>
                    <a:pt x="115" y="216"/>
                    <a:pt x="112" y="212"/>
                  </a:cubicBezTo>
                  <a:cubicBezTo>
                    <a:pt x="110" y="209"/>
                    <a:pt x="109" y="207"/>
                    <a:pt x="108" y="204"/>
                  </a:cubicBezTo>
                  <a:cubicBezTo>
                    <a:pt x="106" y="202"/>
                    <a:pt x="106" y="199"/>
                    <a:pt x="105" y="197"/>
                  </a:cubicBezTo>
                  <a:cubicBezTo>
                    <a:pt x="106" y="197"/>
                    <a:pt x="112" y="199"/>
                    <a:pt x="111" y="200"/>
                  </a:cubicBezTo>
                  <a:cubicBezTo>
                    <a:pt x="109" y="205"/>
                    <a:pt x="119" y="214"/>
                    <a:pt x="122" y="217"/>
                  </a:cubicBezTo>
                  <a:cubicBezTo>
                    <a:pt x="123" y="218"/>
                    <a:pt x="128" y="225"/>
                    <a:pt x="125" y="225"/>
                  </a:cubicBezTo>
                  <a:cubicBezTo>
                    <a:pt x="129" y="225"/>
                    <a:pt x="133" y="230"/>
                    <a:pt x="135" y="233"/>
                  </a:cubicBezTo>
                  <a:cubicBezTo>
                    <a:pt x="137" y="236"/>
                    <a:pt x="136" y="241"/>
                    <a:pt x="138" y="245"/>
                  </a:cubicBezTo>
                  <a:cubicBezTo>
                    <a:pt x="139" y="250"/>
                    <a:pt x="146" y="252"/>
                    <a:pt x="150" y="255"/>
                  </a:cubicBezTo>
                  <a:cubicBezTo>
                    <a:pt x="154" y="256"/>
                    <a:pt x="157" y="259"/>
                    <a:pt x="160" y="260"/>
                  </a:cubicBezTo>
                  <a:cubicBezTo>
                    <a:pt x="166" y="262"/>
                    <a:pt x="167" y="260"/>
                    <a:pt x="171" y="260"/>
                  </a:cubicBezTo>
                  <a:cubicBezTo>
                    <a:pt x="178" y="259"/>
                    <a:pt x="179" y="266"/>
                    <a:pt x="184" y="269"/>
                  </a:cubicBezTo>
                  <a:cubicBezTo>
                    <a:pt x="187" y="270"/>
                    <a:pt x="194" y="273"/>
                    <a:pt x="198" y="271"/>
                  </a:cubicBezTo>
                  <a:cubicBezTo>
                    <a:pt x="196" y="272"/>
                    <a:pt x="203" y="282"/>
                    <a:pt x="204" y="283"/>
                  </a:cubicBezTo>
                  <a:cubicBezTo>
                    <a:pt x="206" y="286"/>
                    <a:pt x="210" y="287"/>
                    <a:pt x="213" y="290"/>
                  </a:cubicBezTo>
                  <a:cubicBezTo>
                    <a:pt x="213" y="290"/>
                    <a:pt x="214" y="289"/>
                    <a:pt x="214" y="288"/>
                  </a:cubicBezTo>
                  <a:cubicBezTo>
                    <a:pt x="213" y="291"/>
                    <a:pt x="218" y="296"/>
                    <a:pt x="221" y="296"/>
                  </a:cubicBezTo>
                  <a:cubicBezTo>
                    <a:pt x="223" y="295"/>
                    <a:pt x="224" y="290"/>
                    <a:pt x="224" y="288"/>
                  </a:cubicBezTo>
                  <a:cubicBezTo>
                    <a:pt x="219" y="290"/>
                    <a:pt x="215" y="288"/>
                    <a:pt x="212" y="283"/>
                  </a:cubicBezTo>
                  <a:cubicBezTo>
                    <a:pt x="211" y="282"/>
                    <a:pt x="207" y="275"/>
                    <a:pt x="211" y="275"/>
                  </a:cubicBezTo>
                  <a:cubicBezTo>
                    <a:pt x="216" y="275"/>
                    <a:pt x="212" y="271"/>
                    <a:pt x="212" y="268"/>
                  </a:cubicBezTo>
                  <a:cubicBezTo>
                    <a:pt x="211" y="264"/>
                    <a:pt x="208" y="262"/>
                    <a:pt x="206" y="259"/>
                  </a:cubicBezTo>
                  <a:cubicBezTo>
                    <a:pt x="205" y="262"/>
                    <a:pt x="200" y="261"/>
                    <a:pt x="198" y="259"/>
                  </a:cubicBezTo>
                  <a:cubicBezTo>
                    <a:pt x="198" y="259"/>
                    <a:pt x="197" y="261"/>
                    <a:pt x="197" y="262"/>
                  </a:cubicBezTo>
                  <a:cubicBezTo>
                    <a:pt x="196" y="262"/>
                    <a:pt x="195" y="262"/>
                    <a:pt x="194" y="261"/>
                  </a:cubicBezTo>
                  <a:cubicBezTo>
                    <a:pt x="194" y="258"/>
                    <a:pt x="194" y="255"/>
                    <a:pt x="195" y="251"/>
                  </a:cubicBezTo>
                  <a:cubicBezTo>
                    <a:pt x="196" y="247"/>
                    <a:pt x="205" y="238"/>
                    <a:pt x="194" y="239"/>
                  </a:cubicBezTo>
                  <a:cubicBezTo>
                    <a:pt x="190" y="239"/>
                    <a:pt x="188" y="240"/>
                    <a:pt x="187" y="244"/>
                  </a:cubicBezTo>
                  <a:cubicBezTo>
                    <a:pt x="186" y="247"/>
                    <a:pt x="186" y="249"/>
                    <a:pt x="183" y="251"/>
                  </a:cubicBezTo>
                  <a:cubicBezTo>
                    <a:pt x="181" y="252"/>
                    <a:pt x="173" y="251"/>
                    <a:pt x="171" y="250"/>
                  </a:cubicBezTo>
                  <a:cubicBezTo>
                    <a:pt x="166" y="247"/>
                    <a:pt x="163" y="239"/>
                    <a:pt x="163" y="234"/>
                  </a:cubicBezTo>
                  <a:cubicBezTo>
                    <a:pt x="163" y="227"/>
                    <a:pt x="166" y="221"/>
                    <a:pt x="163" y="215"/>
                  </a:cubicBezTo>
                  <a:cubicBezTo>
                    <a:pt x="164" y="213"/>
                    <a:pt x="166" y="211"/>
                    <a:pt x="168" y="210"/>
                  </a:cubicBezTo>
                  <a:cubicBezTo>
                    <a:pt x="169" y="209"/>
                    <a:pt x="171" y="210"/>
                    <a:pt x="172" y="207"/>
                  </a:cubicBezTo>
                  <a:cubicBezTo>
                    <a:pt x="171" y="207"/>
                    <a:pt x="170" y="206"/>
                    <a:pt x="170" y="206"/>
                  </a:cubicBezTo>
                  <a:cubicBezTo>
                    <a:pt x="173" y="208"/>
                    <a:pt x="180" y="203"/>
                    <a:pt x="184" y="206"/>
                  </a:cubicBezTo>
                  <a:cubicBezTo>
                    <a:pt x="186" y="207"/>
                    <a:pt x="188" y="208"/>
                    <a:pt x="189" y="205"/>
                  </a:cubicBezTo>
                  <a:cubicBezTo>
                    <a:pt x="189" y="205"/>
                    <a:pt x="187" y="202"/>
                    <a:pt x="188" y="200"/>
                  </a:cubicBezTo>
                  <a:cubicBezTo>
                    <a:pt x="189" y="204"/>
                    <a:pt x="192" y="205"/>
                    <a:pt x="196" y="202"/>
                  </a:cubicBezTo>
                  <a:cubicBezTo>
                    <a:pt x="197" y="203"/>
                    <a:pt x="201" y="203"/>
                    <a:pt x="204" y="204"/>
                  </a:cubicBezTo>
                  <a:cubicBezTo>
                    <a:pt x="207" y="206"/>
                    <a:pt x="207" y="209"/>
                    <a:pt x="211" y="205"/>
                  </a:cubicBezTo>
                  <a:cubicBezTo>
                    <a:pt x="213" y="208"/>
                    <a:pt x="213" y="208"/>
                    <a:pt x="214" y="211"/>
                  </a:cubicBezTo>
                  <a:cubicBezTo>
                    <a:pt x="214" y="214"/>
                    <a:pt x="216" y="221"/>
                    <a:pt x="218" y="222"/>
                  </a:cubicBezTo>
                  <a:cubicBezTo>
                    <a:pt x="224" y="225"/>
                    <a:pt x="222" y="217"/>
                    <a:pt x="222" y="214"/>
                  </a:cubicBezTo>
                  <a:cubicBezTo>
                    <a:pt x="222" y="213"/>
                    <a:pt x="222" y="205"/>
                    <a:pt x="221" y="205"/>
                  </a:cubicBezTo>
                  <a:cubicBezTo>
                    <a:pt x="213" y="203"/>
                    <a:pt x="216" y="197"/>
                    <a:pt x="221" y="193"/>
                  </a:cubicBezTo>
                  <a:cubicBezTo>
                    <a:pt x="222" y="192"/>
                    <a:pt x="227" y="190"/>
                    <a:pt x="230" y="188"/>
                  </a:cubicBezTo>
                  <a:cubicBezTo>
                    <a:pt x="232" y="186"/>
                    <a:pt x="235" y="183"/>
                    <a:pt x="234" y="179"/>
                  </a:cubicBezTo>
                  <a:cubicBezTo>
                    <a:pt x="235" y="179"/>
                    <a:pt x="236" y="178"/>
                    <a:pt x="236" y="177"/>
                  </a:cubicBezTo>
                  <a:cubicBezTo>
                    <a:pt x="236" y="177"/>
                    <a:pt x="233" y="174"/>
                    <a:pt x="232" y="175"/>
                  </a:cubicBezTo>
                  <a:cubicBezTo>
                    <a:pt x="234" y="174"/>
                    <a:pt x="234" y="172"/>
                    <a:pt x="233" y="171"/>
                  </a:cubicBezTo>
                  <a:cubicBezTo>
                    <a:pt x="235" y="169"/>
                    <a:pt x="234" y="166"/>
                    <a:pt x="236" y="165"/>
                  </a:cubicBezTo>
                  <a:cubicBezTo>
                    <a:pt x="239" y="169"/>
                    <a:pt x="245" y="165"/>
                    <a:pt x="242" y="162"/>
                  </a:cubicBezTo>
                  <a:cubicBezTo>
                    <a:pt x="244" y="158"/>
                    <a:pt x="250" y="160"/>
                    <a:pt x="252" y="157"/>
                  </a:cubicBezTo>
                  <a:cubicBezTo>
                    <a:pt x="255" y="158"/>
                    <a:pt x="253" y="153"/>
                    <a:pt x="255" y="150"/>
                  </a:cubicBezTo>
                  <a:cubicBezTo>
                    <a:pt x="256" y="148"/>
                    <a:pt x="259" y="148"/>
                    <a:pt x="262" y="147"/>
                  </a:cubicBezTo>
                  <a:cubicBezTo>
                    <a:pt x="262" y="147"/>
                    <a:pt x="268" y="143"/>
                    <a:pt x="266" y="143"/>
                  </a:cubicBezTo>
                  <a:cubicBezTo>
                    <a:pt x="270" y="144"/>
                    <a:pt x="279" y="139"/>
                    <a:pt x="272" y="135"/>
                  </a:cubicBezTo>
                  <a:cubicBezTo>
                    <a:pt x="273" y="133"/>
                    <a:pt x="270" y="132"/>
                    <a:pt x="268" y="132"/>
                  </a:cubicBezTo>
                  <a:cubicBezTo>
                    <a:pt x="269" y="131"/>
                    <a:pt x="272" y="132"/>
                    <a:pt x="273" y="131"/>
                  </a:cubicBezTo>
                  <a:cubicBezTo>
                    <a:pt x="276" y="129"/>
                    <a:pt x="274" y="128"/>
                    <a:pt x="271" y="127"/>
                  </a:cubicBezTo>
                  <a:cubicBezTo>
                    <a:pt x="268" y="126"/>
                    <a:pt x="263" y="128"/>
                    <a:pt x="261" y="130"/>
                  </a:cubicBezTo>
                  <a:cubicBezTo>
                    <a:pt x="259" y="132"/>
                    <a:pt x="257" y="134"/>
                    <a:pt x="255" y="135"/>
                  </a:cubicBezTo>
                  <a:close/>
                  <a:moveTo>
                    <a:pt x="308" y="302"/>
                  </a:moveTo>
                  <a:cubicBezTo>
                    <a:pt x="306" y="301"/>
                    <a:pt x="303" y="301"/>
                    <a:pt x="301" y="300"/>
                  </a:cubicBezTo>
                  <a:cubicBezTo>
                    <a:pt x="299" y="300"/>
                    <a:pt x="298" y="299"/>
                    <a:pt x="295" y="298"/>
                  </a:cubicBezTo>
                  <a:cubicBezTo>
                    <a:pt x="296" y="293"/>
                    <a:pt x="290" y="292"/>
                    <a:pt x="287" y="289"/>
                  </a:cubicBezTo>
                  <a:cubicBezTo>
                    <a:pt x="284" y="287"/>
                    <a:pt x="282" y="284"/>
                    <a:pt x="277" y="285"/>
                  </a:cubicBezTo>
                  <a:cubicBezTo>
                    <a:pt x="276" y="285"/>
                    <a:pt x="271" y="287"/>
                    <a:pt x="272" y="288"/>
                  </a:cubicBezTo>
                  <a:cubicBezTo>
                    <a:pt x="269" y="285"/>
                    <a:pt x="268" y="284"/>
                    <a:pt x="263" y="282"/>
                  </a:cubicBezTo>
                  <a:cubicBezTo>
                    <a:pt x="259" y="281"/>
                    <a:pt x="257" y="276"/>
                    <a:pt x="253" y="281"/>
                  </a:cubicBezTo>
                  <a:cubicBezTo>
                    <a:pt x="251" y="283"/>
                    <a:pt x="252" y="286"/>
                    <a:pt x="251" y="288"/>
                  </a:cubicBezTo>
                  <a:cubicBezTo>
                    <a:pt x="247" y="285"/>
                    <a:pt x="254" y="282"/>
                    <a:pt x="251" y="279"/>
                  </a:cubicBezTo>
                  <a:cubicBezTo>
                    <a:pt x="248" y="275"/>
                    <a:pt x="243" y="281"/>
                    <a:pt x="240" y="282"/>
                  </a:cubicBezTo>
                  <a:cubicBezTo>
                    <a:pt x="239" y="284"/>
                    <a:pt x="237" y="284"/>
                    <a:pt x="236" y="286"/>
                  </a:cubicBezTo>
                  <a:cubicBezTo>
                    <a:pt x="235" y="287"/>
                    <a:pt x="234" y="290"/>
                    <a:pt x="233" y="291"/>
                  </a:cubicBezTo>
                  <a:cubicBezTo>
                    <a:pt x="233" y="289"/>
                    <a:pt x="228" y="290"/>
                    <a:pt x="228" y="288"/>
                  </a:cubicBezTo>
                  <a:cubicBezTo>
                    <a:pt x="229" y="294"/>
                    <a:pt x="229" y="301"/>
                    <a:pt x="230" y="307"/>
                  </a:cubicBezTo>
                  <a:cubicBezTo>
                    <a:pt x="231" y="310"/>
                    <a:pt x="230" y="316"/>
                    <a:pt x="227" y="319"/>
                  </a:cubicBezTo>
                  <a:cubicBezTo>
                    <a:pt x="224" y="321"/>
                    <a:pt x="221" y="324"/>
                    <a:pt x="220" y="329"/>
                  </a:cubicBezTo>
                  <a:cubicBezTo>
                    <a:pt x="220" y="332"/>
                    <a:pt x="220" y="334"/>
                    <a:pt x="223" y="335"/>
                  </a:cubicBezTo>
                  <a:cubicBezTo>
                    <a:pt x="223" y="339"/>
                    <a:pt x="219" y="342"/>
                    <a:pt x="219" y="346"/>
                  </a:cubicBezTo>
                  <a:cubicBezTo>
                    <a:pt x="219" y="346"/>
                    <a:pt x="220" y="348"/>
                    <a:pt x="220" y="350"/>
                  </a:cubicBezTo>
                  <a:cubicBezTo>
                    <a:pt x="254" y="344"/>
                    <a:pt x="285" y="327"/>
                    <a:pt x="308" y="30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20" name="Group 117"/>
          <p:cNvGrpSpPr/>
          <p:nvPr/>
        </p:nvGrpSpPr>
        <p:grpSpPr>
          <a:xfrm>
            <a:off x="3879663" y="2703250"/>
            <a:ext cx="933684" cy="906954"/>
            <a:chOff x="630683" y="3383511"/>
            <a:chExt cx="469021" cy="455593"/>
          </a:xfrm>
        </p:grpSpPr>
        <p:sp>
          <p:nvSpPr>
            <p:cNvPr id="112" name="Oval 111"/>
            <p:cNvSpPr>
              <a:spLocks noChangeAspect="1"/>
            </p:cNvSpPr>
            <p:nvPr/>
          </p:nvSpPr>
          <p:spPr>
            <a:xfrm>
              <a:off x="630683" y="3383511"/>
              <a:ext cx="469021" cy="45559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4" name="Freeform 117"/>
            <p:cNvSpPr/>
            <p:nvPr/>
          </p:nvSpPr>
          <p:spPr bwMode="auto">
            <a:xfrm>
              <a:off x="730012" y="3476126"/>
              <a:ext cx="270363" cy="270363"/>
            </a:xfrm>
            <a:custGeom>
              <a:cxnLst>
                <a:cxn ang="0">
                  <a:pos x="56" y="51"/>
                </a:cxn>
                <a:cxn ang="0">
                  <a:pos x="51" y="55"/>
                </a:cxn>
                <a:cxn ang="0">
                  <a:pos x="43" y="57"/>
                </a:cxn>
                <a:cxn ang="0">
                  <a:pos x="33" y="54"/>
                </a:cxn>
                <a:cxn ang="0">
                  <a:pos x="26" y="51"/>
                </a:cxn>
                <a:cxn ang="0">
                  <a:pos x="7" y="32"/>
                </a:cxn>
                <a:cxn ang="0">
                  <a:pos x="3" y="25"/>
                </a:cxn>
                <a:cxn ang="0">
                  <a:pos x="0" y="14"/>
                </a:cxn>
                <a:cxn ang="0">
                  <a:pos x="3" y="7"/>
                </a:cxn>
                <a:cxn ang="0">
                  <a:pos x="7" y="2"/>
                </a:cxn>
                <a:cxn ang="0">
                  <a:pos x="12" y="0"/>
                </a:cxn>
                <a:cxn ang="0">
                  <a:pos x="13" y="1"/>
                </a:cxn>
                <a:cxn ang="0">
                  <a:pos x="15" y="4"/>
                </a:cxn>
                <a:cxn ang="0">
                  <a:pos x="19" y="10"/>
                </a:cxn>
                <a:cxn ang="0">
                  <a:pos x="21" y="14"/>
                </a:cxn>
                <a:cxn ang="0">
                  <a:pos x="14" y="22"/>
                </a:cxn>
                <a:cxn ang="0">
                  <a:pos x="15" y="26"/>
                </a:cxn>
                <a:cxn ang="0">
                  <a:pos x="32" y="42"/>
                </a:cxn>
                <a:cxn ang="0">
                  <a:pos x="35" y="44"/>
                </a:cxn>
                <a:cxn ang="0">
                  <a:pos x="43" y="36"/>
                </a:cxn>
                <a:cxn ang="0">
                  <a:pos x="47" y="38"/>
                </a:cxn>
                <a:cxn ang="0">
                  <a:pos x="54" y="42"/>
                </a:cxn>
                <a:cxn ang="0">
                  <a:pos x="57" y="44"/>
                </a:cxn>
                <a:cxn ang="0">
                  <a:pos x="57" y="45"/>
                </a:cxn>
                <a:cxn ang="0">
                  <a:pos x="56" y="51"/>
                </a:cxn>
              </a:cxnLst>
              <a:rect b="b" l="0" r="r" t="0"/>
              <a:pathLst>
                <a:path h="57" w="57">
                  <a:moveTo>
                    <a:pt x="56" y="51"/>
                  </a:moveTo>
                  <a:cubicBezTo>
                    <a:pt x="55" y="53"/>
                    <a:pt x="53" y="54"/>
                    <a:pt x="51" y="55"/>
                  </a:cubicBezTo>
                  <a:cubicBezTo>
                    <a:pt x="49" y="56"/>
                    <a:pt x="46" y="57"/>
                    <a:pt x="43" y="57"/>
                  </a:cubicBezTo>
                  <a:cubicBezTo>
                    <a:pt x="40" y="57"/>
                    <a:pt x="36" y="55"/>
                    <a:pt x="33" y="54"/>
                  </a:cubicBezTo>
                  <a:cubicBezTo>
                    <a:pt x="30" y="53"/>
                    <a:pt x="28" y="52"/>
                    <a:pt x="26" y="51"/>
                  </a:cubicBezTo>
                  <a:cubicBezTo>
                    <a:pt x="19" y="47"/>
                    <a:pt x="11" y="38"/>
                    <a:pt x="7" y="32"/>
                  </a:cubicBezTo>
                  <a:cubicBezTo>
                    <a:pt x="5" y="29"/>
                    <a:pt x="4" y="27"/>
                    <a:pt x="3" y="25"/>
                  </a:cubicBezTo>
                  <a:cubicBezTo>
                    <a:pt x="2" y="21"/>
                    <a:pt x="0" y="18"/>
                    <a:pt x="0" y="14"/>
                  </a:cubicBezTo>
                  <a:cubicBezTo>
                    <a:pt x="0" y="11"/>
                    <a:pt x="1" y="9"/>
                    <a:pt x="3" y="7"/>
                  </a:cubicBezTo>
                  <a:cubicBezTo>
                    <a:pt x="4" y="5"/>
                    <a:pt x="5" y="3"/>
                    <a:pt x="7" y="2"/>
                  </a:cubicBezTo>
                  <a:cubicBezTo>
                    <a:pt x="8" y="1"/>
                    <a:pt x="11" y="0"/>
                    <a:pt x="12" y="0"/>
                  </a:cubicBezTo>
                  <a:cubicBezTo>
                    <a:pt x="13" y="0"/>
                    <a:pt x="13" y="0"/>
                    <a:pt x="13" y="1"/>
                  </a:cubicBezTo>
                  <a:cubicBezTo>
                    <a:pt x="14" y="1"/>
                    <a:pt x="15" y="3"/>
                    <a:pt x="15" y="4"/>
                  </a:cubicBezTo>
                  <a:cubicBezTo>
                    <a:pt x="17" y="6"/>
                    <a:pt x="18" y="8"/>
                    <a:pt x="19" y="10"/>
                  </a:cubicBezTo>
                  <a:cubicBezTo>
                    <a:pt x="20" y="12"/>
                    <a:pt x="21" y="13"/>
                    <a:pt x="21" y="14"/>
                  </a:cubicBezTo>
                  <a:cubicBezTo>
                    <a:pt x="21" y="17"/>
                    <a:pt x="14" y="20"/>
                    <a:pt x="14" y="22"/>
                  </a:cubicBezTo>
                  <a:cubicBezTo>
                    <a:pt x="14" y="23"/>
                    <a:pt x="15" y="25"/>
                    <a:pt x="15" y="26"/>
                  </a:cubicBezTo>
                  <a:cubicBezTo>
                    <a:pt x="19" y="33"/>
                    <a:pt x="24" y="38"/>
                    <a:pt x="32" y="42"/>
                  </a:cubicBezTo>
                  <a:cubicBezTo>
                    <a:pt x="33" y="43"/>
                    <a:pt x="34" y="44"/>
                    <a:pt x="35" y="44"/>
                  </a:cubicBezTo>
                  <a:cubicBezTo>
                    <a:pt x="37" y="44"/>
                    <a:pt x="41" y="36"/>
                    <a:pt x="43" y="36"/>
                  </a:cubicBezTo>
                  <a:cubicBezTo>
                    <a:pt x="45" y="36"/>
                    <a:pt x="46" y="38"/>
                    <a:pt x="47" y="38"/>
                  </a:cubicBezTo>
                  <a:cubicBezTo>
                    <a:pt x="49" y="40"/>
                    <a:pt x="52" y="41"/>
                    <a:pt x="54" y="42"/>
                  </a:cubicBezTo>
                  <a:cubicBezTo>
                    <a:pt x="55" y="43"/>
                    <a:pt x="57" y="43"/>
                    <a:pt x="57" y="44"/>
                  </a:cubicBezTo>
                  <a:cubicBezTo>
                    <a:pt x="57" y="45"/>
                    <a:pt x="57" y="45"/>
                    <a:pt x="57" y="45"/>
                  </a:cubicBezTo>
                  <a:cubicBezTo>
                    <a:pt x="57" y="47"/>
                    <a:pt x="56" y="49"/>
                    <a:pt x="56" y="5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21" name="Group 120"/>
          <p:cNvGrpSpPr/>
          <p:nvPr/>
        </p:nvGrpSpPr>
        <p:grpSpPr>
          <a:xfrm>
            <a:off x="8016917" y="2703250"/>
            <a:ext cx="933684" cy="906954"/>
            <a:chOff x="3428938" y="4190009"/>
            <a:chExt cx="469021" cy="455593"/>
          </a:xfrm>
        </p:grpSpPr>
        <p:sp>
          <p:nvSpPr>
            <p:cNvPr id="117" name="Oval 116"/>
            <p:cNvSpPr>
              <a:spLocks noChangeAspect="1"/>
            </p:cNvSpPr>
            <p:nvPr/>
          </p:nvSpPr>
          <p:spPr>
            <a:xfrm>
              <a:off x="3428938" y="4190009"/>
              <a:ext cx="469021" cy="45559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1" name="Freeform 83"/>
            <p:cNvSpPr>
              <a:spLocks noEditPoints="1"/>
            </p:cNvSpPr>
            <p:nvPr/>
          </p:nvSpPr>
          <p:spPr bwMode="auto">
            <a:xfrm>
              <a:off x="3571129" y="4279327"/>
              <a:ext cx="184638" cy="276957"/>
            </a:xfrm>
            <a:custGeom>
              <a:cxnLst>
                <a:cxn ang="0">
                  <a:pos x="38" y="26"/>
                </a:cxn>
                <a:cxn ang="0">
                  <a:pos x="24" y="55"/>
                </a:cxn>
                <a:cxn ang="0">
                  <a:pos x="20" y="58"/>
                </a:cxn>
                <a:cxn ang="0">
                  <a:pos x="16" y="55"/>
                </a:cxn>
                <a:cxn ang="0">
                  <a:pos x="2" y="26"/>
                </a:cxn>
                <a:cxn ang="0">
                  <a:pos x="0" y="19"/>
                </a:cxn>
                <a:cxn ang="0">
                  <a:pos x="20" y="0"/>
                </a:cxn>
                <a:cxn ang="0">
                  <a:pos x="39" y="19"/>
                </a:cxn>
                <a:cxn ang="0">
                  <a:pos x="38" y="26"/>
                </a:cxn>
                <a:cxn ang="0">
                  <a:pos x="20" y="9"/>
                </a:cxn>
                <a:cxn ang="0">
                  <a:pos x="10" y="19"/>
                </a:cxn>
                <a:cxn ang="0">
                  <a:pos x="20" y="29"/>
                </a:cxn>
                <a:cxn ang="0">
                  <a:pos x="30" y="19"/>
                </a:cxn>
                <a:cxn ang="0">
                  <a:pos x="20" y="9"/>
                </a:cxn>
              </a:cxnLst>
              <a:rect b="b" l="0" r="r" t="0"/>
              <a:pathLst>
                <a:path h="57" w="39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28" name="Text Placeholder 3"/>
          <p:cNvSpPr txBox="1"/>
          <p:nvPr/>
        </p:nvSpPr>
        <p:spPr>
          <a:xfrm>
            <a:off x="2933781" y="5174846"/>
            <a:ext cx="1775462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r" defTabSz="1116686">
              <a:lnSpc>
                <a:spcPct val="120000"/>
              </a:lnSpc>
              <a:spcBef>
                <a:spcPct val="20000"/>
              </a:spcBef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31" name="Text Placeholder 3"/>
          <p:cNvSpPr txBox="1"/>
          <p:nvPr/>
        </p:nvSpPr>
        <p:spPr>
          <a:xfrm>
            <a:off x="8208827" y="5174846"/>
            <a:ext cx="1775462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l" defTabSz="1116686">
              <a:lnSpc>
                <a:spcPct val="120000"/>
              </a:lnSpc>
              <a:spcBef>
                <a:spcPct val="20000"/>
              </a:spcBef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34" name="Text Placeholder 3"/>
          <p:cNvSpPr txBox="1"/>
          <p:nvPr/>
        </p:nvSpPr>
        <p:spPr>
          <a:xfrm>
            <a:off x="1897963" y="2699163"/>
            <a:ext cx="1775462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r" defTabSz="1116686">
              <a:lnSpc>
                <a:spcPct val="120000"/>
              </a:lnSpc>
              <a:spcBef>
                <a:spcPct val="20000"/>
              </a:spcBef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37" name="Text Placeholder 3"/>
          <p:cNvSpPr txBox="1"/>
          <p:nvPr/>
        </p:nvSpPr>
        <p:spPr>
          <a:xfrm>
            <a:off x="5539263" y="1946548"/>
            <a:ext cx="1775462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defTabSz="1116686">
              <a:lnSpc>
                <a:spcPct val="120000"/>
              </a:lnSpc>
              <a:spcBef>
                <a:spcPct val="20000"/>
              </a:spcBef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38" name="Text Placeholder 3"/>
          <p:cNvSpPr txBox="1"/>
          <p:nvPr/>
        </p:nvSpPr>
        <p:spPr>
          <a:xfrm>
            <a:off x="9168326" y="2699163"/>
            <a:ext cx="1775462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l" defTabSz="1116686">
              <a:lnSpc>
                <a:spcPct val="120000"/>
              </a:lnSpc>
              <a:spcBef>
                <a:spcPct val="20000"/>
              </a:spcBef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73" name="文本框 72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81" name="文本框 80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85" name="椭圆 84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9" name="椭圆 88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683103423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2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accel="50000" decel="50000" fill="hold" id="24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accel="50000" decel="50000" fill="hold" id="4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8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5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8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accel="50000" decel="50000" fill="hold" id="62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6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9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7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7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9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accel="50000" decel="50000" fill="hold" id="8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5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id="86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8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id="9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9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8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9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accel="50000" decel="50000" fill="hold" id="10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28"/>
      <p:bldP grpId="0" spid="131"/>
      <p:bldP grpId="0" spid="134"/>
      <p:bldP grpId="0" spid="137"/>
      <p:bldP grpId="0" spid="138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MH_Others_1"/>
          <p:cNvSpPr txBox="1"/>
          <p:nvPr>
            <p:custDataLst>
              <p:tags r:id="rId3"/>
            </p:custDataLst>
          </p:nvPr>
        </p:nvSpPr>
        <p:spPr>
          <a:xfrm>
            <a:off x="3502072" y="1489047"/>
            <a:ext cx="1752600" cy="3794592"/>
          </a:xfrm>
          <a:prstGeom prst="rect">
            <a:avLst/>
          </a:prstGeom>
          <a:noFill/>
        </p:spPr>
        <p:txBody>
          <a:bodyPr anchor="ctr" anchorCtr="0" bIns="0" lIns="0" rIns="0" rtlCol="0" tIns="0" vert="eaVert" wrap="square">
            <a:spAutoFit/>
          </a:bodyPr>
          <a:lstStyle/>
          <a:p>
            <a:pPr algn="ctr"/>
            <a:r>
              <a:rPr altLang="en-US" b="1" lang="zh-CN" smtClean="0" sz="11500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目录</a:t>
            </a:r>
          </a:p>
        </p:txBody>
      </p:sp>
      <p:sp>
        <p:nvSpPr>
          <p:cNvPr id="19" name="MH_Others_2"/>
          <p:cNvSpPr txBox="1"/>
          <p:nvPr>
            <p:custDataLst>
              <p:tags r:id="rId4"/>
            </p:custDataLst>
          </p:nvPr>
        </p:nvSpPr>
        <p:spPr>
          <a:xfrm rot="5400000">
            <a:off x="1649006" y="3051063"/>
            <a:ext cx="3299296" cy="670560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ctr">
              <a:defRPr/>
            </a:pPr>
            <a:r>
              <a:rPr altLang="zh-CN" b="1" lang="en-US" sz="4400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CONTENTS</a:t>
            </a:r>
          </a:p>
        </p:txBody>
      </p:sp>
      <p:sp>
        <p:nvSpPr>
          <p:cNvPr id="20" name="MH_Number_1"/>
          <p:cNvSpPr/>
          <p:nvPr>
            <p:custDataLst>
              <p:tags r:id="rId5"/>
            </p:custDataLst>
          </p:nvPr>
        </p:nvSpPr>
        <p:spPr>
          <a:xfrm>
            <a:off x="5710332" y="2023589"/>
            <a:ext cx="379667" cy="379667"/>
          </a:xfrm>
          <a:prstGeom prst="ellips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 wrap="square">
            <a:noAutofit/>
          </a:bodyPr>
          <a:lstStyle/>
          <a:p>
            <a:pPr algn="ctr"/>
            <a:r>
              <a:rPr altLang="zh-CN" b="1" lang="en-US" sz="2109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20603050405020304" pitchFamily="18" typeface="Times New Roman"/>
                <a:sym charset="0" panose="020b0604020202020204" pitchFamily="34" typeface="Arial"/>
              </a:rPr>
              <a:t>1</a:t>
            </a:r>
          </a:p>
        </p:txBody>
      </p:sp>
      <p:sp>
        <p:nvSpPr>
          <p:cNvPr id="21" name="MH_Entry_1"/>
          <p:cNvSpPr/>
          <p:nvPr>
            <p:custDataLst>
              <p:tags r:id="rId6"/>
            </p:custDataLst>
          </p:nvPr>
        </p:nvSpPr>
        <p:spPr>
          <a:xfrm>
            <a:off x="6241157" y="1938594"/>
            <a:ext cx="3331046" cy="501442"/>
          </a:xfrm>
          <a:custGeom>
            <a:gdLst>
              <a:gd fmla="*/ 0 w 2520280" name="connsiteX0"/>
              <a:gd fmla="*/ 1872208 h 1872208" name="connsiteY0"/>
              <a:gd fmla="*/ 2520280 w 2520280" name="connsiteX1"/>
              <a:gd fmla="*/ 1872208 h 1872208" name="connsiteY1"/>
              <a:gd fmla="*/ 0 w 2520280" name="connsiteX2"/>
              <a:gd fmla="*/ 1872208 h 1872208" name="connsiteY2"/>
              <a:gd fmla="*/ 0 w 2520280" name="connsiteX3"/>
              <a:gd fmla="*/ 0 h 1872208" name="connsiteY3"/>
              <a:gd fmla="*/ 916 w 2520280" name="connsiteX4"/>
              <a:gd fmla="*/ 0 h 1872208" name="connsiteY4"/>
              <a:gd fmla="*/ 0 w 2520280" name="connsiteX5"/>
              <a:gd fmla="*/ 0 h 1872208" name="connsiteY5"/>
              <a:gd fmla="*/ 0 w 2520280" name="connsiteX6"/>
              <a:gd fmla="*/ 0 h 1872208" name="connsiteY6"/>
              <a:gd fmla="*/ 0 w 2520280" name="connsiteX7"/>
              <a:gd fmla="*/ 0 h 1872208" name="connsiteY7"/>
              <a:gd fmla="*/ 0 w 2520280" name="connsiteX8"/>
              <a:gd fmla="*/ 0 h 187220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2531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2" name="MH_Number_2"/>
          <p:cNvSpPr/>
          <p:nvPr>
            <p:custDataLst>
              <p:tags r:id="rId7"/>
            </p:custDataLst>
          </p:nvPr>
        </p:nvSpPr>
        <p:spPr>
          <a:xfrm>
            <a:off x="5710332" y="2893105"/>
            <a:ext cx="379667" cy="379667"/>
          </a:xfrm>
          <a:prstGeom prst="ellipse">
            <a:avLst/>
          </a:pr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 wrap="square">
            <a:noAutofit/>
          </a:bodyPr>
          <a:lstStyle/>
          <a:p>
            <a:pPr algn="ctr"/>
            <a:r>
              <a:rPr altLang="zh-CN" b="1" lang="en-US" sz="2109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20603050405020304" pitchFamily="18" typeface="Times New Roman"/>
                <a:sym charset="0" panose="020b0604020202020204" pitchFamily="34" typeface="Arial"/>
              </a:rPr>
              <a:t>2</a:t>
            </a:r>
          </a:p>
        </p:txBody>
      </p:sp>
      <p:sp>
        <p:nvSpPr>
          <p:cNvPr id="23" name="MH_Entry_2"/>
          <p:cNvSpPr/>
          <p:nvPr>
            <p:custDataLst>
              <p:tags r:id="rId8"/>
            </p:custDataLst>
          </p:nvPr>
        </p:nvSpPr>
        <p:spPr>
          <a:xfrm>
            <a:off x="6241157" y="2808111"/>
            <a:ext cx="3525386" cy="501442"/>
          </a:xfrm>
          <a:custGeom>
            <a:gdLst>
              <a:gd fmla="*/ 0 w 2520280" name="connsiteX0"/>
              <a:gd fmla="*/ 1872208 h 1872208" name="connsiteY0"/>
              <a:gd fmla="*/ 2520280 w 2520280" name="connsiteX1"/>
              <a:gd fmla="*/ 1872208 h 1872208" name="connsiteY1"/>
              <a:gd fmla="*/ 0 w 2520280" name="connsiteX2"/>
              <a:gd fmla="*/ 1872208 h 1872208" name="connsiteY2"/>
              <a:gd fmla="*/ 0 w 2520280" name="connsiteX3"/>
              <a:gd fmla="*/ 0 h 1872208" name="connsiteY3"/>
              <a:gd fmla="*/ 916 w 2520280" name="connsiteX4"/>
              <a:gd fmla="*/ 0 h 1872208" name="connsiteY4"/>
              <a:gd fmla="*/ 0 w 2520280" name="connsiteX5"/>
              <a:gd fmla="*/ 0 h 1872208" name="connsiteY5"/>
              <a:gd fmla="*/ 0 w 2520280" name="connsiteX6"/>
              <a:gd fmla="*/ 0 h 1872208" name="connsiteY6"/>
              <a:gd fmla="*/ 0 w 2520280" name="connsiteX7"/>
              <a:gd fmla="*/ 0 h 1872208" name="connsiteY7"/>
              <a:gd fmla="*/ 0 w 2520280" name="connsiteX8"/>
              <a:gd fmla="*/ 0 h 187220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2531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4" name="MH_Number_3"/>
          <p:cNvSpPr/>
          <p:nvPr>
            <p:custDataLst>
              <p:tags r:id="rId9"/>
            </p:custDataLst>
          </p:nvPr>
        </p:nvSpPr>
        <p:spPr>
          <a:xfrm>
            <a:off x="5710332" y="3762621"/>
            <a:ext cx="379667" cy="379667"/>
          </a:xfrm>
          <a:prstGeom prst="ellips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 wrap="square">
            <a:noAutofit/>
          </a:bodyPr>
          <a:lstStyle/>
          <a:p>
            <a:pPr algn="ctr"/>
            <a:r>
              <a:rPr altLang="zh-CN" b="1" lang="en-US" sz="2109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20603050405020304" pitchFamily="18" typeface="Times New Roman"/>
                <a:sym charset="0" panose="020b0604020202020204" pitchFamily="34" typeface="Arial"/>
              </a:rPr>
              <a:t>3</a:t>
            </a:r>
          </a:p>
        </p:txBody>
      </p:sp>
      <p:sp>
        <p:nvSpPr>
          <p:cNvPr id="25" name="MH_Entry_3"/>
          <p:cNvSpPr/>
          <p:nvPr>
            <p:custDataLst>
              <p:tags r:id="rId10"/>
            </p:custDataLst>
          </p:nvPr>
        </p:nvSpPr>
        <p:spPr>
          <a:xfrm>
            <a:off x="6241157" y="3677627"/>
            <a:ext cx="3525386" cy="501442"/>
          </a:xfrm>
          <a:custGeom>
            <a:gdLst>
              <a:gd fmla="*/ 0 w 2520280" name="connsiteX0"/>
              <a:gd fmla="*/ 1872208 h 1872208" name="connsiteY0"/>
              <a:gd fmla="*/ 2520280 w 2520280" name="connsiteX1"/>
              <a:gd fmla="*/ 1872208 h 1872208" name="connsiteY1"/>
              <a:gd fmla="*/ 0 w 2520280" name="connsiteX2"/>
              <a:gd fmla="*/ 1872208 h 1872208" name="connsiteY2"/>
              <a:gd fmla="*/ 0 w 2520280" name="connsiteX3"/>
              <a:gd fmla="*/ 0 h 1872208" name="connsiteY3"/>
              <a:gd fmla="*/ 916 w 2520280" name="connsiteX4"/>
              <a:gd fmla="*/ 0 h 1872208" name="connsiteY4"/>
              <a:gd fmla="*/ 0 w 2520280" name="connsiteX5"/>
              <a:gd fmla="*/ 0 h 1872208" name="connsiteY5"/>
              <a:gd fmla="*/ 0 w 2520280" name="connsiteX6"/>
              <a:gd fmla="*/ 0 h 1872208" name="connsiteY6"/>
              <a:gd fmla="*/ 0 w 2520280" name="connsiteX7"/>
              <a:gd fmla="*/ 0 h 1872208" name="connsiteY7"/>
              <a:gd fmla="*/ 0 w 2520280" name="connsiteX8"/>
              <a:gd fmla="*/ 0 h 187220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2531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6" name="MH_Number_4"/>
          <p:cNvSpPr/>
          <p:nvPr>
            <p:custDataLst>
              <p:tags r:id="rId11"/>
            </p:custDataLst>
          </p:nvPr>
        </p:nvSpPr>
        <p:spPr>
          <a:xfrm>
            <a:off x="5710332" y="4632137"/>
            <a:ext cx="379667" cy="379667"/>
          </a:xfrm>
          <a:prstGeom prst="ellipse">
            <a:avLst/>
          </a:pr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 wrap="square">
            <a:noAutofit/>
          </a:bodyPr>
          <a:lstStyle/>
          <a:p>
            <a:pPr algn="ctr"/>
            <a:r>
              <a:rPr altLang="zh-CN" b="1" lang="en-US" sz="2109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20603050405020304" pitchFamily="18" typeface="Times New Roman"/>
                <a:sym charset="0" panose="020b0604020202020204" pitchFamily="34" typeface="Arial"/>
              </a:rPr>
              <a:t>4</a:t>
            </a:r>
          </a:p>
        </p:txBody>
      </p:sp>
      <p:sp>
        <p:nvSpPr>
          <p:cNvPr id="27" name="MH_Entry_4"/>
          <p:cNvSpPr/>
          <p:nvPr>
            <p:custDataLst>
              <p:tags r:id="rId12"/>
            </p:custDataLst>
          </p:nvPr>
        </p:nvSpPr>
        <p:spPr>
          <a:xfrm>
            <a:off x="6241157" y="4547142"/>
            <a:ext cx="3525386" cy="501442"/>
          </a:xfrm>
          <a:custGeom>
            <a:gdLst>
              <a:gd fmla="*/ 0 w 2520280" name="connsiteX0"/>
              <a:gd fmla="*/ 1872208 h 1872208" name="connsiteY0"/>
              <a:gd fmla="*/ 2520280 w 2520280" name="connsiteX1"/>
              <a:gd fmla="*/ 1872208 h 1872208" name="connsiteY1"/>
              <a:gd fmla="*/ 0 w 2520280" name="connsiteX2"/>
              <a:gd fmla="*/ 1872208 h 1872208" name="connsiteY2"/>
              <a:gd fmla="*/ 0 w 2520280" name="connsiteX3"/>
              <a:gd fmla="*/ 0 h 1872208" name="connsiteY3"/>
              <a:gd fmla="*/ 916 w 2520280" name="connsiteX4"/>
              <a:gd fmla="*/ 0 h 1872208" name="connsiteY4"/>
              <a:gd fmla="*/ 0 w 2520280" name="connsiteX5"/>
              <a:gd fmla="*/ 0 h 1872208" name="connsiteY5"/>
              <a:gd fmla="*/ 0 w 2520280" name="connsiteX6"/>
              <a:gd fmla="*/ 0 h 1872208" name="connsiteY6"/>
              <a:gd fmla="*/ 0 w 2520280" name="connsiteX7"/>
              <a:gd fmla="*/ 0 h 1872208" name="connsiteY7"/>
              <a:gd fmla="*/ 0 w 2520280" name="connsiteX8"/>
              <a:gd fmla="*/ 0 h 187220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2531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14" name="Freeform 6"/>
          <p:cNvSpPr/>
          <p:nvPr/>
        </p:nvSpPr>
        <p:spPr bwMode="auto">
          <a:xfrm>
            <a:off x="-10808" y="5773488"/>
            <a:ext cx="12880367" cy="1459162"/>
          </a:xfrm>
          <a:custGeom>
            <a:gdLst>
              <a:gd fmla="*/ 0 w 5734" name="T0"/>
              <a:gd fmla="*/ 0 h 931" name="T1"/>
              <a:gd fmla="*/ 167 w 5734" name="T2"/>
              <a:gd fmla="*/ 73 h 931" name="T3"/>
              <a:gd fmla="*/ 340 w 5734" name="T4"/>
              <a:gd fmla="*/ 143 h 931" name="T5"/>
              <a:gd fmla="*/ 522 w 5734" name="T6"/>
              <a:gd fmla="*/ 206 h 931" name="T7"/>
              <a:gd fmla="*/ 711 w 5734" name="T8"/>
              <a:gd fmla="*/ 266 h 931" name="T9"/>
              <a:gd fmla="*/ 907 w 5734" name="T10"/>
              <a:gd fmla="*/ 320 h 931" name="T11"/>
              <a:gd fmla="*/ 1109 w 5734" name="T12"/>
              <a:gd fmla="*/ 369 h 931" name="T13"/>
              <a:gd fmla="*/ 1315 w 5734" name="T14"/>
              <a:gd fmla="*/ 415 h 931" name="T15"/>
              <a:gd fmla="*/ 1529 w 5734" name="T16"/>
              <a:gd fmla="*/ 455 h 931" name="T17"/>
              <a:gd fmla="*/ 1746 w 5734" name="T18"/>
              <a:gd fmla="*/ 490 h 931" name="T19"/>
              <a:gd fmla="*/ 1966 w 5734" name="T20"/>
              <a:gd fmla="*/ 520 h 931" name="T21"/>
              <a:gd fmla="*/ 2189 w 5734" name="T22"/>
              <a:gd fmla="*/ 544 h 931" name="T23"/>
              <a:gd fmla="*/ 2416 w 5734" name="T24"/>
              <a:gd fmla="*/ 563 h 931" name="T25"/>
              <a:gd fmla="*/ 2644 w 5734" name="T26"/>
              <a:gd fmla="*/ 579 h 931" name="T27"/>
              <a:gd fmla="*/ 2873 w 5734" name="T28"/>
              <a:gd fmla="*/ 588 h 931" name="T29"/>
              <a:gd fmla="*/ 3104 w 5734" name="T30"/>
              <a:gd fmla="*/ 593 h 931" name="T31"/>
              <a:gd fmla="*/ 3336 w 5734" name="T32"/>
              <a:gd fmla="*/ 591 h 931" name="T33"/>
              <a:gd fmla="*/ 3567 w 5734" name="T34"/>
              <a:gd fmla="*/ 586 h 931" name="T35"/>
              <a:gd fmla="*/ 3798 w 5734" name="T36"/>
              <a:gd fmla="*/ 576 h 931" name="T37"/>
              <a:gd fmla="*/ 4025 w 5734" name="T38"/>
              <a:gd fmla="*/ 560 h 931" name="T39"/>
              <a:gd fmla="*/ 4253 w 5734" name="T40"/>
              <a:gd fmla="*/ 539 h 931" name="T41"/>
              <a:gd fmla="*/ 4477 w 5734" name="T42"/>
              <a:gd fmla="*/ 511 h 931" name="T43"/>
              <a:gd fmla="*/ 4698 w 5734" name="T44"/>
              <a:gd fmla="*/ 479 h 931" name="T45"/>
              <a:gd fmla="*/ 4915 w 5734" name="T46"/>
              <a:gd fmla="*/ 443 h 931" name="T47"/>
              <a:gd fmla="*/ 5127 w 5734" name="T48"/>
              <a:gd fmla="*/ 401 h 931" name="T49"/>
              <a:gd fmla="*/ 5335 w 5734" name="T50"/>
              <a:gd fmla="*/ 352 h 931" name="T51"/>
              <a:gd fmla="*/ 5538 w 5734" name="T52"/>
              <a:gd fmla="*/ 299 h 931" name="T53"/>
              <a:gd fmla="*/ 5734 w 5734" name="T54"/>
              <a:gd fmla="*/ 240 h 931" name="T55"/>
              <a:gd fmla="*/ 5734 w 5734" name="T56"/>
              <a:gd fmla="*/ 931 h 931" name="T57"/>
              <a:gd fmla="*/ 0 w 5734" name="T58"/>
              <a:gd fmla="*/ 931 h 931" name="T59"/>
              <a:gd fmla="*/ 0 w 5734" name="T60"/>
              <a:gd fmla="*/ 0 h 9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931" w="5734">
                <a:moveTo>
                  <a:pt x="0" y="0"/>
                </a:moveTo>
                <a:lnTo>
                  <a:pt x="167" y="73"/>
                </a:lnTo>
                <a:lnTo>
                  <a:pt x="340" y="143"/>
                </a:lnTo>
                <a:lnTo>
                  <a:pt x="522" y="206"/>
                </a:lnTo>
                <a:lnTo>
                  <a:pt x="711" y="266"/>
                </a:lnTo>
                <a:lnTo>
                  <a:pt x="907" y="320"/>
                </a:lnTo>
                <a:lnTo>
                  <a:pt x="1109" y="369"/>
                </a:lnTo>
                <a:lnTo>
                  <a:pt x="1315" y="415"/>
                </a:lnTo>
                <a:lnTo>
                  <a:pt x="1529" y="455"/>
                </a:lnTo>
                <a:lnTo>
                  <a:pt x="1746" y="490"/>
                </a:lnTo>
                <a:lnTo>
                  <a:pt x="1966" y="520"/>
                </a:lnTo>
                <a:lnTo>
                  <a:pt x="2189" y="544"/>
                </a:lnTo>
                <a:lnTo>
                  <a:pt x="2416" y="563"/>
                </a:lnTo>
                <a:lnTo>
                  <a:pt x="2644" y="579"/>
                </a:lnTo>
                <a:lnTo>
                  <a:pt x="2873" y="588"/>
                </a:lnTo>
                <a:lnTo>
                  <a:pt x="3104" y="593"/>
                </a:lnTo>
                <a:lnTo>
                  <a:pt x="3336" y="591"/>
                </a:lnTo>
                <a:lnTo>
                  <a:pt x="3567" y="586"/>
                </a:lnTo>
                <a:lnTo>
                  <a:pt x="3798" y="576"/>
                </a:lnTo>
                <a:lnTo>
                  <a:pt x="4025" y="560"/>
                </a:lnTo>
                <a:lnTo>
                  <a:pt x="4253" y="539"/>
                </a:lnTo>
                <a:lnTo>
                  <a:pt x="4477" y="511"/>
                </a:lnTo>
                <a:lnTo>
                  <a:pt x="4698" y="479"/>
                </a:lnTo>
                <a:lnTo>
                  <a:pt x="4915" y="443"/>
                </a:lnTo>
                <a:lnTo>
                  <a:pt x="5127" y="401"/>
                </a:lnTo>
                <a:lnTo>
                  <a:pt x="5335" y="352"/>
                </a:lnTo>
                <a:lnTo>
                  <a:pt x="5538" y="299"/>
                </a:lnTo>
                <a:lnTo>
                  <a:pt x="5734" y="240"/>
                </a:lnTo>
                <a:lnTo>
                  <a:pt x="5734" y="931"/>
                </a:lnTo>
                <a:lnTo>
                  <a:pt x="0" y="9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5" name="Freeform 7"/>
          <p:cNvSpPr/>
          <p:nvPr/>
        </p:nvSpPr>
        <p:spPr bwMode="auto">
          <a:xfrm>
            <a:off x="-10808" y="6105756"/>
            <a:ext cx="12880367" cy="1126893"/>
          </a:xfrm>
          <a:custGeom>
            <a:gdLst>
              <a:gd fmla="*/ 5734 w 5734" name="T0"/>
              <a:gd fmla="*/ 0 h 719" name="T1"/>
              <a:gd fmla="*/ 5734 w 5734" name="T2"/>
              <a:gd fmla="*/ 719 h 719" name="T3"/>
              <a:gd fmla="*/ 0 w 5734" name="T4"/>
              <a:gd fmla="*/ 719 h 719" name="T5"/>
              <a:gd fmla="*/ 0 w 5734" name="T6"/>
              <a:gd fmla="*/ 71 h 719" name="T7"/>
              <a:gd fmla="*/ 230 w 5734" name="T8"/>
              <a:gd fmla="*/ 131 h 719" name="T9"/>
              <a:gd fmla="*/ 459 w 5734" name="T10"/>
              <a:gd fmla="*/ 185 h 719" name="T11"/>
              <a:gd fmla="*/ 690 w 5734" name="T12"/>
              <a:gd fmla="*/ 236 h 719" name="T13"/>
              <a:gd fmla="*/ 921 w 5734" name="T14"/>
              <a:gd fmla="*/ 281 h 719" name="T15"/>
              <a:gd fmla="*/ 1154 w 5734" name="T16"/>
              <a:gd fmla="*/ 323 h 719" name="T17"/>
              <a:gd fmla="*/ 1389 w 5734" name="T18"/>
              <a:gd fmla="*/ 358 h 719" name="T19"/>
              <a:gd fmla="*/ 1627 w 5734" name="T20"/>
              <a:gd fmla="*/ 390 h 719" name="T21"/>
              <a:gd fmla="*/ 1865 w 5734" name="T22"/>
              <a:gd fmla="*/ 416 h 719" name="T23"/>
              <a:gd fmla="*/ 2105 w 5734" name="T24"/>
              <a:gd fmla="*/ 435 h 719" name="T25"/>
              <a:gd fmla="*/ 2348 w 5734" name="T26"/>
              <a:gd fmla="*/ 449 h 719" name="T27"/>
              <a:gd fmla="*/ 2593 w 5734" name="T28"/>
              <a:gd fmla="*/ 456 h 719" name="T29"/>
              <a:gd fmla="*/ 2842 w 5734" name="T30"/>
              <a:gd fmla="*/ 456 h 719" name="T31"/>
              <a:gd fmla="*/ 3094 w 5734" name="T32"/>
              <a:gd fmla="*/ 451 h 719" name="T33"/>
              <a:gd fmla="*/ 3348 w 5734" name="T34"/>
              <a:gd fmla="*/ 439 h 719" name="T35"/>
              <a:gd fmla="*/ 3605 w 5734" name="T36"/>
              <a:gd fmla="*/ 420 h 719" name="T37"/>
              <a:gd fmla="*/ 3868 w 5734" name="T38"/>
              <a:gd fmla="*/ 393 h 719" name="T39"/>
              <a:gd fmla="*/ 4132 w 5734" name="T40"/>
              <a:gd fmla="*/ 358 h 719" name="T41"/>
              <a:gd fmla="*/ 4402 w 5734" name="T42"/>
              <a:gd fmla="*/ 316 h 719" name="T43"/>
              <a:gd fmla="*/ 4675 w 5734" name="T44"/>
              <a:gd fmla="*/ 266 h 719" name="T45"/>
              <a:gd fmla="*/ 4953 w 5734" name="T46"/>
              <a:gd fmla="*/ 208 h 719" name="T47"/>
              <a:gd fmla="*/ 5235 w 5734" name="T48"/>
              <a:gd fmla="*/ 141 h 719" name="T49"/>
              <a:gd fmla="*/ 5349 w 5734" name="T50"/>
              <a:gd fmla="*/ 113 h 719" name="T51"/>
              <a:gd fmla="*/ 5456 w 5734" name="T52"/>
              <a:gd fmla="*/ 85 h 719" name="T53"/>
              <a:gd fmla="*/ 5556 w 5734" name="T54"/>
              <a:gd fmla="*/ 57 h 719" name="T55"/>
              <a:gd fmla="*/ 5648 w 5734" name="T56"/>
              <a:gd fmla="*/ 29 h 719" name="T57"/>
              <a:gd fmla="*/ 5734 w 5734" name="T58"/>
              <a:gd fmla="*/ 0 h 719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719" w="5734">
                <a:moveTo>
                  <a:pt x="5734" y="0"/>
                </a:moveTo>
                <a:lnTo>
                  <a:pt x="5734" y="719"/>
                </a:lnTo>
                <a:lnTo>
                  <a:pt x="0" y="719"/>
                </a:lnTo>
                <a:lnTo>
                  <a:pt x="0" y="71"/>
                </a:lnTo>
                <a:lnTo>
                  <a:pt x="230" y="131"/>
                </a:lnTo>
                <a:lnTo>
                  <a:pt x="459" y="185"/>
                </a:lnTo>
                <a:lnTo>
                  <a:pt x="690" y="236"/>
                </a:lnTo>
                <a:lnTo>
                  <a:pt x="921" y="281"/>
                </a:lnTo>
                <a:lnTo>
                  <a:pt x="1154" y="323"/>
                </a:lnTo>
                <a:lnTo>
                  <a:pt x="1389" y="358"/>
                </a:lnTo>
                <a:lnTo>
                  <a:pt x="1627" y="390"/>
                </a:lnTo>
                <a:lnTo>
                  <a:pt x="1865" y="416"/>
                </a:lnTo>
                <a:lnTo>
                  <a:pt x="2105" y="435"/>
                </a:lnTo>
                <a:lnTo>
                  <a:pt x="2348" y="449"/>
                </a:lnTo>
                <a:lnTo>
                  <a:pt x="2593" y="456"/>
                </a:lnTo>
                <a:lnTo>
                  <a:pt x="2842" y="456"/>
                </a:lnTo>
                <a:lnTo>
                  <a:pt x="3094" y="451"/>
                </a:lnTo>
                <a:lnTo>
                  <a:pt x="3348" y="439"/>
                </a:lnTo>
                <a:lnTo>
                  <a:pt x="3605" y="420"/>
                </a:lnTo>
                <a:lnTo>
                  <a:pt x="3868" y="393"/>
                </a:lnTo>
                <a:lnTo>
                  <a:pt x="4132" y="358"/>
                </a:lnTo>
                <a:lnTo>
                  <a:pt x="4402" y="316"/>
                </a:lnTo>
                <a:lnTo>
                  <a:pt x="4675" y="266"/>
                </a:lnTo>
                <a:lnTo>
                  <a:pt x="4953" y="208"/>
                </a:lnTo>
                <a:lnTo>
                  <a:pt x="5235" y="141"/>
                </a:lnTo>
                <a:lnTo>
                  <a:pt x="5349" y="113"/>
                </a:lnTo>
                <a:lnTo>
                  <a:pt x="5456" y="85"/>
                </a:lnTo>
                <a:lnTo>
                  <a:pt x="5556" y="57"/>
                </a:lnTo>
                <a:lnTo>
                  <a:pt x="5648" y="29"/>
                </a:lnTo>
                <a:lnTo>
                  <a:pt x="573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2157040394"/>
      </p:ext>
    </p:extLst>
  </p:cSld>
  <p:clrMapOvr>
    <a:masterClrMapping/>
  </p:clrMapOvr>
  <mc:AlternateContent>
    <mc:Choice Requires="p15">
      <p:transition advTm="4000" p14:dur="1250" spd="slow">
        <p15:prstTrans prst="pageCurlDouble"/>
      </p:transition>
    </mc:Choice>
    <mc:Fallback>
      <p:transition advTm="4000"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6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9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2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5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8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5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5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14"/>
      <p:bldP grpId="0" spid="15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Oval 32"/>
          <p:cNvSpPr/>
          <p:nvPr/>
        </p:nvSpPr>
        <p:spPr>
          <a:xfrm>
            <a:off x="5735517" y="2333376"/>
            <a:ext cx="3605801" cy="360580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6226950" y="2828281"/>
            <a:ext cx="2622933" cy="262293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6667983" y="3264372"/>
            <a:ext cx="1751626" cy="175162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7182113" y="3783585"/>
            <a:ext cx="716400" cy="7164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8" name="Block Arc 47"/>
          <p:cNvSpPr/>
          <p:nvPr/>
        </p:nvSpPr>
        <p:spPr>
          <a:xfrm rot="10800000">
            <a:off x="5735517" y="2336847"/>
            <a:ext cx="3605801" cy="3605801"/>
          </a:xfrm>
          <a:prstGeom prst="blockArc">
            <a:avLst>
              <a:gd fmla="val 16158116" name="adj1"/>
              <a:gd fmla="val 5409154" name="adj2"/>
              <a:gd fmla="val 5869" name="adj3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9" name="Block Arc 48"/>
          <p:cNvSpPr/>
          <p:nvPr/>
        </p:nvSpPr>
        <p:spPr>
          <a:xfrm rot="10800000">
            <a:off x="6226952" y="2828284"/>
            <a:ext cx="2622930" cy="2622930"/>
          </a:xfrm>
          <a:prstGeom prst="blockArc">
            <a:avLst>
              <a:gd fmla="val 14698952" name="adj1"/>
              <a:gd fmla="val 5440372" name="adj2"/>
              <a:gd fmla="val 9948" name="adj3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0" name="Block Arc 49"/>
          <p:cNvSpPr/>
          <p:nvPr/>
        </p:nvSpPr>
        <p:spPr>
          <a:xfrm rot="10800000">
            <a:off x="6666046" y="3267377"/>
            <a:ext cx="1744742" cy="1744742"/>
          </a:xfrm>
          <a:prstGeom prst="blockArc">
            <a:avLst>
              <a:gd fmla="val 13629918" name="adj1"/>
              <a:gd fmla="val 5390526" name="adj2"/>
              <a:gd fmla="val 13480" name="adj3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1" name="Block Arc 50"/>
          <p:cNvSpPr/>
          <p:nvPr/>
        </p:nvSpPr>
        <p:spPr>
          <a:xfrm rot="10800000">
            <a:off x="7186079" y="3787410"/>
            <a:ext cx="704681" cy="704681"/>
          </a:xfrm>
          <a:prstGeom prst="blockArc">
            <a:avLst>
              <a:gd fmla="val 10800000" name="adj1"/>
              <a:gd fmla="val 5236583" name="adj2"/>
              <a:gd fmla="val 28287" name="adj3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3" name="Text Placeholder 3"/>
          <p:cNvSpPr txBox="1"/>
          <p:nvPr/>
        </p:nvSpPr>
        <p:spPr>
          <a:xfrm>
            <a:off x="10158894" y="1873488"/>
            <a:ext cx="406400" cy="292608"/>
          </a:xfrm>
          <a:prstGeom prst="rect">
            <a:avLst/>
          </a:prstGeom>
        </p:spPr>
        <p:txBody>
          <a:bodyPr anchor="b" bIns="0" lIns="0" rIns="0" tIns="0" wrap="none">
            <a:spAutoFit/>
          </a:bodyPr>
          <a:lstStyle>
            <a:lvl1pPr algn="ctr" indent="0" marL="0">
              <a:buNone/>
              <a:defRPr b="1" baseline="0"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defTabSz="1116686">
              <a:lnSpc>
                <a:spcPct val="120000"/>
              </a:lnSpc>
              <a:spcBef>
                <a:spcPct val="20000"/>
              </a:spcBef>
              <a:defRPr/>
            </a:pPr>
            <a:r>
              <a:rPr b="0" lang="en-US" sz="16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50%</a:t>
            </a:r>
          </a:p>
        </p:txBody>
      </p:sp>
      <p:sp>
        <p:nvSpPr>
          <p:cNvPr id="57" name="Text Placeholder 3"/>
          <p:cNvSpPr txBox="1"/>
          <p:nvPr/>
        </p:nvSpPr>
        <p:spPr>
          <a:xfrm>
            <a:off x="10158894" y="3339724"/>
            <a:ext cx="406400" cy="292608"/>
          </a:xfrm>
          <a:prstGeom prst="rect">
            <a:avLst/>
          </a:prstGeom>
        </p:spPr>
        <p:txBody>
          <a:bodyPr anchor="b" bIns="0" lIns="0" rIns="0" tIns="0" wrap="none">
            <a:spAutoFit/>
          </a:bodyPr>
          <a:lstStyle>
            <a:lvl1pPr algn="ctr" indent="0" marL="0">
              <a:buNone/>
              <a:defRPr b="1" baseline="0"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defTabSz="1116686">
              <a:lnSpc>
                <a:spcPct val="120000"/>
              </a:lnSpc>
              <a:spcBef>
                <a:spcPct val="20000"/>
              </a:spcBef>
              <a:defRPr/>
            </a:pPr>
            <a:r>
              <a:rPr b="0" lang="en-US" sz="1600">
                <a:solidFill>
                  <a:schemeClr val="accent4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90%</a:t>
            </a:r>
          </a:p>
        </p:txBody>
      </p:sp>
      <p:sp>
        <p:nvSpPr>
          <p:cNvPr id="61" name="Text Placeholder 3"/>
          <p:cNvSpPr txBox="1"/>
          <p:nvPr/>
        </p:nvSpPr>
        <p:spPr>
          <a:xfrm>
            <a:off x="10158894" y="2362233"/>
            <a:ext cx="406400" cy="292608"/>
          </a:xfrm>
          <a:prstGeom prst="rect">
            <a:avLst/>
          </a:prstGeom>
        </p:spPr>
        <p:txBody>
          <a:bodyPr anchor="b" bIns="0" lIns="0" rIns="0" tIns="0" wrap="none">
            <a:spAutoFit/>
          </a:bodyPr>
          <a:lstStyle>
            <a:lvl1pPr algn="ctr" indent="0" marL="0">
              <a:buNone/>
              <a:defRPr b="1" baseline="0"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defTabSz="1116686">
              <a:lnSpc>
                <a:spcPct val="120000"/>
              </a:lnSpc>
              <a:spcBef>
                <a:spcPct val="20000"/>
              </a:spcBef>
              <a:defRPr/>
            </a:pPr>
            <a:r>
              <a:rPr b="0" lang="en-US" sz="16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60%</a:t>
            </a:r>
          </a:p>
        </p:txBody>
      </p:sp>
      <p:sp>
        <p:nvSpPr>
          <p:cNvPr id="63" name="Text Placeholder 3"/>
          <p:cNvSpPr txBox="1"/>
          <p:nvPr/>
        </p:nvSpPr>
        <p:spPr>
          <a:xfrm>
            <a:off x="10158894" y="2850978"/>
            <a:ext cx="406400" cy="292608"/>
          </a:xfrm>
          <a:prstGeom prst="rect">
            <a:avLst/>
          </a:prstGeom>
        </p:spPr>
        <p:txBody>
          <a:bodyPr anchor="b" bIns="0" lIns="0" rIns="0" tIns="0" wrap="none">
            <a:spAutoFit/>
          </a:bodyPr>
          <a:lstStyle>
            <a:lvl1pPr algn="ctr" indent="0" marL="0">
              <a:buNone/>
              <a:defRPr b="1" baseline="0"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defTabSz="1116686">
              <a:lnSpc>
                <a:spcPct val="120000"/>
              </a:lnSpc>
              <a:spcBef>
                <a:spcPct val="20000"/>
              </a:spcBef>
              <a:defRPr/>
            </a:pPr>
            <a:r>
              <a:rPr b="0" lang="en-US" sz="1600">
                <a:solidFill>
                  <a:schemeClr val="accent3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70%</a:t>
            </a:r>
          </a:p>
        </p:txBody>
      </p:sp>
      <p:cxnSp>
        <p:nvCxnSpPr>
          <p:cNvPr id="41" name="Elbow Connector 40"/>
          <p:cNvCxnSpPr/>
          <p:nvPr/>
        </p:nvCxnSpPr>
        <p:spPr>
          <a:xfrm flipV="1">
            <a:off x="7604592" y="2041425"/>
            <a:ext cx="2348026" cy="408946"/>
          </a:xfrm>
          <a:prstGeom prst="bentConnector3">
            <a:avLst>
              <a:gd fmla="val 36922" name="adj1"/>
            </a:avLst>
          </a:prstGeom>
          <a:ln cmpd="sng" w="6350"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/>
          <p:nvPr/>
        </p:nvCxnSpPr>
        <p:spPr>
          <a:xfrm flipV="1">
            <a:off x="7604592" y="2557722"/>
            <a:ext cx="2348026" cy="408946"/>
          </a:xfrm>
          <a:prstGeom prst="bentConnector3">
            <a:avLst>
              <a:gd fmla="val 46730" name="adj1"/>
            </a:avLst>
          </a:prstGeom>
          <a:ln cmpd="sng" w="6350"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 flipV="1">
            <a:off x="7592712" y="2993358"/>
            <a:ext cx="2348026" cy="408946"/>
          </a:xfrm>
          <a:prstGeom prst="bentConnector3">
            <a:avLst>
              <a:gd fmla="val 55557" name="adj1"/>
            </a:avLst>
          </a:prstGeom>
          <a:ln cmpd="sng" w="6350"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flipV="1">
            <a:off x="7580833" y="3478268"/>
            <a:ext cx="2348026" cy="408946"/>
          </a:xfrm>
          <a:prstGeom prst="bentConnector3">
            <a:avLst>
              <a:gd fmla="val 67000" name="adj1"/>
            </a:avLst>
          </a:prstGeom>
          <a:ln cmpd="sng" w="6350"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9"/>
          <p:cNvGrpSpPr/>
          <p:nvPr/>
        </p:nvGrpSpPr>
        <p:grpSpPr>
          <a:xfrm>
            <a:off x="2739309" y="2215010"/>
            <a:ext cx="2763048" cy="719282"/>
            <a:chOff x="1270277" y="1192718"/>
            <a:chExt cx="3205532" cy="589014"/>
          </a:xfrm>
        </p:grpSpPr>
        <p:sp>
          <p:nvSpPr>
            <p:cNvPr id="46" name="Text Placeholder 3"/>
            <p:cNvSpPr txBox="1"/>
            <p:nvPr/>
          </p:nvSpPr>
          <p:spPr>
            <a:xfrm>
              <a:off x="1270277" y="1192718"/>
              <a:ext cx="1237641" cy="209662"/>
            </a:xfrm>
            <a:prstGeom prst="rect">
              <a:avLst/>
            </a:prstGeom>
          </p:spPr>
          <p:txBody>
            <a:bodyPr anchor="t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accent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替换文字内容</a:t>
              </a:r>
            </a:p>
          </p:txBody>
        </p:sp>
        <p:sp>
          <p:nvSpPr>
            <p:cNvPr id="47" name="Text Placeholder 3"/>
            <p:cNvSpPr txBox="1"/>
            <p:nvPr/>
          </p:nvSpPr>
          <p:spPr>
            <a:xfrm>
              <a:off x="1270277" y="1418801"/>
              <a:ext cx="3205532" cy="359421"/>
            </a:xfrm>
            <a:prstGeom prst="rect">
              <a:avLst/>
            </a:prstGeom>
          </p:spPr>
          <p:txBody>
            <a:bodyPr anchor="t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</p:grpSp>
      <p:grpSp>
        <p:nvGrpSpPr>
          <p:cNvPr id="3" name="Group 52"/>
          <p:cNvGrpSpPr/>
          <p:nvPr/>
        </p:nvGrpSpPr>
        <p:grpSpPr>
          <a:xfrm>
            <a:off x="2739309" y="3224432"/>
            <a:ext cx="2763048" cy="706586"/>
            <a:chOff x="1270277" y="2114430"/>
            <a:chExt cx="3205532" cy="578617"/>
          </a:xfrm>
        </p:grpSpPr>
        <p:sp>
          <p:nvSpPr>
            <p:cNvPr id="54" name="Text Placeholder 3"/>
            <p:cNvSpPr txBox="1"/>
            <p:nvPr/>
          </p:nvSpPr>
          <p:spPr>
            <a:xfrm>
              <a:off x="1270277" y="2114430"/>
              <a:ext cx="1237641" cy="209662"/>
            </a:xfrm>
            <a:prstGeom prst="rect">
              <a:avLst/>
            </a:prstGeom>
          </p:spPr>
          <p:txBody>
            <a:bodyPr anchor="t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accent2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替换文字内容</a:t>
              </a:r>
            </a:p>
          </p:txBody>
        </p:sp>
        <p:sp>
          <p:nvSpPr>
            <p:cNvPr id="56" name="Text Placeholder 3"/>
            <p:cNvSpPr txBox="1"/>
            <p:nvPr/>
          </p:nvSpPr>
          <p:spPr>
            <a:xfrm>
              <a:off x="1270277" y="2340513"/>
              <a:ext cx="3205532" cy="359421"/>
            </a:xfrm>
            <a:prstGeom prst="rect">
              <a:avLst/>
            </a:prstGeom>
          </p:spPr>
          <p:txBody>
            <a:bodyPr anchor="t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</p:grpSp>
      <p:grpSp>
        <p:nvGrpSpPr>
          <p:cNvPr id="4" name="Group 58"/>
          <p:cNvGrpSpPr/>
          <p:nvPr/>
        </p:nvGrpSpPr>
        <p:grpSpPr>
          <a:xfrm>
            <a:off x="2739309" y="4223276"/>
            <a:ext cx="2763048" cy="719282"/>
            <a:chOff x="1270277" y="3036142"/>
            <a:chExt cx="3205532" cy="589014"/>
          </a:xfrm>
        </p:grpSpPr>
        <p:sp>
          <p:nvSpPr>
            <p:cNvPr id="59" name="Text Placeholder 3"/>
            <p:cNvSpPr txBox="1"/>
            <p:nvPr/>
          </p:nvSpPr>
          <p:spPr>
            <a:xfrm>
              <a:off x="1270277" y="3036142"/>
              <a:ext cx="1237641" cy="209662"/>
            </a:xfrm>
            <a:prstGeom prst="rect">
              <a:avLst/>
            </a:prstGeom>
          </p:spPr>
          <p:txBody>
            <a:bodyPr anchor="t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accent3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替换文字内容</a:t>
              </a:r>
            </a:p>
          </p:txBody>
        </p:sp>
        <p:sp>
          <p:nvSpPr>
            <p:cNvPr id="60" name="Text Placeholder 3"/>
            <p:cNvSpPr txBox="1"/>
            <p:nvPr/>
          </p:nvSpPr>
          <p:spPr>
            <a:xfrm>
              <a:off x="1270277" y="3262225"/>
              <a:ext cx="3205532" cy="359421"/>
            </a:xfrm>
            <a:prstGeom prst="rect">
              <a:avLst/>
            </a:prstGeom>
          </p:spPr>
          <p:txBody>
            <a:bodyPr anchor="t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</p:grpSp>
      <p:grpSp>
        <p:nvGrpSpPr>
          <p:cNvPr id="5" name="Group 61"/>
          <p:cNvGrpSpPr/>
          <p:nvPr/>
        </p:nvGrpSpPr>
        <p:grpSpPr>
          <a:xfrm>
            <a:off x="2739309" y="5194797"/>
            <a:ext cx="2763048" cy="705302"/>
            <a:chOff x="1270277" y="3047590"/>
            <a:chExt cx="3205532" cy="577566"/>
          </a:xfrm>
        </p:grpSpPr>
        <p:sp>
          <p:nvSpPr>
            <p:cNvPr id="64" name="Text Placeholder 3"/>
            <p:cNvSpPr txBox="1"/>
            <p:nvPr/>
          </p:nvSpPr>
          <p:spPr>
            <a:xfrm>
              <a:off x="1270277" y="3047590"/>
              <a:ext cx="1237641" cy="209663"/>
            </a:xfrm>
            <a:prstGeom prst="rect">
              <a:avLst/>
            </a:prstGeom>
          </p:spPr>
          <p:txBody>
            <a:bodyPr anchor="t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accent4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替换文字内容</a:t>
              </a:r>
            </a:p>
          </p:txBody>
        </p:sp>
        <p:sp>
          <p:nvSpPr>
            <p:cNvPr id="65" name="Text Placeholder 3"/>
            <p:cNvSpPr txBox="1"/>
            <p:nvPr/>
          </p:nvSpPr>
          <p:spPr>
            <a:xfrm>
              <a:off x="1270277" y="3262225"/>
              <a:ext cx="3205532" cy="359421"/>
            </a:xfrm>
            <a:prstGeom prst="rect">
              <a:avLst/>
            </a:prstGeom>
          </p:spPr>
          <p:txBody>
            <a:bodyPr anchor="t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请替换文字内容，点击添加相关标题文字，修改文字内容，也可以直接复制你的内容到此。，点击添加相关标题文字，修改文字内容，也可以直接复制你的内容到此。</a:t>
              </a:r>
            </a:p>
          </p:txBody>
        </p:sp>
      </p:grpSp>
      <p:sp>
        <p:nvSpPr>
          <p:cNvPr id="66" name="Freeform 45"/>
          <p:cNvSpPr>
            <a:spLocks noEditPoints="1"/>
          </p:cNvSpPr>
          <p:nvPr/>
        </p:nvSpPr>
        <p:spPr bwMode="auto">
          <a:xfrm>
            <a:off x="2255547" y="2403855"/>
            <a:ext cx="379744" cy="379744"/>
          </a:xfrm>
          <a:custGeom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b="b" l="0" r="r" t="0"/>
            <a:pathLst>
              <a:path h="55" w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8" name="Freeform 45"/>
          <p:cNvSpPr>
            <a:spLocks noEditPoints="1"/>
          </p:cNvSpPr>
          <p:nvPr/>
        </p:nvSpPr>
        <p:spPr bwMode="auto">
          <a:xfrm>
            <a:off x="2255547" y="3396462"/>
            <a:ext cx="379744" cy="379744"/>
          </a:xfrm>
          <a:custGeom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b="b" l="0" r="r" t="0"/>
            <a:pathLst>
              <a:path h="55" w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0" name="Freeform 45"/>
          <p:cNvSpPr>
            <a:spLocks noEditPoints="1"/>
          </p:cNvSpPr>
          <p:nvPr/>
        </p:nvSpPr>
        <p:spPr bwMode="auto">
          <a:xfrm>
            <a:off x="2255547" y="4389067"/>
            <a:ext cx="379744" cy="379744"/>
          </a:xfrm>
          <a:custGeom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b="b" l="0" r="r" t="0"/>
            <a:pathLst>
              <a:path h="55" w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1" name="Freeform 45"/>
          <p:cNvSpPr>
            <a:spLocks noEditPoints="1"/>
          </p:cNvSpPr>
          <p:nvPr/>
        </p:nvSpPr>
        <p:spPr bwMode="auto">
          <a:xfrm>
            <a:off x="2255547" y="5381672"/>
            <a:ext cx="379744" cy="379744"/>
          </a:xfrm>
          <a:custGeom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b="b" l="0" r="r" t="0"/>
            <a:pathLst>
              <a:path h="55" w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7" name="椭圆 36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椭圆 39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44101501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9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1000" id="13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1" nodeType="afterEffect" presetClass="entr" presetID="16" presetSubtype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Horizontal)" transition="in">
                                      <p:cBhvr>
                                        <p:cTn dur="1000" id="33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3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7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3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9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51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1000" id="53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id="5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7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5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6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6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69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grpId="0" id="71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1000" id="73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id="7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7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grpId="0" id="7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fill="hold" grpId="0" id="8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accel="50000" decel="50000" fill="hold" id="9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fill="hold" grpId="0" id="9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1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accel="50000" decel="50000" fill="hold" id="10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6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fill="hold" grpId="0" id="10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9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1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2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accel="50000" decel="50000" fill="hold" id="113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7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fill="hold" grpId="0" id="118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1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2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3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accel="50000" decel="50000" fill="hold" id="12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3"/>
      <p:bldP grpId="0" spid="34"/>
      <p:bldP grpId="0" spid="38"/>
      <p:bldP grpId="0" spid="39"/>
      <p:bldP grpId="0" spid="48"/>
      <p:bldP grpId="0" spid="49"/>
      <p:bldP grpId="0" spid="50"/>
      <p:bldP grpId="0" spid="51"/>
      <p:bldP grpId="0" spid="53"/>
      <p:bldP grpId="0" spid="57"/>
      <p:bldP grpId="0" spid="61"/>
      <p:bldP grpId="0" spid="63"/>
      <p:bldP grpId="0" spid="66"/>
      <p:bldP grpId="0" spid="68"/>
      <p:bldP grpId="0" spid="70"/>
      <p:bldP grpId="0" spid="71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84"/>
          <p:cNvGrpSpPr/>
          <p:nvPr/>
        </p:nvGrpSpPr>
        <p:grpSpPr>
          <a:xfrm>
            <a:off x="2182585" y="4273066"/>
            <a:ext cx="866867" cy="867591"/>
            <a:chOff x="1245350" y="3178283"/>
            <a:chExt cx="843049" cy="843755"/>
          </a:xfrm>
        </p:grpSpPr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1245350" y="3178283"/>
              <a:ext cx="843049" cy="843755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9" name="Freeform 78"/>
            <p:cNvSpPr>
              <a:spLocks noEditPoints="1"/>
            </p:cNvSpPr>
            <p:nvPr/>
          </p:nvSpPr>
          <p:spPr bwMode="auto">
            <a:xfrm>
              <a:off x="1518737" y="3383239"/>
              <a:ext cx="296640" cy="433374"/>
            </a:xfrm>
            <a:custGeom>
              <a:cxnLst>
                <a:cxn ang="0">
                  <a:pos x="35" y="0"/>
                </a:cxn>
                <a:cxn ang="0">
                  <a:pos x="0" y="35"/>
                </a:cxn>
                <a:cxn ang="0">
                  <a:pos x="16" y="74"/>
                </a:cxn>
                <a:cxn ang="0">
                  <a:pos x="35" y="102"/>
                </a:cxn>
                <a:cxn ang="0">
                  <a:pos x="54" y="74"/>
                </a:cxn>
                <a:cxn ang="0">
                  <a:pos x="70" y="35"/>
                </a:cxn>
                <a:cxn ang="0">
                  <a:pos x="35" y="0"/>
                </a:cxn>
                <a:cxn ang="0">
                  <a:pos x="43" y="87"/>
                </a:cxn>
                <a:cxn ang="0">
                  <a:pos x="27" y="89"/>
                </a:cxn>
                <a:cxn ang="0">
                  <a:pos x="26" y="83"/>
                </a:cxn>
                <a:cxn ang="0">
                  <a:pos x="26" y="83"/>
                </a:cxn>
                <a:cxn ang="0">
                  <a:pos x="45" y="80"/>
                </a:cxn>
                <a:cxn ang="0">
                  <a:pos x="44" y="83"/>
                </a:cxn>
                <a:cxn ang="0">
                  <a:pos x="43" y="87"/>
                </a:cxn>
                <a:cxn ang="0">
                  <a:pos x="25" y="79"/>
                </a:cxn>
                <a:cxn ang="0">
                  <a:pos x="23" y="73"/>
                </a:cxn>
                <a:cxn ang="0">
                  <a:pos x="47" y="73"/>
                </a:cxn>
                <a:cxn ang="0">
                  <a:pos x="46" y="77"/>
                </a:cxn>
                <a:cxn ang="0">
                  <a:pos x="25" y="79"/>
                </a:cxn>
                <a:cxn ang="0">
                  <a:pos x="35" y="96"/>
                </a:cxn>
                <a:cxn ang="0">
                  <a:pos x="29" y="92"/>
                </a:cxn>
                <a:cxn ang="0">
                  <a:pos x="42" y="90"/>
                </a:cxn>
                <a:cxn ang="0">
                  <a:pos x="35" y="96"/>
                </a:cxn>
                <a:cxn ang="0">
                  <a:pos x="50" y="67"/>
                </a:cxn>
                <a:cxn ang="0">
                  <a:pos x="20" y="67"/>
                </a:cxn>
                <a:cxn ang="0">
                  <a:pos x="15" y="57"/>
                </a:cxn>
                <a:cxn ang="0">
                  <a:pos x="6" y="35"/>
                </a:cxn>
                <a:cxn ang="0">
                  <a:pos x="35" y="6"/>
                </a:cxn>
                <a:cxn ang="0">
                  <a:pos x="64" y="35"/>
                </a:cxn>
                <a:cxn ang="0">
                  <a:pos x="55" y="57"/>
                </a:cxn>
                <a:cxn ang="0">
                  <a:pos x="50" y="67"/>
                </a:cxn>
                <a:cxn ang="0">
                  <a:pos x="50" y="67"/>
                </a:cxn>
                <a:cxn ang="0">
                  <a:pos x="50" y="67"/>
                </a:cxn>
              </a:cxnLst>
              <a:rect b="b" l="0" r="r" t="0"/>
              <a:pathLst>
                <a:path h="102" w="70">
                  <a:moveTo>
                    <a:pt x="35" y="0"/>
                  </a:moveTo>
                  <a:cubicBezTo>
                    <a:pt x="16" y="0"/>
                    <a:pt x="0" y="16"/>
                    <a:pt x="0" y="35"/>
                  </a:cubicBezTo>
                  <a:cubicBezTo>
                    <a:pt x="0" y="48"/>
                    <a:pt x="12" y="62"/>
                    <a:pt x="16" y="74"/>
                  </a:cubicBezTo>
                  <a:cubicBezTo>
                    <a:pt x="22" y="91"/>
                    <a:pt x="22" y="102"/>
                    <a:pt x="35" y="102"/>
                  </a:cubicBezTo>
                  <a:cubicBezTo>
                    <a:pt x="49" y="102"/>
                    <a:pt x="48" y="92"/>
                    <a:pt x="54" y="74"/>
                  </a:cubicBezTo>
                  <a:cubicBezTo>
                    <a:pt x="58" y="62"/>
                    <a:pt x="70" y="48"/>
                    <a:pt x="70" y="35"/>
                  </a:cubicBezTo>
                  <a:cubicBezTo>
                    <a:pt x="70" y="16"/>
                    <a:pt x="54" y="0"/>
                    <a:pt x="35" y="0"/>
                  </a:cubicBezTo>
                  <a:close/>
                  <a:moveTo>
                    <a:pt x="43" y="87"/>
                  </a:moveTo>
                  <a:cubicBezTo>
                    <a:pt x="27" y="89"/>
                    <a:pt x="27" y="89"/>
                    <a:pt x="27" y="89"/>
                  </a:cubicBezTo>
                  <a:cubicBezTo>
                    <a:pt x="27" y="87"/>
                    <a:pt x="26" y="85"/>
                    <a:pt x="26" y="83"/>
                  </a:cubicBezTo>
                  <a:cubicBezTo>
                    <a:pt x="26" y="83"/>
                    <a:pt x="26" y="83"/>
                    <a:pt x="26" y="83"/>
                  </a:cubicBezTo>
                  <a:cubicBezTo>
                    <a:pt x="45" y="80"/>
                    <a:pt x="45" y="80"/>
                    <a:pt x="45" y="80"/>
                  </a:cubicBezTo>
                  <a:cubicBezTo>
                    <a:pt x="45" y="81"/>
                    <a:pt x="45" y="82"/>
                    <a:pt x="44" y="83"/>
                  </a:cubicBezTo>
                  <a:cubicBezTo>
                    <a:pt x="44" y="84"/>
                    <a:pt x="44" y="86"/>
                    <a:pt x="43" y="87"/>
                  </a:cubicBezTo>
                  <a:close/>
                  <a:moveTo>
                    <a:pt x="25" y="79"/>
                  </a:moveTo>
                  <a:cubicBezTo>
                    <a:pt x="24" y="78"/>
                    <a:pt x="23" y="76"/>
                    <a:pt x="23" y="73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47" y="75"/>
                    <a:pt x="47" y="76"/>
                    <a:pt x="46" y="77"/>
                  </a:cubicBezTo>
                  <a:lnTo>
                    <a:pt x="25" y="79"/>
                  </a:lnTo>
                  <a:close/>
                  <a:moveTo>
                    <a:pt x="35" y="96"/>
                  </a:moveTo>
                  <a:cubicBezTo>
                    <a:pt x="32" y="96"/>
                    <a:pt x="30" y="95"/>
                    <a:pt x="29" y="92"/>
                  </a:cubicBezTo>
                  <a:cubicBezTo>
                    <a:pt x="42" y="90"/>
                    <a:pt x="42" y="90"/>
                    <a:pt x="42" y="90"/>
                  </a:cubicBezTo>
                  <a:cubicBezTo>
                    <a:pt x="40" y="95"/>
                    <a:pt x="39" y="96"/>
                    <a:pt x="35" y="96"/>
                  </a:cubicBezTo>
                  <a:close/>
                  <a:moveTo>
                    <a:pt x="50" y="67"/>
                  </a:moveTo>
                  <a:cubicBezTo>
                    <a:pt x="20" y="67"/>
                    <a:pt x="20" y="67"/>
                    <a:pt x="20" y="67"/>
                  </a:cubicBezTo>
                  <a:cubicBezTo>
                    <a:pt x="19" y="64"/>
                    <a:pt x="17" y="60"/>
                    <a:pt x="15" y="57"/>
                  </a:cubicBezTo>
                  <a:cubicBezTo>
                    <a:pt x="11" y="49"/>
                    <a:pt x="6" y="41"/>
                    <a:pt x="6" y="35"/>
                  </a:cubicBezTo>
                  <a:cubicBezTo>
                    <a:pt x="6" y="19"/>
                    <a:pt x="19" y="6"/>
                    <a:pt x="35" y="6"/>
                  </a:cubicBezTo>
                  <a:cubicBezTo>
                    <a:pt x="51" y="6"/>
                    <a:pt x="64" y="19"/>
                    <a:pt x="64" y="35"/>
                  </a:cubicBezTo>
                  <a:cubicBezTo>
                    <a:pt x="64" y="41"/>
                    <a:pt x="60" y="49"/>
                    <a:pt x="55" y="57"/>
                  </a:cubicBezTo>
                  <a:cubicBezTo>
                    <a:pt x="53" y="60"/>
                    <a:pt x="52" y="64"/>
                    <a:pt x="50" y="67"/>
                  </a:cubicBezTo>
                  <a:close/>
                  <a:moveTo>
                    <a:pt x="50" y="67"/>
                  </a:moveTo>
                  <a:cubicBezTo>
                    <a:pt x="50" y="67"/>
                    <a:pt x="50" y="67"/>
                    <a:pt x="50" y="6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" name="Group 88"/>
          <p:cNvGrpSpPr/>
          <p:nvPr/>
        </p:nvGrpSpPr>
        <p:grpSpPr>
          <a:xfrm>
            <a:off x="4974174" y="4084914"/>
            <a:ext cx="1242848" cy="1243890"/>
            <a:chOff x="3584844" y="2915264"/>
            <a:chExt cx="843049" cy="843755"/>
          </a:xfrm>
        </p:grpSpPr>
        <p:sp>
          <p:nvSpPr>
            <p:cNvPr id="58" name="Oval 57"/>
            <p:cNvSpPr>
              <a:spLocks noChangeAspect="1"/>
            </p:cNvSpPr>
            <p:nvPr/>
          </p:nvSpPr>
          <p:spPr>
            <a:xfrm>
              <a:off x="3584844" y="2915264"/>
              <a:ext cx="843049" cy="843755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0" name="Freeform 83"/>
            <p:cNvSpPr>
              <a:spLocks noEditPoints="1"/>
            </p:cNvSpPr>
            <p:nvPr/>
          </p:nvSpPr>
          <p:spPr bwMode="auto">
            <a:xfrm>
              <a:off x="3907109" y="3188253"/>
              <a:ext cx="198518" cy="297777"/>
            </a:xfrm>
            <a:custGeom>
              <a:cxnLst>
                <a:cxn ang="0">
                  <a:pos x="38" y="26"/>
                </a:cxn>
                <a:cxn ang="0">
                  <a:pos x="24" y="55"/>
                </a:cxn>
                <a:cxn ang="0">
                  <a:pos x="20" y="58"/>
                </a:cxn>
                <a:cxn ang="0">
                  <a:pos x="16" y="55"/>
                </a:cxn>
                <a:cxn ang="0">
                  <a:pos x="2" y="26"/>
                </a:cxn>
                <a:cxn ang="0">
                  <a:pos x="0" y="19"/>
                </a:cxn>
                <a:cxn ang="0">
                  <a:pos x="20" y="0"/>
                </a:cxn>
                <a:cxn ang="0">
                  <a:pos x="39" y="19"/>
                </a:cxn>
                <a:cxn ang="0">
                  <a:pos x="38" y="26"/>
                </a:cxn>
                <a:cxn ang="0">
                  <a:pos x="20" y="9"/>
                </a:cxn>
                <a:cxn ang="0">
                  <a:pos x="10" y="19"/>
                </a:cxn>
                <a:cxn ang="0">
                  <a:pos x="20" y="29"/>
                </a:cxn>
                <a:cxn ang="0">
                  <a:pos x="30" y="19"/>
                </a:cxn>
                <a:cxn ang="0">
                  <a:pos x="20" y="9"/>
                </a:cxn>
              </a:cxnLst>
              <a:rect b="b" l="0" r="r" t="0"/>
              <a:pathLst>
                <a:path h="57" w="39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" name="Group 90"/>
          <p:cNvGrpSpPr/>
          <p:nvPr/>
        </p:nvGrpSpPr>
        <p:grpSpPr>
          <a:xfrm>
            <a:off x="9945837" y="2987638"/>
            <a:ext cx="881245" cy="881983"/>
            <a:chOff x="7203324" y="1921403"/>
            <a:chExt cx="843049" cy="843755"/>
          </a:xfrm>
        </p:grpSpPr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7203324" y="1921403"/>
              <a:ext cx="843049" cy="843755"/>
            </a:xfrm>
            <a:prstGeom prst="ellipse">
              <a:avLst/>
            </a:prstGeom>
            <a:solidFill>
              <a:schemeClr val="accent6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1" name="Freeform 137"/>
            <p:cNvSpPr>
              <a:spLocks noEditPoints="1"/>
            </p:cNvSpPr>
            <p:nvPr/>
          </p:nvSpPr>
          <p:spPr bwMode="auto">
            <a:xfrm>
              <a:off x="7460025" y="2174501"/>
              <a:ext cx="329647" cy="337558"/>
            </a:xfrm>
            <a:custGeom>
              <a:cxnLst>
                <a:cxn ang="0">
                  <a:pos x="46" y="30"/>
                </a:cxn>
                <a:cxn ang="0">
                  <a:pos x="39" y="36"/>
                </a:cxn>
                <a:cxn ang="0">
                  <a:pos x="39" y="50"/>
                </a:cxn>
                <a:cxn ang="0">
                  <a:pos x="38" y="50"/>
                </a:cxn>
                <a:cxn ang="0">
                  <a:pos x="24" y="58"/>
                </a:cxn>
                <a:cxn ang="0">
                  <a:pos x="24" y="59"/>
                </a:cxn>
                <a:cxn ang="0">
                  <a:pos x="23" y="58"/>
                </a:cxn>
                <a:cxn ang="0">
                  <a:pos x="21" y="56"/>
                </a:cxn>
                <a:cxn ang="0">
                  <a:pos x="21" y="55"/>
                </a:cxn>
                <a:cxn ang="0">
                  <a:pos x="24" y="45"/>
                </a:cxn>
                <a:cxn ang="0">
                  <a:pos x="14" y="35"/>
                </a:cxn>
                <a:cxn ang="0">
                  <a:pos x="4" y="38"/>
                </a:cxn>
                <a:cxn ang="0">
                  <a:pos x="3" y="38"/>
                </a:cxn>
                <a:cxn ang="0">
                  <a:pos x="3" y="38"/>
                </a:cxn>
                <a:cxn ang="0">
                  <a:pos x="0" y="35"/>
                </a:cxn>
                <a:cxn ang="0">
                  <a:pos x="0" y="34"/>
                </a:cxn>
                <a:cxn ang="0">
                  <a:pos x="8" y="20"/>
                </a:cxn>
                <a:cxn ang="0">
                  <a:pos x="9" y="20"/>
                </a:cxn>
                <a:cxn ang="0">
                  <a:pos x="23" y="19"/>
                </a:cxn>
                <a:cxn ang="0">
                  <a:pos x="29" y="12"/>
                </a:cxn>
                <a:cxn ang="0">
                  <a:pos x="57" y="0"/>
                </a:cxn>
                <a:cxn ang="0">
                  <a:pos x="58" y="1"/>
                </a:cxn>
                <a:cxn ang="0">
                  <a:pos x="46" y="30"/>
                </a:cxn>
                <a:cxn ang="0">
                  <a:pos x="47" y="8"/>
                </a:cxn>
                <a:cxn ang="0">
                  <a:pos x="43" y="12"/>
                </a:cxn>
                <a:cxn ang="0">
                  <a:pos x="47" y="15"/>
                </a:cxn>
                <a:cxn ang="0">
                  <a:pos x="50" y="12"/>
                </a:cxn>
                <a:cxn ang="0">
                  <a:pos x="47" y="8"/>
                </a:cxn>
              </a:cxnLst>
              <a:rect b="b" l="0" r="r" t="0"/>
              <a:pathLst>
                <a:path h="59" w="57">
                  <a:moveTo>
                    <a:pt x="46" y="30"/>
                  </a:moveTo>
                  <a:cubicBezTo>
                    <a:pt x="44" y="32"/>
                    <a:pt x="42" y="34"/>
                    <a:pt x="39" y="36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39" y="50"/>
                    <a:pt x="39" y="50"/>
                    <a:pt x="38" y="50"/>
                  </a:cubicBezTo>
                  <a:cubicBezTo>
                    <a:pt x="24" y="58"/>
                    <a:pt x="24" y="58"/>
                    <a:pt x="24" y="58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24" y="59"/>
                    <a:pt x="23" y="58"/>
                    <a:pt x="23" y="58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1" y="56"/>
                    <a:pt x="20" y="55"/>
                    <a:pt x="21" y="55"/>
                  </a:cubicBezTo>
                  <a:cubicBezTo>
                    <a:pt x="24" y="45"/>
                    <a:pt x="24" y="45"/>
                    <a:pt x="24" y="4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4" y="38"/>
                    <a:pt x="4" y="38"/>
                    <a:pt x="4" y="38"/>
                  </a:cubicBezTo>
                  <a:cubicBezTo>
                    <a:pt x="4" y="38"/>
                    <a:pt x="3" y="38"/>
                    <a:pt x="3" y="38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4"/>
                    <a:pt x="0" y="34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9" y="20"/>
                    <a:pt x="9" y="20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5" y="17"/>
                    <a:pt x="27" y="14"/>
                    <a:pt x="29" y="12"/>
                  </a:cubicBezTo>
                  <a:cubicBezTo>
                    <a:pt x="38" y="3"/>
                    <a:pt x="45" y="0"/>
                    <a:pt x="57" y="0"/>
                  </a:cubicBezTo>
                  <a:cubicBezTo>
                    <a:pt x="58" y="0"/>
                    <a:pt x="58" y="1"/>
                    <a:pt x="58" y="1"/>
                  </a:cubicBezTo>
                  <a:cubicBezTo>
                    <a:pt x="58" y="13"/>
                    <a:pt x="55" y="21"/>
                    <a:pt x="46" y="30"/>
                  </a:cubicBezTo>
                  <a:close/>
                  <a:moveTo>
                    <a:pt x="47" y="8"/>
                  </a:moveTo>
                  <a:cubicBezTo>
                    <a:pt x="45" y="8"/>
                    <a:pt x="43" y="10"/>
                    <a:pt x="43" y="12"/>
                  </a:cubicBezTo>
                  <a:cubicBezTo>
                    <a:pt x="43" y="14"/>
                    <a:pt x="45" y="15"/>
                    <a:pt x="47" y="15"/>
                  </a:cubicBezTo>
                  <a:cubicBezTo>
                    <a:pt x="49" y="15"/>
                    <a:pt x="50" y="14"/>
                    <a:pt x="50" y="12"/>
                  </a:cubicBezTo>
                  <a:cubicBezTo>
                    <a:pt x="50" y="10"/>
                    <a:pt x="49" y="8"/>
                    <a:pt x="47" y="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" name="Group 87"/>
          <p:cNvGrpSpPr/>
          <p:nvPr/>
        </p:nvGrpSpPr>
        <p:grpSpPr>
          <a:xfrm>
            <a:off x="6638776" y="2890540"/>
            <a:ext cx="1323085" cy="1324192"/>
            <a:chOff x="4592738" y="1758620"/>
            <a:chExt cx="843049" cy="843755"/>
          </a:xfrm>
        </p:grpSpPr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4592738" y="1758620"/>
              <a:ext cx="843049" cy="843755"/>
            </a:xfrm>
            <a:prstGeom prst="ellipse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2" name="Freeform 53"/>
            <p:cNvSpPr/>
            <p:nvPr/>
          </p:nvSpPr>
          <p:spPr bwMode="auto">
            <a:xfrm>
              <a:off x="4838943" y="2032612"/>
              <a:ext cx="350639" cy="259998"/>
            </a:xfrm>
            <a:custGeom>
              <a:cxnLst>
                <a:cxn ang="0">
                  <a:pos x="55" y="50"/>
                </a:cxn>
                <a:cxn ang="0">
                  <a:pos x="16" y="50"/>
                </a:cxn>
                <a:cxn ang="0">
                  <a:pos x="0" y="34"/>
                </a:cxn>
                <a:cxn ang="0">
                  <a:pos x="9" y="20"/>
                </a:cxn>
                <a:cxn ang="0">
                  <a:pos x="9" y="18"/>
                </a:cxn>
                <a:cxn ang="0">
                  <a:pos x="27" y="0"/>
                </a:cxn>
                <a:cxn ang="0">
                  <a:pos x="44" y="11"/>
                </a:cxn>
                <a:cxn ang="0">
                  <a:pos x="50" y="9"/>
                </a:cxn>
                <a:cxn ang="0">
                  <a:pos x="59" y="18"/>
                </a:cxn>
                <a:cxn ang="0">
                  <a:pos x="58" y="23"/>
                </a:cxn>
                <a:cxn ang="0">
                  <a:pos x="68" y="36"/>
                </a:cxn>
                <a:cxn ang="0">
                  <a:pos x="55" y="50"/>
                </a:cxn>
              </a:cxnLst>
              <a:rect b="b" l="0" r="r" t="0"/>
              <a:pathLst>
                <a:path h="50" w="68">
                  <a:moveTo>
                    <a:pt x="55" y="50"/>
                  </a:moveTo>
                  <a:cubicBezTo>
                    <a:pt x="16" y="50"/>
                    <a:pt x="16" y="50"/>
                    <a:pt x="16" y="50"/>
                  </a:cubicBezTo>
                  <a:cubicBezTo>
                    <a:pt x="7" y="50"/>
                    <a:pt x="0" y="43"/>
                    <a:pt x="0" y="34"/>
                  </a:cubicBezTo>
                  <a:cubicBezTo>
                    <a:pt x="0" y="28"/>
                    <a:pt x="4" y="22"/>
                    <a:pt x="9" y="20"/>
                  </a:cubicBezTo>
                  <a:cubicBezTo>
                    <a:pt x="9" y="19"/>
                    <a:pt x="9" y="19"/>
                    <a:pt x="9" y="18"/>
                  </a:cubicBezTo>
                  <a:cubicBezTo>
                    <a:pt x="9" y="8"/>
                    <a:pt x="17" y="0"/>
                    <a:pt x="27" y="0"/>
                  </a:cubicBezTo>
                  <a:cubicBezTo>
                    <a:pt x="35" y="0"/>
                    <a:pt x="41" y="5"/>
                    <a:pt x="44" y="11"/>
                  </a:cubicBezTo>
                  <a:cubicBezTo>
                    <a:pt x="46" y="10"/>
                    <a:pt x="48" y="9"/>
                    <a:pt x="50" y="9"/>
                  </a:cubicBezTo>
                  <a:cubicBezTo>
                    <a:pt x="55" y="9"/>
                    <a:pt x="59" y="13"/>
                    <a:pt x="59" y="18"/>
                  </a:cubicBezTo>
                  <a:cubicBezTo>
                    <a:pt x="59" y="20"/>
                    <a:pt x="59" y="22"/>
                    <a:pt x="58" y="23"/>
                  </a:cubicBezTo>
                  <a:cubicBezTo>
                    <a:pt x="64" y="25"/>
                    <a:pt x="68" y="30"/>
                    <a:pt x="68" y="36"/>
                  </a:cubicBezTo>
                  <a:cubicBezTo>
                    <a:pt x="68" y="44"/>
                    <a:pt x="62" y="50"/>
                    <a:pt x="55" y="5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6" name="Group 89"/>
          <p:cNvGrpSpPr/>
          <p:nvPr/>
        </p:nvGrpSpPr>
        <p:grpSpPr>
          <a:xfrm>
            <a:off x="8424869" y="4084935"/>
            <a:ext cx="1242806" cy="1243846"/>
            <a:chOff x="5696894" y="2915264"/>
            <a:chExt cx="843049" cy="843755"/>
          </a:xfrm>
        </p:grpSpPr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5696894" y="2915264"/>
              <a:ext cx="843049" cy="843755"/>
            </a:xfrm>
            <a:prstGeom prst="ellipse">
              <a:avLst/>
            </a:prstGeom>
            <a:solidFill>
              <a:schemeClr val="accent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3" name="Freeform 57"/>
            <p:cNvSpPr>
              <a:spLocks noEditPoints="1"/>
            </p:cNvSpPr>
            <p:nvPr/>
          </p:nvSpPr>
          <p:spPr bwMode="auto">
            <a:xfrm>
              <a:off x="5972842" y="3208084"/>
              <a:ext cx="291152" cy="258114"/>
            </a:xfrm>
            <a:custGeom>
              <a:cxnLst>
                <a:cxn ang="0">
                  <a:pos x="7" y="9"/>
                </a:cxn>
                <a:cxn ang="0">
                  <a:pos x="7" y="57"/>
                </a:cxn>
                <a:cxn ang="0">
                  <a:pos x="6" y="58"/>
                </a:cxn>
                <a:cxn ang="0">
                  <a:pos x="4" y="58"/>
                </a:cxn>
                <a:cxn ang="0">
                  <a:pos x="2" y="57"/>
                </a:cxn>
                <a:cxn ang="0">
                  <a:pos x="2" y="9"/>
                </a:cxn>
                <a:cxn ang="0">
                  <a:pos x="0" y="4"/>
                </a:cxn>
                <a:cxn ang="0">
                  <a:pos x="5" y="0"/>
                </a:cxn>
                <a:cxn ang="0">
                  <a:pos x="10" y="4"/>
                </a:cxn>
                <a:cxn ang="0">
                  <a:pos x="7" y="9"/>
                </a:cxn>
                <a:cxn ang="0">
                  <a:pos x="65" y="36"/>
                </a:cxn>
                <a:cxn ang="0">
                  <a:pos x="63" y="38"/>
                </a:cxn>
                <a:cxn ang="0">
                  <a:pos x="49" y="43"/>
                </a:cxn>
                <a:cxn ang="0">
                  <a:pos x="31" y="37"/>
                </a:cxn>
                <a:cxn ang="0">
                  <a:pos x="13" y="43"/>
                </a:cxn>
                <a:cxn ang="0">
                  <a:pos x="12" y="43"/>
                </a:cxn>
                <a:cxn ang="0">
                  <a:pos x="10" y="41"/>
                </a:cxn>
                <a:cxn ang="0">
                  <a:pos x="10" y="13"/>
                </a:cxn>
                <a:cxn ang="0">
                  <a:pos x="11" y="11"/>
                </a:cxn>
                <a:cxn ang="0">
                  <a:pos x="14" y="9"/>
                </a:cxn>
                <a:cxn ang="0">
                  <a:pos x="30" y="4"/>
                </a:cxn>
                <a:cxn ang="0">
                  <a:pos x="46" y="9"/>
                </a:cxn>
                <a:cxn ang="0">
                  <a:pos x="49" y="10"/>
                </a:cxn>
                <a:cxn ang="0">
                  <a:pos x="63" y="4"/>
                </a:cxn>
                <a:cxn ang="0">
                  <a:pos x="65" y="7"/>
                </a:cxn>
                <a:cxn ang="0">
                  <a:pos x="65" y="36"/>
                </a:cxn>
              </a:cxnLst>
              <a:rect b="b" l="0" r="r" t="0"/>
              <a:pathLst>
                <a:path h="57" w="65">
                  <a:moveTo>
                    <a:pt x="7" y="9"/>
                  </a:moveTo>
                  <a:cubicBezTo>
                    <a:pt x="7" y="57"/>
                    <a:pt x="7" y="57"/>
                    <a:pt x="7" y="57"/>
                  </a:cubicBezTo>
                  <a:cubicBezTo>
                    <a:pt x="7" y="57"/>
                    <a:pt x="7" y="58"/>
                    <a:pt x="6" y="58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8"/>
                    <a:pt x="2" y="57"/>
                    <a:pt x="2" y="57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10" y="2"/>
                    <a:pt x="10" y="4"/>
                  </a:cubicBezTo>
                  <a:cubicBezTo>
                    <a:pt x="10" y="6"/>
                    <a:pt x="9" y="8"/>
                    <a:pt x="7" y="9"/>
                  </a:cubicBezTo>
                  <a:close/>
                  <a:moveTo>
                    <a:pt x="65" y="36"/>
                  </a:moveTo>
                  <a:cubicBezTo>
                    <a:pt x="65" y="37"/>
                    <a:pt x="65" y="38"/>
                    <a:pt x="63" y="38"/>
                  </a:cubicBezTo>
                  <a:cubicBezTo>
                    <a:pt x="59" y="41"/>
                    <a:pt x="54" y="43"/>
                    <a:pt x="49" y="43"/>
                  </a:cubicBezTo>
                  <a:cubicBezTo>
                    <a:pt x="43" y="43"/>
                    <a:pt x="39" y="37"/>
                    <a:pt x="31" y="37"/>
                  </a:cubicBezTo>
                  <a:cubicBezTo>
                    <a:pt x="25" y="37"/>
                    <a:pt x="19" y="40"/>
                    <a:pt x="13" y="43"/>
                  </a:cubicBezTo>
                  <a:cubicBezTo>
                    <a:pt x="13" y="43"/>
                    <a:pt x="12" y="43"/>
                    <a:pt x="12" y="43"/>
                  </a:cubicBezTo>
                  <a:cubicBezTo>
                    <a:pt x="11" y="43"/>
                    <a:pt x="10" y="42"/>
                    <a:pt x="10" y="41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2"/>
                    <a:pt x="10" y="11"/>
                    <a:pt x="11" y="11"/>
                  </a:cubicBezTo>
                  <a:cubicBezTo>
                    <a:pt x="12" y="10"/>
                    <a:pt x="13" y="9"/>
                    <a:pt x="14" y="9"/>
                  </a:cubicBezTo>
                  <a:cubicBezTo>
                    <a:pt x="19" y="7"/>
                    <a:pt x="24" y="4"/>
                    <a:pt x="30" y="4"/>
                  </a:cubicBezTo>
                  <a:cubicBezTo>
                    <a:pt x="36" y="4"/>
                    <a:pt x="40" y="6"/>
                    <a:pt x="46" y="9"/>
                  </a:cubicBezTo>
                  <a:cubicBezTo>
                    <a:pt x="47" y="9"/>
                    <a:pt x="48" y="10"/>
                    <a:pt x="49" y="10"/>
                  </a:cubicBezTo>
                  <a:cubicBezTo>
                    <a:pt x="55" y="10"/>
                    <a:pt x="61" y="4"/>
                    <a:pt x="63" y="4"/>
                  </a:cubicBezTo>
                  <a:cubicBezTo>
                    <a:pt x="64" y="4"/>
                    <a:pt x="65" y="6"/>
                    <a:pt x="65" y="7"/>
                  </a:cubicBezTo>
                  <a:lnTo>
                    <a:pt x="65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9" name="Group 85"/>
          <p:cNvGrpSpPr/>
          <p:nvPr/>
        </p:nvGrpSpPr>
        <p:grpSpPr>
          <a:xfrm>
            <a:off x="3495181" y="2890540"/>
            <a:ext cx="1029504" cy="1030365"/>
            <a:chOff x="2347176" y="2092666"/>
            <a:chExt cx="843049" cy="843755"/>
          </a:xfrm>
        </p:grpSpPr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2347176" y="2092666"/>
              <a:ext cx="843049" cy="843755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4" name="Freeform 65"/>
            <p:cNvSpPr>
              <a:spLocks noEditPoints="1"/>
            </p:cNvSpPr>
            <p:nvPr/>
          </p:nvSpPr>
          <p:spPr bwMode="auto">
            <a:xfrm>
              <a:off x="2585919" y="2347985"/>
              <a:ext cx="365563" cy="333116"/>
            </a:xfrm>
            <a:custGeom>
              <a:cxnLst>
                <a:cxn ang="0">
                  <a:pos x="45" y="41"/>
                </a:cxn>
                <a:cxn ang="0">
                  <a:pos x="47" y="50"/>
                </a:cxn>
                <a:cxn ang="0">
                  <a:pos x="40" y="56"/>
                </a:cxn>
                <a:cxn ang="0">
                  <a:pos x="31" y="60"/>
                </a:cxn>
                <a:cxn ang="0">
                  <a:pos x="21" y="60"/>
                </a:cxn>
                <a:cxn ang="0">
                  <a:pos x="13" y="56"/>
                </a:cxn>
                <a:cxn ang="0">
                  <a:pos x="5" y="50"/>
                </a:cxn>
                <a:cxn ang="0">
                  <a:pos x="8" y="41"/>
                </a:cxn>
                <a:cxn ang="0">
                  <a:pos x="0" y="32"/>
                </a:cxn>
                <a:cxn ang="0">
                  <a:pos x="9" y="26"/>
                </a:cxn>
                <a:cxn ang="0">
                  <a:pos x="5" y="20"/>
                </a:cxn>
                <a:cxn ang="0">
                  <a:pos x="17" y="18"/>
                </a:cxn>
                <a:cxn ang="0">
                  <a:pos x="22" y="10"/>
                </a:cxn>
                <a:cxn ang="0">
                  <a:pos x="32" y="17"/>
                </a:cxn>
                <a:cxn ang="0">
                  <a:pos x="41" y="14"/>
                </a:cxn>
                <a:cxn ang="0">
                  <a:pos x="47" y="22"/>
                </a:cxn>
                <a:cxn ang="0">
                  <a:pos x="51" y="30"/>
                </a:cxn>
                <a:cxn ang="0">
                  <a:pos x="26" y="25"/>
                </a:cxn>
                <a:cxn ang="0">
                  <a:pos x="36" y="35"/>
                </a:cxn>
                <a:cxn ang="0">
                  <a:pos x="72" y="19"/>
                </a:cxn>
                <a:cxn ang="0">
                  <a:pos x="72" y="27"/>
                </a:cxn>
                <a:cxn ang="0">
                  <a:pos x="62" y="25"/>
                </a:cxn>
                <a:cxn ang="0">
                  <a:pos x="52" y="27"/>
                </a:cxn>
                <a:cxn ang="0">
                  <a:pos x="53" y="19"/>
                </a:cxn>
                <a:cxn ang="0">
                  <a:pos x="53" y="11"/>
                </a:cxn>
                <a:cxn ang="0">
                  <a:pos x="52" y="3"/>
                </a:cxn>
                <a:cxn ang="0">
                  <a:pos x="62" y="4"/>
                </a:cxn>
                <a:cxn ang="0">
                  <a:pos x="67" y="0"/>
                </a:cxn>
                <a:cxn ang="0">
                  <a:pos x="70" y="9"/>
                </a:cxn>
                <a:cxn ang="0">
                  <a:pos x="78" y="18"/>
                </a:cxn>
                <a:cxn ang="0">
                  <a:pos x="70" y="62"/>
                </a:cxn>
                <a:cxn ang="0">
                  <a:pos x="67" y="71"/>
                </a:cxn>
                <a:cxn ang="0">
                  <a:pos x="61" y="66"/>
                </a:cxn>
                <a:cxn ang="0">
                  <a:pos x="52" y="68"/>
                </a:cxn>
                <a:cxn ang="0">
                  <a:pos x="47" y="59"/>
                </a:cxn>
                <a:cxn ang="0">
                  <a:pos x="54" y="50"/>
                </a:cxn>
                <a:cxn ang="0">
                  <a:pos x="57" y="41"/>
                </a:cxn>
                <a:cxn ang="0">
                  <a:pos x="63" y="46"/>
                </a:cxn>
                <a:cxn ang="0">
                  <a:pos x="72" y="44"/>
                </a:cxn>
                <a:cxn ang="0">
                  <a:pos x="72" y="52"/>
                </a:cxn>
                <a:cxn ang="0">
                  <a:pos x="62" y="10"/>
                </a:cxn>
                <a:cxn ang="0">
                  <a:pos x="67" y="15"/>
                </a:cxn>
                <a:cxn ang="0">
                  <a:pos x="57" y="56"/>
                </a:cxn>
                <a:cxn ang="0">
                  <a:pos x="62" y="51"/>
                </a:cxn>
              </a:cxnLst>
              <a:rect b="b" l="0" r="r" t="0"/>
              <a:pathLst>
                <a:path h="71" w="78">
                  <a:moveTo>
                    <a:pt x="52" y="39"/>
                  </a:moveTo>
                  <a:cubicBezTo>
                    <a:pt x="52" y="40"/>
                    <a:pt x="51" y="40"/>
                    <a:pt x="51" y="40"/>
                  </a:cubicBezTo>
                  <a:cubicBezTo>
                    <a:pt x="45" y="41"/>
                    <a:pt x="45" y="41"/>
                    <a:pt x="45" y="41"/>
                  </a:cubicBezTo>
                  <a:cubicBezTo>
                    <a:pt x="44" y="42"/>
                    <a:pt x="44" y="43"/>
                    <a:pt x="43" y="44"/>
                  </a:cubicBezTo>
                  <a:cubicBezTo>
                    <a:pt x="45" y="46"/>
                    <a:pt x="46" y="47"/>
                    <a:pt x="47" y="49"/>
                  </a:cubicBezTo>
                  <a:cubicBezTo>
                    <a:pt x="47" y="49"/>
                    <a:pt x="47" y="49"/>
                    <a:pt x="47" y="50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46" y="52"/>
                    <a:pt x="42" y="56"/>
                    <a:pt x="41" y="56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4" y="53"/>
                    <a:pt x="33" y="53"/>
                    <a:pt x="32" y="54"/>
                  </a:cubicBezTo>
                  <a:cubicBezTo>
                    <a:pt x="32" y="56"/>
                    <a:pt x="32" y="58"/>
                    <a:pt x="31" y="60"/>
                  </a:cubicBezTo>
                  <a:cubicBezTo>
                    <a:pt x="31" y="61"/>
                    <a:pt x="30" y="61"/>
                    <a:pt x="30" y="61"/>
                  </a:cubicBezTo>
                  <a:cubicBezTo>
                    <a:pt x="22" y="61"/>
                    <a:pt x="22" y="61"/>
                    <a:pt x="22" y="61"/>
                  </a:cubicBezTo>
                  <a:cubicBezTo>
                    <a:pt x="22" y="61"/>
                    <a:pt x="21" y="61"/>
                    <a:pt x="21" y="60"/>
                  </a:cubicBezTo>
                  <a:cubicBezTo>
                    <a:pt x="20" y="54"/>
                    <a:pt x="20" y="54"/>
                    <a:pt x="20" y="54"/>
                  </a:cubicBezTo>
                  <a:cubicBezTo>
                    <a:pt x="19" y="54"/>
                    <a:pt x="18" y="53"/>
                    <a:pt x="17" y="53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5"/>
                    <a:pt x="5" y="51"/>
                    <a:pt x="5" y="50"/>
                  </a:cubicBezTo>
                  <a:cubicBezTo>
                    <a:pt x="5" y="49"/>
                    <a:pt x="5" y="49"/>
                    <a:pt x="5" y="49"/>
                  </a:cubicBezTo>
                  <a:cubicBezTo>
                    <a:pt x="7" y="47"/>
                    <a:pt x="8" y="46"/>
                    <a:pt x="9" y="44"/>
                  </a:cubicBezTo>
                  <a:cubicBezTo>
                    <a:pt x="8" y="43"/>
                    <a:pt x="8" y="42"/>
                    <a:pt x="8" y="41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0" y="40"/>
                    <a:pt x="0" y="3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1" y="30"/>
                    <a:pt x="1" y="30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8" y="28"/>
                    <a:pt x="8" y="27"/>
                    <a:pt x="9" y="26"/>
                  </a:cubicBezTo>
                  <a:cubicBezTo>
                    <a:pt x="8" y="25"/>
                    <a:pt x="7" y="23"/>
                    <a:pt x="5" y="2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0"/>
                    <a:pt x="5" y="20"/>
                  </a:cubicBezTo>
                  <a:cubicBezTo>
                    <a:pt x="6" y="19"/>
                    <a:pt x="11" y="14"/>
                    <a:pt x="12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8" y="18"/>
                    <a:pt x="19" y="17"/>
                    <a:pt x="20" y="17"/>
                  </a:cubicBezTo>
                  <a:cubicBezTo>
                    <a:pt x="21" y="15"/>
                    <a:pt x="21" y="13"/>
                    <a:pt x="21" y="11"/>
                  </a:cubicBezTo>
                  <a:cubicBezTo>
                    <a:pt x="21" y="10"/>
                    <a:pt x="22" y="10"/>
                    <a:pt x="22" y="10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30" y="10"/>
                    <a:pt x="31" y="10"/>
                    <a:pt x="31" y="1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33" y="17"/>
                    <a:pt x="34" y="18"/>
                    <a:pt x="35" y="18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1" y="14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2" y="15"/>
                    <a:pt x="47" y="20"/>
                    <a:pt x="47" y="21"/>
                  </a:cubicBezTo>
                  <a:cubicBezTo>
                    <a:pt x="47" y="21"/>
                    <a:pt x="47" y="21"/>
                    <a:pt x="47" y="22"/>
                  </a:cubicBezTo>
                  <a:cubicBezTo>
                    <a:pt x="46" y="23"/>
                    <a:pt x="45" y="25"/>
                    <a:pt x="43" y="26"/>
                  </a:cubicBezTo>
                  <a:cubicBezTo>
                    <a:pt x="44" y="27"/>
                    <a:pt x="44" y="28"/>
                    <a:pt x="45" y="30"/>
                  </a:cubicBezTo>
                  <a:cubicBezTo>
                    <a:pt x="51" y="30"/>
                    <a:pt x="51" y="30"/>
                    <a:pt x="51" y="30"/>
                  </a:cubicBezTo>
                  <a:cubicBezTo>
                    <a:pt x="51" y="31"/>
                    <a:pt x="52" y="31"/>
                    <a:pt x="52" y="32"/>
                  </a:cubicBezTo>
                  <a:lnTo>
                    <a:pt x="52" y="39"/>
                  </a:lnTo>
                  <a:close/>
                  <a:moveTo>
                    <a:pt x="26" y="25"/>
                  </a:moveTo>
                  <a:cubicBezTo>
                    <a:pt x="21" y="25"/>
                    <a:pt x="16" y="30"/>
                    <a:pt x="16" y="35"/>
                  </a:cubicBezTo>
                  <a:cubicBezTo>
                    <a:pt x="16" y="41"/>
                    <a:pt x="21" y="46"/>
                    <a:pt x="26" y="46"/>
                  </a:cubicBezTo>
                  <a:cubicBezTo>
                    <a:pt x="32" y="46"/>
                    <a:pt x="36" y="41"/>
                    <a:pt x="36" y="35"/>
                  </a:cubicBezTo>
                  <a:cubicBezTo>
                    <a:pt x="36" y="30"/>
                    <a:pt x="32" y="25"/>
                    <a:pt x="26" y="25"/>
                  </a:cubicBezTo>
                  <a:close/>
                  <a:moveTo>
                    <a:pt x="78" y="18"/>
                  </a:moveTo>
                  <a:cubicBezTo>
                    <a:pt x="78" y="18"/>
                    <a:pt x="72" y="19"/>
                    <a:pt x="72" y="19"/>
                  </a:cubicBezTo>
                  <a:cubicBezTo>
                    <a:pt x="71" y="20"/>
                    <a:pt x="71" y="20"/>
                    <a:pt x="70" y="21"/>
                  </a:cubicBezTo>
                  <a:cubicBezTo>
                    <a:pt x="71" y="22"/>
                    <a:pt x="72" y="26"/>
                    <a:pt x="72" y="26"/>
                  </a:cubicBezTo>
                  <a:cubicBezTo>
                    <a:pt x="72" y="27"/>
                    <a:pt x="72" y="27"/>
                    <a:pt x="72" y="27"/>
                  </a:cubicBezTo>
                  <a:cubicBezTo>
                    <a:pt x="72" y="27"/>
                    <a:pt x="68" y="30"/>
                    <a:pt x="67" y="30"/>
                  </a:cubicBezTo>
                  <a:cubicBezTo>
                    <a:pt x="67" y="30"/>
                    <a:pt x="64" y="26"/>
                    <a:pt x="63" y="25"/>
                  </a:cubicBezTo>
                  <a:cubicBezTo>
                    <a:pt x="63" y="25"/>
                    <a:pt x="63" y="25"/>
                    <a:pt x="62" y="25"/>
                  </a:cubicBezTo>
                  <a:cubicBezTo>
                    <a:pt x="62" y="25"/>
                    <a:pt x="61" y="25"/>
                    <a:pt x="61" y="25"/>
                  </a:cubicBezTo>
                  <a:cubicBezTo>
                    <a:pt x="61" y="26"/>
                    <a:pt x="58" y="30"/>
                    <a:pt x="57" y="30"/>
                  </a:cubicBezTo>
                  <a:cubicBezTo>
                    <a:pt x="57" y="30"/>
                    <a:pt x="53" y="27"/>
                    <a:pt x="52" y="27"/>
                  </a:cubicBezTo>
                  <a:cubicBezTo>
                    <a:pt x="52" y="27"/>
                    <a:pt x="52" y="27"/>
                    <a:pt x="52" y="26"/>
                  </a:cubicBezTo>
                  <a:cubicBezTo>
                    <a:pt x="52" y="26"/>
                    <a:pt x="54" y="22"/>
                    <a:pt x="54" y="21"/>
                  </a:cubicBezTo>
                  <a:cubicBezTo>
                    <a:pt x="53" y="20"/>
                    <a:pt x="53" y="20"/>
                    <a:pt x="53" y="19"/>
                  </a:cubicBezTo>
                  <a:cubicBezTo>
                    <a:pt x="52" y="19"/>
                    <a:pt x="47" y="18"/>
                    <a:pt x="47" y="18"/>
                  </a:cubicBezTo>
                  <a:cubicBezTo>
                    <a:pt x="47" y="12"/>
                    <a:pt x="47" y="12"/>
                    <a:pt x="47" y="12"/>
                  </a:cubicBezTo>
                  <a:cubicBezTo>
                    <a:pt x="47" y="11"/>
                    <a:pt x="52" y="11"/>
                    <a:pt x="53" y="11"/>
                  </a:cubicBezTo>
                  <a:cubicBezTo>
                    <a:pt x="53" y="10"/>
                    <a:pt x="53" y="9"/>
                    <a:pt x="54" y="9"/>
                  </a:cubicBezTo>
                  <a:cubicBezTo>
                    <a:pt x="54" y="8"/>
                    <a:pt x="52" y="4"/>
                    <a:pt x="52" y="3"/>
                  </a:cubicBezTo>
                  <a:cubicBezTo>
                    <a:pt x="52" y="3"/>
                    <a:pt x="52" y="3"/>
                    <a:pt x="52" y="3"/>
                  </a:cubicBezTo>
                  <a:cubicBezTo>
                    <a:pt x="53" y="3"/>
                    <a:pt x="57" y="0"/>
                    <a:pt x="57" y="0"/>
                  </a:cubicBezTo>
                  <a:cubicBezTo>
                    <a:pt x="58" y="0"/>
                    <a:pt x="61" y="4"/>
                    <a:pt x="61" y="5"/>
                  </a:cubicBezTo>
                  <a:cubicBezTo>
                    <a:pt x="61" y="4"/>
                    <a:pt x="62" y="4"/>
                    <a:pt x="62" y="4"/>
                  </a:cubicBezTo>
                  <a:cubicBezTo>
                    <a:pt x="63" y="4"/>
                    <a:pt x="63" y="4"/>
                    <a:pt x="63" y="5"/>
                  </a:cubicBezTo>
                  <a:cubicBezTo>
                    <a:pt x="64" y="3"/>
                    <a:pt x="66" y="1"/>
                    <a:pt x="6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8" y="0"/>
                    <a:pt x="72" y="2"/>
                    <a:pt x="72" y="3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4"/>
                    <a:pt x="71" y="8"/>
                    <a:pt x="70" y="9"/>
                  </a:cubicBezTo>
                  <a:cubicBezTo>
                    <a:pt x="71" y="9"/>
                    <a:pt x="71" y="10"/>
                    <a:pt x="72" y="11"/>
                  </a:cubicBezTo>
                  <a:cubicBezTo>
                    <a:pt x="72" y="11"/>
                    <a:pt x="78" y="11"/>
                    <a:pt x="78" y="12"/>
                  </a:cubicBezTo>
                  <a:lnTo>
                    <a:pt x="78" y="18"/>
                  </a:lnTo>
                  <a:close/>
                  <a:moveTo>
                    <a:pt x="78" y="59"/>
                  </a:moveTo>
                  <a:cubicBezTo>
                    <a:pt x="78" y="59"/>
                    <a:pt x="72" y="60"/>
                    <a:pt x="72" y="60"/>
                  </a:cubicBezTo>
                  <a:cubicBezTo>
                    <a:pt x="71" y="61"/>
                    <a:pt x="71" y="61"/>
                    <a:pt x="70" y="62"/>
                  </a:cubicBezTo>
                  <a:cubicBezTo>
                    <a:pt x="71" y="63"/>
                    <a:pt x="72" y="67"/>
                    <a:pt x="72" y="68"/>
                  </a:cubicBezTo>
                  <a:cubicBezTo>
                    <a:pt x="72" y="68"/>
                    <a:pt x="72" y="68"/>
                    <a:pt x="72" y="68"/>
                  </a:cubicBezTo>
                  <a:cubicBezTo>
                    <a:pt x="72" y="68"/>
                    <a:pt x="68" y="71"/>
                    <a:pt x="67" y="71"/>
                  </a:cubicBezTo>
                  <a:cubicBezTo>
                    <a:pt x="67" y="71"/>
                    <a:pt x="64" y="67"/>
                    <a:pt x="63" y="66"/>
                  </a:cubicBezTo>
                  <a:cubicBezTo>
                    <a:pt x="63" y="66"/>
                    <a:pt x="63" y="66"/>
                    <a:pt x="62" y="66"/>
                  </a:cubicBezTo>
                  <a:cubicBezTo>
                    <a:pt x="62" y="66"/>
                    <a:pt x="61" y="66"/>
                    <a:pt x="61" y="66"/>
                  </a:cubicBezTo>
                  <a:cubicBezTo>
                    <a:pt x="61" y="67"/>
                    <a:pt x="58" y="71"/>
                    <a:pt x="57" y="71"/>
                  </a:cubicBezTo>
                  <a:cubicBezTo>
                    <a:pt x="57" y="71"/>
                    <a:pt x="53" y="68"/>
                    <a:pt x="52" y="68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52" y="67"/>
                    <a:pt x="54" y="63"/>
                    <a:pt x="54" y="62"/>
                  </a:cubicBezTo>
                  <a:cubicBezTo>
                    <a:pt x="53" y="61"/>
                    <a:pt x="53" y="61"/>
                    <a:pt x="53" y="60"/>
                  </a:cubicBezTo>
                  <a:cubicBezTo>
                    <a:pt x="52" y="60"/>
                    <a:pt x="47" y="59"/>
                    <a:pt x="47" y="59"/>
                  </a:cubicBezTo>
                  <a:cubicBezTo>
                    <a:pt x="47" y="53"/>
                    <a:pt x="47" y="53"/>
                    <a:pt x="47" y="53"/>
                  </a:cubicBezTo>
                  <a:cubicBezTo>
                    <a:pt x="47" y="52"/>
                    <a:pt x="52" y="52"/>
                    <a:pt x="53" y="52"/>
                  </a:cubicBezTo>
                  <a:cubicBezTo>
                    <a:pt x="53" y="51"/>
                    <a:pt x="53" y="50"/>
                    <a:pt x="54" y="50"/>
                  </a:cubicBezTo>
                  <a:cubicBezTo>
                    <a:pt x="54" y="49"/>
                    <a:pt x="52" y="45"/>
                    <a:pt x="52" y="44"/>
                  </a:cubicBezTo>
                  <a:cubicBezTo>
                    <a:pt x="52" y="44"/>
                    <a:pt x="52" y="44"/>
                    <a:pt x="52" y="44"/>
                  </a:cubicBezTo>
                  <a:cubicBezTo>
                    <a:pt x="53" y="44"/>
                    <a:pt x="57" y="41"/>
                    <a:pt x="57" y="41"/>
                  </a:cubicBezTo>
                  <a:cubicBezTo>
                    <a:pt x="58" y="41"/>
                    <a:pt x="61" y="45"/>
                    <a:pt x="61" y="46"/>
                  </a:cubicBezTo>
                  <a:cubicBezTo>
                    <a:pt x="61" y="46"/>
                    <a:pt x="62" y="46"/>
                    <a:pt x="62" y="46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64" y="44"/>
                    <a:pt x="66" y="43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8" y="41"/>
                    <a:pt x="72" y="44"/>
                    <a:pt x="72" y="44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45"/>
                    <a:pt x="71" y="49"/>
                    <a:pt x="70" y="50"/>
                  </a:cubicBezTo>
                  <a:cubicBezTo>
                    <a:pt x="71" y="50"/>
                    <a:pt x="71" y="51"/>
                    <a:pt x="72" y="52"/>
                  </a:cubicBezTo>
                  <a:cubicBezTo>
                    <a:pt x="72" y="52"/>
                    <a:pt x="78" y="52"/>
                    <a:pt x="78" y="53"/>
                  </a:cubicBezTo>
                  <a:lnTo>
                    <a:pt x="78" y="59"/>
                  </a:lnTo>
                  <a:close/>
                  <a:moveTo>
                    <a:pt x="62" y="10"/>
                  </a:moveTo>
                  <a:cubicBezTo>
                    <a:pt x="59" y="10"/>
                    <a:pt x="57" y="12"/>
                    <a:pt x="57" y="15"/>
                  </a:cubicBezTo>
                  <a:cubicBezTo>
                    <a:pt x="57" y="18"/>
                    <a:pt x="59" y="20"/>
                    <a:pt x="62" y="20"/>
                  </a:cubicBezTo>
                  <a:cubicBezTo>
                    <a:pt x="65" y="20"/>
                    <a:pt x="67" y="18"/>
                    <a:pt x="67" y="15"/>
                  </a:cubicBezTo>
                  <a:cubicBezTo>
                    <a:pt x="67" y="12"/>
                    <a:pt x="65" y="10"/>
                    <a:pt x="62" y="10"/>
                  </a:cubicBezTo>
                  <a:close/>
                  <a:moveTo>
                    <a:pt x="62" y="51"/>
                  </a:moveTo>
                  <a:cubicBezTo>
                    <a:pt x="59" y="51"/>
                    <a:pt x="57" y="53"/>
                    <a:pt x="57" y="56"/>
                  </a:cubicBezTo>
                  <a:cubicBezTo>
                    <a:pt x="57" y="59"/>
                    <a:pt x="59" y="61"/>
                    <a:pt x="62" y="61"/>
                  </a:cubicBezTo>
                  <a:cubicBezTo>
                    <a:pt x="65" y="61"/>
                    <a:pt x="67" y="59"/>
                    <a:pt x="67" y="56"/>
                  </a:cubicBezTo>
                  <a:cubicBezTo>
                    <a:pt x="67" y="53"/>
                    <a:pt x="65" y="51"/>
                    <a:pt x="62" y="5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cxnSp>
        <p:nvCxnSpPr>
          <p:cNvPr id="110" name="Straight Connector 109"/>
          <p:cNvCxnSpPr/>
          <p:nvPr/>
        </p:nvCxnSpPr>
        <p:spPr>
          <a:xfrm flipH="1" flipV="1" rot="5400000">
            <a:off x="3050038" y="3860039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 flipV="1" rot="5400000">
            <a:off x="6174847" y="3860039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 flipV="1" rot="5400000">
            <a:off x="9601102" y="3811491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 rot="16200000">
            <a:off x="8026770" y="3860041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H="1" rot="16200000">
            <a:off x="4505173" y="3860041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ooter Text"/>
          <p:cNvSpPr txBox="1"/>
          <p:nvPr/>
        </p:nvSpPr>
        <p:spPr>
          <a:xfrm>
            <a:off x="1823024" y="5468421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40" name="Footer Text"/>
          <p:cNvSpPr txBox="1"/>
          <p:nvPr/>
        </p:nvSpPr>
        <p:spPr>
          <a:xfrm>
            <a:off x="3205349" y="2126677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41" name="Footer Text"/>
          <p:cNvSpPr txBox="1"/>
          <p:nvPr/>
        </p:nvSpPr>
        <p:spPr>
          <a:xfrm>
            <a:off x="6522886" y="2126677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42" name="Footer Text"/>
          <p:cNvSpPr txBox="1"/>
          <p:nvPr/>
        </p:nvSpPr>
        <p:spPr>
          <a:xfrm>
            <a:off x="9593633" y="2126677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43" name="Footer Text"/>
          <p:cNvSpPr txBox="1"/>
          <p:nvPr/>
        </p:nvSpPr>
        <p:spPr>
          <a:xfrm>
            <a:off x="8258525" y="5468421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44" name="Footer Text"/>
          <p:cNvSpPr txBox="1"/>
          <p:nvPr/>
        </p:nvSpPr>
        <p:spPr>
          <a:xfrm>
            <a:off x="4811523" y="5468421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3" name="椭圆 32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664006523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13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17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27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9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31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4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3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45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3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55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57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59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6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69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71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73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7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81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83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9"/>
      <p:bldP grpId="0" spid="40"/>
      <p:bldP grpId="0" spid="41"/>
      <p:bldP grpId="0" spid="42"/>
      <p:bldP grpId="0" spid="43"/>
      <p:bldP grpId="0" spid="44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58"/>
          <p:cNvGrpSpPr/>
          <p:nvPr/>
        </p:nvGrpSpPr>
        <p:grpSpPr>
          <a:xfrm>
            <a:off x="1497570" y="2217808"/>
            <a:ext cx="1442320" cy="1275898"/>
            <a:chOff x="533400" y="1426519"/>
            <a:chExt cx="1181100" cy="1044819"/>
          </a:xfrm>
        </p:grpSpPr>
        <p:sp>
          <p:nvSpPr>
            <p:cNvPr id="5" name="Freeform 4"/>
            <p:cNvSpPr/>
            <p:nvPr/>
          </p:nvSpPr>
          <p:spPr bwMode="auto">
            <a:xfrm>
              <a:off x="533400" y="1426519"/>
              <a:ext cx="1181100" cy="317989"/>
            </a:xfrm>
            <a:custGeom>
              <a:gdLst>
                <a:gd fmla="*/ 0 w 1981200" name="connsiteX0"/>
                <a:gd fmla="*/ 0 h 533400" name="connsiteY0"/>
                <a:gd fmla="*/ 1600200 w 1981200" name="connsiteX1"/>
                <a:gd fmla="*/ 0 h 533400" name="connsiteY1"/>
                <a:gd fmla="*/ 1981200 w 1981200" name="connsiteX2"/>
                <a:gd fmla="*/ 533400 h 533400" name="connsiteY2"/>
                <a:gd fmla="*/ 0 w 1981200" name="connsiteX3"/>
                <a:gd fmla="*/ 533400 h 533400" name="connsiteY3"/>
                <a:gd fmla="*/ 0 w 1981200" name="connsiteX4"/>
                <a:gd fmla="*/ 0 h 5334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533400" w="1981200">
                  <a:moveTo>
                    <a:pt x="0" y="0"/>
                  </a:moveTo>
                  <a:lnTo>
                    <a:pt x="1600200" y="0"/>
                  </a:lnTo>
                  <a:lnTo>
                    <a:pt x="1981200" y="533400"/>
                  </a:lnTo>
                  <a:lnTo>
                    <a:pt x="0" y="533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rtlCol="0" tIns="55832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" name="Freeform 8"/>
            <p:cNvSpPr/>
            <p:nvPr/>
          </p:nvSpPr>
          <p:spPr bwMode="auto">
            <a:xfrm flipH="1" rot="16200000">
              <a:off x="1192090" y="1948929"/>
              <a:ext cx="726831" cy="317988"/>
            </a:xfrm>
            <a:custGeom>
              <a:gdLst>
                <a:gd fmla="*/ 0 w 1981200" name="connsiteX0"/>
                <a:gd fmla="*/ 0 h 533400" name="connsiteY0"/>
                <a:gd fmla="*/ 1600200 w 1981200" name="connsiteX1"/>
                <a:gd fmla="*/ 0 h 533400" name="connsiteY1"/>
                <a:gd fmla="*/ 1981200 w 1981200" name="connsiteX2"/>
                <a:gd fmla="*/ 533400 h 533400" name="connsiteY2"/>
                <a:gd fmla="*/ 0 w 1981200" name="connsiteX3"/>
                <a:gd fmla="*/ 533400 h 533400" name="connsiteY3"/>
                <a:gd fmla="*/ 0 w 1981200" name="connsiteX4"/>
                <a:gd fmla="*/ 0 h 5334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533400" w="1981200">
                  <a:moveTo>
                    <a:pt x="0" y="0"/>
                  </a:moveTo>
                  <a:lnTo>
                    <a:pt x="1600200" y="0"/>
                  </a:lnTo>
                  <a:lnTo>
                    <a:pt x="1981200" y="533400"/>
                  </a:lnTo>
                  <a:lnTo>
                    <a:pt x="0" y="533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rtlCol="0" tIns="55832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" name="Group 59"/>
          <p:cNvGrpSpPr/>
          <p:nvPr/>
        </p:nvGrpSpPr>
        <p:grpSpPr>
          <a:xfrm>
            <a:off x="2939891" y="3105390"/>
            <a:ext cx="1442320" cy="1275898"/>
            <a:chOff x="1714500" y="2153350"/>
            <a:chExt cx="1181100" cy="1044819"/>
          </a:xfrm>
        </p:grpSpPr>
        <p:sp>
          <p:nvSpPr>
            <p:cNvPr id="10" name="Freeform 9"/>
            <p:cNvSpPr/>
            <p:nvPr/>
          </p:nvSpPr>
          <p:spPr bwMode="auto">
            <a:xfrm>
              <a:off x="1714500" y="2153350"/>
              <a:ext cx="1181100" cy="317989"/>
            </a:xfrm>
            <a:custGeom>
              <a:gdLst>
                <a:gd fmla="*/ 0 w 1981200" name="connsiteX0"/>
                <a:gd fmla="*/ 0 h 533400" name="connsiteY0"/>
                <a:gd fmla="*/ 1600200 w 1981200" name="connsiteX1"/>
                <a:gd fmla="*/ 0 h 533400" name="connsiteY1"/>
                <a:gd fmla="*/ 1981200 w 1981200" name="connsiteX2"/>
                <a:gd fmla="*/ 533400 h 533400" name="connsiteY2"/>
                <a:gd fmla="*/ 0 w 1981200" name="connsiteX3"/>
                <a:gd fmla="*/ 533400 h 533400" name="connsiteY3"/>
                <a:gd fmla="*/ 0 w 1981200" name="connsiteX4"/>
                <a:gd fmla="*/ 0 h 5334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533400" w="1981200">
                  <a:moveTo>
                    <a:pt x="0" y="0"/>
                  </a:moveTo>
                  <a:lnTo>
                    <a:pt x="1600200" y="0"/>
                  </a:lnTo>
                  <a:lnTo>
                    <a:pt x="1981200" y="533400"/>
                  </a:lnTo>
                  <a:lnTo>
                    <a:pt x="0" y="533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rtlCol="0" tIns="55832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 flipH="1" rot="16200000">
              <a:off x="2373190" y="2675760"/>
              <a:ext cx="726831" cy="317988"/>
            </a:xfrm>
            <a:custGeom>
              <a:gdLst>
                <a:gd fmla="*/ 0 w 1981200" name="connsiteX0"/>
                <a:gd fmla="*/ 0 h 533400" name="connsiteY0"/>
                <a:gd fmla="*/ 1600200 w 1981200" name="connsiteX1"/>
                <a:gd fmla="*/ 0 h 533400" name="connsiteY1"/>
                <a:gd fmla="*/ 1981200 w 1981200" name="connsiteX2"/>
                <a:gd fmla="*/ 533400 h 533400" name="connsiteY2"/>
                <a:gd fmla="*/ 0 w 1981200" name="connsiteX3"/>
                <a:gd fmla="*/ 533400 h 533400" name="connsiteY3"/>
                <a:gd fmla="*/ 0 w 1981200" name="connsiteX4"/>
                <a:gd fmla="*/ 0 h 5334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533400" w="1981200">
                  <a:moveTo>
                    <a:pt x="0" y="0"/>
                  </a:moveTo>
                  <a:lnTo>
                    <a:pt x="1600200" y="0"/>
                  </a:lnTo>
                  <a:lnTo>
                    <a:pt x="1981200" y="533400"/>
                  </a:lnTo>
                  <a:lnTo>
                    <a:pt x="0" y="533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rtlCol="0" tIns="55832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" name="Group 60"/>
          <p:cNvGrpSpPr/>
          <p:nvPr/>
        </p:nvGrpSpPr>
        <p:grpSpPr>
          <a:xfrm>
            <a:off x="4382212" y="3992972"/>
            <a:ext cx="1442320" cy="1275897"/>
            <a:chOff x="2895600" y="2880181"/>
            <a:chExt cx="1181100" cy="1044818"/>
          </a:xfrm>
        </p:grpSpPr>
        <p:sp>
          <p:nvSpPr>
            <p:cNvPr id="12" name="Freeform 11"/>
            <p:cNvSpPr/>
            <p:nvPr/>
          </p:nvSpPr>
          <p:spPr bwMode="auto">
            <a:xfrm>
              <a:off x="2895600" y="2880181"/>
              <a:ext cx="1181100" cy="317989"/>
            </a:xfrm>
            <a:custGeom>
              <a:gdLst>
                <a:gd fmla="*/ 0 w 1981200" name="connsiteX0"/>
                <a:gd fmla="*/ 0 h 533400" name="connsiteY0"/>
                <a:gd fmla="*/ 1600200 w 1981200" name="connsiteX1"/>
                <a:gd fmla="*/ 0 h 533400" name="connsiteY1"/>
                <a:gd fmla="*/ 1981200 w 1981200" name="connsiteX2"/>
                <a:gd fmla="*/ 533400 h 533400" name="connsiteY2"/>
                <a:gd fmla="*/ 0 w 1981200" name="connsiteX3"/>
                <a:gd fmla="*/ 533400 h 533400" name="connsiteY3"/>
                <a:gd fmla="*/ 0 w 1981200" name="connsiteX4"/>
                <a:gd fmla="*/ 0 h 5334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533400" w="1981200">
                  <a:moveTo>
                    <a:pt x="0" y="0"/>
                  </a:moveTo>
                  <a:lnTo>
                    <a:pt x="1600200" y="0"/>
                  </a:lnTo>
                  <a:lnTo>
                    <a:pt x="1981200" y="533400"/>
                  </a:lnTo>
                  <a:lnTo>
                    <a:pt x="0" y="533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rtlCol="0" tIns="55832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 flipH="1" rot="16200000">
              <a:off x="3554290" y="3402590"/>
              <a:ext cx="726831" cy="317988"/>
            </a:xfrm>
            <a:custGeom>
              <a:gdLst>
                <a:gd fmla="*/ 0 w 1981200" name="connsiteX0"/>
                <a:gd fmla="*/ 0 h 533400" name="connsiteY0"/>
                <a:gd fmla="*/ 1600200 w 1981200" name="connsiteX1"/>
                <a:gd fmla="*/ 0 h 533400" name="connsiteY1"/>
                <a:gd fmla="*/ 1981200 w 1981200" name="connsiteX2"/>
                <a:gd fmla="*/ 533400 h 533400" name="connsiteY2"/>
                <a:gd fmla="*/ 0 w 1981200" name="connsiteX3"/>
                <a:gd fmla="*/ 533400 h 533400" name="connsiteY3"/>
                <a:gd fmla="*/ 0 w 1981200" name="connsiteX4"/>
                <a:gd fmla="*/ 0 h 5334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533400" w="1981200">
                  <a:moveTo>
                    <a:pt x="0" y="0"/>
                  </a:moveTo>
                  <a:lnTo>
                    <a:pt x="1600200" y="0"/>
                  </a:lnTo>
                  <a:lnTo>
                    <a:pt x="1981200" y="533400"/>
                  </a:lnTo>
                  <a:lnTo>
                    <a:pt x="0" y="533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rtlCol="0" tIns="55832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6" name="Group 61"/>
          <p:cNvGrpSpPr/>
          <p:nvPr/>
        </p:nvGrpSpPr>
        <p:grpSpPr>
          <a:xfrm>
            <a:off x="5824531" y="4880553"/>
            <a:ext cx="1442320" cy="1275897"/>
            <a:chOff x="4076700" y="3607012"/>
            <a:chExt cx="1181100" cy="1044818"/>
          </a:xfrm>
        </p:grpSpPr>
        <p:sp>
          <p:nvSpPr>
            <p:cNvPr id="14" name="Freeform 13"/>
            <p:cNvSpPr/>
            <p:nvPr/>
          </p:nvSpPr>
          <p:spPr bwMode="auto">
            <a:xfrm>
              <a:off x="4076700" y="3607012"/>
              <a:ext cx="1181100" cy="317989"/>
            </a:xfrm>
            <a:custGeom>
              <a:gdLst>
                <a:gd fmla="*/ 0 w 1981200" name="connsiteX0"/>
                <a:gd fmla="*/ 0 h 533400" name="connsiteY0"/>
                <a:gd fmla="*/ 1600200 w 1981200" name="connsiteX1"/>
                <a:gd fmla="*/ 0 h 533400" name="connsiteY1"/>
                <a:gd fmla="*/ 1981200 w 1981200" name="connsiteX2"/>
                <a:gd fmla="*/ 533400 h 533400" name="connsiteY2"/>
                <a:gd fmla="*/ 0 w 1981200" name="connsiteX3"/>
                <a:gd fmla="*/ 533400 h 533400" name="connsiteY3"/>
                <a:gd fmla="*/ 0 w 1981200" name="connsiteX4"/>
                <a:gd fmla="*/ 0 h 5334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533400" w="1981200">
                  <a:moveTo>
                    <a:pt x="0" y="0"/>
                  </a:moveTo>
                  <a:lnTo>
                    <a:pt x="1600200" y="0"/>
                  </a:lnTo>
                  <a:lnTo>
                    <a:pt x="1981200" y="533400"/>
                  </a:lnTo>
                  <a:lnTo>
                    <a:pt x="0" y="533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rtlCol="0" tIns="55832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5" name="Freeform 14"/>
            <p:cNvSpPr/>
            <p:nvPr/>
          </p:nvSpPr>
          <p:spPr bwMode="auto">
            <a:xfrm flipH="1" rot="16200000">
              <a:off x="4735390" y="4129421"/>
              <a:ext cx="726831" cy="317988"/>
            </a:xfrm>
            <a:custGeom>
              <a:gdLst>
                <a:gd fmla="*/ 0 w 1981200" name="connsiteX0"/>
                <a:gd fmla="*/ 0 h 533400" name="connsiteY0"/>
                <a:gd fmla="*/ 1600200 w 1981200" name="connsiteX1"/>
                <a:gd fmla="*/ 0 h 533400" name="connsiteY1"/>
                <a:gd fmla="*/ 1981200 w 1981200" name="connsiteX2"/>
                <a:gd fmla="*/ 533400 h 533400" name="connsiteY2"/>
                <a:gd fmla="*/ 0 w 1981200" name="connsiteX3"/>
                <a:gd fmla="*/ 533400 h 533400" name="connsiteY3"/>
                <a:gd fmla="*/ 0 w 1981200" name="connsiteX4"/>
                <a:gd fmla="*/ 0 h 5334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533400" w="1981200">
                  <a:moveTo>
                    <a:pt x="0" y="0"/>
                  </a:moveTo>
                  <a:lnTo>
                    <a:pt x="1600200" y="0"/>
                  </a:lnTo>
                  <a:lnTo>
                    <a:pt x="1981200" y="533400"/>
                  </a:lnTo>
                  <a:lnTo>
                    <a:pt x="0" y="533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rtlCol="0" tIns="55832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9" name="Rectangle 18"/>
          <p:cNvSpPr/>
          <p:nvPr/>
        </p:nvSpPr>
        <p:spPr bwMode="auto">
          <a:xfrm>
            <a:off x="7266851" y="5768135"/>
            <a:ext cx="1488847" cy="388317"/>
          </a:xfrm>
          <a:prstGeom prst="rect">
            <a:avLst/>
          </a:prstGeom>
          <a:solidFill>
            <a:schemeClr val="accent5"/>
          </a:solidFill>
          <a:ln w="9525">
            <a:noFill/>
            <a:round/>
          </a:ln>
        </p:spPr>
        <p:txBody>
          <a:bodyPr anchor="t" anchorCtr="0" bIns="55832" compatLnSpc="1" lIns="111664" numCol="1" rIns="111664" rtlCol="0" tIns="55832" vert="horz" wrap="square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53864" y="3729878"/>
            <a:ext cx="711200" cy="256032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460674" y="4617460"/>
            <a:ext cx="711200" cy="256032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accent3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658377" y="2842296"/>
            <a:ext cx="711200" cy="256032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885886" y="5505041"/>
            <a:ext cx="711200" cy="256032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accent4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626600" y="6237873"/>
            <a:ext cx="711200" cy="256032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accent5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5" name="Freeform 245"/>
          <p:cNvSpPr/>
          <p:nvPr/>
        </p:nvSpPr>
        <p:spPr bwMode="auto">
          <a:xfrm>
            <a:off x="7685590" y="5150338"/>
            <a:ext cx="496926" cy="496926"/>
          </a:xfrm>
          <a:custGeom>
            <a:cxnLst>
              <a:cxn ang="0">
                <a:pos x="68" y="3"/>
              </a:cxn>
              <a:cxn ang="0">
                <a:pos x="58" y="61"/>
              </a:cxn>
              <a:cxn ang="0">
                <a:pos x="57" y="63"/>
              </a:cxn>
              <a:cxn ang="0">
                <a:pos x="56" y="63"/>
              </a:cxn>
              <a:cxn ang="0">
                <a:pos x="55" y="63"/>
              </a:cxn>
              <a:cxn ang="0">
                <a:pos x="38" y="56"/>
              </a:cxn>
              <a:cxn ang="0">
                <a:pos x="28" y="67"/>
              </a:cxn>
              <a:cxn ang="0">
                <a:pos x="26" y="68"/>
              </a:cxn>
              <a:cxn ang="0">
                <a:pos x="26" y="68"/>
              </a:cxn>
              <a:cxn ang="0">
                <a:pos x="24" y="65"/>
              </a:cxn>
              <a:cxn ang="0">
                <a:pos x="24" y="52"/>
              </a:cxn>
              <a:cxn ang="0">
                <a:pos x="57" y="12"/>
              </a:cxn>
              <a:cxn ang="0">
                <a:pos x="16" y="47"/>
              </a:cxn>
              <a:cxn ang="0">
                <a:pos x="1" y="41"/>
              </a:cxn>
              <a:cxn ang="0">
                <a:pos x="0" y="39"/>
              </a:cxn>
              <a:cxn ang="0">
                <a:pos x="1" y="36"/>
              </a:cxn>
              <a:cxn ang="0">
                <a:pos x="64" y="0"/>
              </a:cxn>
              <a:cxn ang="0">
                <a:pos x="65" y="0"/>
              </a:cxn>
              <a:cxn ang="0">
                <a:pos x="67" y="0"/>
              </a:cxn>
              <a:cxn ang="0">
                <a:pos x="68" y="3"/>
              </a:cxn>
            </a:cxnLst>
            <a:rect b="b" l="0" r="r" t="0"/>
            <a:pathLst>
              <a:path h="68" w="68">
                <a:moveTo>
                  <a:pt x="68" y="3"/>
                </a:moveTo>
                <a:cubicBezTo>
                  <a:pt x="58" y="61"/>
                  <a:pt x="58" y="61"/>
                  <a:pt x="58" y="61"/>
                </a:cubicBezTo>
                <a:cubicBezTo>
                  <a:pt x="58" y="62"/>
                  <a:pt x="57" y="62"/>
                  <a:pt x="57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5" y="63"/>
                  <a:pt x="55" y="63"/>
                  <a:pt x="55" y="63"/>
                </a:cubicBezTo>
                <a:cubicBezTo>
                  <a:pt x="38" y="56"/>
                  <a:pt x="38" y="56"/>
                  <a:pt x="38" y="56"/>
                </a:cubicBezTo>
                <a:cubicBezTo>
                  <a:pt x="28" y="67"/>
                  <a:pt x="28" y="67"/>
                  <a:pt x="28" y="67"/>
                </a:cubicBezTo>
                <a:cubicBezTo>
                  <a:pt x="28" y="67"/>
                  <a:pt x="27" y="68"/>
                  <a:pt x="26" y="68"/>
                </a:cubicBezTo>
                <a:cubicBezTo>
                  <a:pt x="26" y="68"/>
                  <a:pt x="26" y="68"/>
                  <a:pt x="26" y="68"/>
                </a:cubicBezTo>
                <a:cubicBezTo>
                  <a:pt x="25" y="67"/>
                  <a:pt x="24" y="66"/>
                  <a:pt x="24" y="65"/>
                </a:cubicBezTo>
                <a:cubicBezTo>
                  <a:pt x="24" y="52"/>
                  <a:pt x="24" y="52"/>
                  <a:pt x="24" y="52"/>
                </a:cubicBezTo>
                <a:cubicBezTo>
                  <a:pt x="57" y="12"/>
                  <a:pt x="57" y="12"/>
                  <a:pt x="57" y="12"/>
                </a:cubicBezTo>
                <a:cubicBezTo>
                  <a:pt x="16" y="47"/>
                  <a:pt x="16" y="47"/>
                  <a:pt x="16" y="47"/>
                </a:cubicBezTo>
                <a:cubicBezTo>
                  <a:pt x="1" y="41"/>
                  <a:pt x="1" y="41"/>
                  <a:pt x="1" y="41"/>
                </a:cubicBezTo>
                <a:cubicBezTo>
                  <a:pt x="0" y="40"/>
                  <a:pt x="0" y="40"/>
                  <a:pt x="0" y="39"/>
                </a:cubicBezTo>
                <a:cubicBezTo>
                  <a:pt x="0" y="38"/>
                  <a:pt x="0" y="37"/>
                  <a:pt x="1" y="36"/>
                </a:cubicBezTo>
                <a:cubicBezTo>
                  <a:pt x="64" y="0"/>
                  <a:pt x="64" y="0"/>
                  <a:pt x="64" y="0"/>
                </a:cubicBezTo>
                <a:cubicBezTo>
                  <a:pt x="65" y="0"/>
                  <a:pt x="65" y="0"/>
                  <a:pt x="65" y="0"/>
                </a:cubicBezTo>
                <a:cubicBezTo>
                  <a:pt x="66" y="0"/>
                  <a:pt x="66" y="0"/>
                  <a:pt x="67" y="0"/>
                </a:cubicBezTo>
                <a:cubicBezTo>
                  <a:pt x="68" y="1"/>
                  <a:pt x="68" y="2"/>
                  <a:pt x="68" y="3"/>
                </a:cubicBezTo>
                <a:close/>
              </a:path>
            </a:pathLst>
          </a:custGeom>
          <a:solidFill>
            <a:schemeClr val="accent5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6" name="Freeform 63"/>
          <p:cNvSpPr>
            <a:spLocks noEditPoints="1"/>
          </p:cNvSpPr>
          <p:nvPr/>
        </p:nvSpPr>
        <p:spPr bwMode="auto">
          <a:xfrm>
            <a:off x="3213427" y="2588248"/>
            <a:ext cx="563939" cy="410440"/>
          </a:xfrm>
          <a:custGeom>
            <a:cxnLst>
              <a:cxn ang="0">
                <a:pos x="62" y="57"/>
              </a:cxn>
              <a:cxn ang="0">
                <a:pos x="18" y="57"/>
              </a:cxn>
              <a:cxn ang="0">
                <a:pos x="0" y="39"/>
              </a:cxn>
              <a:cxn ang="0">
                <a:pos x="11" y="23"/>
              </a:cxn>
              <a:cxn ang="0">
                <a:pos x="11" y="21"/>
              </a:cxn>
              <a:cxn ang="0">
                <a:pos x="31" y="0"/>
              </a:cxn>
              <a:cxn ang="0">
                <a:pos x="50" y="13"/>
              </a:cxn>
              <a:cxn ang="0">
                <a:pos x="57" y="11"/>
              </a:cxn>
              <a:cxn ang="0">
                <a:pos x="67" y="21"/>
              </a:cxn>
              <a:cxn ang="0">
                <a:pos x="66" y="27"/>
              </a:cxn>
              <a:cxn ang="0">
                <a:pos x="78" y="42"/>
              </a:cxn>
              <a:cxn ang="0">
                <a:pos x="62" y="57"/>
              </a:cxn>
              <a:cxn ang="0">
                <a:pos x="51" y="31"/>
              </a:cxn>
              <a:cxn ang="0">
                <a:pos x="42" y="31"/>
              </a:cxn>
              <a:cxn ang="0">
                <a:pos x="42" y="17"/>
              </a:cxn>
              <a:cxn ang="0">
                <a:pos x="40" y="16"/>
              </a:cxn>
              <a:cxn ang="0">
                <a:pos x="33" y="16"/>
              </a:cxn>
              <a:cxn ang="0">
                <a:pos x="31" y="17"/>
              </a:cxn>
              <a:cxn ang="0">
                <a:pos x="31" y="31"/>
              </a:cxn>
              <a:cxn ang="0">
                <a:pos x="22" y="31"/>
              </a:cxn>
              <a:cxn ang="0">
                <a:pos x="21" y="33"/>
              </a:cxn>
              <a:cxn ang="0">
                <a:pos x="21" y="34"/>
              </a:cxn>
              <a:cxn ang="0">
                <a:pos x="36" y="48"/>
              </a:cxn>
              <a:cxn ang="0">
                <a:pos x="36" y="48"/>
              </a:cxn>
              <a:cxn ang="0">
                <a:pos x="37" y="48"/>
              </a:cxn>
              <a:cxn ang="0">
                <a:pos x="51" y="34"/>
              </a:cxn>
              <a:cxn ang="0">
                <a:pos x="52" y="33"/>
              </a:cxn>
              <a:cxn ang="0">
                <a:pos x="51" y="31"/>
              </a:cxn>
            </a:cxnLst>
            <a:rect b="b" l="0" r="r" t="0"/>
            <a:pathLst>
              <a:path h="57" w="78">
                <a:moveTo>
                  <a:pt x="62" y="57"/>
                </a:moveTo>
                <a:cubicBezTo>
                  <a:pt x="18" y="57"/>
                  <a:pt x="18" y="57"/>
                  <a:pt x="18" y="57"/>
                </a:cubicBezTo>
                <a:cubicBezTo>
                  <a:pt x="9" y="57"/>
                  <a:pt x="0" y="49"/>
                  <a:pt x="0" y="39"/>
                </a:cubicBezTo>
                <a:cubicBezTo>
                  <a:pt x="0" y="32"/>
                  <a:pt x="5" y="26"/>
                  <a:pt x="11" y="23"/>
                </a:cubicBezTo>
                <a:cubicBezTo>
                  <a:pt x="11" y="22"/>
                  <a:pt x="11" y="22"/>
                  <a:pt x="11" y="21"/>
                </a:cubicBezTo>
                <a:cubicBezTo>
                  <a:pt x="11" y="10"/>
                  <a:pt x="20" y="0"/>
                  <a:pt x="31" y="0"/>
                </a:cubicBezTo>
                <a:cubicBezTo>
                  <a:pt x="40" y="0"/>
                  <a:pt x="47" y="6"/>
                  <a:pt x="50" y="13"/>
                </a:cubicBezTo>
                <a:cubicBezTo>
                  <a:pt x="52" y="12"/>
                  <a:pt x="55" y="11"/>
                  <a:pt x="57" y="11"/>
                </a:cubicBezTo>
                <a:cubicBezTo>
                  <a:pt x="63" y="11"/>
                  <a:pt x="67" y="15"/>
                  <a:pt x="67" y="21"/>
                </a:cubicBezTo>
                <a:cubicBezTo>
                  <a:pt x="67" y="23"/>
                  <a:pt x="67" y="25"/>
                  <a:pt x="66" y="27"/>
                </a:cubicBezTo>
                <a:cubicBezTo>
                  <a:pt x="73" y="28"/>
                  <a:pt x="78" y="34"/>
                  <a:pt x="78" y="42"/>
                </a:cubicBezTo>
                <a:cubicBezTo>
                  <a:pt x="78" y="50"/>
                  <a:pt x="71" y="57"/>
                  <a:pt x="62" y="57"/>
                </a:cubicBezTo>
                <a:close/>
                <a:moveTo>
                  <a:pt x="51" y="31"/>
                </a:moveTo>
                <a:cubicBezTo>
                  <a:pt x="42" y="31"/>
                  <a:pt x="42" y="31"/>
                  <a:pt x="42" y="31"/>
                </a:cubicBezTo>
                <a:cubicBezTo>
                  <a:pt x="42" y="17"/>
                  <a:pt x="42" y="17"/>
                  <a:pt x="42" y="17"/>
                </a:cubicBezTo>
                <a:cubicBezTo>
                  <a:pt x="42" y="16"/>
                  <a:pt x="41" y="16"/>
                  <a:pt x="40" y="16"/>
                </a:cubicBezTo>
                <a:cubicBezTo>
                  <a:pt x="33" y="16"/>
                  <a:pt x="33" y="16"/>
                  <a:pt x="33" y="16"/>
                </a:cubicBezTo>
                <a:cubicBezTo>
                  <a:pt x="32" y="16"/>
                  <a:pt x="31" y="16"/>
                  <a:pt x="31" y="17"/>
                </a:cubicBezTo>
                <a:cubicBezTo>
                  <a:pt x="31" y="31"/>
                  <a:pt x="31" y="31"/>
                  <a:pt x="31" y="31"/>
                </a:cubicBezTo>
                <a:cubicBezTo>
                  <a:pt x="22" y="31"/>
                  <a:pt x="22" y="31"/>
                  <a:pt x="22" y="31"/>
                </a:cubicBezTo>
                <a:cubicBezTo>
                  <a:pt x="22" y="31"/>
                  <a:pt x="21" y="32"/>
                  <a:pt x="21" y="33"/>
                </a:cubicBezTo>
                <a:cubicBezTo>
                  <a:pt x="21" y="33"/>
                  <a:pt x="21" y="33"/>
                  <a:pt x="21" y="34"/>
                </a:cubicBezTo>
                <a:cubicBezTo>
                  <a:pt x="36" y="48"/>
                  <a:pt x="36" y="48"/>
                  <a:pt x="36" y="48"/>
                </a:cubicBezTo>
                <a:cubicBezTo>
                  <a:pt x="36" y="48"/>
                  <a:pt x="36" y="48"/>
                  <a:pt x="36" y="48"/>
                </a:cubicBezTo>
                <a:cubicBezTo>
                  <a:pt x="37" y="48"/>
                  <a:pt x="37" y="48"/>
                  <a:pt x="37" y="48"/>
                </a:cubicBezTo>
                <a:cubicBezTo>
                  <a:pt x="51" y="34"/>
                  <a:pt x="51" y="34"/>
                  <a:pt x="51" y="34"/>
                </a:cubicBezTo>
                <a:cubicBezTo>
                  <a:pt x="52" y="33"/>
                  <a:pt x="52" y="33"/>
                  <a:pt x="52" y="33"/>
                </a:cubicBezTo>
                <a:cubicBezTo>
                  <a:pt x="52" y="32"/>
                  <a:pt x="51" y="31"/>
                  <a:pt x="51" y="31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7" name="Freeform 103"/>
          <p:cNvSpPr>
            <a:spLocks noEditPoints="1"/>
          </p:cNvSpPr>
          <p:nvPr/>
        </p:nvSpPr>
        <p:spPr bwMode="auto">
          <a:xfrm>
            <a:off x="1902630" y="1566438"/>
            <a:ext cx="375384" cy="552761"/>
          </a:xfrm>
          <a:custGeom>
            <a:cxnLst>
              <a:cxn ang="0">
                <a:pos x="37" y="29"/>
              </a:cxn>
              <a:cxn ang="0">
                <a:pos x="31" y="41"/>
              </a:cxn>
              <a:cxn ang="0">
                <a:pos x="33" y="44"/>
              </a:cxn>
              <a:cxn ang="0">
                <a:pos x="32" y="47"/>
              </a:cxn>
              <a:cxn ang="0">
                <a:pos x="33" y="49"/>
              </a:cxn>
              <a:cxn ang="0">
                <a:pos x="31" y="53"/>
              </a:cxn>
              <a:cxn ang="0">
                <a:pos x="31" y="54"/>
              </a:cxn>
              <a:cxn ang="0">
                <a:pos x="27" y="58"/>
              </a:cxn>
              <a:cxn ang="0">
                <a:pos x="21" y="62"/>
              </a:cxn>
              <a:cxn ang="0">
                <a:pos x="15" y="58"/>
              </a:cxn>
              <a:cxn ang="0">
                <a:pos x="11" y="54"/>
              </a:cxn>
              <a:cxn ang="0">
                <a:pos x="11" y="53"/>
              </a:cxn>
              <a:cxn ang="0">
                <a:pos x="9" y="49"/>
              </a:cxn>
              <a:cxn ang="0">
                <a:pos x="10" y="47"/>
              </a:cxn>
              <a:cxn ang="0">
                <a:pos x="9" y="44"/>
              </a:cxn>
              <a:cxn ang="0">
                <a:pos x="11" y="41"/>
              </a:cxn>
              <a:cxn ang="0">
                <a:pos x="5" y="29"/>
              </a:cxn>
              <a:cxn ang="0">
                <a:pos x="0" y="18"/>
              </a:cxn>
              <a:cxn ang="0">
                <a:pos x="21" y="0"/>
              </a:cxn>
              <a:cxn ang="0">
                <a:pos x="42" y="18"/>
              </a:cxn>
              <a:cxn ang="0">
                <a:pos x="37" y="29"/>
              </a:cxn>
              <a:cxn ang="0">
                <a:pos x="21" y="6"/>
              </a:cxn>
              <a:cxn ang="0">
                <a:pos x="6" y="18"/>
              </a:cxn>
              <a:cxn ang="0">
                <a:pos x="8" y="26"/>
              </a:cxn>
              <a:cxn ang="0">
                <a:pos x="11" y="28"/>
              </a:cxn>
              <a:cxn ang="0">
                <a:pos x="16" y="40"/>
              </a:cxn>
              <a:cxn ang="0">
                <a:pos x="26" y="40"/>
              </a:cxn>
              <a:cxn ang="0">
                <a:pos x="31" y="28"/>
              </a:cxn>
              <a:cxn ang="0">
                <a:pos x="34" y="26"/>
              </a:cxn>
              <a:cxn ang="0">
                <a:pos x="36" y="18"/>
              </a:cxn>
              <a:cxn ang="0">
                <a:pos x="21" y="6"/>
              </a:cxn>
              <a:cxn ang="0">
                <a:pos x="29" y="20"/>
              </a:cxn>
              <a:cxn ang="0">
                <a:pos x="27" y="18"/>
              </a:cxn>
              <a:cxn ang="0">
                <a:pos x="21" y="15"/>
              </a:cxn>
              <a:cxn ang="0">
                <a:pos x="20" y="13"/>
              </a:cxn>
              <a:cxn ang="0">
                <a:pos x="21" y="12"/>
              </a:cxn>
              <a:cxn ang="0">
                <a:pos x="30" y="18"/>
              </a:cxn>
              <a:cxn ang="0">
                <a:pos x="29" y="20"/>
              </a:cxn>
            </a:cxnLst>
            <a:rect b="b" l="0" r="r" t="0"/>
            <a:pathLst>
              <a:path h="62" w="42">
                <a:moveTo>
                  <a:pt x="37" y="29"/>
                </a:moveTo>
                <a:cubicBezTo>
                  <a:pt x="35" y="32"/>
                  <a:pt x="31" y="37"/>
                  <a:pt x="31" y="41"/>
                </a:cubicBezTo>
                <a:cubicBezTo>
                  <a:pt x="32" y="42"/>
                  <a:pt x="33" y="43"/>
                  <a:pt x="33" y="44"/>
                </a:cubicBezTo>
                <a:cubicBezTo>
                  <a:pt x="33" y="45"/>
                  <a:pt x="32" y="46"/>
                  <a:pt x="32" y="47"/>
                </a:cubicBezTo>
                <a:cubicBezTo>
                  <a:pt x="32" y="47"/>
                  <a:pt x="33" y="48"/>
                  <a:pt x="33" y="49"/>
                </a:cubicBezTo>
                <a:cubicBezTo>
                  <a:pt x="33" y="51"/>
                  <a:pt x="32" y="52"/>
                  <a:pt x="31" y="53"/>
                </a:cubicBezTo>
                <a:cubicBezTo>
                  <a:pt x="31" y="53"/>
                  <a:pt x="31" y="54"/>
                  <a:pt x="31" y="54"/>
                </a:cubicBezTo>
                <a:cubicBezTo>
                  <a:pt x="31" y="57"/>
                  <a:pt x="29" y="58"/>
                  <a:pt x="27" y="58"/>
                </a:cubicBezTo>
                <a:cubicBezTo>
                  <a:pt x="26" y="61"/>
                  <a:pt x="24" y="62"/>
                  <a:pt x="21" y="62"/>
                </a:cubicBezTo>
                <a:cubicBezTo>
                  <a:pt x="19" y="62"/>
                  <a:pt x="16" y="61"/>
                  <a:pt x="15" y="58"/>
                </a:cubicBezTo>
                <a:cubicBezTo>
                  <a:pt x="13" y="58"/>
                  <a:pt x="11" y="57"/>
                  <a:pt x="11" y="54"/>
                </a:cubicBezTo>
                <a:cubicBezTo>
                  <a:pt x="11" y="54"/>
                  <a:pt x="11" y="53"/>
                  <a:pt x="11" y="53"/>
                </a:cubicBezTo>
                <a:cubicBezTo>
                  <a:pt x="10" y="52"/>
                  <a:pt x="9" y="51"/>
                  <a:pt x="9" y="49"/>
                </a:cubicBezTo>
                <a:cubicBezTo>
                  <a:pt x="9" y="48"/>
                  <a:pt x="10" y="47"/>
                  <a:pt x="10" y="47"/>
                </a:cubicBezTo>
                <a:cubicBezTo>
                  <a:pt x="10" y="46"/>
                  <a:pt x="9" y="45"/>
                  <a:pt x="9" y="44"/>
                </a:cubicBezTo>
                <a:cubicBezTo>
                  <a:pt x="9" y="43"/>
                  <a:pt x="10" y="42"/>
                  <a:pt x="11" y="41"/>
                </a:cubicBezTo>
                <a:cubicBezTo>
                  <a:pt x="11" y="37"/>
                  <a:pt x="7" y="32"/>
                  <a:pt x="5" y="29"/>
                </a:cubicBezTo>
                <a:cubicBezTo>
                  <a:pt x="2" y="26"/>
                  <a:pt x="0" y="23"/>
                  <a:pt x="0" y="18"/>
                </a:cubicBezTo>
                <a:cubicBezTo>
                  <a:pt x="0" y="8"/>
                  <a:pt x="11" y="0"/>
                  <a:pt x="21" y="0"/>
                </a:cubicBezTo>
                <a:cubicBezTo>
                  <a:pt x="31" y="0"/>
                  <a:pt x="42" y="8"/>
                  <a:pt x="42" y="18"/>
                </a:cubicBezTo>
                <a:cubicBezTo>
                  <a:pt x="42" y="23"/>
                  <a:pt x="40" y="26"/>
                  <a:pt x="37" y="29"/>
                </a:cubicBezTo>
                <a:close/>
                <a:moveTo>
                  <a:pt x="21" y="6"/>
                </a:moveTo>
                <a:cubicBezTo>
                  <a:pt x="14" y="6"/>
                  <a:pt x="6" y="10"/>
                  <a:pt x="6" y="18"/>
                </a:cubicBezTo>
                <a:cubicBezTo>
                  <a:pt x="6" y="21"/>
                  <a:pt x="7" y="24"/>
                  <a:pt x="8" y="26"/>
                </a:cubicBezTo>
                <a:cubicBezTo>
                  <a:pt x="9" y="27"/>
                  <a:pt x="10" y="27"/>
                  <a:pt x="11" y="28"/>
                </a:cubicBezTo>
                <a:cubicBezTo>
                  <a:pt x="14" y="32"/>
                  <a:pt x="16" y="36"/>
                  <a:pt x="16" y="40"/>
                </a:cubicBezTo>
                <a:cubicBezTo>
                  <a:pt x="26" y="40"/>
                  <a:pt x="26" y="40"/>
                  <a:pt x="26" y="40"/>
                </a:cubicBezTo>
                <a:cubicBezTo>
                  <a:pt x="26" y="36"/>
                  <a:pt x="28" y="32"/>
                  <a:pt x="31" y="28"/>
                </a:cubicBezTo>
                <a:cubicBezTo>
                  <a:pt x="32" y="27"/>
                  <a:pt x="33" y="27"/>
                  <a:pt x="34" y="26"/>
                </a:cubicBezTo>
                <a:cubicBezTo>
                  <a:pt x="35" y="24"/>
                  <a:pt x="36" y="21"/>
                  <a:pt x="36" y="18"/>
                </a:cubicBezTo>
                <a:cubicBezTo>
                  <a:pt x="36" y="10"/>
                  <a:pt x="28" y="6"/>
                  <a:pt x="21" y="6"/>
                </a:cubicBezTo>
                <a:close/>
                <a:moveTo>
                  <a:pt x="29" y="20"/>
                </a:moveTo>
                <a:cubicBezTo>
                  <a:pt x="28" y="20"/>
                  <a:pt x="27" y="19"/>
                  <a:pt x="27" y="18"/>
                </a:cubicBezTo>
                <a:cubicBezTo>
                  <a:pt x="27" y="16"/>
                  <a:pt x="23" y="15"/>
                  <a:pt x="21" y="15"/>
                </a:cubicBezTo>
                <a:cubicBezTo>
                  <a:pt x="20" y="15"/>
                  <a:pt x="20" y="14"/>
                  <a:pt x="20" y="13"/>
                </a:cubicBezTo>
                <a:cubicBezTo>
                  <a:pt x="20" y="13"/>
                  <a:pt x="20" y="12"/>
                  <a:pt x="21" y="12"/>
                </a:cubicBezTo>
                <a:cubicBezTo>
                  <a:pt x="25" y="12"/>
                  <a:pt x="30" y="14"/>
                  <a:pt x="30" y="18"/>
                </a:cubicBezTo>
                <a:cubicBezTo>
                  <a:pt x="30" y="19"/>
                  <a:pt x="29" y="20"/>
                  <a:pt x="29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8" name="Freeform 56"/>
          <p:cNvSpPr>
            <a:spLocks noEditPoints="1"/>
          </p:cNvSpPr>
          <p:nvPr/>
        </p:nvSpPr>
        <p:spPr bwMode="auto">
          <a:xfrm>
            <a:off x="4618974" y="3353604"/>
            <a:ext cx="584609" cy="584609"/>
          </a:xfrm>
          <a:custGeom>
            <a:cxnLst>
              <a:cxn ang="0">
                <a:pos x="64" y="42"/>
              </a:cxn>
              <a:cxn ang="0">
                <a:pos x="63" y="44"/>
              </a:cxn>
              <a:cxn ang="0">
                <a:pos x="33" y="64"/>
              </a:cxn>
              <a:cxn ang="0">
                <a:pos x="32" y="64"/>
              </a:cxn>
              <a:cxn ang="0">
                <a:pos x="30" y="64"/>
              </a:cxn>
              <a:cxn ang="0">
                <a:pos x="1" y="44"/>
              </a:cxn>
              <a:cxn ang="0">
                <a:pos x="0" y="42"/>
              </a:cxn>
              <a:cxn ang="0">
                <a:pos x="0" y="23"/>
              </a:cxn>
              <a:cxn ang="0">
                <a:pos x="1" y="20"/>
              </a:cxn>
              <a:cxn ang="0">
                <a:pos x="30" y="1"/>
              </a:cxn>
              <a:cxn ang="0">
                <a:pos x="32" y="0"/>
              </a:cxn>
              <a:cxn ang="0">
                <a:pos x="33" y="1"/>
              </a:cxn>
              <a:cxn ang="0">
                <a:pos x="63" y="20"/>
              </a:cxn>
              <a:cxn ang="0">
                <a:pos x="64" y="23"/>
              </a:cxn>
              <a:cxn ang="0">
                <a:pos x="64" y="42"/>
              </a:cxn>
              <a:cxn ang="0">
                <a:pos x="12" y="32"/>
              </a:cxn>
              <a:cxn ang="0">
                <a:pos x="5" y="28"/>
              </a:cxn>
              <a:cxn ang="0">
                <a:pos x="5" y="37"/>
              </a:cxn>
              <a:cxn ang="0">
                <a:pos x="12" y="32"/>
              </a:cxn>
              <a:cxn ang="0">
                <a:pos x="29" y="21"/>
              </a:cxn>
              <a:cxn ang="0">
                <a:pos x="29" y="8"/>
              </a:cxn>
              <a:cxn ang="0">
                <a:pos x="7" y="23"/>
              </a:cxn>
              <a:cxn ang="0">
                <a:pos x="17" y="29"/>
              </a:cxn>
              <a:cxn ang="0">
                <a:pos x="29" y="21"/>
              </a:cxn>
              <a:cxn ang="0">
                <a:pos x="29" y="56"/>
              </a:cxn>
              <a:cxn ang="0">
                <a:pos x="29" y="44"/>
              </a:cxn>
              <a:cxn ang="0">
                <a:pos x="17" y="36"/>
              </a:cxn>
              <a:cxn ang="0">
                <a:pos x="7" y="42"/>
              </a:cxn>
              <a:cxn ang="0">
                <a:pos x="29" y="56"/>
              </a:cxn>
              <a:cxn ang="0">
                <a:pos x="41" y="32"/>
              </a:cxn>
              <a:cxn ang="0">
                <a:pos x="32" y="26"/>
              </a:cxn>
              <a:cxn ang="0">
                <a:pos x="22" y="32"/>
              </a:cxn>
              <a:cxn ang="0">
                <a:pos x="32" y="39"/>
              </a:cxn>
              <a:cxn ang="0">
                <a:pos x="41" y="32"/>
              </a:cxn>
              <a:cxn ang="0">
                <a:pos x="56" y="23"/>
              </a:cxn>
              <a:cxn ang="0">
                <a:pos x="35" y="8"/>
              </a:cxn>
              <a:cxn ang="0">
                <a:pos x="35" y="21"/>
              </a:cxn>
              <a:cxn ang="0">
                <a:pos x="46" y="29"/>
              </a:cxn>
              <a:cxn ang="0">
                <a:pos x="56" y="23"/>
              </a:cxn>
              <a:cxn ang="0">
                <a:pos x="56" y="42"/>
              </a:cxn>
              <a:cxn ang="0">
                <a:pos x="46" y="36"/>
              </a:cxn>
              <a:cxn ang="0">
                <a:pos x="35" y="44"/>
              </a:cxn>
              <a:cxn ang="0">
                <a:pos x="35" y="56"/>
              </a:cxn>
              <a:cxn ang="0">
                <a:pos x="56" y="42"/>
              </a:cxn>
              <a:cxn ang="0">
                <a:pos x="58" y="37"/>
              </a:cxn>
              <a:cxn ang="0">
                <a:pos x="58" y="28"/>
              </a:cxn>
              <a:cxn ang="0">
                <a:pos x="51" y="32"/>
              </a:cxn>
              <a:cxn ang="0">
                <a:pos x="58" y="37"/>
              </a:cxn>
            </a:cxnLst>
            <a:rect b="b" l="0" r="r" t="0"/>
            <a:pathLst>
              <a:path h="64" w="64">
                <a:moveTo>
                  <a:pt x="64" y="42"/>
                </a:moveTo>
                <a:cubicBezTo>
                  <a:pt x="64" y="43"/>
                  <a:pt x="63" y="44"/>
                  <a:pt x="63" y="44"/>
                </a:cubicBezTo>
                <a:cubicBezTo>
                  <a:pt x="33" y="64"/>
                  <a:pt x="33" y="64"/>
                  <a:pt x="33" y="64"/>
                </a:cubicBezTo>
                <a:cubicBezTo>
                  <a:pt x="33" y="64"/>
                  <a:pt x="32" y="64"/>
                  <a:pt x="32" y="64"/>
                </a:cubicBezTo>
                <a:cubicBezTo>
                  <a:pt x="31" y="64"/>
                  <a:pt x="31" y="64"/>
                  <a:pt x="30" y="64"/>
                </a:cubicBezTo>
                <a:cubicBezTo>
                  <a:pt x="1" y="44"/>
                  <a:pt x="1" y="44"/>
                  <a:pt x="1" y="44"/>
                </a:cubicBezTo>
                <a:cubicBezTo>
                  <a:pt x="0" y="44"/>
                  <a:pt x="0" y="43"/>
                  <a:pt x="0" y="42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2"/>
                  <a:pt x="0" y="21"/>
                  <a:pt x="1" y="20"/>
                </a:cubicBezTo>
                <a:cubicBezTo>
                  <a:pt x="30" y="1"/>
                  <a:pt x="30" y="1"/>
                  <a:pt x="30" y="1"/>
                </a:cubicBezTo>
                <a:cubicBezTo>
                  <a:pt x="31" y="1"/>
                  <a:pt x="31" y="0"/>
                  <a:pt x="32" y="0"/>
                </a:cubicBezTo>
                <a:cubicBezTo>
                  <a:pt x="32" y="0"/>
                  <a:pt x="33" y="1"/>
                  <a:pt x="33" y="1"/>
                </a:cubicBezTo>
                <a:cubicBezTo>
                  <a:pt x="63" y="20"/>
                  <a:pt x="63" y="20"/>
                  <a:pt x="63" y="20"/>
                </a:cubicBezTo>
                <a:cubicBezTo>
                  <a:pt x="63" y="21"/>
                  <a:pt x="64" y="22"/>
                  <a:pt x="64" y="23"/>
                </a:cubicBezTo>
                <a:lnTo>
                  <a:pt x="64" y="42"/>
                </a:lnTo>
                <a:close/>
                <a:moveTo>
                  <a:pt x="12" y="32"/>
                </a:moveTo>
                <a:cubicBezTo>
                  <a:pt x="5" y="28"/>
                  <a:pt x="5" y="28"/>
                  <a:pt x="5" y="28"/>
                </a:cubicBezTo>
                <a:cubicBezTo>
                  <a:pt x="5" y="37"/>
                  <a:pt x="5" y="37"/>
                  <a:pt x="5" y="37"/>
                </a:cubicBezTo>
                <a:lnTo>
                  <a:pt x="12" y="32"/>
                </a:lnTo>
                <a:close/>
                <a:moveTo>
                  <a:pt x="29" y="21"/>
                </a:moveTo>
                <a:cubicBezTo>
                  <a:pt x="29" y="8"/>
                  <a:pt x="29" y="8"/>
                  <a:pt x="29" y="8"/>
                </a:cubicBezTo>
                <a:cubicBezTo>
                  <a:pt x="7" y="23"/>
                  <a:pt x="7" y="23"/>
                  <a:pt x="7" y="23"/>
                </a:cubicBezTo>
                <a:cubicBezTo>
                  <a:pt x="17" y="29"/>
                  <a:pt x="17" y="29"/>
                  <a:pt x="17" y="29"/>
                </a:cubicBezTo>
                <a:lnTo>
                  <a:pt x="29" y="21"/>
                </a:lnTo>
                <a:close/>
                <a:moveTo>
                  <a:pt x="29" y="56"/>
                </a:moveTo>
                <a:cubicBezTo>
                  <a:pt x="29" y="44"/>
                  <a:pt x="29" y="44"/>
                  <a:pt x="29" y="44"/>
                </a:cubicBezTo>
                <a:cubicBezTo>
                  <a:pt x="17" y="36"/>
                  <a:pt x="17" y="36"/>
                  <a:pt x="17" y="36"/>
                </a:cubicBezTo>
                <a:cubicBezTo>
                  <a:pt x="7" y="42"/>
                  <a:pt x="7" y="42"/>
                  <a:pt x="7" y="42"/>
                </a:cubicBezTo>
                <a:lnTo>
                  <a:pt x="29" y="56"/>
                </a:lnTo>
                <a:close/>
                <a:moveTo>
                  <a:pt x="41" y="32"/>
                </a:moveTo>
                <a:cubicBezTo>
                  <a:pt x="32" y="26"/>
                  <a:pt x="32" y="26"/>
                  <a:pt x="32" y="26"/>
                </a:cubicBezTo>
                <a:cubicBezTo>
                  <a:pt x="22" y="32"/>
                  <a:pt x="22" y="32"/>
                  <a:pt x="22" y="32"/>
                </a:cubicBezTo>
                <a:cubicBezTo>
                  <a:pt x="32" y="39"/>
                  <a:pt x="32" y="39"/>
                  <a:pt x="32" y="39"/>
                </a:cubicBezTo>
                <a:lnTo>
                  <a:pt x="41" y="32"/>
                </a:lnTo>
                <a:close/>
                <a:moveTo>
                  <a:pt x="56" y="23"/>
                </a:moveTo>
                <a:cubicBezTo>
                  <a:pt x="35" y="8"/>
                  <a:pt x="35" y="8"/>
                  <a:pt x="35" y="8"/>
                </a:cubicBezTo>
                <a:cubicBezTo>
                  <a:pt x="35" y="21"/>
                  <a:pt x="35" y="21"/>
                  <a:pt x="35" y="21"/>
                </a:cubicBezTo>
                <a:cubicBezTo>
                  <a:pt x="46" y="29"/>
                  <a:pt x="46" y="29"/>
                  <a:pt x="46" y="29"/>
                </a:cubicBezTo>
                <a:lnTo>
                  <a:pt x="56" y="23"/>
                </a:lnTo>
                <a:close/>
                <a:moveTo>
                  <a:pt x="56" y="42"/>
                </a:moveTo>
                <a:cubicBezTo>
                  <a:pt x="46" y="36"/>
                  <a:pt x="46" y="36"/>
                  <a:pt x="46" y="36"/>
                </a:cubicBezTo>
                <a:cubicBezTo>
                  <a:pt x="35" y="44"/>
                  <a:pt x="35" y="44"/>
                  <a:pt x="35" y="44"/>
                </a:cubicBezTo>
                <a:cubicBezTo>
                  <a:pt x="35" y="56"/>
                  <a:pt x="35" y="56"/>
                  <a:pt x="35" y="56"/>
                </a:cubicBezTo>
                <a:lnTo>
                  <a:pt x="56" y="42"/>
                </a:lnTo>
                <a:close/>
                <a:moveTo>
                  <a:pt x="58" y="37"/>
                </a:moveTo>
                <a:cubicBezTo>
                  <a:pt x="58" y="28"/>
                  <a:pt x="58" y="28"/>
                  <a:pt x="58" y="28"/>
                </a:cubicBezTo>
                <a:cubicBezTo>
                  <a:pt x="51" y="32"/>
                  <a:pt x="51" y="32"/>
                  <a:pt x="51" y="32"/>
                </a:cubicBezTo>
                <a:lnTo>
                  <a:pt x="58" y="37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9" name="Freeform 66"/>
          <p:cNvSpPr>
            <a:spLocks noEditPoints="1"/>
          </p:cNvSpPr>
          <p:nvPr/>
        </p:nvSpPr>
        <p:spPr bwMode="auto">
          <a:xfrm>
            <a:off x="6103259" y="4336685"/>
            <a:ext cx="566813" cy="439644"/>
          </a:xfrm>
          <a:custGeom>
            <a:cxnLst>
              <a:cxn ang="0">
                <a:pos x="29" y="41"/>
              </a:cxn>
              <a:cxn ang="0">
                <a:pos x="22" y="40"/>
              </a:cxn>
              <a:cxn ang="0">
                <a:pos x="11" y="45"/>
              </a:cxn>
              <a:cxn ang="0">
                <a:pos x="7" y="46"/>
              </a:cxn>
              <a:cxn ang="0">
                <a:pos x="7" y="46"/>
              </a:cxn>
              <a:cxn ang="0">
                <a:pos x="6" y="45"/>
              </a:cxn>
              <a:cxn ang="0">
                <a:pos x="6" y="43"/>
              </a:cxn>
              <a:cxn ang="0">
                <a:pos x="11" y="36"/>
              </a:cxn>
              <a:cxn ang="0">
                <a:pos x="0" y="20"/>
              </a:cxn>
              <a:cxn ang="0">
                <a:pos x="29" y="0"/>
              </a:cxn>
              <a:cxn ang="0">
                <a:pos x="57" y="20"/>
              </a:cxn>
              <a:cxn ang="0">
                <a:pos x="29" y="41"/>
              </a:cxn>
              <a:cxn ang="0">
                <a:pos x="62" y="47"/>
              </a:cxn>
              <a:cxn ang="0">
                <a:pos x="66" y="53"/>
              </a:cxn>
              <a:cxn ang="0">
                <a:pos x="67" y="55"/>
              </a:cxn>
              <a:cxn ang="0">
                <a:pos x="66" y="56"/>
              </a:cxn>
              <a:cxn ang="0">
                <a:pos x="62" y="55"/>
              </a:cxn>
              <a:cxn ang="0">
                <a:pos x="51" y="50"/>
              </a:cxn>
              <a:cxn ang="0">
                <a:pos x="44" y="51"/>
              </a:cxn>
              <a:cxn ang="0">
                <a:pos x="25" y="46"/>
              </a:cxn>
              <a:cxn ang="0">
                <a:pos x="29" y="46"/>
              </a:cxn>
              <a:cxn ang="0">
                <a:pos x="52" y="39"/>
              </a:cxn>
              <a:cxn ang="0">
                <a:pos x="62" y="20"/>
              </a:cxn>
              <a:cxn ang="0">
                <a:pos x="61" y="14"/>
              </a:cxn>
              <a:cxn ang="0">
                <a:pos x="72" y="30"/>
              </a:cxn>
              <a:cxn ang="0">
                <a:pos x="62" y="47"/>
              </a:cxn>
            </a:cxnLst>
            <a:rect b="b" l="0" r="r" t="0"/>
            <a:pathLst>
              <a:path h="56" w="72">
                <a:moveTo>
                  <a:pt x="29" y="41"/>
                </a:moveTo>
                <a:cubicBezTo>
                  <a:pt x="26" y="41"/>
                  <a:pt x="24" y="40"/>
                  <a:pt x="22" y="40"/>
                </a:cubicBezTo>
                <a:cubicBezTo>
                  <a:pt x="18" y="42"/>
                  <a:pt x="15" y="44"/>
                  <a:pt x="11" y="45"/>
                </a:cubicBezTo>
                <a:cubicBezTo>
                  <a:pt x="9" y="45"/>
                  <a:pt x="8" y="46"/>
                  <a:pt x="7" y="46"/>
                </a:cubicBezTo>
                <a:cubicBezTo>
                  <a:pt x="7" y="46"/>
                  <a:pt x="7" y="46"/>
                  <a:pt x="7" y="46"/>
                </a:cubicBezTo>
                <a:cubicBezTo>
                  <a:pt x="6" y="46"/>
                  <a:pt x="6" y="45"/>
                  <a:pt x="6" y="45"/>
                </a:cubicBezTo>
                <a:cubicBezTo>
                  <a:pt x="5" y="44"/>
                  <a:pt x="6" y="43"/>
                  <a:pt x="6" y="43"/>
                </a:cubicBezTo>
                <a:cubicBezTo>
                  <a:pt x="8" y="41"/>
                  <a:pt x="10" y="40"/>
                  <a:pt x="11" y="36"/>
                </a:cubicBezTo>
                <a:cubicBezTo>
                  <a:pt x="5" y="32"/>
                  <a:pt x="0" y="27"/>
                  <a:pt x="0" y="20"/>
                </a:cubicBezTo>
                <a:cubicBezTo>
                  <a:pt x="0" y="9"/>
                  <a:pt x="13" y="0"/>
                  <a:pt x="29" y="0"/>
                </a:cubicBezTo>
                <a:cubicBezTo>
                  <a:pt x="44" y="0"/>
                  <a:pt x="57" y="9"/>
                  <a:pt x="57" y="20"/>
                </a:cubicBezTo>
                <a:cubicBezTo>
                  <a:pt x="57" y="32"/>
                  <a:pt x="44" y="41"/>
                  <a:pt x="29" y="41"/>
                </a:cubicBezTo>
                <a:close/>
                <a:moveTo>
                  <a:pt x="62" y="47"/>
                </a:moveTo>
                <a:cubicBezTo>
                  <a:pt x="63" y="50"/>
                  <a:pt x="65" y="51"/>
                  <a:pt x="66" y="53"/>
                </a:cubicBezTo>
                <a:cubicBezTo>
                  <a:pt x="67" y="54"/>
                  <a:pt x="67" y="54"/>
                  <a:pt x="67" y="55"/>
                </a:cubicBezTo>
                <a:cubicBezTo>
                  <a:pt x="67" y="56"/>
                  <a:pt x="67" y="56"/>
                  <a:pt x="66" y="56"/>
                </a:cubicBezTo>
                <a:cubicBezTo>
                  <a:pt x="65" y="56"/>
                  <a:pt x="63" y="56"/>
                  <a:pt x="62" y="55"/>
                </a:cubicBezTo>
                <a:cubicBezTo>
                  <a:pt x="58" y="54"/>
                  <a:pt x="55" y="53"/>
                  <a:pt x="51" y="50"/>
                </a:cubicBezTo>
                <a:cubicBezTo>
                  <a:pt x="49" y="51"/>
                  <a:pt x="47" y="51"/>
                  <a:pt x="44" y="51"/>
                </a:cubicBezTo>
                <a:cubicBezTo>
                  <a:pt x="37" y="51"/>
                  <a:pt x="30" y="49"/>
                  <a:pt x="25" y="46"/>
                </a:cubicBezTo>
                <a:cubicBezTo>
                  <a:pt x="26" y="46"/>
                  <a:pt x="28" y="46"/>
                  <a:pt x="29" y="46"/>
                </a:cubicBezTo>
                <a:cubicBezTo>
                  <a:pt x="37" y="46"/>
                  <a:pt x="46" y="43"/>
                  <a:pt x="52" y="39"/>
                </a:cubicBezTo>
                <a:cubicBezTo>
                  <a:pt x="58" y="34"/>
                  <a:pt x="62" y="27"/>
                  <a:pt x="62" y="20"/>
                </a:cubicBezTo>
                <a:cubicBezTo>
                  <a:pt x="62" y="18"/>
                  <a:pt x="62" y="16"/>
                  <a:pt x="61" y="14"/>
                </a:cubicBezTo>
                <a:cubicBezTo>
                  <a:pt x="68" y="18"/>
                  <a:pt x="72" y="24"/>
                  <a:pt x="72" y="30"/>
                </a:cubicBezTo>
                <a:cubicBezTo>
                  <a:pt x="72" y="37"/>
                  <a:pt x="68" y="43"/>
                  <a:pt x="62" y="4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2846839" y="2225861"/>
            <a:ext cx="1535373" cy="1939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289159" y="3105390"/>
            <a:ext cx="1535373" cy="1939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731478" y="3991032"/>
            <a:ext cx="1535373" cy="1939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220325" y="4880554"/>
            <a:ext cx="1535373" cy="1939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66"/>
          <p:cNvGrpSpPr/>
          <p:nvPr/>
        </p:nvGrpSpPr>
        <p:grpSpPr>
          <a:xfrm>
            <a:off x="4500179" y="1889646"/>
            <a:ext cx="2148258" cy="652638"/>
            <a:chOff x="5603652" y="1684697"/>
            <a:chExt cx="1947726" cy="534439"/>
          </a:xfrm>
        </p:grpSpPr>
        <p:sp>
          <p:nvSpPr>
            <p:cNvPr id="45" name="Text Placeholder 3"/>
            <p:cNvSpPr txBox="1"/>
            <p:nvPr/>
          </p:nvSpPr>
          <p:spPr>
            <a:xfrm>
              <a:off x="5603652" y="1685721"/>
              <a:ext cx="1128421" cy="209662"/>
            </a:xfrm>
            <a:prstGeom prst="rect">
              <a:avLst/>
            </a:prstGeom>
          </p:spPr>
          <p:txBody>
            <a:bodyPr anchor="ctr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accent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46" name="Text Placeholder 3"/>
            <p:cNvSpPr txBox="1"/>
            <p:nvPr/>
          </p:nvSpPr>
          <p:spPr>
            <a:xfrm>
              <a:off x="5603652" y="1917864"/>
              <a:ext cx="1947726" cy="239614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17" name="Group 66"/>
          <p:cNvGrpSpPr/>
          <p:nvPr/>
        </p:nvGrpSpPr>
        <p:grpSpPr>
          <a:xfrm>
            <a:off x="5945310" y="2767833"/>
            <a:ext cx="2148258" cy="652637"/>
            <a:chOff x="5603652" y="1684702"/>
            <a:chExt cx="1947726" cy="534436"/>
          </a:xfrm>
        </p:grpSpPr>
        <p:sp>
          <p:nvSpPr>
            <p:cNvPr id="48" name="Text Placeholder 3"/>
            <p:cNvSpPr txBox="1"/>
            <p:nvPr/>
          </p:nvSpPr>
          <p:spPr>
            <a:xfrm>
              <a:off x="5603652" y="1685726"/>
              <a:ext cx="1128421" cy="209661"/>
            </a:xfrm>
            <a:prstGeom prst="rect">
              <a:avLst/>
            </a:prstGeom>
          </p:spPr>
          <p:txBody>
            <a:bodyPr anchor="ctr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accent2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49" name="Text Placeholder 3"/>
            <p:cNvSpPr txBox="1"/>
            <p:nvPr/>
          </p:nvSpPr>
          <p:spPr>
            <a:xfrm>
              <a:off x="5603651" y="1917867"/>
              <a:ext cx="1947726" cy="239613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18" name="Group 66"/>
          <p:cNvGrpSpPr/>
          <p:nvPr/>
        </p:nvGrpSpPr>
        <p:grpSpPr>
          <a:xfrm>
            <a:off x="7339121" y="3644242"/>
            <a:ext cx="2148258" cy="652636"/>
            <a:chOff x="5603652" y="1684699"/>
            <a:chExt cx="1947726" cy="534435"/>
          </a:xfrm>
        </p:grpSpPr>
        <p:sp>
          <p:nvSpPr>
            <p:cNvPr id="51" name="Text Placeholder 3"/>
            <p:cNvSpPr txBox="1"/>
            <p:nvPr/>
          </p:nvSpPr>
          <p:spPr>
            <a:xfrm>
              <a:off x="5603652" y="1685723"/>
              <a:ext cx="1128421" cy="209661"/>
            </a:xfrm>
            <a:prstGeom prst="rect">
              <a:avLst/>
            </a:prstGeom>
          </p:spPr>
          <p:txBody>
            <a:bodyPr anchor="ctr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accent3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52" name="Text Placeholder 3"/>
            <p:cNvSpPr txBox="1"/>
            <p:nvPr/>
          </p:nvSpPr>
          <p:spPr>
            <a:xfrm>
              <a:off x="5603651" y="1917863"/>
              <a:ext cx="1947726" cy="239613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32" name="Group 66"/>
          <p:cNvGrpSpPr/>
          <p:nvPr/>
        </p:nvGrpSpPr>
        <p:grpSpPr>
          <a:xfrm>
            <a:off x="8889629" y="4550941"/>
            <a:ext cx="2148258" cy="652639"/>
            <a:chOff x="5603652" y="1684699"/>
            <a:chExt cx="1947726" cy="534438"/>
          </a:xfrm>
        </p:grpSpPr>
        <p:sp>
          <p:nvSpPr>
            <p:cNvPr id="54" name="Text Placeholder 3"/>
            <p:cNvSpPr txBox="1"/>
            <p:nvPr/>
          </p:nvSpPr>
          <p:spPr>
            <a:xfrm>
              <a:off x="5603653" y="1685722"/>
              <a:ext cx="1128421" cy="209661"/>
            </a:xfrm>
            <a:prstGeom prst="rect">
              <a:avLst/>
            </a:prstGeom>
          </p:spPr>
          <p:txBody>
            <a:bodyPr anchor="ctr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b="1" lang="zh-CN">
                  <a:solidFill>
                    <a:schemeClr val="accent4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55" name="Text Placeholder 3"/>
            <p:cNvSpPr txBox="1"/>
            <p:nvPr/>
          </p:nvSpPr>
          <p:spPr>
            <a:xfrm>
              <a:off x="5603652" y="1917866"/>
              <a:ext cx="1947726" cy="239613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grpSp>
        <p:nvGrpSpPr>
          <p:cNvPr id="33" name="Group 66"/>
          <p:cNvGrpSpPr/>
          <p:nvPr/>
        </p:nvGrpSpPr>
        <p:grpSpPr>
          <a:xfrm>
            <a:off x="8889629" y="5596895"/>
            <a:ext cx="2148258" cy="652639"/>
            <a:chOff x="5603652" y="1684701"/>
            <a:chExt cx="1947726" cy="534438"/>
          </a:xfrm>
        </p:grpSpPr>
        <p:sp>
          <p:nvSpPr>
            <p:cNvPr id="57" name="Text Placeholder 3"/>
            <p:cNvSpPr txBox="1"/>
            <p:nvPr/>
          </p:nvSpPr>
          <p:spPr>
            <a:xfrm>
              <a:off x="5603653" y="1685725"/>
              <a:ext cx="1128421" cy="209661"/>
            </a:xfrm>
            <a:prstGeom prst="rect">
              <a:avLst/>
            </a:prstGeom>
          </p:spPr>
          <p:txBody>
            <a:bodyPr anchor="ctr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b="1" lang="zh-CN">
                  <a:solidFill>
                    <a:schemeClr val="accent5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58" name="Text Placeholder 3"/>
            <p:cNvSpPr txBox="1"/>
            <p:nvPr/>
          </p:nvSpPr>
          <p:spPr>
            <a:xfrm>
              <a:off x="5603652" y="1917868"/>
              <a:ext cx="1947726" cy="239613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</a:t>
              </a:r>
            </a:p>
          </p:txBody>
        </p:sp>
      </p:grpSp>
      <p:sp>
        <p:nvSpPr>
          <p:cNvPr id="44" name="文本框 43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50" name="椭圆 49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3" name="椭圆 52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177564419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3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5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6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5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6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7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7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7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id="8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7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id="8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grpId="0" id="9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5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9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10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5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6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id="10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9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" name="Straight Connector 3"/>
          <p:cNvCxnSpPr/>
          <p:nvPr/>
        </p:nvCxnSpPr>
        <p:spPr>
          <a:xfrm>
            <a:off x="1599929" y="4244812"/>
            <a:ext cx="9658894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450815" y="4134545"/>
            <a:ext cx="220534" cy="22053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" name="Oval 5"/>
          <p:cNvSpPr/>
          <p:nvPr/>
        </p:nvSpPr>
        <p:spPr>
          <a:xfrm>
            <a:off x="11238310" y="4134545"/>
            <a:ext cx="220534" cy="22053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" name="Oval 6"/>
          <p:cNvSpPr/>
          <p:nvPr/>
        </p:nvSpPr>
        <p:spPr>
          <a:xfrm>
            <a:off x="6349092" y="4147235"/>
            <a:ext cx="220534" cy="22053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Oval 7"/>
          <p:cNvSpPr/>
          <p:nvPr/>
        </p:nvSpPr>
        <p:spPr>
          <a:xfrm>
            <a:off x="3083574" y="4134545"/>
            <a:ext cx="220534" cy="2205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9" name="Oval 8"/>
          <p:cNvSpPr/>
          <p:nvPr/>
        </p:nvSpPr>
        <p:spPr>
          <a:xfrm>
            <a:off x="7978831" y="4147236"/>
            <a:ext cx="220534" cy="22053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716333" y="4147235"/>
            <a:ext cx="220534" cy="22053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9608571" y="4147235"/>
            <a:ext cx="220534" cy="22053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50816" y="3623049"/>
            <a:ext cx="3486051" cy="2284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93842" y="3115488"/>
            <a:ext cx="3375786" cy="2275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49092" y="2615779"/>
            <a:ext cx="3480012" cy="2275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83058" y="2130879"/>
            <a:ext cx="3375786" cy="22750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609862" y="4833160"/>
            <a:ext cx="629209" cy="6292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GB" sz="14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220145" y="4833160"/>
            <a:ext cx="629209" cy="62920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GB" sz="14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30430" y="4833160"/>
            <a:ext cx="629209" cy="62920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GB" sz="14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9358262" y="4833160"/>
            <a:ext cx="629209" cy="629209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GB" sz="14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00255" y="5014122"/>
            <a:ext cx="7112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358264" y="5522606"/>
            <a:ext cx="2033040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38383" y="5014122"/>
            <a:ext cx="7112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66316" y="5014122"/>
            <a:ext cx="7112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228283" y="5014122"/>
            <a:ext cx="7112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20146" y="5522607"/>
            <a:ext cx="2033040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30432" y="5522607"/>
            <a:ext cx="2033040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99929" y="5522606"/>
            <a:ext cx="2033040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110144" y="4366368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479842" y="4370922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49537" y="4370922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19233" y="4367169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01318" y="4361676"/>
            <a:ext cx="380504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970208" y="4368726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9904" y="4366368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2009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9497130" y="5004772"/>
            <a:ext cx="351472" cy="285984"/>
            <a:chOff x="10074275" y="4479132"/>
            <a:chExt cx="464344" cy="377825"/>
          </a:xfrm>
          <a:solidFill>
            <a:schemeClr val="bg2"/>
          </a:solidFill>
        </p:grpSpPr>
        <p:sp>
          <p:nvSpPr>
            <p:cNvPr id="38" name="AutoShape 5"/>
            <p:cNvSpPr/>
            <p:nvPr/>
          </p:nvSpPr>
          <p:spPr bwMode="auto">
            <a:xfrm>
              <a:off x="10393363" y="4595019"/>
              <a:ext cx="87313" cy="11668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7999" y="18900"/>
                  </a:moveTo>
                  <a:lnTo>
                    <a:pt x="3600" y="18900"/>
                  </a:lnTo>
                  <a:lnTo>
                    <a:pt x="3600" y="2700"/>
                  </a:lnTo>
                  <a:lnTo>
                    <a:pt x="7200" y="2700"/>
                  </a:lnTo>
                  <a:lnTo>
                    <a:pt x="17999" y="14850"/>
                  </a:lnTo>
                  <a:cubicBezTo>
                    <a:pt x="17999" y="14850"/>
                    <a:pt x="17999" y="18900"/>
                    <a:pt x="17999" y="18900"/>
                  </a:cubicBezTo>
                  <a:close/>
                  <a:moveTo>
                    <a:pt x="10195" y="1202"/>
                  </a:moveTo>
                  <a:cubicBezTo>
                    <a:pt x="9527" y="450"/>
                    <a:pt x="8402" y="0"/>
                    <a:pt x="7200" y="0"/>
                  </a:cubicBezTo>
                  <a:lnTo>
                    <a:pt x="3600" y="0"/>
                  </a:lnTo>
                  <a:cubicBezTo>
                    <a:pt x="1610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610" y="21599"/>
                    <a:pt x="3600" y="21599"/>
                  </a:cubicBezTo>
                  <a:lnTo>
                    <a:pt x="17999" y="21599"/>
                  </a:lnTo>
                  <a:cubicBezTo>
                    <a:pt x="19989" y="21599"/>
                    <a:pt x="21600" y="20392"/>
                    <a:pt x="21600" y="18900"/>
                  </a:cubicBezTo>
                  <a:lnTo>
                    <a:pt x="21600" y="14850"/>
                  </a:lnTo>
                  <a:cubicBezTo>
                    <a:pt x="21600" y="14317"/>
                    <a:pt x="21389" y="13795"/>
                    <a:pt x="20995" y="13352"/>
                  </a:cubicBezTo>
                  <a:cubicBezTo>
                    <a:pt x="20995" y="13352"/>
                    <a:pt x="10195" y="1202"/>
                    <a:pt x="10195" y="1202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9" name="AutoShape 6"/>
            <p:cNvSpPr/>
            <p:nvPr/>
          </p:nvSpPr>
          <p:spPr bwMode="auto">
            <a:xfrm>
              <a:off x="10074275" y="4479132"/>
              <a:ext cx="464344" cy="377825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0250" y="16615"/>
                  </a:moveTo>
                  <a:cubicBezTo>
                    <a:pt x="20250" y="17074"/>
                    <a:pt x="19948" y="17446"/>
                    <a:pt x="19575" y="17446"/>
                  </a:cubicBezTo>
                  <a:lnTo>
                    <a:pt x="18803" y="17446"/>
                  </a:lnTo>
                  <a:cubicBezTo>
                    <a:pt x="18501" y="16016"/>
                    <a:pt x="17453" y="14953"/>
                    <a:pt x="16200" y="14953"/>
                  </a:cubicBezTo>
                  <a:cubicBezTo>
                    <a:pt x="14945" y="14953"/>
                    <a:pt x="13897" y="16016"/>
                    <a:pt x="13595" y="17446"/>
                  </a:cubicBezTo>
                  <a:lnTo>
                    <a:pt x="10029" y="17446"/>
                  </a:lnTo>
                  <a:cubicBezTo>
                    <a:pt x="9727" y="16016"/>
                    <a:pt x="8679" y="14953"/>
                    <a:pt x="7425" y="14953"/>
                  </a:cubicBezTo>
                  <a:cubicBezTo>
                    <a:pt x="6170" y="14953"/>
                    <a:pt x="5122" y="16016"/>
                    <a:pt x="4820" y="17446"/>
                  </a:cubicBezTo>
                  <a:lnTo>
                    <a:pt x="4050" y="17446"/>
                  </a:lnTo>
                  <a:cubicBezTo>
                    <a:pt x="3677" y="17446"/>
                    <a:pt x="3375" y="17074"/>
                    <a:pt x="3375" y="16615"/>
                  </a:cubicBezTo>
                  <a:lnTo>
                    <a:pt x="3375" y="14123"/>
                  </a:lnTo>
                  <a:lnTo>
                    <a:pt x="12150" y="14123"/>
                  </a:lnTo>
                  <a:cubicBezTo>
                    <a:pt x="13266" y="14123"/>
                    <a:pt x="14175" y="13005"/>
                    <a:pt x="14175" y="11630"/>
                  </a:cubicBezTo>
                  <a:lnTo>
                    <a:pt x="14175" y="5815"/>
                  </a:lnTo>
                  <a:lnTo>
                    <a:pt x="16875" y="5815"/>
                  </a:lnTo>
                  <a:cubicBezTo>
                    <a:pt x="17100" y="5815"/>
                    <a:pt x="17311" y="5954"/>
                    <a:pt x="17436" y="6185"/>
                  </a:cubicBezTo>
                  <a:lnTo>
                    <a:pt x="20136" y="11169"/>
                  </a:lnTo>
                  <a:cubicBezTo>
                    <a:pt x="20210" y="11306"/>
                    <a:pt x="20250" y="11466"/>
                    <a:pt x="20250" y="11630"/>
                  </a:cubicBezTo>
                  <a:cubicBezTo>
                    <a:pt x="20250" y="11630"/>
                    <a:pt x="20250" y="16615"/>
                    <a:pt x="20250" y="16615"/>
                  </a:cubicBezTo>
                  <a:close/>
                  <a:moveTo>
                    <a:pt x="16200" y="19938"/>
                  </a:moveTo>
                  <a:cubicBezTo>
                    <a:pt x="15454" y="19938"/>
                    <a:pt x="14850" y="19193"/>
                    <a:pt x="14850" y="18276"/>
                  </a:cubicBezTo>
                  <a:cubicBezTo>
                    <a:pt x="14850" y="17360"/>
                    <a:pt x="15454" y="16615"/>
                    <a:pt x="16200" y="16615"/>
                  </a:cubicBezTo>
                  <a:cubicBezTo>
                    <a:pt x="16945" y="16615"/>
                    <a:pt x="17550" y="17360"/>
                    <a:pt x="17550" y="18276"/>
                  </a:cubicBezTo>
                  <a:cubicBezTo>
                    <a:pt x="17550" y="19193"/>
                    <a:pt x="16945" y="19938"/>
                    <a:pt x="16200" y="19938"/>
                  </a:cubicBezTo>
                  <a:moveTo>
                    <a:pt x="7425" y="19938"/>
                  </a:moveTo>
                  <a:cubicBezTo>
                    <a:pt x="6679" y="19938"/>
                    <a:pt x="6075" y="19193"/>
                    <a:pt x="6075" y="18276"/>
                  </a:cubicBezTo>
                  <a:cubicBezTo>
                    <a:pt x="6075" y="17360"/>
                    <a:pt x="6679" y="16615"/>
                    <a:pt x="7425" y="16615"/>
                  </a:cubicBezTo>
                  <a:cubicBezTo>
                    <a:pt x="8170" y="16615"/>
                    <a:pt x="8775" y="17360"/>
                    <a:pt x="8775" y="18276"/>
                  </a:cubicBezTo>
                  <a:cubicBezTo>
                    <a:pt x="8775" y="19193"/>
                    <a:pt x="8170" y="19938"/>
                    <a:pt x="7425" y="19938"/>
                  </a:cubicBezTo>
                  <a:moveTo>
                    <a:pt x="2024" y="12461"/>
                  </a:moveTo>
                  <a:cubicBezTo>
                    <a:pt x="1652" y="12461"/>
                    <a:pt x="1349" y="12089"/>
                    <a:pt x="1349" y="11630"/>
                  </a:cubicBezTo>
                  <a:lnTo>
                    <a:pt x="1349" y="2492"/>
                  </a:lnTo>
                  <a:cubicBezTo>
                    <a:pt x="1349" y="2033"/>
                    <a:pt x="1652" y="1661"/>
                    <a:pt x="2024" y="1661"/>
                  </a:cubicBezTo>
                  <a:lnTo>
                    <a:pt x="12150" y="1661"/>
                  </a:lnTo>
                  <a:cubicBezTo>
                    <a:pt x="12523" y="1661"/>
                    <a:pt x="12825" y="2033"/>
                    <a:pt x="12825" y="2492"/>
                  </a:cubicBezTo>
                  <a:lnTo>
                    <a:pt x="12825" y="4153"/>
                  </a:lnTo>
                  <a:lnTo>
                    <a:pt x="12825" y="5815"/>
                  </a:lnTo>
                  <a:lnTo>
                    <a:pt x="12825" y="11630"/>
                  </a:lnTo>
                  <a:cubicBezTo>
                    <a:pt x="12825" y="12089"/>
                    <a:pt x="12523" y="12461"/>
                    <a:pt x="12150" y="12461"/>
                  </a:cubicBezTo>
                  <a:cubicBezTo>
                    <a:pt x="12150" y="12461"/>
                    <a:pt x="2024" y="12461"/>
                    <a:pt x="2024" y="12461"/>
                  </a:cubicBezTo>
                  <a:close/>
                  <a:moveTo>
                    <a:pt x="21259" y="10248"/>
                  </a:moveTo>
                  <a:lnTo>
                    <a:pt x="18559" y="5263"/>
                  </a:lnTo>
                  <a:cubicBezTo>
                    <a:pt x="18182" y="4568"/>
                    <a:pt x="17552" y="4153"/>
                    <a:pt x="16875" y="4153"/>
                  </a:cubicBezTo>
                  <a:lnTo>
                    <a:pt x="14175" y="4153"/>
                  </a:lnTo>
                  <a:lnTo>
                    <a:pt x="14175" y="2492"/>
                  </a:lnTo>
                  <a:cubicBezTo>
                    <a:pt x="14175" y="1117"/>
                    <a:pt x="13266" y="0"/>
                    <a:pt x="12150" y="0"/>
                  </a:cubicBezTo>
                  <a:lnTo>
                    <a:pt x="2024" y="0"/>
                  </a:lnTo>
                  <a:cubicBezTo>
                    <a:pt x="908" y="0"/>
                    <a:pt x="0" y="1117"/>
                    <a:pt x="0" y="2492"/>
                  </a:cubicBezTo>
                  <a:lnTo>
                    <a:pt x="0" y="11630"/>
                  </a:lnTo>
                  <a:cubicBezTo>
                    <a:pt x="0" y="13005"/>
                    <a:pt x="908" y="14123"/>
                    <a:pt x="2024" y="14123"/>
                  </a:cubicBezTo>
                  <a:lnTo>
                    <a:pt x="2025" y="14123"/>
                  </a:lnTo>
                  <a:lnTo>
                    <a:pt x="2025" y="16615"/>
                  </a:lnTo>
                  <a:cubicBezTo>
                    <a:pt x="2025" y="17989"/>
                    <a:pt x="2933" y="19107"/>
                    <a:pt x="4050" y="19107"/>
                  </a:cubicBezTo>
                  <a:lnTo>
                    <a:pt x="4820" y="19107"/>
                  </a:lnTo>
                  <a:cubicBezTo>
                    <a:pt x="5122" y="20537"/>
                    <a:pt x="6170" y="21600"/>
                    <a:pt x="7425" y="21600"/>
                  </a:cubicBezTo>
                  <a:cubicBezTo>
                    <a:pt x="8679" y="21600"/>
                    <a:pt x="9727" y="20537"/>
                    <a:pt x="10029" y="19107"/>
                  </a:cubicBezTo>
                  <a:lnTo>
                    <a:pt x="13595" y="19107"/>
                  </a:lnTo>
                  <a:cubicBezTo>
                    <a:pt x="13897" y="20537"/>
                    <a:pt x="14945" y="21600"/>
                    <a:pt x="16200" y="21600"/>
                  </a:cubicBezTo>
                  <a:cubicBezTo>
                    <a:pt x="17453" y="21600"/>
                    <a:pt x="18501" y="20537"/>
                    <a:pt x="18803" y="19107"/>
                  </a:cubicBezTo>
                  <a:lnTo>
                    <a:pt x="19575" y="19107"/>
                  </a:lnTo>
                  <a:cubicBezTo>
                    <a:pt x="20691" y="19107"/>
                    <a:pt x="21599" y="17989"/>
                    <a:pt x="21599" y="16615"/>
                  </a:cubicBezTo>
                  <a:lnTo>
                    <a:pt x="21599" y="11630"/>
                  </a:lnTo>
                  <a:cubicBezTo>
                    <a:pt x="21599" y="11137"/>
                    <a:pt x="21482" y="10658"/>
                    <a:pt x="21259" y="10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969298" y="4971728"/>
            <a:ext cx="351472" cy="352073"/>
            <a:chOff x="9145588" y="4435475"/>
            <a:chExt cx="464344" cy="465138"/>
          </a:xfrm>
          <a:solidFill>
            <a:schemeClr val="bg2"/>
          </a:solidFill>
        </p:grpSpPr>
        <p:sp>
          <p:nvSpPr>
            <p:cNvPr id="41" name="AutoShape 7"/>
            <p:cNvSpPr/>
            <p:nvPr/>
          </p:nvSpPr>
          <p:spPr bwMode="auto">
            <a:xfrm>
              <a:off x="9145588" y="4435475"/>
              <a:ext cx="464344" cy="465138"/>
            </a:xfrm>
            <a:custGeom>
              <a:gdLst>
                <a:gd fmla="+- 0 10800 1271" name="T0"/>
                <a:gd fmla="*/ T0 w 19058" name="T1"/>
                <a:gd fmla="+- 0 10799 1270" name="T2"/>
                <a:gd fmla="*/ 10799 h 19059" name="T3"/>
                <a:gd fmla="+- 0 10800 1271" name="T4"/>
                <a:gd fmla="*/ T4 w 19058" name="T5"/>
                <a:gd fmla="+- 0 10799 1270" name="T6"/>
                <a:gd fmla="*/ 10799 h 19059" name="T7"/>
                <a:gd fmla="+- 0 10800 1271" name="T8"/>
                <a:gd fmla="*/ T8 w 19058" name="T9"/>
                <a:gd fmla="+- 0 10799 1270" name="T10"/>
                <a:gd fmla="*/ 10799 h 19059" name="T11"/>
                <a:gd fmla="+- 0 10800 1271" name="T12"/>
                <a:gd fmla="*/ T12 w 19058" name="T13"/>
                <a:gd fmla="+- 0 10799 1270" name="T14"/>
                <a:gd fmla="*/ 10799 h 1905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9" w="19058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2" name="AutoShape 8"/>
            <p:cNvSpPr/>
            <p:nvPr/>
          </p:nvSpPr>
          <p:spPr bwMode="auto">
            <a:xfrm>
              <a:off x="9348788" y="4638675"/>
              <a:ext cx="57944" cy="57944"/>
            </a:xfrm>
            <a:custGeom>
              <a:gdLst>
                <a:gd fmla="+- 0 10801 1272" name="T0"/>
                <a:gd fmla="*/ T0 w 19059" name="T1"/>
                <a:gd fmla="+- 0 10800 1272" name="T2"/>
                <a:gd fmla="*/ 10800 h 19056" name="T3"/>
                <a:gd fmla="+- 0 10801 1272" name="T4"/>
                <a:gd fmla="*/ T4 w 19059" name="T5"/>
                <a:gd fmla="+- 0 10800 1272" name="T6"/>
                <a:gd fmla="*/ 10800 h 19056" name="T7"/>
                <a:gd fmla="+- 0 10801 1272" name="T8"/>
                <a:gd fmla="*/ T8 w 19059" name="T9"/>
                <a:gd fmla="+- 0 10800 1272" name="T10"/>
                <a:gd fmla="*/ 10800 h 19056" name="T11"/>
                <a:gd fmla="+- 0 10801 1272" name="T12"/>
                <a:gd fmla="*/ T12 w 19059" name="T13"/>
                <a:gd fmla="+- 0 10800 1272" name="T14"/>
                <a:gd fmla="*/ 10800 h 19056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6" w="19059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3" name="AutoShape 9"/>
            <p:cNvSpPr/>
            <p:nvPr/>
          </p:nvSpPr>
          <p:spPr bwMode="auto">
            <a:xfrm>
              <a:off x="9290050" y="4580732"/>
              <a:ext cx="174625" cy="174625"/>
            </a:xfrm>
            <a:custGeom>
              <a:gdLst>
                <a:gd fmla="+- 0 10800 1271" name="T0"/>
                <a:gd fmla="*/ T0 w 19059" name="T1"/>
                <a:gd fmla="+- 0 10800 1271" name="T2"/>
                <a:gd fmla="*/ 10800 h 19058" name="T3"/>
                <a:gd fmla="+- 0 10800 1271" name="T4"/>
                <a:gd fmla="*/ T4 w 19059" name="T5"/>
                <a:gd fmla="+- 0 10800 1271" name="T6"/>
                <a:gd fmla="*/ 10800 h 19058" name="T7"/>
                <a:gd fmla="+- 0 10800 1271" name="T8"/>
                <a:gd fmla="*/ T8 w 19059" name="T9"/>
                <a:gd fmla="+- 0 10800 1271" name="T10"/>
                <a:gd fmla="*/ 10800 h 19058" name="T11"/>
                <a:gd fmla="+- 0 10800 1271" name="T12"/>
                <a:gd fmla="*/ T12 w 19059" name="T13"/>
                <a:gd fmla="+- 0 10800 1271" name="T14"/>
                <a:gd fmla="*/ 10800 h 1905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8" w="19059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4" name="AutoShape 10"/>
            <p:cNvSpPr/>
            <p:nvPr/>
          </p:nvSpPr>
          <p:spPr bwMode="auto">
            <a:xfrm>
              <a:off x="9406732" y="4696619"/>
              <a:ext cx="72231" cy="74613"/>
            </a:xfrm>
            <a:custGeom>
              <a:gdLst>
                <a:gd fmla="+- 0 10804 288" name="T0"/>
                <a:gd fmla="*/ T0 w 21033" name="T1"/>
                <a:gd fmla="+- 0 10798 277" name="T2"/>
                <a:gd fmla="*/ 10798 h 21043" name="T3"/>
                <a:gd fmla="+- 0 10804 288" name="T4"/>
                <a:gd fmla="*/ T4 w 21033" name="T5"/>
                <a:gd fmla="+- 0 10798 277" name="T6"/>
                <a:gd fmla="*/ 10798 h 21043" name="T7"/>
                <a:gd fmla="+- 0 10804 288" name="T8"/>
                <a:gd fmla="*/ T8 w 21033" name="T9"/>
                <a:gd fmla="+- 0 10798 277" name="T10"/>
                <a:gd fmla="*/ 10798 h 21043" name="T11"/>
                <a:gd fmla="+- 0 10804 288" name="T12"/>
                <a:gd fmla="*/ T12 w 21033" name="T13"/>
                <a:gd fmla="+- 0 10798 277" name="T14"/>
                <a:gd fmla="*/ 10798 h 21043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3" w="2103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5" name="AutoShape 11"/>
            <p:cNvSpPr/>
            <p:nvPr/>
          </p:nvSpPr>
          <p:spPr bwMode="auto">
            <a:xfrm>
              <a:off x="9435307" y="4725988"/>
              <a:ext cx="103981" cy="106363"/>
            </a:xfrm>
            <a:custGeom>
              <a:gdLst>
                <a:gd fmla="+- 0 10803 203" name="T0"/>
                <a:gd fmla="*/ T0 w 21201" name="T1"/>
                <a:gd fmla="+- 0 10798 194" name="T2"/>
                <a:gd fmla="*/ 10798 h 21209" name="T3"/>
                <a:gd fmla="+- 0 10803 203" name="T4"/>
                <a:gd fmla="*/ T4 w 21201" name="T5"/>
                <a:gd fmla="+- 0 10798 194" name="T6"/>
                <a:gd fmla="*/ 10798 h 21209" name="T7"/>
                <a:gd fmla="+- 0 10803 203" name="T8"/>
                <a:gd fmla="*/ T8 w 21201" name="T9"/>
                <a:gd fmla="+- 0 10798 194" name="T10"/>
                <a:gd fmla="*/ 10798 h 21209" name="T11"/>
                <a:gd fmla="+- 0 10803 203" name="T12"/>
                <a:gd fmla="*/ T12 w 21201" name="T13"/>
                <a:gd fmla="+- 0 10798 194" name="T14"/>
                <a:gd fmla="*/ 10798 h 2120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9" w="21201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6" name="AutoShape 12"/>
            <p:cNvSpPr/>
            <p:nvPr/>
          </p:nvSpPr>
          <p:spPr bwMode="auto">
            <a:xfrm>
              <a:off x="9421019" y="4711700"/>
              <a:ext cx="88106" cy="89694"/>
            </a:xfrm>
            <a:custGeom>
              <a:gdLst>
                <a:gd fmla="+- 0 10802 238" name="T0"/>
                <a:gd fmla="*/ T0 w 21128" name="T1"/>
                <a:gd fmla="+- 0 10797 227" name="T2"/>
                <a:gd fmla="*/ 10797 h 21141" name="T3"/>
                <a:gd fmla="+- 0 10802 238" name="T4"/>
                <a:gd fmla="*/ T4 w 21128" name="T5"/>
                <a:gd fmla="+- 0 10797 227" name="T6"/>
                <a:gd fmla="*/ 10797 h 21141" name="T7"/>
                <a:gd fmla="+- 0 10802 238" name="T8"/>
                <a:gd fmla="*/ T8 w 21128" name="T9"/>
                <a:gd fmla="+- 0 10797 227" name="T10"/>
                <a:gd fmla="*/ 10797 h 21141" name="T11"/>
                <a:gd fmla="+- 0 10802 238" name="T12"/>
                <a:gd fmla="*/ T12 w 21128" name="T13"/>
                <a:gd fmla="+- 0 10797 227" name="T14"/>
                <a:gd fmla="*/ 10797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8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7" name="AutoShape 13"/>
            <p:cNvSpPr/>
            <p:nvPr/>
          </p:nvSpPr>
          <p:spPr bwMode="auto">
            <a:xfrm>
              <a:off x="9275763" y="4566444"/>
              <a:ext cx="73025" cy="73819"/>
            </a:xfrm>
            <a:custGeom>
              <a:gdLst>
                <a:gd fmla="+- 0 10797 278" name="T0"/>
                <a:gd fmla="*/ T0 w 21039" name="T1"/>
                <a:gd fmla="+- 0 10803 281" name="T2"/>
                <a:gd fmla="*/ 10803 h 21044" name="T3"/>
                <a:gd fmla="+- 0 10797 278" name="T4"/>
                <a:gd fmla="*/ T4 w 21039" name="T5"/>
                <a:gd fmla="+- 0 10803 281" name="T6"/>
                <a:gd fmla="*/ 10803 h 21044" name="T7"/>
                <a:gd fmla="+- 0 10797 278" name="T8"/>
                <a:gd fmla="*/ T8 w 21039" name="T9"/>
                <a:gd fmla="+- 0 10803 281" name="T10"/>
                <a:gd fmla="*/ 10803 h 21044" name="T11"/>
                <a:gd fmla="+- 0 10797 278" name="T12"/>
                <a:gd fmla="*/ T12 w 21039" name="T13"/>
                <a:gd fmla="+- 0 10803 281" name="T14"/>
                <a:gd fmla="*/ 10803 h 21044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4" w="21039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8" name="AutoShape 14"/>
            <p:cNvSpPr/>
            <p:nvPr/>
          </p:nvSpPr>
          <p:spPr bwMode="auto">
            <a:xfrm>
              <a:off x="9217819" y="4508500"/>
              <a:ext cx="103981" cy="105569"/>
            </a:xfrm>
            <a:custGeom>
              <a:gdLst>
                <a:gd fmla="+- 0 10797 198" name="T0"/>
                <a:gd fmla="*/ T0 w 21199" name="T1"/>
                <a:gd fmla="+- 0 10802 198" name="T2"/>
                <a:gd fmla="*/ 10802 h 21208" name="T3"/>
                <a:gd fmla="+- 0 10797 198" name="T4"/>
                <a:gd fmla="*/ T4 w 21199" name="T5"/>
                <a:gd fmla="+- 0 10802 198" name="T6"/>
                <a:gd fmla="*/ 10802 h 21208" name="T7"/>
                <a:gd fmla="+- 0 10797 198" name="T8"/>
                <a:gd fmla="*/ T8 w 21199" name="T9"/>
                <a:gd fmla="+- 0 10802 198" name="T10"/>
                <a:gd fmla="*/ 10802 h 21208" name="T11"/>
                <a:gd fmla="+- 0 10797 198" name="T12"/>
                <a:gd fmla="*/ T12 w 21199" name="T13"/>
                <a:gd fmla="+- 0 10802 198" name="T14"/>
                <a:gd fmla="*/ 10802 h 2120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8" w="21199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9" name="AutoShape 15"/>
            <p:cNvSpPr/>
            <p:nvPr/>
          </p:nvSpPr>
          <p:spPr bwMode="auto">
            <a:xfrm>
              <a:off x="9247188" y="4537075"/>
              <a:ext cx="88107" cy="90488"/>
            </a:xfrm>
            <a:custGeom>
              <a:gdLst>
                <a:gd fmla="+- 0 10796 232" name="T0"/>
                <a:gd fmla="*/ T0 w 21129" name="T1"/>
                <a:gd fmla="+- 0 10804 234" name="T2"/>
                <a:gd fmla="*/ 10804 h 21141" name="T3"/>
                <a:gd fmla="+- 0 10796 232" name="T4"/>
                <a:gd fmla="*/ T4 w 21129" name="T5"/>
                <a:gd fmla="+- 0 10804 234" name="T6"/>
                <a:gd fmla="*/ 10804 h 21141" name="T7"/>
                <a:gd fmla="+- 0 10796 232" name="T8"/>
                <a:gd fmla="*/ T8 w 21129" name="T9"/>
                <a:gd fmla="+- 0 10804 234" name="T10"/>
                <a:gd fmla="*/ 10804 h 21141" name="T11"/>
                <a:gd fmla="+- 0 10796 232" name="T12"/>
                <a:gd fmla="*/ T12 w 21129" name="T13"/>
                <a:gd fmla="+- 0 10804 234" name="T14"/>
                <a:gd fmla="*/ 10804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9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359014" y="4972029"/>
            <a:ext cx="351472" cy="351472"/>
            <a:chOff x="4439444" y="1652588"/>
            <a:chExt cx="464344" cy="464344"/>
          </a:xfrm>
          <a:solidFill>
            <a:schemeClr val="bg2"/>
          </a:solidFill>
        </p:grpSpPr>
        <p:sp>
          <p:nvSpPr>
            <p:cNvPr id="51" name="AutoShape 136"/>
            <p:cNvSpPr/>
            <p:nvPr/>
          </p:nvSpPr>
          <p:spPr bwMode="auto">
            <a:xfrm>
              <a:off x="4686300" y="1710532"/>
              <a:ext cx="152400" cy="152400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2" name="AutoShape 137"/>
            <p:cNvSpPr/>
            <p:nvPr/>
          </p:nvSpPr>
          <p:spPr bwMode="auto">
            <a:xfrm>
              <a:off x="4439444" y="1652588"/>
              <a:ext cx="464344" cy="464344"/>
            </a:xfrm>
            <a:custGeom>
              <a:gdLst>
                <a:gd fmla="+- 0 10819 195" name="T0"/>
                <a:gd fmla="*/ T0 w 21248" name="T1"/>
                <a:gd fmla="*/ 10800 h 21600" name="T2"/>
                <a:gd fmla="+- 0 10819 195" name="T3"/>
                <a:gd fmla="*/ T3 w 21248" name="T4"/>
                <a:gd fmla="*/ 10800 h 21600" name="T5"/>
                <a:gd fmla="+- 0 10819 195" name="T6"/>
                <a:gd fmla="*/ T6 w 21248" name="T7"/>
                <a:gd fmla="*/ 10800 h 21600" name="T8"/>
                <a:gd fmla="+- 0 10819 195" name="T9"/>
                <a:gd fmla="*/ T9 w 2124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248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3" name="AutoShape 138"/>
            <p:cNvSpPr/>
            <p:nvPr/>
          </p:nvSpPr>
          <p:spPr bwMode="auto">
            <a:xfrm>
              <a:off x="4686300" y="1652588"/>
              <a:ext cx="217488" cy="2174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745700" y="5010480"/>
            <a:ext cx="351472" cy="274568"/>
            <a:chOff x="2581275" y="1710532"/>
            <a:chExt cx="464344" cy="362744"/>
          </a:xfrm>
          <a:solidFill>
            <a:schemeClr val="bg2"/>
          </a:solidFill>
        </p:grpSpPr>
        <p:sp>
          <p:nvSpPr>
            <p:cNvPr id="55" name="AutoShape 140"/>
            <p:cNvSpPr/>
            <p:nvPr/>
          </p:nvSpPr>
          <p:spPr bwMode="auto">
            <a:xfrm>
              <a:off x="2639219" y="1768475"/>
              <a:ext cx="290513" cy="235744"/>
            </a:xfrm>
            <a:custGeom>
              <a:gdLst>
                <a:gd fmla="+- 0 10800 376" name="T0"/>
                <a:gd fmla="*/ T0 w 20848" name="T1"/>
                <a:gd fmla="*/ 10800 h 21600" name="T2"/>
                <a:gd fmla="+- 0 10800 376" name="T3"/>
                <a:gd fmla="*/ T3 w 20848" name="T4"/>
                <a:gd fmla="*/ 10800 h 21600" name="T5"/>
                <a:gd fmla="+- 0 10800 376" name="T6"/>
                <a:gd fmla="*/ T6 w 20848" name="T7"/>
                <a:gd fmla="*/ 10800 h 21600" name="T8"/>
                <a:gd fmla="+- 0 10800 376" name="T9"/>
                <a:gd fmla="*/ T9 w 2084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0848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6" name="AutoShape 141"/>
            <p:cNvSpPr/>
            <p:nvPr/>
          </p:nvSpPr>
          <p:spPr bwMode="auto">
            <a:xfrm>
              <a:off x="2581275" y="1710532"/>
              <a:ext cx="464344" cy="362744"/>
            </a:xfrm>
            <a:custGeom>
              <a:gdLst>
                <a:gd fmla="+- 0 10800 252" name="T0"/>
                <a:gd fmla="*/ T0 w 21096" name="T1"/>
                <a:gd fmla="*/ 10800 h 21600" name="T2"/>
                <a:gd fmla="+- 0 10800 252" name="T3"/>
                <a:gd fmla="*/ T3 w 21096" name="T4"/>
                <a:gd fmla="*/ 10800 h 21600" name="T5"/>
                <a:gd fmla="+- 0 10800 252" name="T6"/>
                <a:gd fmla="*/ T6 w 21096" name="T7"/>
                <a:gd fmla="*/ 10800 h 21600" name="T8"/>
                <a:gd fmla="+- 0 10800 252" name="T9"/>
                <a:gd fmla="*/ T9 w 21096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096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7" name="AutoShape 142"/>
            <p:cNvSpPr/>
            <p:nvPr/>
          </p:nvSpPr>
          <p:spPr bwMode="auto">
            <a:xfrm>
              <a:off x="2944019" y="1783557"/>
              <a:ext cx="43656" cy="42863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8" name="AutoShape 143"/>
            <p:cNvSpPr/>
            <p:nvPr/>
          </p:nvSpPr>
          <p:spPr bwMode="auto">
            <a:xfrm>
              <a:off x="2929732" y="1971675"/>
              <a:ext cx="57944" cy="1508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9" name="AutoShape 144"/>
            <p:cNvSpPr/>
            <p:nvPr/>
          </p:nvSpPr>
          <p:spPr bwMode="auto">
            <a:xfrm>
              <a:off x="2944019" y="1928019"/>
              <a:ext cx="58738" cy="1508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0" name="AutoShape 145"/>
            <p:cNvSpPr/>
            <p:nvPr/>
          </p:nvSpPr>
          <p:spPr bwMode="auto">
            <a:xfrm>
              <a:off x="2944019" y="1885157"/>
              <a:ext cx="58738" cy="142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1" name="AutoShape 146"/>
            <p:cNvSpPr/>
            <p:nvPr/>
          </p:nvSpPr>
          <p:spPr bwMode="auto">
            <a:xfrm>
              <a:off x="2697957" y="1826419"/>
              <a:ext cx="86519" cy="61119"/>
            </a:xfrm>
            <a:custGeom>
              <a:gdLst>
                <a:gd fmla="+- 0 10822 44" name="T0"/>
                <a:gd fmla="*/ T0 w 21556" name="T1"/>
                <a:gd fmla="+- 0 10826 53" name="T2"/>
                <a:gd fmla="*/ 10826 h 21547" name="T3"/>
                <a:gd fmla="+- 0 10822 44" name="T4"/>
                <a:gd fmla="*/ T4 w 21556" name="T5"/>
                <a:gd fmla="+- 0 10826 53" name="T6"/>
                <a:gd fmla="*/ 10826 h 21547" name="T7"/>
                <a:gd fmla="+- 0 10822 44" name="T8"/>
                <a:gd fmla="*/ T8 w 21556" name="T9"/>
                <a:gd fmla="+- 0 10826 53" name="T10"/>
                <a:gd fmla="*/ 10826 h 21547" name="T11"/>
                <a:gd fmla="+- 0 10822 44" name="T12"/>
                <a:gd fmla="*/ T12 w 21556" name="T13"/>
                <a:gd fmla="+- 0 10826 53" name="T14"/>
                <a:gd fmla="*/ 10826 h 21547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547" w="21556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62" name="文本框 61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63" name="文本框 62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64" name="椭圆 63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5" name="椭圆 64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588902006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8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7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4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3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6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7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4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7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8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2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8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6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8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1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grpId="0" id="9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9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8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9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10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2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3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grpId="0" id="10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7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fill="hold" grpId="0" id="10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1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fill="hold" grpId="0" id="11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4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5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fill="hold" grpId="0" id="11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8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9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fill="hold" grpId="0" id="12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2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3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fill="hold" grpId="0" id="12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6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7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fill="hold" grpId="0" id="12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1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fill="hold" grpId="0" id="13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5" nodeType="clickPar">
                      <p:stCondLst>
                        <p:cond delay="indefinite"/>
                        <p:cond delay="0" evt="onBegin">
                          <p:tn val="134"/>
                        </p:cond>
                      </p:stCondLst>
                      <p:childTnLst>
                        <p:par>
                          <p:cTn fill="hold" id="13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7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9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2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8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  <p:bldP grpId="0" spid="30"/>
      <p:bldP grpId="0" spid="31"/>
      <p:bldP grpId="0" spid="32"/>
      <p:bldP grpId="0" spid="33"/>
      <p:bldP grpId="0" spid="34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5619385" y="2570020"/>
            <a:ext cx="4297680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1" marL="0"/>
            <a:r>
              <a:rPr altLang="en-US" lang="zh-CN" sz="54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相关标题文字</a:t>
            </a:r>
          </a:p>
        </p:txBody>
      </p:sp>
      <p:cxnSp>
        <p:nvCxnSpPr>
          <p:cNvPr id="7" name="直接连接符 6"/>
          <p:cNvCxnSpPr/>
          <p:nvPr/>
        </p:nvCxnSpPr>
        <p:spPr>
          <a:xfrm flipH="1" flipV="1">
            <a:off x="5315639" y="1759990"/>
            <a:ext cx="0" cy="371267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9"/>
          <p:cNvSpPr txBox="1"/>
          <p:nvPr/>
        </p:nvSpPr>
        <p:spPr>
          <a:xfrm>
            <a:off x="5767399" y="3765046"/>
            <a:ext cx="1939531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年度工作概述</a:t>
            </a:r>
          </a:p>
        </p:txBody>
      </p:sp>
      <p:sp>
        <p:nvSpPr>
          <p:cNvPr id="9" name="文本框 9"/>
          <p:cNvSpPr txBox="1"/>
          <p:nvPr/>
        </p:nvSpPr>
        <p:spPr>
          <a:xfrm>
            <a:off x="5767400" y="4222639"/>
            <a:ext cx="2102136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成功项目展示</a:t>
            </a:r>
          </a:p>
        </p:txBody>
      </p:sp>
      <p:sp>
        <p:nvSpPr>
          <p:cNvPr id="12" name="文本框 9"/>
          <p:cNvSpPr txBox="1"/>
          <p:nvPr/>
        </p:nvSpPr>
        <p:spPr>
          <a:xfrm>
            <a:off x="8162251" y="3769627"/>
            <a:ext cx="1939531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工作完成情况</a:t>
            </a:r>
          </a:p>
        </p:txBody>
      </p:sp>
      <p:sp>
        <p:nvSpPr>
          <p:cNvPr id="13" name="文本框 9"/>
          <p:cNvSpPr txBox="1"/>
          <p:nvPr/>
        </p:nvSpPr>
        <p:spPr>
          <a:xfrm>
            <a:off x="8162254" y="4227853"/>
            <a:ext cx="1939528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工作存在不足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62430" y="4541726"/>
            <a:ext cx="1269470" cy="3429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/>
            <a:r>
              <a:rPr altLang="zh-CN" lang="en-US" sz="225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PART 04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3182438" y="2553129"/>
            <a:ext cx="1829454" cy="1829454"/>
            <a:chOff x="2262782" y="1446400"/>
            <a:chExt cx="1301106" cy="1301106"/>
          </a:xfrm>
        </p:grpSpPr>
        <p:sp>
          <p:nvSpPr>
            <p:cNvPr id="5" name="椭圆 4"/>
            <p:cNvSpPr/>
            <p:nvPr/>
          </p:nvSpPr>
          <p:spPr>
            <a:xfrm>
              <a:off x="2262782" y="1446400"/>
              <a:ext cx="1301106" cy="130110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0" name="KSO_Shape"/>
            <p:cNvSpPr/>
            <p:nvPr/>
          </p:nvSpPr>
          <p:spPr bwMode="auto">
            <a:xfrm>
              <a:off x="2523120" y="1821416"/>
              <a:ext cx="836342" cy="574285"/>
            </a:xfrm>
            <a:custGeom>
              <a:gdLst>
                <a:gd fmla="*/ 2147483646 w 112" name="T0"/>
                <a:gd fmla="*/ 2147483646 h 77" name="T1"/>
                <a:gd fmla="*/ 2147483646 w 112" name="T2"/>
                <a:gd fmla="*/ 2147483646 h 77" name="T3"/>
                <a:gd fmla="*/ 2147483646 w 112" name="T4"/>
                <a:gd fmla="*/ 2147483646 h 77" name="T5"/>
                <a:gd fmla="*/ 2147483646 w 112" name="T6"/>
                <a:gd fmla="*/ 2147483646 h 77" name="T7"/>
                <a:gd fmla="*/ 2147483646 w 112" name="T8"/>
                <a:gd fmla="*/ 2147483646 h 77" name="T9"/>
                <a:gd fmla="*/ 0 w 112" name="T10"/>
                <a:gd fmla="*/ 2147483646 h 77" name="T11"/>
                <a:gd fmla="*/ 2147483646 w 112" name="T12"/>
                <a:gd fmla="*/ 2147483646 h 77" name="T13"/>
                <a:gd fmla="*/ 2147483646 w 112" name="T14"/>
                <a:gd fmla="*/ 2147483646 h 77" name="T15"/>
                <a:gd fmla="*/ 2147483646 w 112" name="T16"/>
                <a:gd fmla="*/ 2147483646 h 77" name="T17"/>
                <a:gd fmla="*/ 2147483646 w 112" name="T18"/>
                <a:gd fmla="*/ 2147483646 h 77" name="T19"/>
                <a:gd fmla="*/ 2147483646 w 112" name="T20"/>
                <a:gd fmla="*/ 2147483646 h 77" name="T21"/>
                <a:gd fmla="*/ 2147483646 w 112" name="T22"/>
                <a:gd fmla="*/ 2147483646 h 77" name="T23"/>
                <a:gd fmla="*/ 2147483646 w 112" name="T24"/>
                <a:gd fmla="*/ 2147483646 h 77" name="T25"/>
                <a:gd fmla="*/ 2147483646 w 112" name="T26"/>
                <a:gd fmla="*/ 2147483646 h 77" name="T27"/>
                <a:gd fmla="*/ 2147483646 w 112" name="T28"/>
                <a:gd fmla="*/ 2147483646 h 77" name="T29"/>
                <a:gd fmla="*/ 2147483646 w 112" name="T30"/>
                <a:gd fmla="*/ 2147483646 h 77" name="T31"/>
                <a:gd fmla="*/ 2147483646 w 112" name="T32"/>
                <a:gd fmla="*/ 2147483646 h 77" name="T33"/>
                <a:gd fmla="*/ 2147483646 w 112" name="T34"/>
                <a:gd fmla="*/ 2147483646 h 77" name="T35"/>
                <a:gd fmla="*/ 2147483646 w 112" name="T36"/>
                <a:gd fmla="*/ 2147483646 h 77" name="T37"/>
                <a:gd fmla="*/ 2147483646 w 112" name="T38"/>
                <a:gd fmla="*/ 2147483646 h 77" name="T39"/>
                <a:gd fmla="*/ 2147483646 w 112" name="T40"/>
                <a:gd fmla="*/ 2147483646 h 77" name="T41"/>
                <a:gd fmla="*/ 2147483646 w 112" name="T42"/>
                <a:gd fmla="*/ 2147483646 h 77" name="T43"/>
                <a:gd fmla="*/ 2147483646 w 112" name="T44"/>
                <a:gd fmla="*/ 2147483646 h 77" name="T45"/>
                <a:gd fmla="*/ 2147483646 w 112" name="T46"/>
                <a:gd fmla="*/ 2147483646 h 77" name="T47"/>
                <a:gd fmla="*/ 2147483646 w 112" name="T48"/>
                <a:gd fmla="*/ 2147483646 h 77" name="T49"/>
                <a:gd fmla="*/ 2147483646 w 112" name="T50"/>
                <a:gd fmla="*/ 2147483646 h 77" name="T51"/>
                <a:gd fmla="*/ 2147483646 w 112" name="T52"/>
                <a:gd fmla="*/ 2147483646 h 77" name="T53"/>
                <a:gd fmla="*/ 2147483646 w 112" name="T54"/>
                <a:gd fmla="*/ 2147483646 h 77" name="T55"/>
                <a:gd fmla="*/ 2147483646 w 112" name="T56"/>
                <a:gd fmla="*/ 2147483646 h 77" name="T57"/>
                <a:gd fmla="*/ 2147483646 w 112" name="T58"/>
                <a:gd fmla="*/ 2147483646 h 77" name="T59"/>
                <a:gd fmla="*/ 2147483646 w 112" name="T60"/>
                <a:gd fmla="*/ 2147483646 h 77" name="T61"/>
                <a:gd fmla="*/ 2147483646 w 112" name="T62"/>
                <a:gd fmla="*/ 2147483646 h 77" name="T63"/>
                <a:gd fmla="*/ 2147483646 w 112" name="T64"/>
                <a:gd fmla="*/ 2147483646 h 77" name="T65"/>
                <a:gd fmla="*/ 2147483646 w 112" name="T66"/>
                <a:gd fmla="*/ 2147483646 h 77" name="T67"/>
                <a:gd fmla="*/ 2147483646 w 112" name="T68"/>
                <a:gd fmla="*/ 2147483646 h 77" name="T69"/>
                <a:gd fmla="*/ 2147483646 w 112" name="T70"/>
                <a:gd fmla="*/ 2147483646 h 77" name="T71"/>
                <a:gd fmla="*/ 2147483646 w 112" name="T72"/>
                <a:gd fmla="*/ 2147483646 h 77" name="T73"/>
                <a:gd fmla="*/ 2147483646 w 112" name="T74"/>
                <a:gd fmla="*/ 2147483646 h 77" name="T75"/>
                <a:gd fmla="*/ 2147483646 w 112" name="T76"/>
                <a:gd fmla="*/ 2147483646 h 77" name="T77"/>
                <a:gd fmla="*/ 2147483646 w 112" name="T78"/>
                <a:gd fmla="*/ 2147483646 h 77" name="T79"/>
                <a:gd fmla="*/ 2147483646 w 112" name="T80"/>
                <a:gd fmla="*/ 2147483646 h 77" name="T81"/>
                <a:gd fmla="*/ 2147483646 w 112" name="T82"/>
                <a:gd fmla="*/ 2147483646 h 77" name="T83"/>
                <a:gd fmla="*/ 2147483646 w 112" name="T84"/>
                <a:gd fmla="*/ 2147483646 h 77" name="T85"/>
                <a:gd fmla="*/ 2147483646 w 112" name="T86"/>
                <a:gd fmla="*/ 2147483646 h 77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b" l="0" r="r" t="0"/>
              <a:pathLst>
                <a:path h="77" w="112">
                  <a:moveTo>
                    <a:pt x="56" y="0"/>
                  </a:moveTo>
                  <a:cubicBezTo>
                    <a:pt x="62" y="0"/>
                    <a:pt x="66" y="4"/>
                    <a:pt x="66" y="10"/>
                  </a:cubicBezTo>
                  <a:cubicBezTo>
                    <a:pt x="66" y="15"/>
                    <a:pt x="62" y="20"/>
                    <a:pt x="56" y="20"/>
                  </a:cubicBezTo>
                  <a:cubicBezTo>
                    <a:pt x="51" y="20"/>
                    <a:pt x="46" y="15"/>
                    <a:pt x="46" y="10"/>
                  </a:cubicBezTo>
                  <a:cubicBezTo>
                    <a:pt x="46" y="4"/>
                    <a:pt x="51" y="0"/>
                    <a:pt x="56" y="0"/>
                  </a:cubicBezTo>
                  <a:close/>
                  <a:moveTo>
                    <a:pt x="15" y="49"/>
                  </a:moveTo>
                  <a:cubicBezTo>
                    <a:pt x="15" y="66"/>
                    <a:pt x="15" y="66"/>
                    <a:pt x="15" y="66"/>
                  </a:cubicBezTo>
                  <a:cubicBezTo>
                    <a:pt x="10" y="66"/>
                    <a:pt x="10" y="66"/>
                    <a:pt x="10" y="66"/>
                  </a:cubicBezTo>
                  <a:cubicBezTo>
                    <a:pt x="10" y="52"/>
                    <a:pt x="10" y="52"/>
                    <a:pt x="10" y="52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4" y="66"/>
                    <a:pt x="4" y="66"/>
                    <a:pt x="4" y="66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1" y="29"/>
                    <a:pt x="4" y="29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3" y="30"/>
                    <a:pt x="13" y="30"/>
                    <a:pt x="13" y="31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5" y="49"/>
                    <a:pt x="15" y="49"/>
                    <a:pt x="15" y="49"/>
                  </a:cubicBezTo>
                  <a:close/>
                  <a:moveTo>
                    <a:pt x="10" y="15"/>
                  </a:moveTo>
                  <a:cubicBezTo>
                    <a:pt x="13" y="15"/>
                    <a:pt x="16" y="18"/>
                    <a:pt x="16" y="22"/>
                  </a:cubicBezTo>
                  <a:cubicBezTo>
                    <a:pt x="16" y="23"/>
                    <a:pt x="16" y="24"/>
                    <a:pt x="15" y="25"/>
                  </a:cubicBezTo>
                  <a:cubicBezTo>
                    <a:pt x="15" y="26"/>
                    <a:pt x="15" y="26"/>
                    <a:pt x="14" y="26"/>
                  </a:cubicBezTo>
                  <a:cubicBezTo>
                    <a:pt x="13" y="27"/>
                    <a:pt x="12" y="28"/>
                    <a:pt x="10" y="28"/>
                  </a:cubicBezTo>
                  <a:cubicBezTo>
                    <a:pt x="6" y="28"/>
                    <a:pt x="3" y="25"/>
                    <a:pt x="3" y="22"/>
                  </a:cubicBezTo>
                  <a:cubicBezTo>
                    <a:pt x="3" y="18"/>
                    <a:pt x="6" y="15"/>
                    <a:pt x="10" y="15"/>
                  </a:cubicBezTo>
                  <a:close/>
                  <a:moveTo>
                    <a:pt x="96" y="49"/>
                  </a:moveTo>
                  <a:cubicBezTo>
                    <a:pt x="96" y="66"/>
                    <a:pt x="96" y="66"/>
                    <a:pt x="96" y="66"/>
                  </a:cubicBezTo>
                  <a:cubicBezTo>
                    <a:pt x="101" y="66"/>
                    <a:pt x="101" y="66"/>
                    <a:pt x="101" y="66"/>
                  </a:cubicBezTo>
                  <a:cubicBezTo>
                    <a:pt x="101" y="52"/>
                    <a:pt x="101" y="52"/>
                    <a:pt x="101" y="52"/>
                  </a:cubicBezTo>
                  <a:cubicBezTo>
                    <a:pt x="102" y="52"/>
                    <a:pt x="102" y="52"/>
                    <a:pt x="102" y="52"/>
                  </a:cubicBezTo>
                  <a:cubicBezTo>
                    <a:pt x="102" y="66"/>
                    <a:pt x="102" y="66"/>
                    <a:pt x="102" y="66"/>
                  </a:cubicBezTo>
                  <a:cubicBezTo>
                    <a:pt x="107" y="66"/>
                    <a:pt x="107" y="66"/>
                    <a:pt x="107" y="66"/>
                  </a:cubicBezTo>
                  <a:cubicBezTo>
                    <a:pt x="107" y="49"/>
                    <a:pt x="107" y="49"/>
                    <a:pt x="107" y="49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12" y="46"/>
                    <a:pt x="112" y="46"/>
                    <a:pt x="112" y="46"/>
                  </a:cubicBezTo>
                  <a:cubicBezTo>
                    <a:pt x="112" y="33"/>
                    <a:pt x="112" y="33"/>
                    <a:pt x="112" y="33"/>
                  </a:cubicBezTo>
                  <a:cubicBezTo>
                    <a:pt x="112" y="31"/>
                    <a:pt x="110" y="29"/>
                    <a:pt x="107" y="29"/>
                  </a:cubicBezTo>
                  <a:cubicBezTo>
                    <a:pt x="98" y="29"/>
                    <a:pt x="98" y="29"/>
                    <a:pt x="98" y="29"/>
                  </a:cubicBezTo>
                  <a:cubicBezTo>
                    <a:pt x="98" y="30"/>
                    <a:pt x="98" y="30"/>
                    <a:pt x="98" y="3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6" y="49"/>
                    <a:pt x="96" y="49"/>
                    <a:pt x="96" y="49"/>
                  </a:cubicBezTo>
                  <a:close/>
                  <a:moveTo>
                    <a:pt x="101" y="15"/>
                  </a:moveTo>
                  <a:cubicBezTo>
                    <a:pt x="98" y="15"/>
                    <a:pt x="95" y="18"/>
                    <a:pt x="95" y="22"/>
                  </a:cubicBezTo>
                  <a:cubicBezTo>
                    <a:pt x="95" y="23"/>
                    <a:pt x="95" y="24"/>
                    <a:pt x="96" y="25"/>
                  </a:cubicBezTo>
                  <a:cubicBezTo>
                    <a:pt x="96" y="26"/>
                    <a:pt x="97" y="26"/>
                    <a:pt x="97" y="26"/>
                  </a:cubicBezTo>
                  <a:cubicBezTo>
                    <a:pt x="98" y="27"/>
                    <a:pt x="100" y="28"/>
                    <a:pt x="101" y="28"/>
                  </a:cubicBezTo>
                  <a:cubicBezTo>
                    <a:pt x="105" y="28"/>
                    <a:pt x="108" y="25"/>
                    <a:pt x="108" y="22"/>
                  </a:cubicBezTo>
                  <a:cubicBezTo>
                    <a:pt x="108" y="18"/>
                    <a:pt x="105" y="15"/>
                    <a:pt x="101" y="15"/>
                  </a:cubicBezTo>
                  <a:close/>
                  <a:moveTo>
                    <a:pt x="75" y="51"/>
                  </a:moveTo>
                  <a:cubicBezTo>
                    <a:pt x="75" y="72"/>
                    <a:pt x="75" y="72"/>
                    <a:pt x="75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54"/>
                    <a:pt x="80" y="54"/>
                    <a:pt x="80" y="54"/>
                  </a:cubicBezTo>
                  <a:cubicBezTo>
                    <a:pt x="82" y="54"/>
                    <a:pt x="82" y="54"/>
                    <a:pt x="82" y="54"/>
                  </a:cubicBezTo>
                  <a:cubicBezTo>
                    <a:pt x="82" y="72"/>
                    <a:pt x="82" y="72"/>
                    <a:pt x="82" y="72"/>
                  </a:cubicBezTo>
                  <a:cubicBezTo>
                    <a:pt x="87" y="72"/>
                    <a:pt x="87" y="72"/>
                    <a:pt x="87" y="72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87" y="47"/>
                    <a:pt x="87" y="47"/>
                    <a:pt x="87" y="47"/>
                  </a:cubicBezTo>
                  <a:cubicBezTo>
                    <a:pt x="87" y="36"/>
                    <a:pt x="87" y="36"/>
                    <a:pt x="87" y="36"/>
                  </a:cubicBezTo>
                  <a:cubicBezTo>
                    <a:pt x="88" y="36"/>
                    <a:pt x="88" y="36"/>
                    <a:pt x="88" y="3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4" y="28"/>
                    <a:pt x="91" y="26"/>
                    <a:pt x="88" y="26"/>
                  </a:cubicBezTo>
                  <a:cubicBezTo>
                    <a:pt x="77" y="26"/>
                    <a:pt x="77" y="26"/>
                    <a:pt x="77" y="26"/>
                  </a:cubicBezTo>
                  <a:cubicBezTo>
                    <a:pt x="77" y="27"/>
                    <a:pt x="77" y="28"/>
                    <a:pt x="77" y="28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5" y="51"/>
                    <a:pt x="75" y="51"/>
                    <a:pt x="75" y="51"/>
                  </a:cubicBezTo>
                  <a:close/>
                  <a:moveTo>
                    <a:pt x="65" y="47"/>
                  </a:moveTo>
                  <a:cubicBezTo>
                    <a:pt x="65" y="32"/>
                    <a:pt x="65" y="32"/>
                    <a:pt x="65" y="32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47"/>
                    <a:pt x="64" y="47"/>
                    <a:pt x="64" y="47"/>
                  </a:cubicBezTo>
                  <a:cubicBezTo>
                    <a:pt x="64" y="50"/>
                    <a:pt x="64" y="50"/>
                    <a:pt x="64" y="50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57" y="77"/>
                    <a:pt x="57" y="77"/>
                    <a:pt x="57" y="77"/>
                  </a:cubicBezTo>
                  <a:cubicBezTo>
                    <a:pt x="57" y="55"/>
                    <a:pt x="57" y="55"/>
                    <a:pt x="57" y="55"/>
                  </a:cubicBezTo>
                  <a:cubicBezTo>
                    <a:pt x="55" y="55"/>
                    <a:pt x="55" y="55"/>
                    <a:pt x="55" y="55"/>
                  </a:cubicBezTo>
                  <a:cubicBezTo>
                    <a:pt x="55" y="77"/>
                    <a:pt x="55" y="77"/>
                    <a:pt x="55" y="77"/>
                  </a:cubicBezTo>
                  <a:cubicBezTo>
                    <a:pt x="48" y="77"/>
                    <a:pt x="48" y="77"/>
                    <a:pt x="48" y="77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48" y="47"/>
                    <a:pt x="48" y="47"/>
                    <a:pt x="48" y="47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7" y="47"/>
                    <a:pt x="47" y="47"/>
                    <a:pt x="47" y="47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4"/>
                    <a:pt x="44" y="21"/>
                    <a:pt x="47" y="21"/>
                  </a:cubicBezTo>
                  <a:cubicBezTo>
                    <a:pt x="66" y="21"/>
                    <a:pt x="46" y="21"/>
                    <a:pt x="65" y="21"/>
                  </a:cubicBezTo>
                  <a:cubicBezTo>
                    <a:pt x="69" y="21"/>
                    <a:pt x="71" y="24"/>
                    <a:pt x="71" y="2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0" y="47"/>
                    <a:pt x="68" y="47"/>
                    <a:pt x="65" y="47"/>
                  </a:cubicBezTo>
                  <a:close/>
                  <a:moveTo>
                    <a:pt x="37" y="51"/>
                  </a:moveTo>
                  <a:cubicBezTo>
                    <a:pt x="37" y="72"/>
                    <a:pt x="37" y="72"/>
                    <a:pt x="37" y="72"/>
                  </a:cubicBezTo>
                  <a:cubicBezTo>
                    <a:pt x="31" y="72"/>
                    <a:pt x="31" y="72"/>
                    <a:pt x="31" y="72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72"/>
                    <a:pt x="30" y="72"/>
                    <a:pt x="30" y="72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18" y="47"/>
                    <a:pt x="18" y="47"/>
                    <a:pt x="18" y="47"/>
                  </a:cubicBezTo>
                  <a:cubicBezTo>
                    <a:pt x="18" y="31"/>
                    <a:pt x="18" y="31"/>
                    <a:pt x="18" y="31"/>
                  </a:cubicBezTo>
                  <a:cubicBezTo>
                    <a:pt x="18" y="28"/>
                    <a:pt x="20" y="26"/>
                    <a:pt x="23" y="26"/>
                  </a:cubicBezTo>
                  <a:cubicBezTo>
                    <a:pt x="35" y="26"/>
                    <a:pt x="35" y="26"/>
                    <a:pt x="35" y="26"/>
                  </a:cubicBezTo>
                  <a:cubicBezTo>
                    <a:pt x="35" y="27"/>
                    <a:pt x="35" y="28"/>
                    <a:pt x="35" y="28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7" y="51"/>
                    <a:pt x="37" y="51"/>
                    <a:pt x="37" y="51"/>
                  </a:cubicBezTo>
                  <a:close/>
                  <a:moveTo>
                    <a:pt x="31" y="9"/>
                  </a:moveTo>
                  <a:cubicBezTo>
                    <a:pt x="35" y="9"/>
                    <a:pt x="39" y="12"/>
                    <a:pt x="39" y="17"/>
                  </a:cubicBezTo>
                  <a:cubicBezTo>
                    <a:pt x="39" y="19"/>
                    <a:pt x="38" y="20"/>
                    <a:pt x="37" y="22"/>
                  </a:cubicBezTo>
                  <a:cubicBezTo>
                    <a:pt x="37" y="22"/>
                    <a:pt x="37" y="22"/>
                    <a:pt x="37" y="23"/>
                  </a:cubicBezTo>
                  <a:cubicBezTo>
                    <a:pt x="35" y="24"/>
                    <a:pt x="33" y="25"/>
                    <a:pt x="31" y="25"/>
                  </a:cubicBezTo>
                  <a:cubicBezTo>
                    <a:pt x="26" y="25"/>
                    <a:pt x="22" y="21"/>
                    <a:pt x="22" y="17"/>
                  </a:cubicBezTo>
                  <a:cubicBezTo>
                    <a:pt x="22" y="12"/>
                    <a:pt x="26" y="9"/>
                    <a:pt x="31" y="9"/>
                  </a:cubicBezTo>
                  <a:close/>
                  <a:moveTo>
                    <a:pt x="81" y="9"/>
                  </a:moveTo>
                  <a:cubicBezTo>
                    <a:pt x="76" y="9"/>
                    <a:pt x="73" y="12"/>
                    <a:pt x="73" y="17"/>
                  </a:cubicBezTo>
                  <a:cubicBezTo>
                    <a:pt x="73" y="19"/>
                    <a:pt x="73" y="20"/>
                    <a:pt x="74" y="22"/>
                  </a:cubicBezTo>
                  <a:cubicBezTo>
                    <a:pt x="75" y="22"/>
                    <a:pt x="75" y="22"/>
                    <a:pt x="75" y="23"/>
                  </a:cubicBezTo>
                  <a:cubicBezTo>
                    <a:pt x="77" y="24"/>
                    <a:pt x="79" y="25"/>
                    <a:pt x="81" y="25"/>
                  </a:cubicBezTo>
                  <a:cubicBezTo>
                    <a:pt x="85" y="25"/>
                    <a:pt x="89" y="21"/>
                    <a:pt x="89" y="17"/>
                  </a:cubicBezTo>
                  <a:cubicBezTo>
                    <a:pt x="89" y="12"/>
                    <a:pt x="85" y="9"/>
                    <a:pt x="81" y="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4" name="Freeform 6"/>
          <p:cNvSpPr/>
          <p:nvPr/>
        </p:nvSpPr>
        <p:spPr bwMode="auto">
          <a:xfrm>
            <a:off x="-10808" y="5773488"/>
            <a:ext cx="12880367" cy="1459162"/>
          </a:xfrm>
          <a:custGeom>
            <a:gdLst>
              <a:gd fmla="*/ 0 w 5734" name="T0"/>
              <a:gd fmla="*/ 0 h 931" name="T1"/>
              <a:gd fmla="*/ 167 w 5734" name="T2"/>
              <a:gd fmla="*/ 73 h 931" name="T3"/>
              <a:gd fmla="*/ 340 w 5734" name="T4"/>
              <a:gd fmla="*/ 143 h 931" name="T5"/>
              <a:gd fmla="*/ 522 w 5734" name="T6"/>
              <a:gd fmla="*/ 206 h 931" name="T7"/>
              <a:gd fmla="*/ 711 w 5734" name="T8"/>
              <a:gd fmla="*/ 266 h 931" name="T9"/>
              <a:gd fmla="*/ 907 w 5734" name="T10"/>
              <a:gd fmla="*/ 320 h 931" name="T11"/>
              <a:gd fmla="*/ 1109 w 5734" name="T12"/>
              <a:gd fmla="*/ 369 h 931" name="T13"/>
              <a:gd fmla="*/ 1315 w 5734" name="T14"/>
              <a:gd fmla="*/ 415 h 931" name="T15"/>
              <a:gd fmla="*/ 1529 w 5734" name="T16"/>
              <a:gd fmla="*/ 455 h 931" name="T17"/>
              <a:gd fmla="*/ 1746 w 5734" name="T18"/>
              <a:gd fmla="*/ 490 h 931" name="T19"/>
              <a:gd fmla="*/ 1966 w 5734" name="T20"/>
              <a:gd fmla="*/ 520 h 931" name="T21"/>
              <a:gd fmla="*/ 2189 w 5734" name="T22"/>
              <a:gd fmla="*/ 544 h 931" name="T23"/>
              <a:gd fmla="*/ 2416 w 5734" name="T24"/>
              <a:gd fmla="*/ 563 h 931" name="T25"/>
              <a:gd fmla="*/ 2644 w 5734" name="T26"/>
              <a:gd fmla="*/ 579 h 931" name="T27"/>
              <a:gd fmla="*/ 2873 w 5734" name="T28"/>
              <a:gd fmla="*/ 588 h 931" name="T29"/>
              <a:gd fmla="*/ 3104 w 5734" name="T30"/>
              <a:gd fmla="*/ 593 h 931" name="T31"/>
              <a:gd fmla="*/ 3336 w 5734" name="T32"/>
              <a:gd fmla="*/ 591 h 931" name="T33"/>
              <a:gd fmla="*/ 3567 w 5734" name="T34"/>
              <a:gd fmla="*/ 586 h 931" name="T35"/>
              <a:gd fmla="*/ 3798 w 5734" name="T36"/>
              <a:gd fmla="*/ 576 h 931" name="T37"/>
              <a:gd fmla="*/ 4025 w 5734" name="T38"/>
              <a:gd fmla="*/ 560 h 931" name="T39"/>
              <a:gd fmla="*/ 4253 w 5734" name="T40"/>
              <a:gd fmla="*/ 539 h 931" name="T41"/>
              <a:gd fmla="*/ 4477 w 5734" name="T42"/>
              <a:gd fmla="*/ 511 h 931" name="T43"/>
              <a:gd fmla="*/ 4698 w 5734" name="T44"/>
              <a:gd fmla="*/ 479 h 931" name="T45"/>
              <a:gd fmla="*/ 4915 w 5734" name="T46"/>
              <a:gd fmla="*/ 443 h 931" name="T47"/>
              <a:gd fmla="*/ 5127 w 5734" name="T48"/>
              <a:gd fmla="*/ 401 h 931" name="T49"/>
              <a:gd fmla="*/ 5335 w 5734" name="T50"/>
              <a:gd fmla="*/ 352 h 931" name="T51"/>
              <a:gd fmla="*/ 5538 w 5734" name="T52"/>
              <a:gd fmla="*/ 299 h 931" name="T53"/>
              <a:gd fmla="*/ 5734 w 5734" name="T54"/>
              <a:gd fmla="*/ 240 h 931" name="T55"/>
              <a:gd fmla="*/ 5734 w 5734" name="T56"/>
              <a:gd fmla="*/ 931 h 931" name="T57"/>
              <a:gd fmla="*/ 0 w 5734" name="T58"/>
              <a:gd fmla="*/ 931 h 931" name="T59"/>
              <a:gd fmla="*/ 0 w 5734" name="T60"/>
              <a:gd fmla="*/ 0 h 9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931" w="5734">
                <a:moveTo>
                  <a:pt x="0" y="0"/>
                </a:moveTo>
                <a:lnTo>
                  <a:pt x="167" y="73"/>
                </a:lnTo>
                <a:lnTo>
                  <a:pt x="340" y="143"/>
                </a:lnTo>
                <a:lnTo>
                  <a:pt x="522" y="206"/>
                </a:lnTo>
                <a:lnTo>
                  <a:pt x="711" y="266"/>
                </a:lnTo>
                <a:lnTo>
                  <a:pt x="907" y="320"/>
                </a:lnTo>
                <a:lnTo>
                  <a:pt x="1109" y="369"/>
                </a:lnTo>
                <a:lnTo>
                  <a:pt x="1315" y="415"/>
                </a:lnTo>
                <a:lnTo>
                  <a:pt x="1529" y="455"/>
                </a:lnTo>
                <a:lnTo>
                  <a:pt x="1746" y="490"/>
                </a:lnTo>
                <a:lnTo>
                  <a:pt x="1966" y="520"/>
                </a:lnTo>
                <a:lnTo>
                  <a:pt x="2189" y="544"/>
                </a:lnTo>
                <a:lnTo>
                  <a:pt x="2416" y="563"/>
                </a:lnTo>
                <a:lnTo>
                  <a:pt x="2644" y="579"/>
                </a:lnTo>
                <a:lnTo>
                  <a:pt x="2873" y="588"/>
                </a:lnTo>
                <a:lnTo>
                  <a:pt x="3104" y="593"/>
                </a:lnTo>
                <a:lnTo>
                  <a:pt x="3336" y="591"/>
                </a:lnTo>
                <a:lnTo>
                  <a:pt x="3567" y="586"/>
                </a:lnTo>
                <a:lnTo>
                  <a:pt x="3798" y="576"/>
                </a:lnTo>
                <a:lnTo>
                  <a:pt x="4025" y="560"/>
                </a:lnTo>
                <a:lnTo>
                  <a:pt x="4253" y="539"/>
                </a:lnTo>
                <a:lnTo>
                  <a:pt x="4477" y="511"/>
                </a:lnTo>
                <a:lnTo>
                  <a:pt x="4698" y="479"/>
                </a:lnTo>
                <a:lnTo>
                  <a:pt x="4915" y="443"/>
                </a:lnTo>
                <a:lnTo>
                  <a:pt x="5127" y="401"/>
                </a:lnTo>
                <a:lnTo>
                  <a:pt x="5335" y="352"/>
                </a:lnTo>
                <a:lnTo>
                  <a:pt x="5538" y="299"/>
                </a:lnTo>
                <a:lnTo>
                  <a:pt x="5734" y="240"/>
                </a:lnTo>
                <a:lnTo>
                  <a:pt x="5734" y="931"/>
                </a:lnTo>
                <a:lnTo>
                  <a:pt x="0" y="9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5" name="Freeform 7"/>
          <p:cNvSpPr/>
          <p:nvPr/>
        </p:nvSpPr>
        <p:spPr bwMode="auto">
          <a:xfrm>
            <a:off x="-10808" y="6105756"/>
            <a:ext cx="12880367" cy="1126893"/>
          </a:xfrm>
          <a:custGeom>
            <a:gdLst>
              <a:gd fmla="*/ 5734 w 5734" name="T0"/>
              <a:gd fmla="*/ 0 h 719" name="T1"/>
              <a:gd fmla="*/ 5734 w 5734" name="T2"/>
              <a:gd fmla="*/ 719 h 719" name="T3"/>
              <a:gd fmla="*/ 0 w 5734" name="T4"/>
              <a:gd fmla="*/ 719 h 719" name="T5"/>
              <a:gd fmla="*/ 0 w 5734" name="T6"/>
              <a:gd fmla="*/ 71 h 719" name="T7"/>
              <a:gd fmla="*/ 230 w 5734" name="T8"/>
              <a:gd fmla="*/ 131 h 719" name="T9"/>
              <a:gd fmla="*/ 459 w 5734" name="T10"/>
              <a:gd fmla="*/ 185 h 719" name="T11"/>
              <a:gd fmla="*/ 690 w 5734" name="T12"/>
              <a:gd fmla="*/ 236 h 719" name="T13"/>
              <a:gd fmla="*/ 921 w 5734" name="T14"/>
              <a:gd fmla="*/ 281 h 719" name="T15"/>
              <a:gd fmla="*/ 1154 w 5734" name="T16"/>
              <a:gd fmla="*/ 323 h 719" name="T17"/>
              <a:gd fmla="*/ 1389 w 5734" name="T18"/>
              <a:gd fmla="*/ 358 h 719" name="T19"/>
              <a:gd fmla="*/ 1627 w 5734" name="T20"/>
              <a:gd fmla="*/ 390 h 719" name="T21"/>
              <a:gd fmla="*/ 1865 w 5734" name="T22"/>
              <a:gd fmla="*/ 416 h 719" name="T23"/>
              <a:gd fmla="*/ 2105 w 5734" name="T24"/>
              <a:gd fmla="*/ 435 h 719" name="T25"/>
              <a:gd fmla="*/ 2348 w 5734" name="T26"/>
              <a:gd fmla="*/ 449 h 719" name="T27"/>
              <a:gd fmla="*/ 2593 w 5734" name="T28"/>
              <a:gd fmla="*/ 456 h 719" name="T29"/>
              <a:gd fmla="*/ 2842 w 5734" name="T30"/>
              <a:gd fmla="*/ 456 h 719" name="T31"/>
              <a:gd fmla="*/ 3094 w 5734" name="T32"/>
              <a:gd fmla="*/ 451 h 719" name="T33"/>
              <a:gd fmla="*/ 3348 w 5734" name="T34"/>
              <a:gd fmla="*/ 439 h 719" name="T35"/>
              <a:gd fmla="*/ 3605 w 5734" name="T36"/>
              <a:gd fmla="*/ 420 h 719" name="T37"/>
              <a:gd fmla="*/ 3868 w 5734" name="T38"/>
              <a:gd fmla="*/ 393 h 719" name="T39"/>
              <a:gd fmla="*/ 4132 w 5734" name="T40"/>
              <a:gd fmla="*/ 358 h 719" name="T41"/>
              <a:gd fmla="*/ 4402 w 5734" name="T42"/>
              <a:gd fmla="*/ 316 h 719" name="T43"/>
              <a:gd fmla="*/ 4675 w 5734" name="T44"/>
              <a:gd fmla="*/ 266 h 719" name="T45"/>
              <a:gd fmla="*/ 4953 w 5734" name="T46"/>
              <a:gd fmla="*/ 208 h 719" name="T47"/>
              <a:gd fmla="*/ 5235 w 5734" name="T48"/>
              <a:gd fmla="*/ 141 h 719" name="T49"/>
              <a:gd fmla="*/ 5349 w 5734" name="T50"/>
              <a:gd fmla="*/ 113 h 719" name="T51"/>
              <a:gd fmla="*/ 5456 w 5734" name="T52"/>
              <a:gd fmla="*/ 85 h 719" name="T53"/>
              <a:gd fmla="*/ 5556 w 5734" name="T54"/>
              <a:gd fmla="*/ 57 h 719" name="T55"/>
              <a:gd fmla="*/ 5648 w 5734" name="T56"/>
              <a:gd fmla="*/ 29 h 719" name="T57"/>
              <a:gd fmla="*/ 5734 w 5734" name="T58"/>
              <a:gd fmla="*/ 0 h 719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719" w="5734">
                <a:moveTo>
                  <a:pt x="5734" y="0"/>
                </a:moveTo>
                <a:lnTo>
                  <a:pt x="5734" y="719"/>
                </a:lnTo>
                <a:lnTo>
                  <a:pt x="0" y="719"/>
                </a:lnTo>
                <a:lnTo>
                  <a:pt x="0" y="71"/>
                </a:lnTo>
                <a:lnTo>
                  <a:pt x="230" y="131"/>
                </a:lnTo>
                <a:lnTo>
                  <a:pt x="459" y="185"/>
                </a:lnTo>
                <a:lnTo>
                  <a:pt x="690" y="236"/>
                </a:lnTo>
                <a:lnTo>
                  <a:pt x="921" y="281"/>
                </a:lnTo>
                <a:lnTo>
                  <a:pt x="1154" y="323"/>
                </a:lnTo>
                <a:lnTo>
                  <a:pt x="1389" y="358"/>
                </a:lnTo>
                <a:lnTo>
                  <a:pt x="1627" y="390"/>
                </a:lnTo>
                <a:lnTo>
                  <a:pt x="1865" y="416"/>
                </a:lnTo>
                <a:lnTo>
                  <a:pt x="2105" y="435"/>
                </a:lnTo>
                <a:lnTo>
                  <a:pt x="2348" y="449"/>
                </a:lnTo>
                <a:lnTo>
                  <a:pt x="2593" y="456"/>
                </a:lnTo>
                <a:lnTo>
                  <a:pt x="2842" y="456"/>
                </a:lnTo>
                <a:lnTo>
                  <a:pt x="3094" y="451"/>
                </a:lnTo>
                <a:lnTo>
                  <a:pt x="3348" y="439"/>
                </a:lnTo>
                <a:lnTo>
                  <a:pt x="3605" y="420"/>
                </a:lnTo>
                <a:lnTo>
                  <a:pt x="3868" y="393"/>
                </a:lnTo>
                <a:lnTo>
                  <a:pt x="4132" y="358"/>
                </a:lnTo>
                <a:lnTo>
                  <a:pt x="4402" y="316"/>
                </a:lnTo>
                <a:lnTo>
                  <a:pt x="4675" y="266"/>
                </a:lnTo>
                <a:lnTo>
                  <a:pt x="4953" y="208"/>
                </a:lnTo>
                <a:lnTo>
                  <a:pt x="5235" y="141"/>
                </a:lnTo>
                <a:lnTo>
                  <a:pt x="5349" y="113"/>
                </a:lnTo>
                <a:lnTo>
                  <a:pt x="5456" y="85"/>
                </a:lnTo>
                <a:lnTo>
                  <a:pt x="5556" y="57"/>
                </a:lnTo>
                <a:lnTo>
                  <a:pt x="5648" y="29"/>
                </a:lnTo>
                <a:lnTo>
                  <a:pt x="573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43386542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8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grpId="0" id="4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fill="hold" grpId="0" id="4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9"/>
      <p:bldP grpId="0" spid="12"/>
      <p:bldP grpId="0" spid="13"/>
      <p:bldP grpId="0" spid="3"/>
      <p:bldP grpId="0" spid="14"/>
      <p:bldP grpId="0" spid="15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3" name="Group 22"/>
          <p:cNvGrpSpPr/>
          <p:nvPr/>
        </p:nvGrpSpPr>
        <p:grpSpPr>
          <a:xfrm>
            <a:off x="4296281" y="1960141"/>
            <a:ext cx="4266192" cy="4236424"/>
            <a:chOff x="7070680" y="1485705"/>
            <a:chExt cx="4469276" cy="4438095"/>
          </a:xfrm>
        </p:grpSpPr>
        <p:grpSp>
          <p:nvGrpSpPr>
            <p:cNvPr id="4" name="Group 3"/>
            <p:cNvGrpSpPr/>
            <p:nvPr/>
          </p:nvGrpSpPr>
          <p:grpSpPr>
            <a:xfrm>
              <a:off x="7070680" y="1485705"/>
              <a:ext cx="4469276" cy="4020315"/>
              <a:chOff x="3472716" y="1692370"/>
              <a:chExt cx="5246568" cy="4719524"/>
            </a:xfrm>
          </p:grpSpPr>
          <p:sp>
            <p:nvSpPr>
              <p:cNvPr id="5" name="Freeform 4"/>
              <p:cNvSpPr/>
              <p:nvPr/>
            </p:nvSpPr>
            <p:spPr bwMode="auto">
              <a:xfrm flipH="1">
                <a:off x="5395367" y="4167630"/>
                <a:ext cx="1397174" cy="2244264"/>
              </a:xfrm>
              <a:custGeom>
                <a:gdLst>
                  <a:gd fmla="*/ 759198 w 1653886" name="connsiteX0"/>
                  <a:gd fmla="*/ 850 h 2656618" name="connsiteY0"/>
                  <a:gd fmla="*/ 763881 w 1653886" name="connsiteX1"/>
                  <a:gd fmla="*/ 488839 h 2656618" name="connsiteY1"/>
                  <a:gd fmla="*/ 459348 w 1653886" name="connsiteX2"/>
                  <a:gd fmla="*/ 298375 h 2656618" name="connsiteY2"/>
                  <a:gd fmla="*/ 233486 w 1653886" name="connsiteX3"/>
                  <a:gd fmla="*/ 125688 h 2656618" name="connsiteY3"/>
                  <a:gd fmla="*/ 502490 w 1653886" name="connsiteX4"/>
                  <a:gd fmla="*/ 735172 h 2656618" name="connsiteY4"/>
                  <a:gd fmla="*/ 55842 w 1653886" name="connsiteX5"/>
                  <a:gd fmla="*/ 326310 h 2656618" name="connsiteY5"/>
                  <a:gd fmla="*/ 48228 w 1653886" name="connsiteX6"/>
                  <a:gd fmla="*/ 514234 h 2656618" name="connsiteY6"/>
                  <a:gd fmla="*/ 411130 w 1653886" name="connsiteX7"/>
                  <a:gd fmla="*/ 930715 h 2656618" name="connsiteY7"/>
                  <a:gd fmla="*/ 65993 w 1653886" name="connsiteX8"/>
                  <a:gd fmla="*/ 750409 h 2656618" name="connsiteY8"/>
                  <a:gd fmla="*/ 170042 w 1653886" name="connsiteX9"/>
                  <a:gd fmla="*/ 981505 h 2656618" name="connsiteY9"/>
                  <a:gd fmla="*/ 723277 w 1653886" name="connsiteX10"/>
                  <a:gd fmla="*/ 1641780 h 2656618" name="connsiteY10"/>
                  <a:gd fmla="*/ 671256 w 1653886" name="connsiteX11"/>
                  <a:gd fmla="*/ 2645894 h 2656618" name="connsiteY11"/>
                  <a:gd fmla="*/ 670238 w 1653886" name="connsiteX12"/>
                  <a:gd fmla="*/ 2656618 h 2656618" name="connsiteY12"/>
                  <a:gd fmla="*/ 1288826 w 1653886" name="connsiteX13"/>
                  <a:gd fmla="*/ 2656618 h 2656618" name="connsiteY13"/>
                  <a:gd fmla="*/ 1277268 w 1653886" name="connsiteX14"/>
                  <a:gd fmla="*/ 2583272 h 2656618" name="connsiteY14"/>
                  <a:gd fmla="*/ 1266361 w 1653886" name="connsiteX15"/>
                  <a:gd fmla="*/ 1331959 h 2656618" name="connsiteY15"/>
                  <a:gd fmla="*/ 1652103 w 1653886" name="connsiteX16"/>
                  <a:gd fmla="*/ 430430 h 2656618" name="connsiteY16"/>
                  <a:gd fmla="*/ 1459232 w 1653886" name="connsiteX17"/>
                  <a:gd fmla="*/ 471062 h 2656618" name="connsiteY17"/>
                  <a:gd fmla="*/ 1098868 w 1653886" name="connsiteX18"/>
                  <a:gd fmla="*/ 732633 h 2656618" name="connsiteY18"/>
                  <a:gd fmla="*/ 794335 w 1653886" name="connsiteX19"/>
                  <a:gd fmla="*/ 8870 h 2656618" name="connsiteY19"/>
                  <a:gd fmla="*/ 759198 w 1653886" name="connsiteX20"/>
                  <a:gd fmla="*/ 850 h 2656618" name="connsiteY2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b="b" l="l" r="r" t="t"/>
                <a:pathLst>
                  <a:path h="2656618" w="1653886">
                    <a:moveTo>
                      <a:pt x="759198" y="850"/>
                    </a:moveTo>
                    <a:cubicBezTo>
                      <a:pt x="692269" y="17203"/>
                      <a:pt x="726132" y="266631"/>
                      <a:pt x="763881" y="488839"/>
                    </a:cubicBezTo>
                    <a:cubicBezTo>
                      <a:pt x="807024" y="740251"/>
                      <a:pt x="593850" y="600578"/>
                      <a:pt x="459348" y="298375"/>
                    </a:cubicBezTo>
                    <a:cubicBezTo>
                      <a:pt x="324846" y="-3827"/>
                      <a:pt x="246175" y="82516"/>
                      <a:pt x="233486" y="125688"/>
                    </a:cubicBezTo>
                    <a:cubicBezTo>
                      <a:pt x="218259" y="168860"/>
                      <a:pt x="525330" y="707237"/>
                      <a:pt x="502490" y="735172"/>
                    </a:cubicBezTo>
                    <a:cubicBezTo>
                      <a:pt x="482188" y="760567"/>
                      <a:pt x="93908" y="313612"/>
                      <a:pt x="55842" y="326310"/>
                    </a:cubicBezTo>
                    <a:cubicBezTo>
                      <a:pt x="20313" y="339007"/>
                      <a:pt x="-45669" y="374561"/>
                      <a:pt x="48228" y="514234"/>
                    </a:cubicBezTo>
                    <a:cubicBezTo>
                      <a:pt x="139588" y="656447"/>
                      <a:pt x="428895" y="892622"/>
                      <a:pt x="411130" y="930715"/>
                    </a:cubicBezTo>
                    <a:cubicBezTo>
                      <a:pt x="393366" y="971347"/>
                      <a:pt x="152277" y="755488"/>
                      <a:pt x="65993" y="750409"/>
                    </a:cubicBezTo>
                    <a:cubicBezTo>
                      <a:pt x="-22829" y="745330"/>
                      <a:pt x="12700" y="869767"/>
                      <a:pt x="170042" y="981505"/>
                    </a:cubicBezTo>
                    <a:cubicBezTo>
                      <a:pt x="327384" y="1093244"/>
                      <a:pt x="710588" y="1217680"/>
                      <a:pt x="723277" y="1641780"/>
                    </a:cubicBezTo>
                    <a:cubicBezTo>
                      <a:pt x="732001" y="1933348"/>
                      <a:pt x="695144" y="2389360"/>
                      <a:pt x="671256" y="2645894"/>
                    </a:cubicBezTo>
                    <a:lnTo>
                      <a:pt x="670238" y="2656618"/>
                    </a:lnTo>
                    <a:lnTo>
                      <a:pt x="1288826" y="2656618"/>
                    </a:lnTo>
                    <a:lnTo>
                      <a:pt x="1277268" y="2583272"/>
                    </a:lnTo>
                    <a:cubicBezTo>
                      <a:pt x="1221841" y="2210562"/>
                      <a:pt x="1177856" y="1703363"/>
                      <a:pt x="1266361" y="1331959"/>
                    </a:cubicBezTo>
                    <a:cubicBezTo>
                      <a:pt x="1426241" y="669145"/>
                      <a:pt x="1677481" y="532011"/>
                      <a:pt x="1652103" y="430430"/>
                    </a:cubicBezTo>
                    <a:cubicBezTo>
                      <a:pt x="1629263" y="328849"/>
                      <a:pt x="1499836" y="377100"/>
                      <a:pt x="1459232" y="471062"/>
                    </a:cubicBezTo>
                    <a:cubicBezTo>
                      <a:pt x="1418628" y="562485"/>
                      <a:pt x="1253672" y="765646"/>
                      <a:pt x="1098868" y="732633"/>
                    </a:cubicBezTo>
                    <a:cubicBezTo>
                      <a:pt x="946601" y="699619"/>
                      <a:pt x="905997" y="69819"/>
                      <a:pt x="794335" y="8870"/>
                    </a:cubicBezTo>
                    <a:cubicBezTo>
                      <a:pt x="780377" y="934"/>
                      <a:pt x="768759" y="-1486"/>
                      <a:pt x="759198" y="850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ct val="120000"/>
                  </a:lnSpc>
                </a:pPr>
                <a:endParaRPr lang="id-ID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6" name="Freeform 67"/>
              <p:cNvSpPr/>
              <p:nvPr/>
            </p:nvSpPr>
            <p:spPr bwMode="auto">
              <a:xfrm rot="1883109">
                <a:off x="3472716" y="3077532"/>
                <a:ext cx="1975673" cy="1969537"/>
              </a:xfrm>
              <a:custGeom>
                <a:gdLst>
                  <a:gd fmla="*/ 270 w 270" name="T0"/>
                  <a:gd fmla="*/ 138 h 269" name="T1"/>
                  <a:gd fmla="*/ 0 w 270" name="T2"/>
                  <a:gd fmla="*/ 187 h 269" name="T3"/>
                  <a:gd fmla="*/ 262 w 270" name="T4"/>
                  <a:gd fmla="*/ 117 h 269" name="T5"/>
                  <a:gd fmla="*/ 119 w 270" name="T6"/>
                  <a:gd fmla="*/ 152 h 269" name="T7"/>
                  <a:gd fmla="*/ 270 w 270" name="T8"/>
                  <a:gd fmla="*/ 138 h 2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9" w="270">
                    <a:moveTo>
                      <a:pt x="270" y="138"/>
                    </a:moveTo>
                    <a:cubicBezTo>
                      <a:pt x="270" y="138"/>
                      <a:pt x="186" y="269"/>
                      <a:pt x="0" y="187"/>
                    </a:cubicBezTo>
                    <a:cubicBezTo>
                      <a:pt x="0" y="187"/>
                      <a:pt x="94" y="0"/>
                      <a:pt x="262" y="117"/>
                    </a:cubicBezTo>
                    <a:cubicBezTo>
                      <a:pt x="262" y="117"/>
                      <a:pt x="165" y="153"/>
                      <a:pt x="119" y="152"/>
                    </a:cubicBezTo>
                    <a:cubicBezTo>
                      <a:pt x="119" y="152"/>
                      <a:pt x="224" y="164"/>
                      <a:pt x="270" y="13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7" name="Freeform 67"/>
              <p:cNvSpPr/>
              <p:nvPr/>
            </p:nvSpPr>
            <p:spPr bwMode="auto">
              <a:xfrm rot="4961872">
                <a:off x="4339838" y="2042516"/>
                <a:ext cx="2397282" cy="2389837"/>
              </a:xfrm>
              <a:custGeom>
                <a:gdLst>
                  <a:gd fmla="*/ 270 w 270" name="T0"/>
                  <a:gd fmla="*/ 138 h 269" name="T1"/>
                  <a:gd fmla="*/ 0 w 270" name="T2"/>
                  <a:gd fmla="*/ 187 h 269" name="T3"/>
                  <a:gd fmla="*/ 262 w 270" name="T4"/>
                  <a:gd fmla="*/ 117 h 269" name="T5"/>
                  <a:gd fmla="*/ 119 w 270" name="T6"/>
                  <a:gd fmla="*/ 152 h 269" name="T7"/>
                  <a:gd fmla="*/ 270 w 270" name="T8"/>
                  <a:gd fmla="*/ 138 h 2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9" w="270">
                    <a:moveTo>
                      <a:pt x="270" y="138"/>
                    </a:moveTo>
                    <a:cubicBezTo>
                      <a:pt x="270" y="138"/>
                      <a:pt x="186" y="269"/>
                      <a:pt x="0" y="187"/>
                    </a:cubicBezTo>
                    <a:cubicBezTo>
                      <a:pt x="0" y="187"/>
                      <a:pt x="94" y="0"/>
                      <a:pt x="262" y="117"/>
                    </a:cubicBezTo>
                    <a:cubicBezTo>
                      <a:pt x="262" y="117"/>
                      <a:pt x="165" y="153"/>
                      <a:pt x="119" y="152"/>
                    </a:cubicBezTo>
                    <a:cubicBezTo>
                      <a:pt x="119" y="152"/>
                      <a:pt x="224" y="164"/>
                      <a:pt x="270" y="13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8" name="Freeform 67"/>
              <p:cNvSpPr/>
              <p:nvPr/>
            </p:nvSpPr>
            <p:spPr bwMode="auto">
              <a:xfrm rot="7696778">
                <a:off x="5819972" y="2184633"/>
                <a:ext cx="2112165" cy="2105606"/>
              </a:xfrm>
              <a:custGeom>
                <a:gdLst>
                  <a:gd fmla="*/ 270 w 270" name="T0"/>
                  <a:gd fmla="*/ 138 h 269" name="T1"/>
                  <a:gd fmla="*/ 0 w 270" name="T2"/>
                  <a:gd fmla="*/ 187 h 269" name="T3"/>
                  <a:gd fmla="*/ 262 w 270" name="T4"/>
                  <a:gd fmla="*/ 117 h 269" name="T5"/>
                  <a:gd fmla="*/ 119 w 270" name="T6"/>
                  <a:gd fmla="*/ 152 h 269" name="T7"/>
                  <a:gd fmla="*/ 270 w 270" name="T8"/>
                  <a:gd fmla="*/ 138 h 2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9" w="270">
                    <a:moveTo>
                      <a:pt x="270" y="138"/>
                    </a:moveTo>
                    <a:cubicBezTo>
                      <a:pt x="270" y="138"/>
                      <a:pt x="186" y="269"/>
                      <a:pt x="0" y="187"/>
                    </a:cubicBezTo>
                    <a:cubicBezTo>
                      <a:pt x="0" y="187"/>
                      <a:pt x="94" y="0"/>
                      <a:pt x="262" y="117"/>
                    </a:cubicBezTo>
                    <a:cubicBezTo>
                      <a:pt x="262" y="117"/>
                      <a:pt x="165" y="153"/>
                      <a:pt x="119" y="152"/>
                    </a:cubicBezTo>
                    <a:cubicBezTo>
                      <a:pt x="119" y="152"/>
                      <a:pt x="224" y="164"/>
                      <a:pt x="270" y="13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9" name="Freeform 67"/>
              <p:cNvSpPr/>
              <p:nvPr/>
            </p:nvSpPr>
            <p:spPr bwMode="auto">
              <a:xfrm rot="10345882">
                <a:off x="6798191" y="3266787"/>
                <a:ext cx="1921093" cy="1915127"/>
              </a:xfrm>
              <a:custGeom>
                <a:gdLst>
                  <a:gd fmla="*/ 270 w 270" name="T0"/>
                  <a:gd fmla="*/ 138 h 269" name="T1"/>
                  <a:gd fmla="*/ 0 w 270" name="T2"/>
                  <a:gd fmla="*/ 187 h 269" name="T3"/>
                  <a:gd fmla="*/ 262 w 270" name="T4"/>
                  <a:gd fmla="*/ 117 h 269" name="T5"/>
                  <a:gd fmla="*/ 119 w 270" name="T6"/>
                  <a:gd fmla="*/ 152 h 269" name="T7"/>
                  <a:gd fmla="*/ 270 w 270" name="T8"/>
                  <a:gd fmla="*/ 138 h 2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9" w="270">
                    <a:moveTo>
                      <a:pt x="270" y="138"/>
                    </a:moveTo>
                    <a:cubicBezTo>
                      <a:pt x="270" y="138"/>
                      <a:pt x="186" y="269"/>
                      <a:pt x="0" y="187"/>
                    </a:cubicBezTo>
                    <a:cubicBezTo>
                      <a:pt x="0" y="187"/>
                      <a:pt x="94" y="0"/>
                      <a:pt x="262" y="117"/>
                    </a:cubicBezTo>
                    <a:cubicBezTo>
                      <a:pt x="262" y="117"/>
                      <a:pt x="165" y="153"/>
                      <a:pt x="119" y="152"/>
                    </a:cubicBezTo>
                    <a:cubicBezTo>
                      <a:pt x="119" y="152"/>
                      <a:pt x="224" y="164"/>
                      <a:pt x="270" y="13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/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10" name="Freeform 67"/>
              <p:cNvSpPr/>
              <p:nvPr/>
            </p:nvSpPr>
            <p:spPr bwMode="auto">
              <a:xfrm rot="12440007">
                <a:off x="6858380" y="4596385"/>
                <a:ext cx="1424405" cy="1419981"/>
              </a:xfrm>
              <a:custGeom>
                <a:gdLst>
                  <a:gd fmla="*/ 270 w 270" name="T0"/>
                  <a:gd fmla="*/ 138 h 269" name="T1"/>
                  <a:gd fmla="*/ 0 w 270" name="T2"/>
                  <a:gd fmla="*/ 187 h 269" name="T3"/>
                  <a:gd fmla="*/ 262 w 270" name="T4"/>
                  <a:gd fmla="*/ 117 h 269" name="T5"/>
                  <a:gd fmla="*/ 119 w 270" name="T6"/>
                  <a:gd fmla="*/ 152 h 269" name="T7"/>
                  <a:gd fmla="*/ 270 w 270" name="T8"/>
                  <a:gd fmla="*/ 138 h 2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9" w="270">
                    <a:moveTo>
                      <a:pt x="270" y="138"/>
                    </a:moveTo>
                    <a:cubicBezTo>
                      <a:pt x="270" y="138"/>
                      <a:pt x="186" y="269"/>
                      <a:pt x="0" y="187"/>
                    </a:cubicBezTo>
                    <a:cubicBezTo>
                      <a:pt x="0" y="187"/>
                      <a:pt x="94" y="0"/>
                      <a:pt x="262" y="117"/>
                    </a:cubicBezTo>
                    <a:cubicBezTo>
                      <a:pt x="262" y="117"/>
                      <a:pt x="165" y="153"/>
                      <a:pt x="119" y="152"/>
                    </a:cubicBezTo>
                    <a:cubicBezTo>
                      <a:pt x="119" y="152"/>
                      <a:pt x="224" y="164"/>
                      <a:pt x="270" y="13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11" name="Freeform 67"/>
              <p:cNvSpPr/>
              <p:nvPr/>
            </p:nvSpPr>
            <p:spPr bwMode="auto">
              <a:xfrm rot="20954304">
                <a:off x="3963464" y="4429907"/>
                <a:ext cx="1424405" cy="1419981"/>
              </a:xfrm>
              <a:custGeom>
                <a:gdLst>
                  <a:gd fmla="*/ 270 w 270" name="T0"/>
                  <a:gd fmla="*/ 138 h 269" name="T1"/>
                  <a:gd fmla="*/ 0 w 270" name="T2"/>
                  <a:gd fmla="*/ 187 h 269" name="T3"/>
                  <a:gd fmla="*/ 262 w 270" name="T4"/>
                  <a:gd fmla="*/ 117 h 269" name="T5"/>
                  <a:gd fmla="*/ 119 w 270" name="T6"/>
                  <a:gd fmla="*/ 152 h 269" name="T7"/>
                  <a:gd fmla="*/ 270 w 270" name="T8"/>
                  <a:gd fmla="*/ 138 h 2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9" w="270">
                    <a:moveTo>
                      <a:pt x="270" y="138"/>
                    </a:moveTo>
                    <a:cubicBezTo>
                      <a:pt x="270" y="138"/>
                      <a:pt x="186" y="269"/>
                      <a:pt x="0" y="187"/>
                    </a:cubicBezTo>
                    <a:cubicBezTo>
                      <a:pt x="0" y="187"/>
                      <a:pt x="94" y="0"/>
                      <a:pt x="262" y="117"/>
                    </a:cubicBezTo>
                    <a:cubicBezTo>
                      <a:pt x="262" y="117"/>
                      <a:pt x="165" y="153"/>
                      <a:pt x="119" y="152"/>
                    </a:cubicBezTo>
                    <a:cubicBezTo>
                      <a:pt x="119" y="152"/>
                      <a:pt x="224" y="164"/>
                      <a:pt x="270" y="13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/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12" name="Freeform 67"/>
              <p:cNvSpPr/>
              <p:nvPr/>
            </p:nvSpPr>
            <p:spPr bwMode="auto">
              <a:xfrm rot="2241606">
                <a:off x="3489891" y="2406325"/>
                <a:ext cx="1187759" cy="1184070"/>
              </a:xfrm>
              <a:custGeom>
                <a:gdLst>
                  <a:gd fmla="*/ 270 w 270" name="T0"/>
                  <a:gd fmla="*/ 138 h 269" name="T1"/>
                  <a:gd fmla="*/ 0 w 270" name="T2"/>
                  <a:gd fmla="*/ 187 h 269" name="T3"/>
                  <a:gd fmla="*/ 262 w 270" name="T4"/>
                  <a:gd fmla="*/ 117 h 269" name="T5"/>
                  <a:gd fmla="*/ 119 w 270" name="T6"/>
                  <a:gd fmla="*/ 152 h 269" name="T7"/>
                  <a:gd fmla="*/ 270 w 270" name="T8"/>
                  <a:gd fmla="*/ 138 h 2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9" w="270">
                    <a:moveTo>
                      <a:pt x="270" y="138"/>
                    </a:moveTo>
                    <a:cubicBezTo>
                      <a:pt x="270" y="138"/>
                      <a:pt x="186" y="269"/>
                      <a:pt x="0" y="187"/>
                    </a:cubicBezTo>
                    <a:cubicBezTo>
                      <a:pt x="0" y="187"/>
                      <a:pt x="94" y="0"/>
                      <a:pt x="262" y="117"/>
                    </a:cubicBezTo>
                    <a:cubicBezTo>
                      <a:pt x="262" y="117"/>
                      <a:pt x="165" y="153"/>
                      <a:pt x="119" y="152"/>
                    </a:cubicBezTo>
                    <a:cubicBezTo>
                      <a:pt x="119" y="152"/>
                      <a:pt x="224" y="164"/>
                      <a:pt x="270" y="13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13" name="Freeform 67"/>
              <p:cNvSpPr/>
              <p:nvPr/>
            </p:nvSpPr>
            <p:spPr bwMode="auto">
              <a:xfrm rot="6355571">
                <a:off x="5654693" y="1694215"/>
                <a:ext cx="1187759" cy="1184070"/>
              </a:xfrm>
              <a:custGeom>
                <a:gdLst>
                  <a:gd fmla="*/ 270 w 270" name="T0"/>
                  <a:gd fmla="*/ 138 h 269" name="T1"/>
                  <a:gd fmla="*/ 0 w 270" name="T2"/>
                  <a:gd fmla="*/ 187 h 269" name="T3"/>
                  <a:gd fmla="*/ 262 w 270" name="T4"/>
                  <a:gd fmla="*/ 117 h 269" name="T5"/>
                  <a:gd fmla="*/ 119 w 270" name="T6"/>
                  <a:gd fmla="*/ 152 h 269" name="T7"/>
                  <a:gd fmla="*/ 270 w 270" name="T8"/>
                  <a:gd fmla="*/ 138 h 2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9" w="270">
                    <a:moveTo>
                      <a:pt x="270" y="138"/>
                    </a:moveTo>
                    <a:cubicBezTo>
                      <a:pt x="270" y="138"/>
                      <a:pt x="186" y="269"/>
                      <a:pt x="0" y="187"/>
                    </a:cubicBezTo>
                    <a:cubicBezTo>
                      <a:pt x="0" y="187"/>
                      <a:pt x="94" y="0"/>
                      <a:pt x="262" y="117"/>
                    </a:cubicBezTo>
                    <a:cubicBezTo>
                      <a:pt x="262" y="117"/>
                      <a:pt x="165" y="153"/>
                      <a:pt x="119" y="152"/>
                    </a:cubicBezTo>
                    <a:cubicBezTo>
                      <a:pt x="119" y="152"/>
                      <a:pt x="224" y="164"/>
                      <a:pt x="270" y="13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14" name="Freeform 67"/>
              <p:cNvSpPr/>
              <p:nvPr/>
            </p:nvSpPr>
            <p:spPr bwMode="auto">
              <a:xfrm rot="9774375">
                <a:off x="7378684" y="2652032"/>
                <a:ext cx="1187759" cy="1184070"/>
              </a:xfrm>
              <a:custGeom>
                <a:gdLst>
                  <a:gd fmla="*/ 270 w 270" name="T0"/>
                  <a:gd fmla="*/ 138 h 269" name="T1"/>
                  <a:gd fmla="*/ 0 w 270" name="T2"/>
                  <a:gd fmla="*/ 187 h 269" name="T3"/>
                  <a:gd fmla="*/ 262 w 270" name="T4"/>
                  <a:gd fmla="*/ 117 h 269" name="T5"/>
                  <a:gd fmla="*/ 119 w 270" name="T6"/>
                  <a:gd fmla="*/ 152 h 269" name="T7"/>
                  <a:gd fmla="*/ 270 w 270" name="T8"/>
                  <a:gd fmla="*/ 138 h 2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9" w="270">
                    <a:moveTo>
                      <a:pt x="270" y="138"/>
                    </a:moveTo>
                    <a:cubicBezTo>
                      <a:pt x="270" y="138"/>
                      <a:pt x="186" y="269"/>
                      <a:pt x="0" y="187"/>
                    </a:cubicBezTo>
                    <a:cubicBezTo>
                      <a:pt x="0" y="187"/>
                      <a:pt x="94" y="0"/>
                      <a:pt x="262" y="117"/>
                    </a:cubicBezTo>
                    <a:cubicBezTo>
                      <a:pt x="262" y="117"/>
                      <a:pt x="165" y="153"/>
                      <a:pt x="119" y="152"/>
                    </a:cubicBezTo>
                    <a:cubicBezTo>
                      <a:pt x="119" y="152"/>
                      <a:pt x="224" y="164"/>
                      <a:pt x="270" y="13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anchor="t" anchorCtr="0" bIns="48216" compatLnSpc="1" lIns="96430" numCol="1" rIns="96430" tIns="48216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949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21" name="Freeform 20"/>
            <p:cNvSpPr/>
            <p:nvPr/>
          </p:nvSpPr>
          <p:spPr>
            <a:xfrm>
              <a:off x="7135090" y="5202683"/>
              <a:ext cx="4139963" cy="721117"/>
            </a:xfrm>
            <a:custGeom>
              <a:gdLst>
                <a:gd fmla="*/ 2069981 w 4139963" name="connsiteX0"/>
                <a:gd fmla="*/ 0 h 721117" name="connsiteY0"/>
                <a:gd fmla="*/ 4041693 w 4139963" name="connsiteX1"/>
                <a:gd fmla="*/ 631822 h 721117" name="connsiteY1"/>
                <a:gd fmla="*/ 4139963 w 4139963" name="connsiteX2"/>
                <a:gd fmla="*/ 721117 h 721117" name="connsiteY2"/>
                <a:gd fmla="*/ 4029024 w 4139963" name="connsiteX3"/>
                <a:gd fmla="*/ 677936 h 721117" name="connsiteY3"/>
                <a:gd fmla="*/ 2069980 w 4139963" name="connsiteX4"/>
                <a:gd fmla="*/ 366464 h 721117" name="connsiteY4"/>
                <a:gd fmla="*/ 110936 w 4139963" name="connsiteX5"/>
                <a:gd fmla="*/ 677936 h 721117" name="connsiteY5"/>
                <a:gd fmla="*/ 0 w 4139963" name="connsiteX6"/>
                <a:gd fmla="*/ 721115 h 721117" name="connsiteY6"/>
                <a:gd fmla="*/ 98269 w 4139963" name="connsiteX7"/>
                <a:gd fmla="*/ 631822 h 721117" name="connsiteY7"/>
                <a:gd fmla="*/ 2069981 w 4139963" name="connsiteX8"/>
                <a:gd fmla="*/ 0 h 721117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721117" w="4139963">
                  <a:moveTo>
                    <a:pt x="2069981" y="0"/>
                  </a:moveTo>
                  <a:cubicBezTo>
                    <a:pt x="2863778" y="0"/>
                    <a:pt x="3573033" y="245952"/>
                    <a:pt x="4041693" y="631822"/>
                  </a:cubicBezTo>
                  <a:lnTo>
                    <a:pt x="4139963" y="721117"/>
                  </a:lnTo>
                  <a:lnTo>
                    <a:pt x="4029024" y="677936"/>
                  </a:lnTo>
                  <a:cubicBezTo>
                    <a:pt x="3469804" y="481289"/>
                    <a:pt x="2795654" y="366464"/>
                    <a:pt x="2069980" y="366464"/>
                  </a:cubicBezTo>
                  <a:cubicBezTo>
                    <a:pt x="1344306" y="366464"/>
                    <a:pt x="670157" y="481289"/>
                    <a:pt x="110936" y="677936"/>
                  </a:cubicBezTo>
                  <a:lnTo>
                    <a:pt x="0" y="721115"/>
                  </a:lnTo>
                  <a:lnTo>
                    <a:pt x="98269" y="631822"/>
                  </a:lnTo>
                  <a:cubicBezTo>
                    <a:pt x="566929" y="245952"/>
                    <a:pt x="1276184" y="0"/>
                    <a:pt x="2069981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49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248762" y="2419598"/>
            <a:ext cx="2597148" cy="978505"/>
            <a:chOff x="786306" y="2525730"/>
            <a:chExt cx="2462751" cy="927870"/>
          </a:xfrm>
        </p:grpSpPr>
        <p:sp>
          <p:nvSpPr>
            <p:cNvPr id="25" name="Rectangle 24"/>
            <p:cNvSpPr/>
            <p:nvPr/>
          </p:nvSpPr>
          <p:spPr>
            <a:xfrm>
              <a:off x="786306" y="2805693"/>
              <a:ext cx="2462751" cy="6416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请替换文字内容，点击添加相关标题文字，修改文字内容，也可以直接复制你的内容到此。请替换文字内容，点击添加相关标题文字，修改文字内容，也可以直接复制你的内容到此。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87547" y="2525730"/>
              <a:ext cx="1353611" cy="329491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307737" y="4577351"/>
            <a:ext cx="2597148" cy="978505"/>
            <a:chOff x="842229" y="4571823"/>
            <a:chExt cx="2462751" cy="927870"/>
          </a:xfrm>
        </p:grpSpPr>
        <p:sp>
          <p:nvSpPr>
            <p:cNvPr id="27" name="Rectangle 26"/>
            <p:cNvSpPr/>
            <p:nvPr/>
          </p:nvSpPr>
          <p:spPr>
            <a:xfrm>
              <a:off x="842229" y="4851786"/>
              <a:ext cx="2462751" cy="6416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请替换文字内容，点击添加相关标题文字，修改文字内容，也可以直接复制你的内容到此。请替换文字内容，点击添加相关标题文字，修改文字内容，也可以直接复制你的内容到此。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951369" y="4571823"/>
              <a:ext cx="1353611" cy="329491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779047" y="2419600"/>
            <a:ext cx="2597148" cy="978505"/>
            <a:chOff x="8887019" y="2525730"/>
            <a:chExt cx="2462751" cy="927870"/>
          </a:xfrm>
        </p:grpSpPr>
        <p:sp>
          <p:nvSpPr>
            <p:cNvPr id="29" name="Rectangle 28"/>
            <p:cNvSpPr/>
            <p:nvPr/>
          </p:nvSpPr>
          <p:spPr>
            <a:xfrm flipH="1">
              <a:off x="8887020" y="2805693"/>
              <a:ext cx="2462751" cy="6416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请替换文字内容，点击添加相关标题文字，修改文字内容，也可以直接复制你的内容到此。请替换文字内容，点击添加相关标题文字，修改文字内容，也可以直接复制你的内容到此。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 flipH="1">
              <a:off x="8906851" y="2525730"/>
              <a:ext cx="1353611" cy="329491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838022" y="4577352"/>
            <a:ext cx="2597148" cy="978505"/>
            <a:chOff x="8942942" y="4571823"/>
            <a:chExt cx="2462751" cy="927870"/>
          </a:xfrm>
        </p:grpSpPr>
        <p:sp>
          <p:nvSpPr>
            <p:cNvPr id="31" name="Rectangle 30"/>
            <p:cNvSpPr/>
            <p:nvPr/>
          </p:nvSpPr>
          <p:spPr>
            <a:xfrm flipH="1">
              <a:off x="8942943" y="4851786"/>
              <a:ext cx="2462751" cy="6416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mtClean="0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请替换文字内容，点击添加相关标题文字，修改文字内容，也可以直接复制你的内容到此。请替换文字内容，点击添加相关标题文字，修改文字内容，也可以直接复制你的内容到此。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 flipH="1">
              <a:off x="8962773" y="4571823"/>
              <a:ext cx="1353611" cy="329491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mtClean="0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sp>
        <p:nvSpPr>
          <p:cNvPr id="33" name="文本框 32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5" name="椭圆 34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椭圆 35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53466628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4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Freeform 5"/>
          <p:cNvSpPr/>
          <p:nvPr userDrawn="1"/>
        </p:nvSpPr>
        <p:spPr bwMode="auto">
          <a:xfrm>
            <a:off x="9732387" y="3456698"/>
            <a:ext cx="457624" cy="952432"/>
          </a:xfrm>
          <a:custGeom>
            <a:gdLst>
              <a:gd fmla="*/ 280 w 280" name="T0"/>
              <a:gd fmla="*/ 278 h 862" name="T1"/>
              <a:gd fmla="*/ 280 w 280" name="T2"/>
              <a:gd fmla="*/ 862 h 862" name="T3"/>
              <a:gd fmla="*/ 0 w 280" name="T4"/>
              <a:gd fmla="*/ 582 h 862" name="T5"/>
              <a:gd fmla="*/ 0 w 280" name="T6"/>
              <a:gd fmla="*/ 0 h 862" name="T7"/>
              <a:gd fmla="*/ 3 w 280" name="T8"/>
              <a:gd fmla="*/ 0 h 862" name="T9"/>
              <a:gd fmla="*/ 280 w 280" name="T10"/>
              <a:gd fmla="*/ 278 h 86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862" w="280">
                <a:moveTo>
                  <a:pt x="280" y="278"/>
                </a:moveTo>
                <a:lnTo>
                  <a:pt x="280" y="862"/>
                </a:lnTo>
                <a:lnTo>
                  <a:pt x="0" y="582"/>
                </a:lnTo>
                <a:lnTo>
                  <a:pt x="0" y="0"/>
                </a:lnTo>
                <a:lnTo>
                  <a:pt x="3" y="0"/>
                </a:lnTo>
                <a:lnTo>
                  <a:pt x="280" y="278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xtLst/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4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" name="Freeform 8"/>
          <p:cNvSpPr/>
          <p:nvPr userDrawn="1"/>
        </p:nvSpPr>
        <p:spPr bwMode="auto">
          <a:xfrm>
            <a:off x="8330096" y="3456697"/>
            <a:ext cx="459259" cy="1240813"/>
          </a:xfrm>
          <a:custGeom>
            <a:gdLst>
              <a:gd fmla="*/ 281 w 281" name="T0"/>
              <a:gd fmla="*/ 278 h 1123" name="T1"/>
              <a:gd fmla="*/ 281 w 281" name="T2"/>
              <a:gd fmla="*/ 1123 h 1123" name="T3"/>
              <a:gd fmla="*/ 0 w 281" name="T4"/>
              <a:gd fmla="*/ 842 h 1123" name="T5"/>
              <a:gd fmla="*/ 0 w 281" name="T6"/>
              <a:gd fmla="*/ 0 h 1123" name="T7"/>
              <a:gd fmla="*/ 279 w 281" name="T8"/>
              <a:gd fmla="*/ 278 h 1123" name="T9"/>
              <a:gd fmla="*/ 281 w 281" name="T10"/>
              <a:gd fmla="*/ 278 h 1123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123" w="281">
                <a:moveTo>
                  <a:pt x="281" y="278"/>
                </a:moveTo>
                <a:lnTo>
                  <a:pt x="281" y="1123"/>
                </a:lnTo>
                <a:lnTo>
                  <a:pt x="0" y="842"/>
                </a:lnTo>
                <a:lnTo>
                  <a:pt x="0" y="0"/>
                </a:lnTo>
                <a:lnTo>
                  <a:pt x="279" y="278"/>
                </a:lnTo>
                <a:lnTo>
                  <a:pt x="281" y="278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xtLst/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4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Freeform 10"/>
          <p:cNvSpPr/>
          <p:nvPr userDrawn="1"/>
        </p:nvSpPr>
        <p:spPr bwMode="auto">
          <a:xfrm>
            <a:off x="6929437" y="3456697"/>
            <a:ext cx="459259" cy="1240813"/>
          </a:xfrm>
          <a:custGeom>
            <a:gdLst>
              <a:gd fmla="*/ 281 w 281" name="T0"/>
              <a:gd fmla="*/ 278 h 1123" name="T1"/>
              <a:gd fmla="*/ 281 w 281" name="T2"/>
              <a:gd fmla="*/ 1123 h 1123" name="T3"/>
              <a:gd fmla="*/ 0 w 281" name="T4"/>
              <a:gd fmla="*/ 842 h 1123" name="T5"/>
              <a:gd fmla="*/ 0 w 281" name="T6"/>
              <a:gd fmla="*/ 0 h 1123" name="T7"/>
              <a:gd fmla="*/ 278 w 281" name="T8"/>
              <a:gd fmla="*/ 278 h 1123" name="T9"/>
              <a:gd fmla="*/ 281 w 281" name="T10"/>
              <a:gd fmla="*/ 278 h 1123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123" w="281">
                <a:moveTo>
                  <a:pt x="281" y="278"/>
                </a:moveTo>
                <a:lnTo>
                  <a:pt x="281" y="1123"/>
                </a:lnTo>
                <a:lnTo>
                  <a:pt x="0" y="842"/>
                </a:lnTo>
                <a:lnTo>
                  <a:pt x="0" y="0"/>
                </a:lnTo>
                <a:lnTo>
                  <a:pt x="278" y="278"/>
                </a:lnTo>
                <a:lnTo>
                  <a:pt x="281" y="278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xtLst/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4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0" name="Freeform 12"/>
          <p:cNvSpPr/>
          <p:nvPr userDrawn="1"/>
        </p:nvSpPr>
        <p:spPr bwMode="auto">
          <a:xfrm>
            <a:off x="5528777" y="3456697"/>
            <a:ext cx="457624" cy="1240813"/>
          </a:xfrm>
          <a:custGeom>
            <a:gdLst>
              <a:gd fmla="*/ 280 w 280" name="T0"/>
              <a:gd fmla="*/ 278 h 1123" name="T1"/>
              <a:gd fmla="*/ 280 w 280" name="T2"/>
              <a:gd fmla="*/ 1123 h 1123" name="T3"/>
              <a:gd fmla="*/ 0 w 280" name="T4"/>
              <a:gd fmla="*/ 842 h 1123" name="T5"/>
              <a:gd fmla="*/ 0 w 280" name="T6"/>
              <a:gd fmla="*/ 0 h 1123" name="T7"/>
              <a:gd fmla="*/ 278 w 280" name="T8"/>
              <a:gd fmla="*/ 278 h 1123" name="T9"/>
              <a:gd fmla="*/ 280 w 280" name="T10"/>
              <a:gd fmla="*/ 278 h 1123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123" w="280">
                <a:moveTo>
                  <a:pt x="280" y="278"/>
                </a:moveTo>
                <a:lnTo>
                  <a:pt x="280" y="1123"/>
                </a:lnTo>
                <a:lnTo>
                  <a:pt x="0" y="842"/>
                </a:lnTo>
                <a:lnTo>
                  <a:pt x="0" y="0"/>
                </a:lnTo>
                <a:lnTo>
                  <a:pt x="278" y="278"/>
                </a:lnTo>
                <a:lnTo>
                  <a:pt x="280" y="278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4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" name="Freeform 14"/>
          <p:cNvSpPr/>
          <p:nvPr userDrawn="1"/>
        </p:nvSpPr>
        <p:spPr bwMode="auto">
          <a:xfrm>
            <a:off x="4128118" y="3456697"/>
            <a:ext cx="457624" cy="1240813"/>
          </a:xfrm>
          <a:custGeom>
            <a:gdLst>
              <a:gd fmla="*/ 280 w 280" name="T0"/>
              <a:gd fmla="*/ 278 h 1123" name="T1"/>
              <a:gd fmla="*/ 280 w 280" name="T2"/>
              <a:gd fmla="*/ 1123 h 1123" name="T3"/>
              <a:gd fmla="*/ 0 w 280" name="T4"/>
              <a:gd fmla="*/ 842 h 1123" name="T5"/>
              <a:gd fmla="*/ 0 w 280" name="T6"/>
              <a:gd fmla="*/ 0 h 1123" name="T7"/>
              <a:gd fmla="*/ 278 w 280" name="T8"/>
              <a:gd fmla="*/ 278 h 1123" name="T9"/>
              <a:gd fmla="*/ 280 w 280" name="T10"/>
              <a:gd fmla="*/ 278 h 1123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123" w="280">
                <a:moveTo>
                  <a:pt x="280" y="278"/>
                </a:moveTo>
                <a:lnTo>
                  <a:pt x="280" y="1123"/>
                </a:lnTo>
                <a:lnTo>
                  <a:pt x="0" y="842"/>
                </a:lnTo>
                <a:lnTo>
                  <a:pt x="0" y="0"/>
                </a:lnTo>
                <a:lnTo>
                  <a:pt x="278" y="278"/>
                </a:lnTo>
                <a:lnTo>
                  <a:pt x="280" y="27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xtLst/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4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4" name="Freeform 16"/>
          <p:cNvSpPr/>
          <p:nvPr userDrawn="1"/>
        </p:nvSpPr>
        <p:spPr bwMode="auto">
          <a:xfrm>
            <a:off x="2727458" y="3456697"/>
            <a:ext cx="457624" cy="1240813"/>
          </a:xfrm>
          <a:custGeom>
            <a:gdLst>
              <a:gd fmla="*/ 280 w 280" name="T0"/>
              <a:gd fmla="*/ 278 h 1123" name="T1"/>
              <a:gd fmla="*/ 280 w 280" name="T2"/>
              <a:gd fmla="*/ 1123 h 1123" name="T3"/>
              <a:gd fmla="*/ 0 w 280" name="T4"/>
              <a:gd fmla="*/ 842 h 1123" name="T5"/>
              <a:gd fmla="*/ 0 w 280" name="T6"/>
              <a:gd fmla="*/ 0 h 1123" name="T7"/>
              <a:gd fmla="*/ 278 w 280" name="T8"/>
              <a:gd fmla="*/ 278 h 1123" name="T9"/>
              <a:gd fmla="*/ 280 w 280" name="T10"/>
              <a:gd fmla="*/ 278 h 1123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123" w="280">
                <a:moveTo>
                  <a:pt x="280" y="278"/>
                </a:moveTo>
                <a:lnTo>
                  <a:pt x="280" y="1123"/>
                </a:lnTo>
                <a:lnTo>
                  <a:pt x="0" y="842"/>
                </a:lnTo>
                <a:lnTo>
                  <a:pt x="0" y="0"/>
                </a:lnTo>
                <a:lnTo>
                  <a:pt x="278" y="278"/>
                </a:lnTo>
                <a:lnTo>
                  <a:pt x="280" y="2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xtLst/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4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5" name="Freeform 17"/>
          <p:cNvSpPr/>
          <p:nvPr userDrawn="1"/>
        </p:nvSpPr>
        <p:spPr bwMode="auto">
          <a:xfrm>
            <a:off x="10190013" y="3616908"/>
            <a:ext cx="1008409" cy="938068"/>
          </a:xfrm>
          <a:custGeom>
            <a:gdLst>
              <a:gd fmla="*/ 210 w 617" name="T0"/>
              <a:gd fmla="*/ 849 h 849" name="T1"/>
              <a:gd fmla="*/ 210 w 617" name="T2"/>
              <a:gd fmla="*/ 717 h 849" name="T3"/>
              <a:gd fmla="*/ 0 w 617" name="T4"/>
              <a:gd fmla="*/ 717 h 849" name="T5"/>
              <a:gd fmla="*/ 0 w 617" name="T6"/>
              <a:gd fmla="*/ 133 h 849" name="T7"/>
              <a:gd fmla="*/ 210 w 617" name="T8"/>
              <a:gd fmla="*/ 133 h 849" name="T9"/>
              <a:gd fmla="*/ 210 w 617" name="T10"/>
              <a:gd fmla="*/ 0 h 849" name="T11"/>
              <a:gd fmla="*/ 617 w 617" name="T12"/>
              <a:gd fmla="*/ 424 h 849" name="T13"/>
              <a:gd fmla="*/ 210 w 617" name="T14"/>
              <a:gd fmla="*/ 849 h 849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849" w="617">
                <a:moveTo>
                  <a:pt x="210" y="849"/>
                </a:moveTo>
                <a:lnTo>
                  <a:pt x="210" y="717"/>
                </a:lnTo>
                <a:lnTo>
                  <a:pt x="0" y="717"/>
                </a:lnTo>
                <a:lnTo>
                  <a:pt x="0" y="133"/>
                </a:lnTo>
                <a:lnTo>
                  <a:pt x="210" y="133"/>
                </a:lnTo>
                <a:lnTo>
                  <a:pt x="210" y="0"/>
                </a:lnTo>
                <a:lnTo>
                  <a:pt x="617" y="424"/>
                </a:lnTo>
                <a:lnTo>
                  <a:pt x="210" y="849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4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1681214" y="3456698"/>
            <a:ext cx="1171847" cy="1236394"/>
            <a:chOff x="882491" y="2261909"/>
            <a:chExt cx="959665" cy="1012525"/>
          </a:xfrm>
        </p:grpSpPr>
        <p:sp>
          <p:nvSpPr>
            <p:cNvPr id="13" name="Freeform 15"/>
            <p:cNvSpPr/>
            <p:nvPr userDrawn="1"/>
          </p:nvSpPr>
          <p:spPr bwMode="auto">
            <a:xfrm>
              <a:off x="967016" y="2261909"/>
              <a:ext cx="772282" cy="1012525"/>
            </a:xfrm>
            <a:custGeom>
              <a:gdLst>
                <a:gd fmla="*/ 577 w 577" name="T0"/>
                <a:gd fmla="*/ 0 h 1119" name="T1"/>
                <a:gd fmla="*/ 577 w 577" name="T2"/>
                <a:gd fmla="*/ 1119 h 1119" name="T3"/>
                <a:gd fmla="*/ 288 w 577" name="T4"/>
                <a:gd fmla="*/ 840 h 1119" name="T5"/>
                <a:gd fmla="*/ 0 w 577" name="T6"/>
                <a:gd fmla="*/ 1118 h 1119" name="T7"/>
                <a:gd fmla="*/ 0 w 577" name="T8"/>
                <a:gd fmla="*/ 0 h 1119" name="T9"/>
                <a:gd fmla="*/ 577 w 577" name="T10"/>
                <a:gd fmla="*/ 0 h 1119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19" w="577">
                  <a:moveTo>
                    <a:pt x="577" y="0"/>
                  </a:moveTo>
                  <a:lnTo>
                    <a:pt x="577" y="1119"/>
                  </a:lnTo>
                  <a:lnTo>
                    <a:pt x="288" y="840"/>
                  </a:lnTo>
                  <a:lnTo>
                    <a:pt x="0" y="1118"/>
                  </a:lnTo>
                  <a:lnTo>
                    <a:pt x="0" y="0"/>
                  </a:lnTo>
                  <a:lnTo>
                    <a:pt x="5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55828" compatLnSpc="1" lIns="111657" numCol="1" rIns="111657" tIns="55828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6" name="Text Placeholder 59"/>
            <p:cNvSpPr txBox="1"/>
            <p:nvPr/>
          </p:nvSpPr>
          <p:spPr>
            <a:xfrm>
              <a:off x="882491" y="2383410"/>
              <a:ext cx="959665" cy="677314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algn="ctr" defTabSz="914400" eaLnBrk="1" hangingPunct="1" indent="0" latinLnBrk="0" marL="0" rtl="0">
                <a:spcBef>
                  <a:spcPct val="20000"/>
                </a:spcBef>
                <a:buFont charset="0" panose="020b0604020202020204" pitchFamily="34" typeface="Arial"/>
                <a:buNone/>
                <a:defRPr b="0" kern="1200" sz="2000">
                  <a:solidFill>
                    <a:schemeClr val="bg1"/>
                  </a:solidFill>
                  <a:latin charset="0" panose="02000000000000000000" pitchFamily="2" typeface="Roboto Light"/>
                  <a:ea charset="0" panose="02000000000000000000" pitchFamily="2" typeface="Roboto Light"/>
                  <a:cs typeface="+mn-cs"/>
                </a:defRPr>
              </a:lvl1pPr>
              <a:lvl2pPr algn="l" defTabSz="914400" eaLnBrk="1" hangingPunct="1" indent="-285750" latinLnBrk="0" marL="74295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indent="-228600" latinLnBrk="0" marL="1143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indent="-228600" latinLnBrk="0" marL="160020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indent="-228600" latinLnBrk="0" marL="2057400" rtl="0">
                <a:spcBef>
                  <a:spcPct val="20000"/>
                </a:spcBef>
                <a:buFont charset="0" panose="020b0604020202020204" pitchFamily="34" typeface="Arial"/>
                <a:buChar char="»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indent="-228600" latinLnBrk="0" marL="25146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sz="2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2015</a:t>
              </a: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3081873" y="3456697"/>
            <a:ext cx="1171847" cy="1240813"/>
            <a:chOff x="2029538" y="2261909"/>
            <a:chExt cx="959665" cy="1016144"/>
          </a:xfrm>
        </p:grpSpPr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>
              <a:off x="2114063" y="2261909"/>
              <a:ext cx="772282" cy="101614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55828" compatLnSpc="1" lIns="111657" numCol="1" rIns="111657" tIns="55828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7" name="Text Placeholder 59"/>
            <p:cNvSpPr txBox="1"/>
            <p:nvPr/>
          </p:nvSpPr>
          <p:spPr>
            <a:xfrm>
              <a:off x="2029538" y="2383410"/>
              <a:ext cx="959665" cy="677314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algn="ctr" defTabSz="914400" eaLnBrk="1" hangingPunct="1" indent="0" latinLnBrk="0" marL="0" rtl="0">
                <a:spcBef>
                  <a:spcPct val="20000"/>
                </a:spcBef>
                <a:buFont charset="0" panose="020b0604020202020204" pitchFamily="34" typeface="Arial"/>
                <a:buNone/>
                <a:defRPr b="0" kern="1200" sz="2000">
                  <a:solidFill>
                    <a:schemeClr val="bg1"/>
                  </a:solidFill>
                  <a:latin charset="0" panose="02000000000000000000" pitchFamily="2" typeface="Roboto Light"/>
                  <a:ea charset="0" panose="02000000000000000000" pitchFamily="2" typeface="Roboto Light"/>
                  <a:cs typeface="+mn-cs"/>
                </a:defRPr>
              </a:lvl1pPr>
              <a:lvl2pPr algn="l" defTabSz="914400" eaLnBrk="1" hangingPunct="1" indent="-285750" latinLnBrk="0" marL="74295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indent="-228600" latinLnBrk="0" marL="1143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indent="-228600" latinLnBrk="0" marL="160020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indent="-228600" latinLnBrk="0" marL="2057400" rtl="0">
                <a:spcBef>
                  <a:spcPct val="20000"/>
                </a:spcBef>
                <a:buFont charset="0" panose="020b0604020202020204" pitchFamily="34" typeface="Arial"/>
                <a:buChar char="»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indent="-228600" latinLnBrk="0" marL="25146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sz="2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2016</a:t>
              </a: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4482532" y="3456698"/>
            <a:ext cx="1171847" cy="1240813"/>
            <a:chOff x="3176585" y="2261910"/>
            <a:chExt cx="959665" cy="1016144"/>
          </a:xfrm>
        </p:grpSpPr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>
              <a:off x="3261109" y="2261910"/>
              <a:ext cx="772282" cy="101614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55828" compatLnSpc="1" lIns="111657" numCol="1" rIns="111657" tIns="55828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8" name="Text Placeholder 59"/>
            <p:cNvSpPr txBox="1"/>
            <p:nvPr/>
          </p:nvSpPr>
          <p:spPr>
            <a:xfrm>
              <a:off x="3176585" y="2383410"/>
              <a:ext cx="959665" cy="677314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algn="ctr" defTabSz="914400" eaLnBrk="1" hangingPunct="1" indent="0" latinLnBrk="0" marL="0" rtl="0">
                <a:spcBef>
                  <a:spcPct val="20000"/>
                </a:spcBef>
                <a:buFont charset="0" panose="020b0604020202020204" pitchFamily="34" typeface="Arial"/>
                <a:buNone/>
                <a:defRPr b="0" kern="1200" sz="2000">
                  <a:solidFill>
                    <a:schemeClr val="bg1"/>
                  </a:solidFill>
                  <a:latin charset="0" panose="02000000000000000000" pitchFamily="2" typeface="Roboto Light"/>
                  <a:ea charset="0" panose="02000000000000000000" pitchFamily="2" typeface="Roboto Light"/>
                  <a:cs typeface="+mn-cs"/>
                </a:defRPr>
              </a:lvl1pPr>
              <a:lvl2pPr algn="l" defTabSz="914400" eaLnBrk="1" hangingPunct="1" indent="-285750" latinLnBrk="0" marL="74295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indent="-228600" latinLnBrk="0" marL="1143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indent="-228600" latinLnBrk="0" marL="160020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indent="-228600" latinLnBrk="0" marL="2057400" rtl="0">
                <a:spcBef>
                  <a:spcPct val="20000"/>
                </a:spcBef>
                <a:buFont charset="0" panose="020b0604020202020204" pitchFamily="34" typeface="Arial"/>
                <a:buChar char="»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indent="-228600" latinLnBrk="0" marL="25146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sz="2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2017</a:t>
              </a: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5883190" y="3456697"/>
            <a:ext cx="1171847" cy="1240813"/>
            <a:chOff x="4323632" y="2261909"/>
            <a:chExt cx="959665" cy="1016144"/>
          </a:xfrm>
        </p:grpSpPr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4408157" y="2261909"/>
              <a:ext cx="772282" cy="101614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55828" compatLnSpc="1" lIns="111657" numCol="1" rIns="111657" tIns="55828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9" name="Text Placeholder 59"/>
            <p:cNvSpPr txBox="1"/>
            <p:nvPr/>
          </p:nvSpPr>
          <p:spPr>
            <a:xfrm>
              <a:off x="4323632" y="2383410"/>
              <a:ext cx="959665" cy="677314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algn="ctr" defTabSz="914400" eaLnBrk="1" hangingPunct="1" indent="0" latinLnBrk="0" marL="0" rtl="0">
                <a:spcBef>
                  <a:spcPct val="20000"/>
                </a:spcBef>
                <a:buFont charset="0" panose="020b0604020202020204" pitchFamily="34" typeface="Arial"/>
                <a:buNone/>
                <a:defRPr b="0" kern="1200" sz="2000">
                  <a:solidFill>
                    <a:schemeClr val="accent5"/>
                  </a:solidFill>
                  <a:latin charset="0" panose="02000000000000000000" pitchFamily="2" typeface="Roboto Light"/>
                  <a:ea charset="0" panose="02000000000000000000" pitchFamily="2" typeface="Roboto Light"/>
                  <a:cs typeface="+mn-cs"/>
                </a:defRPr>
              </a:lvl1pPr>
              <a:lvl2pPr algn="l" defTabSz="914400" eaLnBrk="1" hangingPunct="1" indent="-285750" latinLnBrk="0" marL="74295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indent="-228600" latinLnBrk="0" marL="1143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indent="-228600" latinLnBrk="0" marL="160020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indent="-228600" latinLnBrk="0" marL="2057400" rtl="0">
                <a:spcBef>
                  <a:spcPct val="20000"/>
                </a:spcBef>
                <a:buFont charset="0" panose="020b0604020202020204" pitchFamily="34" typeface="Arial"/>
                <a:buChar char="»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indent="-228600" latinLnBrk="0" marL="25146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sz="2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2018</a:t>
              </a: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7280769" y="3456697"/>
            <a:ext cx="1171847" cy="1240813"/>
            <a:chOff x="5468157" y="2261909"/>
            <a:chExt cx="959665" cy="1016144"/>
          </a:xfrm>
        </p:grpSpPr>
        <p:sp>
          <p:nvSpPr>
            <p:cNvPr id="5" name="Rectangle 7"/>
            <p:cNvSpPr>
              <a:spLocks noChangeArrowheads="1"/>
            </p:cNvSpPr>
            <p:nvPr userDrawn="1"/>
          </p:nvSpPr>
          <p:spPr bwMode="auto">
            <a:xfrm>
              <a:off x="5556542" y="2261909"/>
              <a:ext cx="770944" cy="101614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55828" compatLnSpc="1" lIns="111657" numCol="1" rIns="111657" tIns="55828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0" name="Text Placeholder 59"/>
            <p:cNvSpPr txBox="1"/>
            <p:nvPr/>
          </p:nvSpPr>
          <p:spPr>
            <a:xfrm>
              <a:off x="5468157" y="2383410"/>
              <a:ext cx="959665" cy="677314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algn="ctr" defTabSz="914400" eaLnBrk="1" hangingPunct="1" indent="0" latinLnBrk="0" marL="0" rtl="0">
                <a:spcBef>
                  <a:spcPct val="20000"/>
                </a:spcBef>
                <a:buFont charset="0" panose="020b0604020202020204" pitchFamily="34" typeface="Arial"/>
                <a:buNone/>
                <a:defRPr b="0" kern="1200" sz="2000">
                  <a:solidFill>
                    <a:schemeClr val="bg1"/>
                  </a:solidFill>
                  <a:latin charset="0" panose="02000000000000000000" pitchFamily="2" typeface="Roboto Light"/>
                  <a:ea charset="0" panose="02000000000000000000" pitchFamily="2" typeface="Roboto Light"/>
                  <a:cs typeface="+mn-cs"/>
                </a:defRPr>
              </a:lvl1pPr>
              <a:lvl2pPr algn="l" defTabSz="914400" eaLnBrk="1" hangingPunct="1" indent="-285750" latinLnBrk="0" marL="74295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indent="-228600" latinLnBrk="0" marL="1143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indent="-228600" latinLnBrk="0" marL="160020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indent="-228600" latinLnBrk="0" marL="2057400" rtl="0">
                <a:spcBef>
                  <a:spcPct val="20000"/>
                </a:spcBef>
                <a:buFont charset="0" panose="020b0604020202020204" pitchFamily="34" typeface="Arial"/>
                <a:buChar char="»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indent="-228600" latinLnBrk="0" marL="25146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sz="2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2019</a:t>
              </a: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8686142" y="3456697"/>
            <a:ext cx="1171847" cy="1240813"/>
            <a:chOff x="6619064" y="2261909"/>
            <a:chExt cx="959665" cy="1016144"/>
          </a:xfrm>
        </p:grpSpPr>
        <p:sp>
          <p:nvSpPr>
            <p:cNvPr id="4" name="Rectangle 6"/>
            <p:cNvSpPr>
              <a:spLocks noChangeArrowheads="1"/>
            </p:cNvSpPr>
            <p:nvPr userDrawn="1"/>
          </p:nvSpPr>
          <p:spPr bwMode="auto">
            <a:xfrm>
              <a:off x="6703589" y="2261909"/>
              <a:ext cx="772282" cy="101614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55828" compatLnSpc="1" lIns="111657" numCol="1" rIns="111657" tIns="55828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1" name="Text Placeholder 59"/>
            <p:cNvSpPr txBox="1"/>
            <p:nvPr/>
          </p:nvSpPr>
          <p:spPr>
            <a:xfrm>
              <a:off x="6619064" y="2383410"/>
              <a:ext cx="959665" cy="677314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algn="ctr" defTabSz="914400" eaLnBrk="1" hangingPunct="1" indent="0" latinLnBrk="0" marL="0" rtl="0">
                <a:spcBef>
                  <a:spcPct val="20000"/>
                </a:spcBef>
                <a:buFont charset="0" panose="020b0604020202020204" pitchFamily="34" typeface="Arial"/>
                <a:buNone/>
                <a:defRPr b="0" kern="1200" sz="2000">
                  <a:solidFill>
                    <a:schemeClr val="bg1"/>
                  </a:solidFill>
                  <a:latin charset="0" panose="02000000000000000000" pitchFamily="2" typeface="Roboto Light"/>
                  <a:ea charset="0" panose="02000000000000000000" pitchFamily="2" typeface="Roboto Light"/>
                  <a:cs typeface="+mn-cs"/>
                </a:defRPr>
              </a:lvl1pPr>
              <a:lvl2pPr algn="l" defTabSz="914400" eaLnBrk="1" hangingPunct="1" indent="-285750" latinLnBrk="0" marL="74295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indent="-228600" latinLnBrk="0" marL="1143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indent="-228600" latinLnBrk="0" marL="1600200" rtl="0">
                <a:spcBef>
                  <a:spcPct val="20000"/>
                </a:spcBef>
                <a:buFont charset="0" panose="020b0604020202020204" pitchFamily="34" typeface="Arial"/>
                <a:buChar char="–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indent="-228600" latinLnBrk="0" marL="2057400" rtl="0">
                <a:spcBef>
                  <a:spcPct val="20000"/>
                </a:spcBef>
                <a:buFont charset="0" panose="020b0604020202020204" pitchFamily="34" typeface="Arial"/>
                <a:buChar char="»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indent="-228600" latinLnBrk="0" marL="25146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spcBef>
                  <a:spcPct val="200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sz="24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2020</a:t>
              </a:r>
            </a:p>
          </p:txBody>
        </p:sp>
      </p:grpSp>
      <p:sp>
        <p:nvSpPr>
          <p:cNvPr id="22" name="Text Placeholder 59"/>
          <p:cNvSpPr txBox="1"/>
          <p:nvPr/>
        </p:nvSpPr>
        <p:spPr>
          <a:xfrm>
            <a:off x="3333031" y="5508897"/>
            <a:ext cx="2195746" cy="585216"/>
          </a:xfrm>
          <a:prstGeom prst="rect">
            <a:avLst/>
          </a:prstGeom>
        </p:spPr>
        <p:txBody>
          <a:bodyPr anchor="t" bIns="0" lIns="0" rIns="0" tIns="0" wrap="square">
            <a:spAutoFit/>
          </a:bodyPr>
          <a:lstStyle>
            <a:lvl1pPr algn="l" defTabSz="914400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0" kern="1200" sz="1800">
                <a:solidFill>
                  <a:schemeClr val="tx1"/>
                </a:solidFill>
                <a:latin charset="0" panose="02000000000000000000" pitchFamily="2" typeface="Roboto Light"/>
                <a:ea charset="0" panose="02000000000000000000" pitchFamily="2" typeface="Roboto Light"/>
                <a:cs typeface="+mn-cs"/>
              </a:defRPr>
            </a:lvl1pPr>
            <a:lvl2pPr algn="l" defTabSz="914400" eaLnBrk="1" hangingPunct="1" indent="-285750" latinLnBrk="0" marL="74295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spcBef>
                <a:spcPct val="20000"/>
              </a:spcBef>
              <a:buFont charset="0" panose="020b0604020202020204" pitchFamily="34" typeface="Arial"/>
              <a:buChar char="»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cxnSp>
        <p:nvCxnSpPr>
          <p:cNvPr id="23" name="Straight Connector 54"/>
          <p:cNvCxnSpPr/>
          <p:nvPr/>
        </p:nvCxnSpPr>
        <p:spPr>
          <a:xfrm flipH="1">
            <a:off x="3185084" y="4690972"/>
            <a:ext cx="0" cy="134229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59"/>
          <p:cNvSpPr txBox="1"/>
          <p:nvPr/>
        </p:nvSpPr>
        <p:spPr>
          <a:xfrm>
            <a:off x="6133656" y="5508897"/>
            <a:ext cx="2195746" cy="585216"/>
          </a:xfrm>
          <a:prstGeom prst="rect">
            <a:avLst/>
          </a:prstGeom>
        </p:spPr>
        <p:txBody>
          <a:bodyPr anchor="t" bIns="0" lIns="0" rIns="0" tIns="0" wrap="square">
            <a:spAutoFit/>
          </a:bodyPr>
          <a:lstStyle>
            <a:lvl1pPr algn="l" defTabSz="914400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0" kern="1200" sz="1800">
                <a:solidFill>
                  <a:schemeClr val="tx1"/>
                </a:solidFill>
                <a:latin charset="0" panose="02000000000000000000" pitchFamily="2" typeface="Roboto Light"/>
                <a:ea charset="0" panose="02000000000000000000" pitchFamily="2" typeface="Roboto Light"/>
                <a:cs typeface="+mn-cs"/>
              </a:defRPr>
            </a:lvl1pPr>
            <a:lvl2pPr algn="l" defTabSz="914400" eaLnBrk="1" hangingPunct="1" indent="-285750" latinLnBrk="0" marL="74295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spcBef>
                <a:spcPct val="20000"/>
              </a:spcBef>
              <a:buFont charset="0" panose="020b0604020202020204" pitchFamily="34" typeface="Arial"/>
              <a:buChar char="»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cxnSp>
        <p:nvCxnSpPr>
          <p:cNvPr id="25" name="Straight Connector 56"/>
          <p:cNvCxnSpPr/>
          <p:nvPr/>
        </p:nvCxnSpPr>
        <p:spPr>
          <a:xfrm flipH="1">
            <a:off x="5985709" y="4690972"/>
            <a:ext cx="0" cy="134229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59"/>
          <p:cNvSpPr txBox="1"/>
          <p:nvPr/>
        </p:nvSpPr>
        <p:spPr>
          <a:xfrm>
            <a:off x="8937299" y="5508897"/>
            <a:ext cx="2195746" cy="585216"/>
          </a:xfrm>
          <a:prstGeom prst="rect">
            <a:avLst/>
          </a:prstGeom>
        </p:spPr>
        <p:txBody>
          <a:bodyPr anchor="t" bIns="0" lIns="0" rIns="0" tIns="0" wrap="square">
            <a:spAutoFit/>
          </a:bodyPr>
          <a:lstStyle>
            <a:lvl1pPr algn="l" defTabSz="914400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0" kern="1200" sz="1800">
                <a:solidFill>
                  <a:schemeClr val="tx1"/>
                </a:solidFill>
                <a:latin charset="0" panose="02000000000000000000" pitchFamily="2" typeface="Roboto Light"/>
                <a:ea charset="0" panose="02000000000000000000" pitchFamily="2" typeface="Roboto Light"/>
                <a:cs typeface="+mn-cs"/>
              </a:defRPr>
            </a:lvl1pPr>
            <a:lvl2pPr algn="l" defTabSz="914400" eaLnBrk="1" hangingPunct="1" indent="-285750" latinLnBrk="0" marL="74295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spcBef>
                <a:spcPct val="20000"/>
              </a:spcBef>
              <a:buFont charset="0" panose="020b0604020202020204" pitchFamily="34" typeface="Arial"/>
              <a:buChar char="»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cxnSp>
        <p:nvCxnSpPr>
          <p:cNvPr id="27" name="Straight Connector 58"/>
          <p:cNvCxnSpPr/>
          <p:nvPr/>
        </p:nvCxnSpPr>
        <p:spPr>
          <a:xfrm flipH="1">
            <a:off x="8789353" y="4690972"/>
            <a:ext cx="0" cy="134229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9"/>
          <p:cNvSpPr txBox="1"/>
          <p:nvPr/>
        </p:nvSpPr>
        <p:spPr>
          <a:xfrm>
            <a:off x="1932372" y="2071419"/>
            <a:ext cx="2195746" cy="585216"/>
          </a:xfrm>
          <a:prstGeom prst="rect">
            <a:avLst/>
          </a:prstGeom>
        </p:spPr>
        <p:txBody>
          <a:bodyPr anchor="t" bIns="0" lIns="0" rIns="0" tIns="0" wrap="square">
            <a:spAutoFit/>
          </a:bodyPr>
          <a:lstStyle>
            <a:lvl1pPr algn="l" defTabSz="914400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0" kern="1200" sz="1800">
                <a:solidFill>
                  <a:schemeClr val="tx1"/>
                </a:solidFill>
                <a:latin charset="0" panose="02000000000000000000" pitchFamily="2" typeface="Roboto Light"/>
                <a:ea charset="0" panose="02000000000000000000" pitchFamily="2" typeface="Roboto Light"/>
                <a:cs typeface="+mn-cs"/>
              </a:defRPr>
            </a:lvl1pPr>
            <a:lvl2pPr algn="l" defTabSz="914400" eaLnBrk="1" hangingPunct="1" indent="-285750" latinLnBrk="0" marL="74295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spcBef>
                <a:spcPct val="20000"/>
              </a:spcBef>
              <a:buFont charset="0" panose="020b0604020202020204" pitchFamily="34" typeface="Arial"/>
              <a:buChar char="»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9" name="Text Placeholder 59"/>
          <p:cNvSpPr txBox="1"/>
          <p:nvPr/>
        </p:nvSpPr>
        <p:spPr>
          <a:xfrm>
            <a:off x="4732996" y="2071419"/>
            <a:ext cx="2195746" cy="585216"/>
          </a:xfrm>
          <a:prstGeom prst="rect">
            <a:avLst/>
          </a:prstGeom>
        </p:spPr>
        <p:txBody>
          <a:bodyPr anchor="t" bIns="0" lIns="0" rIns="0" tIns="0" wrap="square">
            <a:spAutoFit/>
          </a:bodyPr>
          <a:lstStyle>
            <a:lvl1pPr algn="l" defTabSz="914400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0" kern="1200" sz="1800">
                <a:solidFill>
                  <a:schemeClr val="tx1"/>
                </a:solidFill>
                <a:latin charset="0" panose="02000000000000000000" pitchFamily="2" typeface="Roboto Light"/>
                <a:ea charset="0" panose="02000000000000000000" pitchFamily="2" typeface="Roboto Light"/>
                <a:cs typeface="+mn-cs"/>
              </a:defRPr>
            </a:lvl1pPr>
            <a:lvl2pPr algn="l" defTabSz="914400" eaLnBrk="1" hangingPunct="1" indent="-285750" latinLnBrk="0" marL="74295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spcBef>
                <a:spcPct val="20000"/>
              </a:spcBef>
              <a:buFont charset="0" panose="020b0604020202020204" pitchFamily="34" typeface="Arial"/>
              <a:buChar char="»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30" name="Text Placeholder 59"/>
          <p:cNvSpPr txBox="1"/>
          <p:nvPr/>
        </p:nvSpPr>
        <p:spPr>
          <a:xfrm>
            <a:off x="7536643" y="2071419"/>
            <a:ext cx="2195746" cy="585216"/>
          </a:xfrm>
          <a:prstGeom prst="rect">
            <a:avLst/>
          </a:prstGeom>
        </p:spPr>
        <p:txBody>
          <a:bodyPr anchor="t" bIns="0" lIns="0" rIns="0" tIns="0" wrap="square">
            <a:spAutoFit/>
          </a:bodyPr>
          <a:lstStyle>
            <a:lvl1pPr algn="l" defTabSz="914400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0" kern="1200" sz="1800">
                <a:solidFill>
                  <a:schemeClr val="tx1"/>
                </a:solidFill>
                <a:latin charset="0" panose="02000000000000000000" pitchFamily="2" typeface="Roboto Light"/>
                <a:ea charset="0" panose="02000000000000000000" pitchFamily="2" typeface="Roboto Light"/>
                <a:cs typeface="+mn-cs"/>
              </a:defRPr>
            </a:lvl1pPr>
            <a:lvl2pPr algn="l" defTabSz="914400" eaLnBrk="1" hangingPunct="1" indent="-285750" latinLnBrk="0" marL="74295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spcBef>
                <a:spcPct val="20000"/>
              </a:spcBef>
              <a:buFont charset="0" panose="020b0604020202020204" pitchFamily="34" typeface="Arial"/>
              <a:buChar char="»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cxnSp>
        <p:nvCxnSpPr>
          <p:cNvPr id="31" name="Straight Connector 62"/>
          <p:cNvCxnSpPr/>
          <p:nvPr/>
        </p:nvCxnSpPr>
        <p:spPr>
          <a:xfrm flipH="1">
            <a:off x="1794080" y="2121533"/>
            <a:ext cx="0" cy="134229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63"/>
          <p:cNvCxnSpPr/>
          <p:nvPr/>
        </p:nvCxnSpPr>
        <p:spPr>
          <a:xfrm flipH="1">
            <a:off x="4594307" y="2121533"/>
            <a:ext cx="0" cy="134229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64"/>
          <p:cNvCxnSpPr/>
          <p:nvPr/>
        </p:nvCxnSpPr>
        <p:spPr>
          <a:xfrm flipH="1">
            <a:off x="7392731" y="2121533"/>
            <a:ext cx="0" cy="134229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44" name="椭圆 43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5" name="椭圆 44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191522109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7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fill="hold" grpId="0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1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fill="hold" id="1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15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fill="hold" grpId="0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19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id="2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23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2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fill="hold" id="2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3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35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id="3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39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fill="hold" grpId="0" id="4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4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4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4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fill="hold" grpId="0" id="4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5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grpId="0" id="5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55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id="5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9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fill="hold" grpId="0" id="6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3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fill="hold" id="6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fill="hold" grpId="0" id="6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fill="hold" id="7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5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fill="hold" grpId="0" id="7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fill="hold" id="8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83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fill="hold" grpId="0" id="8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fill="hold" id="8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fill="hold" grpId="0" id="9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5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fill="hold" id="9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9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fill="hold" grpId="0" id="10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6"/>
      <p:bldP grpId="0" spid="8"/>
      <p:bldP grpId="0" spid="10"/>
      <p:bldP grpId="0" spid="12"/>
      <p:bldP grpId="0" spid="14"/>
      <p:bldP grpId="0" spid="15"/>
      <p:bldP grpId="0" spid="22"/>
      <p:bldP grpId="0" spid="24"/>
      <p:bldP grpId="0" spid="26"/>
      <p:bldP grpId="0" spid="28"/>
      <p:bldP grpId="0" spid="29"/>
      <p:bldP grpId="0" spid="30"/>
    </p:bldLst>
  </p:timing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0" name="Group 39"/>
          <p:cNvGrpSpPr/>
          <p:nvPr/>
        </p:nvGrpSpPr>
        <p:grpSpPr>
          <a:xfrm>
            <a:off x="6073079" y="2366643"/>
            <a:ext cx="692092" cy="692092"/>
            <a:chOff x="6369311" y="2040370"/>
            <a:chExt cx="755703" cy="755703"/>
          </a:xfrm>
        </p:grpSpPr>
        <p:sp>
          <p:nvSpPr>
            <p:cNvPr id="8" name="Oval 7"/>
            <p:cNvSpPr/>
            <p:nvPr/>
          </p:nvSpPr>
          <p:spPr>
            <a:xfrm>
              <a:off x="6369311" y="2040370"/>
              <a:ext cx="755703" cy="75570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b="1" lang="en-GB" sz="16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25441" y="2208373"/>
              <a:ext cx="643441" cy="41934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b="1" lang="en-US" sz="16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93%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073079" y="3238584"/>
            <a:ext cx="692092" cy="692092"/>
            <a:chOff x="6369311" y="2992454"/>
            <a:chExt cx="755703" cy="755703"/>
          </a:xfrm>
        </p:grpSpPr>
        <p:sp>
          <p:nvSpPr>
            <p:cNvPr id="9" name="Oval 8"/>
            <p:cNvSpPr/>
            <p:nvPr/>
          </p:nvSpPr>
          <p:spPr>
            <a:xfrm>
              <a:off x="6369311" y="2992454"/>
              <a:ext cx="755703" cy="75570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16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425441" y="3160455"/>
              <a:ext cx="643441" cy="41934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b="1" lang="en-US" sz="16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82%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073079" y="4110525"/>
            <a:ext cx="692092" cy="692092"/>
            <a:chOff x="6369310" y="3944537"/>
            <a:chExt cx="755703" cy="755703"/>
          </a:xfrm>
        </p:grpSpPr>
        <p:sp>
          <p:nvSpPr>
            <p:cNvPr id="11" name="Oval 10"/>
            <p:cNvSpPr/>
            <p:nvPr/>
          </p:nvSpPr>
          <p:spPr>
            <a:xfrm>
              <a:off x="6369310" y="3944537"/>
              <a:ext cx="755703" cy="7557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16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25440" y="4114593"/>
              <a:ext cx="643441" cy="41934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b="1" lang="en-US" sz="16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70%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073079" y="4986226"/>
            <a:ext cx="692092" cy="692092"/>
            <a:chOff x="6369311" y="4900725"/>
            <a:chExt cx="755703" cy="755703"/>
          </a:xfrm>
        </p:grpSpPr>
        <p:sp>
          <p:nvSpPr>
            <p:cNvPr id="10" name="Oval 9"/>
            <p:cNvSpPr/>
            <p:nvPr/>
          </p:nvSpPr>
          <p:spPr>
            <a:xfrm>
              <a:off x="6369311" y="4900725"/>
              <a:ext cx="755703" cy="75570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16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25441" y="5068728"/>
              <a:ext cx="643441" cy="41934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b="1" lang="en-US" sz="16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68%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967958" y="3246731"/>
            <a:ext cx="3045194" cy="3532017"/>
            <a:chOff x="7346437" y="3001349"/>
            <a:chExt cx="3325083" cy="3856651"/>
          </a:xfrm>
        </p:grpSpPr>
        <p:sp>
          <p:nvSpPr>
            <p:cNvPr id="6" name="Freeform 5"/>
            <p:cNvSpPr/>
            <p:nvPr/>
          </p:nvSpPr>
          <p:spPr>
            <a:xfrm rot="16200000">
              <a:off x="7080653" y="3267133"/>
              <a:ext cx="3856651" cy="3325083"/>
            </a:xfrm>
            <a:custGeom>
              <a:gdLst>
                <a:gd fmla="*/ 4242316 w 4242316" name="connsiteX0"/>
                <a:gd fmla="*/ 562708 h 3657591" name="connsiteY0"/>
                <a:gd fmla="*/ 4117817 w 4242316" name="connsiteX1"/>
                <a:gd fmla="*/ 562708 h 3657591" name="connsiteY1"/>
                <a:gd fmla="*/ 4117817 w 4242316" name="connsiteX2"/>
                <a:gd fmla="*/ 3094883 h 3657591" name="connsiteY2"/>
                <a:gd fmla="*/ 3555109 w 4242316" name="connsiteX3"/>
                <a:gd fmla="*/ 3657591 h 3657591" name="connsiteY3"/>
                <a:gd fmla="*/ 0 w 4242316" name="connsiteX4"/>
                <a:gd fmla="*/ 3657591 h 3657591" name="connsiteY4"/>
                <a:gd fmla="*/ 0 w 4242316" name="connsiteX5"/>
                <a:gd fmla="*/ 3094883 h 3657591" name="connsiteY5"/>
                <a:gd fmla="*/ 3555109 w 4242316" name="connsiteX6"/>
                <a:gd fmla="*/ 3094883 h 3657591" name="connsiteY6"/>
                <a:gd fmla="*/ 3555109 w 4242316" name="connsiteX7"/>
                <a:gd fmla="*/ 562708 h 3657591" name="connsiteY7"/>
                <a:gd fmla="*/ 3430609 w 4242316" name="connsiteX8"/>
                <a:gd fmla="*/ 562708 h 3657591" name="connsiteY8"/>
                <a:gd fmla="*/ 3836463 w 4242316" name="connsiteX9"/>
                <a:gd fmla="*/ 0 h 3657591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3657591" w="4242316">
                  <a:moveTo>
                    <a:pt x="4242316" y="562708"/>
                  </a:moveTo>
                  <a:lnTo>
                    <a:pt x="4117817" y="562708"/>
                  </a:lnTo>
                  <a:lnTo>
                    <a:pt x="4117817" y="3094883"/>
                  </a:lnTo>
                  <a:lnTo>
                    <a:pt x="3555109" y="3657591"/>
                  </a:lnTo>
                  <a:lnTo>
                    <a:pt x="0" y="3657591"/>
                  </a:lnTo>
                  <a:lnTo>
                    <a:pt x="0" y="3094883"/>
                  </a:lnTo>
                  <a:lnTo>
                    <a:pt x="3555109" y="3094883"/>
                  </a:lnTo>
                  <a:lnTo>
                    <a:pt x="3555109" y="562708"/>
                  </a:lnTo>
                  <a:lnTo>
                    <a:pt x="3430609" y="562708"/>
                  </a:lnTo>
                  <a:lnTo>
                    <a:pt x="383646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8114763" y="3219375"/>
              <a:ext cx="352166" cy="301858"/>
            </a:xfrm>
            <a:custGeom>
              <a:gdLst>
                <a:gd fmla="*/ 4 w 94" name="T0"/>
                <a:gd fmla="*/ 19 h 81" name="T1"/>
                <a:gd fmla="*/ 46 w 94" name="T2"/>
                <a:gd fmla="*/ 19 h 81" name="T3"/>
                <a:gd fmla="*/ 50 w 94" name="T4"/>
                <a:gd fmla="*/ 16 h 81" name="T5"/>
                <a:gd fmla="*/ 73 w 94" name="T6"/>
                <a:gd fmla="*/ 0 h 81" name="T7"/>
                <a:gd fmla="*/ 73 w 94" name="T8"/>
                <a:gd fmla="*/ 33 h 81" name="T9"/>
                <a:gd fmla="*/ 73 w 94" name="T10"/>
                <a:gd fmla="*/ 66 h 81" name="T11"/>
                <a:gd fmla="*/ 50 w 94" name="T12"/>
                <a:gd fmla="*/ 49 h 81" name="T13"/>
                <a:gd fmla="*/ 46 w 94" name="T14"/>
                <a:gd fmla="*/ 47 h 81" name="T15"/>
                <a:gd fmla="*/ 33 w 94" name="T16"/>
                <a:gd fmla="*/ 47 h 81" name="T17"/>
                <a:gd fmla="*/ 40 w 94" name="T18"/>
                <a:gd fmla="*/ 70 h 81" name="T19"/>
                <a:gd fmla="*/ 45 w 94" name="T20"/>
                <a:gd fmla="*/ 70 h 81" name="T21"/>
                <a:gd fmla="*/ 45 w 94" name="T22"/>
                <a:gd fmla="*/ 81 h 81" name="T23"/>
                <a:gd fmla="*/ 43 w 94" name="T24"/>
                <a:gd fmla="*/ 81 h 81" name="T25"/>
                <a:gd fmla="*/ 21 w 94" name="T26"/>
                <a:gd fmla="*/ 81 h 81" name="T27"/>
                <a:gd fmla="*/ 11 w 94" name="T28"/>
                <a:gd fmla="*/ 47 h 81" name="T29"/>
                <a:gd fmla="*/ 4 w 94" name="T30"/>
                <a:gd fmla="*/ 47 h 81" name="T31"/>
                <a:gd fmla="*/ 4 w 94" name="T32"/>
                <a:gd fmla="*/ 19 h 81" name="T33"/>
                <a:gd fmla="*/ 87 w 94" name="T34"/>
                <a:gd fmla="*/ 23 h 81" name="T35"/>
                <a:gd fmla="*/ 94 w 94" name="T36"/>
                <a:gd fmla="*/ 33 h 81" name="T37"/>
                <a:gd fmla="*/ 87 w 94" name="T38"/>
                <a:gd fmla="*/ 43 h 81" name="T39"/>
                <a:gd fmla="*/ 87 w 94" name="T40"/>
                <a:gd fmla="*/ 66 h 81" name="T41"/>
                <a:gd fmla="*/ 78 w 94" name="T42"/>
                <a:gd fmla="*/ 66 h 81" name="T43"/>
                <a:gd fmla="*/ 78 w 94" name="T44"/>
                <a:gd fmla="*/ 0 h 81" name="T45"/>
                <a:gd fmla="*/ 87 w 94" name="T46"/>
                <a:gd fmla="*/ 0 h 81" name="T47"/>
                <a:gd fmla="*/ 87 w 94" name="T48"/>
                <a:gd fmla="*/ 23 h 81" name="T49"/>
                <a:gd fmla="*/ 46 w 94" name="T50"/>
                <a:gd fmla="*/ 49 h 81" name="T51"/>
                <a:gd fmla="*/ 37 w 94" name="T52"/>
                <a:gd fmla="*/ 49 h 81" name="T53"/>
                <a:gd fmla="*/ 40 w 94" name="T54"/>
                <a:gd fmla="*/ 61 h 81" name="T55"/>
                <a:gd fmla="*/ 43 w 94" name="T56"/>
                <a:gd fmla="*/ 61 h 81" name="T57"/>
                <a:gd fmla="*/ 43 w 94" name="T58"/>
                <a:gd fmla="*/ 57 h 81" name="T59"/>
                <a:gd fmla="*/ 46 w 94" name="T60"/>
                <a:gd fmla="*/ 49 h 81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81" w="94">
                  <a:moveTo>
                    <a:pt x="4" y="19"/>
                  </a:moveTo>
                  <a:cubicBezTo>
                    <a:pt x="46" y="19"/>
                    <a:pt x="46" y="19"/>
                    <a:pt x="46" y="19"/>
                  </a:cubicBezTo>
                  <a:cubicBezTo>
                    <a:pt x="50" y="16"/>
                    <a:pt x="50" y="16"/>
                    <a:pt x="50" y="16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40" y="70"/>
                    <a:pt x="40" y="70"/>
                    <a:pt x="40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81"/>
                    <a:pt x="45" y="81"/>
                    <a:pt x="45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21" y="81"/>
                    <a:pt x="21" y="81"/>
                    <a:pt x="21" y="81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0" y="37"/>
                    <a:pt x="0" y="28"/>
                    <a:pt x="4" y="19"/>
                  </a:cubicBezTo>
                  <a:close/>
                  <a:moveTo>
                    <a:pt x="87" y="23"/>
                  </a:moveTo>
                  <a:cubicBezTo>
                    <a:pt x="91" y="24"/>
                    <a:pt x="94" y="28"/>
                    <a:pt x="94" y="33"/>
                  </a:cubicBezTo>
                  <a:cubicBezTo>
                    <a:pt x="94" y="38"/>
                    <a:pt x="91" y="42"/>
                    <a:pt x="87" y="43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87" y="23"/>
                    <a:pt x="87" y="23"/>
                    <a:pt x="87" y="23"/>
                  </a:cubicBezTo>
                  <a:close/>
                  <a:moveTo>
                    <a:pt x="46" y="49"/>
                  </a:moveTo>
                  <a:cubicBezTo>
                    <a:pt x="37" y="49"/>
                    <a:pt x="37" y="49"/>
                    <a:pt x="37" y="49"/>
                  </a:cubicBezTo>
                  <a:cubicBezTo>
                    <a:pt x="40" y="61"/>
                    <a:pt x="40" y="61"/>
                    <a:pt x="40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3" y="57"/>
                    <a:pt x="43" y="57"/>
                    <a:pt x="43" y="57"/>
                  </a:cubicBezTo>
                  <a:lnTo>
                    <a:pt x="46" y="4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t" anchorCtr="0" bIns="41872" compatLnSpc="1" lIns="83743" numCol="1" rIns="83743" tIns="41872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00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967954" y="4122762"/>
            <a:ext cx="2401021" cy="2655984"/>
            <a:chOff x="7346434" y="3957897"/>
            <a:chExt cx="2621703" cy="2900101"/>
          </a:xfrm>
        </p:grpSpPr>
        <p:sp>
          <p:nvSpPr>
            <p:cNvPr id="5" name="Freeform 4"/>
            <p:cNvSpPr/>
            <p:nvPr/>
          </p:nvSpPr>
          <p:spPr>
            <a:xfrm rot="16200000">
              <a:off x="7207235" y="4097096"/>
              <a:ext cx="2900101" cy="2621703"/>
            </a:xfrm>
            <a:custGeom>
              <a:gdLst>
                <a:gd fmla="*/ 2496508 w 3190111" name="connsiteX0"/>
                <a:gd fmla="*/ 2321164 h 2883873" name="connsiteY0"/>
                <a:gd fmla="*/ 2496508 w 3190111" name="connsiteX1"/>
                <a:gd fmla="*/ 2883872 h 2883873" name="connsiteY1"/>
                <a:gd fmla="*/ 0 w 3190111" name="connsiteX2"/>
                <a:gd fmla="*/ 2883872 h 2883873" name="connsiteY2"/>
                <a:gd fmla="*/ 0 w 3190111" name="connsiteX3"/>
                <a:gd fmla="*/ 2321164 h 2883873" name="connsiteY3"/>
                <a:gd fmla="*/ 3190111 w 3190111" name="connsiteX4"/>
                <a:gd fmla="*/ 562708 h 2883873" name="connsiteY4"/>
                <a:gd fmla="*/ 3062414 w 3190111" name="connsiteX5"/>
                <a:gd fmla="*/ 562708 h 2883873" name="connsiteY5"/>
                <a:gd fmla="*/ 3062414 w 3190111" name="connsiteX6"/>
                <a:gd fmla="*/ 2321165 h 2883873" name="connsiteY6"/>
                <a:gd fmla="*/ 3065612 w 3190111" name="connsiteX7"/>
                <a:gd fmla="*/ 2321165 h 2883873" name="connsiteY7"/>
                <a:gd fmla="*/ 2499706 w 3190111" name="connsiteX8"/>
                <a:gd fmla="*/ 2883873 h 2883873" name="connsiteY8"/>
                <a:gd fmla="*/ 2499706 w 3190111" name="connsiteX9"/>
                <a:gd fmla="*/ 2321165 h 2883873" name="connsiteY9"/>
                <a:gd fmla="*/ 2499706 w 3190111" name="connsiteX10"/>
                <a:gd fmla="*/ 562708 h 2883873" name="connsiteY10"/>
                <a:gd fmla="*/ 2378404 w 3190111" name="connsiteX11"/>
                <a:gd fmla="*/ 562708 h 2883873" name="connsiteY11"/>
                <a:gd fmla="*/ 2784258 w 3190111" name="connsiteX12"/>
                <a:gd fmla="*/ 0 h 2883873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2883873" w="3190111">
                  <a:moveTo>
                    <a:pt x="2496508" y="2321164"/>
                  </a:moveTo>
                  <a:lnTo>
                    <a:pt x="2496508" y="2883872"/>
                  </a:lnTo>
                  <a:lnTo>
                    <a:pt x="0" y="2883872"/>
                  </a:lnTo>
                  <a:lnTo>
                    <a:pt x="0" y="2321164"/>
                  </a:lnTo>
                  <a:close/>
                  <a:moveTo>
                    <a:pt x="3190111" y="562708"/>
                  </a:moveTo>
                  <a:lnTo>
                    <a:pt x="3062414" y="562708"/>
                  </a:lnTo>
                  <a:lnTo>
                    <a:pt x="3062414" y="2321165"/>
                  </a:lnTo>
                  <a:lnTo>
                    <a:pt x="3065612" y="2321165"/>
                  </a:lnTo>
                  <a:lnTo>
                    <a:pt x="2499706" y="2883873"/>
                  </a:lnTo>
                  <a:lnTo>
                    <a:pt x="2499706" y="2321165"/>
                  </a:lnTo>
                  <a:lnTo>
                    <a:pt x="2499706" y="562708"/>
                  </a:lnTo>
                  <a:lnTo>
                    <a:pt x="2378404" y="562708"/>
                  </a:lnTo>
                  <a:lnTo>
                    <a:pt x="278425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7" name="Freeform 16"/>
            <p:cNvSpPr>
              <a:spLocks noEditPoints="1"/>
            </p:cNvSpPr>
            <p:nvPr/>
          </p:nvSpPr>
          <p:spPr bwMode="auto">
            <a:xfrm>
              <a:off x="8101752" y="4176428"/>
              <a:ext cx="378190" cy="338289"/>
            </a:xfrm>
            <a:custGeom>
              <a:gdLst>
                <a:gd fmla="*/ 36 w 101" name="T0"/>
                <a:gd fmla="*/ 77 h 90" name="T1"/>
                <a:gd fmla="*/ 39 w 101" name="T2"/>
                <a:gd fmla="*/ 80 h 90" name="T3"/>
                <a:gd fmla="*/ 42 w 101" name="T4"/>
                <a:gd fmla="*/ 80 h 90" name="T5"/>
                <a:gd fmla="*/ 44 w 101" name="T6"/>
                <a:gd fmla="*/ 79 h 90" name="T7"/>
                <a:gd fmla="*/ 46 w 101" name="T8"/>
                <a:gd fmla="*/ 75 h 90" name="T9"/>
                <a:gd fmla="*/ 46 w 101" name="T10"/>
                <a:gd fmla="*/ 75 h 90" name="T11"/>
                <a:gd fmla="*/ 46 w 101" name="T12"/>
                <a:gd fmla="*/ 47 h 90" name="T13"/>
                <a:gd fmla="*/ 30 w 101" name="T14"/>
                <a:gd fmla="*/ 52 h 90" name="T15"/>
                <a:gd fmla="*/ 0 w 101" name="T16"/>
                <a:gd fmla="*/ 52 h 90" name="T17"/>
                <a:gd fmla="*/ 44 w 101" name="T18"/>
                <a:gd fmla="*/ 6 h 90" name="T19"/>
                <a:gd fmla="*/ 46 w 101" name="T20"/>
                <a:gd fmla="*/ 0 h 90" name="T21"/>
                <a:gd fmla="*/ 55 w 101" name="T22"/>
                <a:gd fmla="*/ 0 h 90" name="T23"/>
                <a:gd fmla="*/ 57 w 101" name="T24"/>
                <a:gd fmla="*/ 6 h 90" name="T25"/>
                <a:gd fmla="*/ 101 w 101" name="T26"/>
                <a:gd fmla="*/ 52 h 90" name="T27"/>
                <a:gd fmla="*/ 72 w 101" name="T28"/>
                <a:gd fmla="*/ 52 h 90" name="T29"/>
                <a:gd fmla="*/ 56 w 101" name="T30"/>
                <a:gd fmla="*/ 47 h 90" name="T31"/>
                <a:gd fmla="*/ 56 w 101" name="T32"/>
                <a:gd fmla="*/ 75 h 90" name="T33"/>
                <a:gd fmla="*/ 56 w 101" name="T34"/>
                <a:gd fmla="*/ 75 h 90" name="T35"/>
                <a:gd fmla="*/ 50 w 101" name="T36"/>
                <a:gd fmla="*/ 88 h 90" name="T37"/>
                <a:gd fmla="*/ 43 w 101" name="T38"/>
                <a:gd fmla="*/ 90 h 90" name="T39"/>
                <a:gd fmla="*/ 36 w 101" name="T40"/>
                <a:gd fmla="*/ 89 h 90" name="T41"/>
                <a:gd fmla="*/ 26 w 101" name="T42"/>
                <a:gd fmla="*/ 79 h 90" name="T43"/>
                <a:gd fmla="*/ 36 w 101" name="T44"/>
                <a:gd fmla="*/ 77 h 90" name="T45"/>
                <a:gd fmla="*/ 72 w 101" name="T46"/>
                <a:gd fmla="*/ 43 h 90" name="T47"/>
                <a:gd fmla="*/ 80 w 101" name="T48"/>
                <a:gd fmla="*/ 41 h 90" name="T49"/>
                <a:gd fmla="*/ 57 w 101" name="T50"/>
                <a:gd fmla="*/ 13 h 90" name="T51"/>
                <a:gd fmla="*/ 72 w 101" name="T52"/>
                <a:gd fmla="*/ 43 h 90" name="T53"/>
                <a:gd fmla="*/ 10 w 101" name="T54"/>
                <a:gd fmla="*/ 40 h 90" name="T55"/>
                <a:gd fmla="*/ 20 w 101" name="T56"/>
                <a:gd fmla="*/ 39 h 90" name="T57"/>
                <a:gd fmla="*/ 33 w 101" name="T58"/>
                <a:gd fmla="*/ 16 h 90" name="T59"/>
                <a:gd fmla="*/ 10 w 101" name="T60"/>
                <a:gd fmla="*/ 40 h 90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90" w="100">
                  <a:moveTo>
                    <a:pt x="36" y="77"/>
                  </a:moveTo>
                  <a:cubicBezTo>
                    <a:pt x="36" y="78"/>
                    <a:pt x="37" y="79"/>
                    <a:pt x="39" y="80"/>
                  </a:cubicBezTo>
                  <a:cubicBezTo>
                    <a:pt x="40" y="80"/>
                    <a:pt x="41" y="80"/>
                    <a:pt x="42" y="80"/>
                  </a:cubicBezTo>
                  <a:cubicBezTo>
                    <a:pt x="43" y="80"/>
                    <a:pt x="43" y="79"/>
                    <a:pt x="44" y="79"/>
                  </a:cubicBezTo>
                  <a:cubicBezTo>
                    <a:pt x="45" y="78"/>
                    <a:pt x="46" y="77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39" y="47"/>
                    <a:pt x="34" y="49"/>
                    <a:pt x="30" y="52"/>
                  </a:cubicBezTo>
                  <a:cubicBezTo>
                    <a:pt x="19" y="47"/>
                    <a:pt x="9" y="47"/>
                    <a:pt x="0" y="52"/>
                  </a:cubicBezTo>
                  <a:cubicBezTo>
                    <a:pt x="2" y="26"/>
                    <a:pt x="16" y="9"/>
                    <a:pt x="44" y="6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7" y="6"/>
                    <a:pt x="57" y="6"/>
                    <a:pt x="57" y="6"/>
                  </a:cubicBezTo>
                  <a:cubicBezTo>
                    <a:pt x="85" y="9"/>
                    <a:pt x="99" y="26"/>
                    <a:pt x="101" y="52"/>
                  </a:cubicBezTo>
                  <a:cubicBezTo>
                    <a:pt x="92" y="47"/>
                    <a:pt x="83" y="47"/>
                    <a:pt x="72" y="52"/>
                  </a:cubicBezTo>
                  <a:cubicBezTo>
                    <a:pt x="67" y="49"/>
                    <a:pt x="63" y="47"/>
                    <a:pt x="56" y="47"/>
                  </a:cubicBezTo>
                  <a:cubicBezTo>
                    <a:pt x="56" y="75"/>
                    <a:pt x="56" y="75"/>
                    <a:pt x="56" y="75"/>
                  </a:cubicBezTo>
                  <a:cubicBezTo>
                    <a:pt x="56" y="75"/>
                    <a:pt x="56" y="75"/>
                    <a:pt x="56" y="75"/>
                  </a:cubicBezTo>
                  <a:cubicBezTo>
                    <a:pt x="56" y="81"/>
                    <a:pt x="54" y="85"/>
                    <a:pt x="50" y="88"/>
                  </a:cubicBezTo>
                  <a:cubicBezTo>
                    <a:pt x="48" y="89"/>
                    <a:pt x="45" y="90"/>
                    <a:pt x="43" y="90"/>
                  </a:cubicBezTo>
                  <a:cubicBezTo>
                    <a:pt x="40" y="90"/>
                    <a:pt x="38" y="90"/>
                    <a:pt x="36" y="89"/>
                  </a:cubicBezTo>
                  <a:cubicBezTo>
                    <a:pt x="31" y="88"/>
                    <a:pt x="27" y="84"/>
                    <a:pt x="26" y="79"/>
                  </a:cubicBezTo>
                  <a:cubicBezTo>
                    <a:pt x="36" y="77"/>
                    <a:pt x="36" y="77"/>
                    <a:pt x="36" y="77"/>
                  </a:cubicBezTo>
                  <a:close/>
                  <a:moveTo>
                    <a:pt x="72" y="43"/>
                  </a:moveTo>
                  <a:cubicBezTo>
                    <a:pt x="75" y="42"/>
                    <a:pt x="77" y="41"/>
                    <a:pt x="80" y="41"/>
                  </a:cubicBezTo>
                  <a:cubicBezTo>
                    <a:pt x="78" y="23"/>
                    <a:pt x="69" y="16"/>
                    <a:pt x="57" y="13"/>
                  </a:cubicBezTo>
                  <a:cubicBezTo>
                    <a:pt x="67" y="20"/>
                    <a:pt x="73" y="29"/>
                    <a:pt x="72" y="43"/>
                  </a:cubicBezTo>
                  <a:close/>
                  <a:moveTo>
                    <a:pt x="10" y="40"/>
                  </a:moveTo>
                  <a:cubicBezTo>
                    <a:pt x="14" y="40"/>
                    <a:pt x="17" y="40"/>
                    <a:pt x="20" y="39"/>
                  </a:cubicBezTo>
                  <a:cubicBezTo>
                    <a:pt x="25" y="31"/>
                    <a:pt x="29" y="23"/>
                    <a:pt x="33" y="16"/>
                  </a:cubicBezTo>
                  <a:cubicBezTo>
                    <a:pt x="20" y="19"/>
                    <a:pt x="13" y="27"/>
                    <a:pt x="10" y="4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t" anchorCtr="0" bIns="41872" compatLnSpc="1" lIns="83743" numCol="1" rIns="83743" tIns="41872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00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967957" y="2374789"/>
            <a:ext cx="3689367" cy="4403959"/>
            <a:chOff x="7346438" y="2049265"/>
            <a:chExt cx="4028463" cy="4808735"/>
          </a:xfrm>
        </p:grpSpPr>
        <p:sp>
          <p:nvSpPr>
            <p:cNvPr id="7" name="Freeform 6"/>
            <p:cNvSpPr/>
            <p:nvPr/>
          </p:nvSpPr>
          <p:spPr>
            <a:xfrm rot="16200000">
              <a:off x="6956302" y="2439401"/>
              <a:ext cx="4808735" cy="4028463"/>
            </a:xfrm>
            <a:custGeom>
              <a:gdLst>
                <a:gd fmla="*/ 5289608 w 5289608" name="connsiteX0"/>
                <a:gd fmla="*/ 562708 h 4431309" name="connsiteY0"/>
                <a:gd fmla="*/ 5165108 w 5289608" name="connsiteX1"/>
                <a:gd fmla="*/ 562708 h 4431309" name="connsiteY1"/>
                <a:gd fmla="*/ 5165108 w 5289608" name="connsiteX2"/>
                <a:gd fmla="*/ 3868601 h 4431309" name="connsiteY2"/>
                <a:gd fmla="*/ 4602401 w 5289608" name="connsiteX3"/>
                <a:gd fmla="*/ 4431309 h 4431309" name="connsiteY3"/>
                <a:gd fmla="*/ 0 w 5289608" name="connsiteX4"/>
                <a:gd fmla="*/ 4431309 h 4431309" name="connsiteY4"/>
                <a:gd fmla="*/ 0 w 5289608" name="connsiteX5"/>
                <a:gd fmla="*/ 3868601 h 4431309" name="connsiteY5"/>
                <a:gd fmla="*/ 4602401 w 5289608" name="connsiteX6"/>
                <a:gd fmla="*/ 3868601 h 4431309" name="connsiteY6"/>
                <a:gd fmla="*/ 4602401 w 5289608" name="connsiteX7"/>
                <a:gd fmla="*/ 562708 h 4431309" name="connsiteY7"/>
                <a:gd fmla="*/ 4477901 w 5289608" name="connsiteX8"/>
                <a:gd fmla="*/ 562708 h 4431309" name="connsiteY8"/>
                <a:gd fmla="*/ 4883755 w 5289608" name="connsiteX9"/>
                <a:gd fmla="*/ 0 h 4431309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4431309" w="5289608">
                  <a:moveTo>
                    <a:pt x="5289608" y="562708"/>
                  </a:moveTo>
                  <a:lnTo>
                    <a:pt x="5165108" y="562708"/>
                  </a:lnTo>
                  <a:lnTo>
                    <a:pt x="5165108" y="3868601"/>
                  </a:lnTo>
                  <a:lnTo>
                    <a:pt x="4602401" y="4431309"/>
                  </a:lnTo>
                  <a:lnTo>
                    <a:pt x="0" y="4431309"/>
                  </a:lnTo>
                  <a:lnTo>
                    <a:pt x="0" y="3868601"/>
                  </a:lnTo>
                  <a:lnTo>
                    <a:pt x="4602401" y="3868601"/>
                  </a:lnTo>
                  <a:lnTo>
                    <a:pt x="4602401" y="562708"/>
                  </a:lnTo>
                  <a:lnTo>
                    <a:pt x="4477901" y="562708"/>
                  </a:lnTo>
                  <a:lnTo>
                    <a:pt x="488375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8" name="Freeform 17"/>
            <p:cNvSpPr>
              <a:spLocks noEditPoints="1"/>
            </p:cNvSpPr>
            <p:nvPr/>
          </p:nvSpPr>
          <p:spPr bwMode="auto">
            <a:xfrm>
              <a:off x="8120836" y="2231727"/>
              <a:ext cx="369515" cy="372985"/>
            </a:xfrm>
            <a:custGeom>
              <a:gdLst>
                <a:gd fmla="*/ 49 w 99" name="T0"/>
                <a:gd fmla="*/ 0 h 100" name="T1"/>
                <a:gd fmla="*/ 99 w 99" name="T2"/>
                <a:gd fmla="*/ 50 h 100" name="T3"/>
                <a:gd fmla="*/ 49 w 99" name="T4"/>
                <a:gd fmla="*/ 100 h 100" name="T5"/>
                <a:gd fmla="*/ 0 w 99" name="T6"/>
                <a:gd fmla="*/ 50 h 100" name="T7"/>
                <a:gd fmla="*/ 49 w 99" name="T8"/>
                <a:gd fmla="*/ 0 h 100" name="T9"/>
                <a:gd fmla="*/ 45 w 99" name="T10"/>
                <a:gd fmla="*/ 15 h 100" name="T11"/>
                <a:gd fmla="*/ 45 w 99" name="T12"/>
                <a:gd fmla="*/ 44 h 100" name="T13"/>
                <a:gd fmla="*/ 54 w 99" name="T14"/>
                <a:gd fmla="*/ 44 h 100" name="T15"/>
                <a:gd fmla="*/ 54 w 99" name="T16"/>
                <a:gd fmla="*/ 15 h 100" name="T17"/>
                <a:gd fmla="*/ 45 w 99" name="T18"/>
                <a:gd fmla="*/ 15 h 100" name="T19"/>
                <a:gd fmla="*/ 67 w 99" name="T20"/>
                <a:gd fmla="*/ 24 h 100" name="T21"/>
                <a:gd fmla="*/ 61 w 99" name="T22"/>
                <a:gd fmla="*/ 32 h 100" name="T23"/>
                <a:gd fmla="*/ 64 w 99" name="T24"/>
                <a:gd fmla="*/ 35 h 100" name="T25"/>
                <a:gd fmla="*/ 70 w 99" name="T26"/>
                <a:gd fmla="*/ 50 h 100" name="T27"/>
                <a:gd fmla="*/ 64 w 99" name="T28"/>
                <a:gd fmla="*/ 65 h 100" name="T29"/>
                <a:gd fmla="*/ 49 w 99" name="T30"/>
                <a:gd fmla="*/ 71 h 100" name="T31"/>
                <a:gd fmla="*/ 35 w 99" name="T32"/>
                <a:gd fmla="*/ 65 h 100" name="T33"/>
                <a:gd fmla="*/ 28 w 99" name="T34"/>
                <a:gd fmla="*/ 50 h 100" name="T35"/>
                <a:gd fmla="*/ 35 w 99" name="T36"/>
                <a:gd fmla="*/ 35 h 100" name="T37"/>
                <a:gd fmla="*/ 37 w 99" name="T38"/>
                <a:gd fmla="*/ 32 h 100" name="T39"/>
                <a:gd fmla="*/ 31 w 99" name="T40"/>
                <a:gd fmla="*/ 24 h 100" name="T41"/>
                <a:gd fmla="*/ 27 w 99" name="T42"/>
                <a:gd fmla="*/ 28 h 100" name="T43"/>
                <a:gd fmla="*/ 18 w 99" name="T44"/>
                <a:gd fmla="*/ 50 h 100" name="T45"/>
                <a:gd fmla="*/ 27 w 99" name="T46"/>
                <a:gd fmla="*/ 72 h 100" name="T47"/>
                <a:gd fmla="*/ 49 w 99" name="T48"/>
                <a:gd fmla="*/ 81 h 100" name="T49"/>
                <a:gd fmla="*/ 72 w 99" name="T50"/>
                <a:gd fmla="*/ 72 h 100" name="T51"/>
                <a:gd fmla="*/ 81 w 99" name="T52"/>
                <a:gd fmla="*/ 50 h 100" name="T53"/>
                <a:gd fmla="*/ 72 w 99" name="T54"/>
                <a:gd fmla="*/ 28 h 100" name="T55"/>
                <a:gd fmla="*/ 67 w 99" name="T56"/>
                <a:gd fmla="*/ 24 h 100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00" w="99">
                  <a:moveTo>
                    <a:pt x="49" y="0"/>
                  </a:moveTo>
                  <a:cubicBezTo>
                    <a:pt x="77" y="0"/>
                    <a:pt x="99" y="22"/>
                    <a:pt x="99" y="50"/>
                  </a:cubicBezTo>
                  <a:cubicBezTo>
                    <a:pt x="99" y="77"/>
                    <a:pt x="77" y="100"/>
                    <a:pt x="49" y="100"/>
                  </a:cubicBezTo>
                  <a:cubicBezTo>
                    <a:pt x="22" y="100"/>
                    <a:pt x="0" y="77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lose/>
                  <a:moveTo>
                    <a:pt x="45" y="15"/>
                  </a:moveTo>
                  <a:cubicBezTo>
                    <a:pt x="45" y="44"/>
                    <a:pt x="45" y="44"/>
                    <a:pt x="45" y="44"/>
                  </a:cubicBezTo>
                  <a:cubicBezTo>
                    <a:pt x="54" y="44"/>
                    <a:pt x="54" y="44"/>
                    <a:pt x="54" y="44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45" y="15"/>
                    <a:pt x="45" y="15"/>
                    <a:pt x="45" y="15"/>
                  </a:cubicBezTo>
                  <a:close/>
                  <a:moveTo>
                    <a:pt x="67" y="24"/>
                  </a:moveTo>
                  <a:cubicBezTo>
                    <a:pt x="61" y="32"/>
                    <a:pt x="61" y="32"/>
                    <a:pt x="61" y="32"/>
                  </a:cubicBezTo>
                  <a:cubicBezTo>
                    <a:pt x="62" y="33"/>
                    <a:pt x="63" y="34"/>
                    <a:pt x="64" y="35"/>
                  </a:cubicBezTo>
                  <a:cubicBezTo>
                    <a:pt x="68" y="39"/>
                    <a:pt x="70" y="44"/>
                    <a:pt x="70" y="50"/>
                  </a:cubicBezTo>
                  <a:cubicBezTo>
                    <a:pt x="70" y="55"/>
                    <a:pt x="68" y="61"/>
                    <a:pt x="64" y="65"/>
                  </a:cubicBezTo>
                  <a:cubicBezTo>
                    <a:pt x="60" y="68"/>
                    <a:pt x="55" y="71"/>
                    <a:pt x="49" y="71"/>
                  </a:cubicBezTo>
                  <a:cubicBezTo>
                    <a:pt x="44" y="71"/>
                    <a:pt x="38" y="68"/>
                    <a:pt x="35" y="65"/>
                  </a:cubicBezTo>
                  <a:cubicBezTo>
                    <a:pt x="31" y="61"/>
                    <a:pt x="28" y="55"/>
                    <a:pt x="28" y="50"/>
                  </a:cubicBezTo>
                  <a:cubicBezTo>
                    <a:pt x="28" y="44"/>
                    <a:pt x="31" y="39"/>
                    <a:pt x="35" y="35"/>
                  </a:cubicBezTo>
                  <a:cubicBezTo>
                    <a:pt x="35" y="34"/>
                    <a:pt x="36" y="33"/>
                    <a:pt x="37" y="32"/>
                  </a:cubicBezTo>
                  <a:cubicBezTo>
                    <a:pt x="31" y="24"/>
                    <a:pt x="31" y="24"/>
                    <a:pt x="31" y="24"/>
                  </a:cubicBezTo>
                  <a:cubicBezTo>
                    <a:pt x="30" y="25"/>
                    <a:pt x="29" y="26"/>
                    <a:pt x="27" y="28"/>
                  </a:cubicBezTo>
                  <a:cubicBezTo>
                    <a:pt x="22" y="33"/>
                    <a:pt x="18" y="41"/>
                    <a:pt x="18" y="50"/>
                  </a:cubicBezTo>
                  <a:cubicBezTo>
                    <a:pt x="18" y="58"/>
                    <a:pt x="22" y="66"/>
                    <a:pt x="27" y="72"/>
                  </a:cubicBezTo>
                  <a:cubicBezTo>
                    <a:pt x="33" y="77"/>
                    <a:pt x="41" y="81"/>
                    <a:pt x="49" y="81"/>
                  </a:cubicBezTo>
                  <a:cubicBezTo>
                    <a:pt x="58" y="81"/>
                    <a:pt x="66" y="77"/>
                    <a:pt x="72" y="72"/>
                  </a:cubicBezTo>
                  <a:cubicBezTo>
                    <a:pt x="77" y="66"/>
                    <a:pt x="81" y="58"/>
                    <a:pt x="81" y="50"/>
                  </a:cubicBezTo>
                  <a:cubicBezTo>
                    <a:pt x="81" y="41"/>
                    <a:pt x="77" y="33"/>
                    <a:pt x="72" y="28"/>
                  </a:cubicBezTo>
                  <a:cubicBezTo>
                    <a:pt x="70" y="26"/>
                    <a:pt x="69" y="25"/>
                    <a:pt x="67" y="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1872" compatLnSpc="1" lIns="83743" numCol="1" rIns="83743" tIns="41872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00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967955" y="4994373"/>
            <a:ext cx="1756845" cy="1784373"/>
            <a:chOff x="7346434" y="4909620"/>
            <a:chExt cx="1918320" cy="1948378"/>
          </a:xfrm>
        </p:grpSpPr>
        <p:sp>
          <p:nvSpPr>
            <p:cNvPr id="4" name="Freeform 3"/>
            <p:cNvSpPr/>
            <p:nvPr/>
          </p:nvSpPr>
          <p:spPr>
            <a:xfrm rot="16200000">
              <a:off x="7331405" y="4924649"/>
              <a:ext cx="1948378" cy="1918320"/>
            </a:xfrm>
            <a:custGeom>
              <a:gdLst>
                <a:gd fmla="*/ 2143216 w 2143216" name="connsiteX0"/>
                <a:gd fmla="*/ 562708 h 2110152" name="connsiteY0"/>
                <a:gd fmla="*/ 2018715 w 2143216" name="connsiteX1"/>
                <a:gd fmla="*/ 562708 h 2110152" name="connsiteY1"/>
                <a:gd fmla="*/ 2018715 w 2143216" name="connsiteX2"/>
                <a:gd fmla="*/ 1547444 h 2110152" name="connsiteY2"/>
                <a:gd fmla="*/ 1456007 w 2143216" name="connsiteX3"/>
                <a:gd fmla="*/ 2110152 h 2110152" name="connsiteY3"/>
                <a:gd fmla="*/ 1456007 w 2143216" name="connsiteX4"/>
                <a:gd fmla="*/ 2110151 h 2110152" name="connsiteY4"/>
                <a:gd fmla="*/ 0 w 2143216" name="connsiteX5"/>
                <a:gd fmla="*/ 2110151 h 2110152" name="connsiteY5"/>
                <a:gd fmla="*/ 0 w 2143216" name="connsiteX6"/>
                <a:gd fmla="*/ 1547443 h 2110152" name="connsiteY6"/>
                <a:gd fmla="*/ 1456007 w 2143216" name="connsiteX7"/>
                <a:gd fmla="*/ 1547443 h 2110152" name="connsiteY7"/>
                <a:gd fmla="*/ 1456007 w 2143216" name="connsiteX8"/>
                <a:gd fmla="*/ 562708 h 2110152" name="connsiteY8"/>
                <a:gd fmla="*/ 1331509 w 2143216" name="connsiteX9"/>
                <a:gd fmla="*/ 562708 h 2110152" name="connsiteY9"/>
                <a:gd fmla="*/ 1737363 w 2143216" name="connsiteX10"/>
                <a:gd fmla="*/ 0 h 2110152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110152" w="2143216">
                  <a:moveTo>
                    <a:pt x="2143216" y="562708"/>
                  </a:moveTo>
                  <a:lnTo>
                    <a:pt x="2018715" y="562708"/>
                  </a:lnTo>
                  <a:lnTo>
                    <a:pt x="2018715" y="1547444"/>
                  </a:lnTo>
                  <a:lnTo>
                    <a:pt x="1456007" y="2110152"/>
                  </a:lnTo>
                  <a:lnTo>
                    <a:pt x="1456007" y="2110151"/>
                  </a:lnTo>
                  <a:lnTo>
                    <a:pt x="0" y="2110151"/>
                  </a:lnTo>
                  <a:lnTo>
                    <a:pt x="0" y="1547443"/>
                  </a:lnTo>
                  <a:lnTo>
                    <a:pt x="1456007" y="1547443"/>
                  </a:lnTo>
                  <a:lnTo>
                    <a:pt x="1456007" y="562708"/>
                  </a:lnTo>
                  <a:lnTo>
                    <a:pt x="1331509" y="562708"/>
                  </a:lnTo>
                  <a:lnTo>
                    <a:pt x="173736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9" name="Freeform 18"/>
            <p:cNvSpPr>
              <a:spLocks noEditPoints="1"/>
            </p:cNvSpPr>
            <p:nvPr/>
          </p:nvSpPr>
          <p:spPr bwMode="auto">
            <a:xfrm>
              <a:off x="8091344" y="5076469"/>
              <a:ext cx="399007" cy="404213"/>
            </a:xfrm>
            <a:custGeom>
              <a:gdLst>
                <a:gd fmla="*/ 94 w 107" name="T0"/>
                <a:gd fmla="*/ 30 h 108" name="T1"/>
                <a:gd fmla="*/ 77 w 107" name="T2"/>
                <a:gd fmla="*/ 95 h 108" name="T3"/>
                <a:gd fmla="*/ 13 w 107" name="T4"/>
                <a:gd fmla="*/ 77 h 108" name="T5"/>
                <a:gd fmla="*/ 30 w 107" name="T6"/>
                <a:gd fmla="*/ 13 h 108" name="T7"/>
                <a:gd fmla="*/ 94 w 107" name="T8"/>
                <a:gd fmla="*/ 30 h 108" name="T9"/>
                <a:gd fmla="*/ 68 w 107" name="T10"/>
                <a:gd fmla="*/ 46 h 108" name="T11"/>
                <a:gd fmla="*/ 68 w 107" name="T12"/>
                <a:gd fmla="*/ 46 h 108" name="T13"/>
                <a:gd fmla="*/ 58 w 107" name="T14"/>
                <a:gd fmla="*/ 38 h 108" name="T15"/>
                <a:gd fmla="*/ 45 w 107" name="T16"/>
                <a:gd fmla="*/ 40 h 108" name="T17"/>
                <a:gd fmla="*/ 45 w 107" name="T18"/>
                <a:gd fmla="*/ 40 h 108" name="T19"/>
                <a:gd fmla="*/ 38 w 107" name="T20"/>
                <a:gd fmla="*/ 50 h 108" name="T21"/>
                <a:gd fmla="*/ 39 w 107" name="T22"/>
                <a:gd fmla="*/ 62 h 108" name="T23"/>
                <a:gd fmla="*/ 39 w 107" name="T24"/>
                <a:gd fmla="*/ 62 h 108" name="T25"/>
                <a:gd fmla="*/ 49 w 107" name="T26"/>
                <a:gd fmla="*/ 69 h 108" name="T27"/>
                <a:gd fmla="*/ 62 w 107" name="T28"/>
                <a:gd fmla="*/ 68 h 108" name="T29"/>
                <a:gd fmla="*/ 62 w 107" name="T30"/>
                <a:gd fmla="*/ 68 h 108" name="T31"/>
                <a:gd fmla="*/ 69 w 107" name="T32"/>
                <a:gd fmla="*/ 58 h 108" name="T33"/>
                <a:gd fmla="*/ 68 w 107" name="T34"/>
                <a:gd fmla="*/ 46 h 108" name="T35"/>
                <a:gd fmla="*/ 63 w 107" name="T36"/>
                <a:gd fmla="*/ 56 h 108" name="T37"/>
                <a:gd fmla="*/ 62 w 107" name="T38"/>
                <a:gd fmla="*/ 49 h 108" name="T39"/>
                <a:gd fmla="*/ 62 w 107" name="T40"/>
                <a:gd fmla="*/ 49 h 108" name="T41"/>
                <a:gd fmla="*/ 56 w 107" name="T42"/>
                <a:gd fmla="*/ 44 h 108" name="T43"/>
                <a:gd fmla="*/ 48 w 107" name="T44"/>
                <a:gd fmla="*/ 45 h 108" name="T45"/>
                <a:gd fmla="*/ 48 w 107" name="T46"/>
                <a:gd fmla="*/ 45 h 108" name="T47"/>
                <a:gd fmla="*/ 44 w 107" name="T48"/>
                <a:gd fmla="*/ 51 h 108" name="T49"/>
                <a:gd fmla="*/ 45 w 107" name="T50"/>
                <a:gd fmla="*/ 59 h 108" name="T51"/>
                <a:gd fmla="*/ 45 w 107" name="T52"/>
                <a:gd fmla="*/ 59 h 108" name="T53"/>
                <a:gd fmla="*/ 51 w 107" name="T54"/>
                <a:gd fmla="*/ 64 h 108" name="T55"/>
                <a:gd fmla="*/ 59 w 107" name="T56"/>
                <a:gd fmla="*/ 63 h 108" name="T57"/>
                <a:gd fmla="*/ 59 w 107" name="T58"/>
                <a:gd fmla="*/ 63 h 108" name="T59"/>
                <a:gd fmla="*/ 63 w 107" name="T60"/>
                <a:gd fmla="*/ 56 h 108" name="T61"/>
                <a:gd fmla="*/ 29 w 107" name="T62"/>
                <a:gd fmla="*/ 24 h 108" name="T63"/>
                <a:gd fmla="*/ 17 w 107" name="T64"/>
                <a:gd fmla="*/ 65 h 108" name="T65"/>
                <a:gd fmla="*/ 25 w 107" name="T66"/>
                <a:gd fmla="*/ 63 h 108" name="T67"/>
                <a:gd fmla="*/ 29 w 107" name="T68"/>
                <a:gd fmla="*/ 24 h 108" name="T69"/>
                <a:gd fmla="*/ 69 w 107" name="T70"/>
                <a:gd fmla="*/ 37 h 108" name="T71"/>
                <a:gd fmla="*/ 73 w 107" name="T72"/>
                <a:gd fmla="*/ 42 h 108" name="T73"/>
                <a:gd fmla="*/ 74 w 107" name="T74"/>
                <a:gd fmla="*/ 45 h 108" name="T75"/>
                <a:gd fmla="*/ 91 w 107" name="T76"/>
                <a:gd fmla="*/ 38 h 108" name="T77"/>
                <a:gd fmla="*/ 89 w 107" name="T78"/>
                <a:gd fmla="*/ 33 h 108" name="T79"/>
                <a:gd fmla="*/ 82 w 107" name="T80"/>
                <a:gd fmla="*/ 25 h 108" name="T81"/>
                <a:gd fmla="*/ 69 w 107" name="T82"/>
                <a:gd fmla="*/ 37 h 108" name="T83"/>
                <a:gd fmla="*/ 92 w 107" name="T84"/>
                <a:gd fmla="*/ 43 h 108" name="T85"/>
                <a:gd fmla="*/ 75 w 107" name="T86"/>
                <a:gd fmla="*/ 47 h 108" name="T87"/>
                <a:gd fmla="*/ 76 w 107" name="T88"/>
                <a:gd fmla="*/ 53 h 108" name="T89"/>
                <a:gd fmla="*/ 93 w 107" name="T90"/>
                <a:gd fmla="*/ 54 h 108" name="T91"/>
                <a:gd fmla="*/ 92 w 107" name="T92"/>
                <a:gd fmla="*/ 43 h 108" name="T93"/>
                <a:gd fmla="*/ 70 w 107" name="T94"/>
                <a:gd fmla="*/ 44 h 108" name="T95"/>
                <a:gd fmla="*/ 44 w 107" name="T96"/>
                <a:gd fmla="*/ 37 h 108" name="T97"/>
                <a:gd fmla="*/ 37 w 107" name="T98"/>
                <a:gd fmla="*/ 63 h 108" name="T99"/>
                <a:gd fmla="*/ 63 w 107" name="T100"/>
                <a:gd fmla="*/ 70 h 108" name="T101"/>
                <a:gd fmla="*/ 70 w 107" name="T102"/>
                <a:gd fmla="*/ 44 h 108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08" w="107">
                  <a:moveTo>
                    <a:pt x="94" y="30"/>
                  </a:moveTo>
                  <a:cubicBezTo>
                    <a:pt x="107" y="53"/>
                    <a:pt x="100" y="82"/>
                    <a:pt x="77" y="95"/>
                  </a:cubicBezTo>
                  <a:cubicBezTo>
                    <a:pt x="54" y="108"/>
                    <a:pt x="26" y="100"/>
                    <a:pt x="13" y="77"/>
                  </a:cubicBezTo>
                  <a:cubicBezTo>
                    <a:pt x="0" y="55"/>
                    <a:pt x="7" y="26"/>
                    <a:pt x="30" y="13"/>
                  </a:cubicBezTo>
                  <a:cubicBezTo>
                    <a:pt x="52" y="0"/>
                    <a:pt x="81" y="8"/>
                    <a:pt x="94" y="30"/>
                  </a:cubicBezTo>
                  <a:close/>
                  <a:moveTo>
                    <a:pt x="68" y="46"/>
                  </a:moveTo>
                  <a:cubicBezTo>
                    <a:pt x="68" y="46"/>
                    <a:pt x="68" y="46"/>
                    <a:pt x="68" y="46"/>
                  </a:cubicBezTo>
                  <a:cubicBezTo>
                    <a:pt x="65" y="42"/>
                    <a:pt x="62" y="39"/>
                    <a:pt x="58" y="38"/>
                  </a:cubicBezTo>
                  <a:cubicBezTo>
                    <a:pt x="54" y="37"/>
                    <a:pt x="49" y="37"/>
                    <a:pt x="45" y="40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1" y="42"/>
                    <a:pt x="39" y="46"/>
                    <a:pt x="38" y="50"/>
                  </a:cubicBezTo>
                  <a:cubicBezTo>
                    <a:pt x="37" y="54"/>
                    <a:pt x="37" y="58"/>
                    <a:pt x="39" y="62"/>
                  </a:cubicBezTo>
                  <a:cubicBezTo>
                    <a:pt x="39" y="62"/>
                    <a:pt x="39" y="62"/>
                    <a:pt x="39" y="62"/>
                  </a:cubicBezTo>
                  <a:cubicBezTo>
                    <a:pt x="42" y="66"/>
                    <a:pt x="45" y="68"/>
                    <a:pt x="49" y="69"/>
                  </a:cubicBezTo>
                  <a:cubicBezTo>
                    <a:pt x="53" y="71"/>
                    <a:pt x="58" y="70"/>
                    <a:pt x="62" y="68"/>
                  </a:cubicBezTo>
                  <a:cubicBezTo>
                    <a:pt x="62" y="68"/>
                    <a:pt x="62" y="68"/>
                    <a:pt x="62" y="68"/>
                  </a:cubicBezTo>
                  <a:cubicBezTo>
                    <a:pt x="65" y="66"/>
                    <a:pt x="68" y="62"/>
                    <a:pt x="69" y="58"/>
                  </a:cubicBezTo>
                  <a:cubicBezTo>
                    <a:pt x="70" y="54"/>
                    <a:pt x="70" y="50"/>
                    <a:pt x="68" y="46"/>
                  </a:cubicBezTo>
                  <a:close/>
                  <a:moveTo>
                    <a:pt x="63" y="56"/>
                  </a:moveTo>
                  <a:cubicBezTo>
                    <a:pt x="64" y="54"/>
                    <a:pt x="64" y="51"/>
                    <a:pt x="62" y="49"/>
                  </a:cubicBezTo>
                  <a:cubicBezTo>
                    <a:pt x="62" y="49"/>
                    <a:pt x="62" y="49"/>
                    <a:pt x="62" y="49"/>
                  </a:cubicBezTo>
                  <a:cubicBezTo>
                    <a:pt x="61" y="46"/>
                    <a:pt x="59" y="45"/>
                    <a:pt x="56" y="44"/>
                  </a:cubicBezTo>
                  <a:cubicBezTo>
                    <a:pt x="54" y="43"/>
                    <a:pt x="51" y="44"/>
                    <a:pt x="48" y="45"/>
                  </a:cubicBezTo>
                  <a:cubicBezTo>
                    <a:pt x="48" y="45"/>
                    <a:pt x="48" y="45"/>
                    <a:pt x="48" y="45"/>
                  </a:cubicBezTo>
                  <a:cubicBezTo>
                    <a:pt x="46" y="46"/>
                    <a:pt x="44" y="49"/>
                    <a:pt x="44" y="51"/>
                  </a:cubicBezTo>
                  <a:cubicBezTo>
                    <a:pt x="43" y="54"/>
                    <a:pt x="43" y="56"/>
                    <a:pt x="45" y="59"/>
                  </a:cubicBezTo>
                  <a:cubicBezTo>
                    <a:pt x="45" y="59"/>
                    <a:pt x="45" y="59"/>
                    <a:pt x="45" y="59"/>
                  </a:cubicBezTo>
                  <a:cubicBezTo>
                    <a:pt x="46" y="61"/>
                    <a:pt x="48" y="63"/>
                    <a:pt x="51" y="64"/>
                  </a:cubicBezTo>
                  <a:cubicBezTo>
                    <a:pt x="53" y="64"/>
                    <a:pt x="56" y="64"/>
                    <a:pt x="59" y="63"/>
                  </a:cubicBezTo>
                  <a:cubicBezTo>
                    <a:pt x="59" y="63"/>
                    <a:pt x="59" y="63"/>
                    <a:pt x="59" y="63"/>
                  </a:cubicBezTo>
                  <a:cubicBezTo>
                    <a:pt x="61" y="61"/>
                    <a:pt x="63" y="59"/>
                    <a:pt x="63" y="56"/>
                  </a:cubicBezTo>
                  <a:close/>
                  <a:moveTo>
                    <a:pt x="29" y="24"/>
                  </a:moveTo>
                  <a:cubicBezTo>
                    <a:pt x="16" y="36"/>
                    <a:pt x="14" y="50"/>
                    <a:pt x="17" y="65"/>
                  </a:cubicBezTo>
                  <a:cubicBezTo>
                    <a:pt x="20" y="64"/>
                    <a:pt x="23" y="64"/>
                    <a:pt x="25" y="63"/>
                  </a:cubicBezTo>
                  <a:cubicBezTo>
                    <a:pt x="21" y="49"/>
                    <a:pt x="22" y="36"/>
                    <a:pt x="29" y="24"/>
                  </a:cubicBezTo>
                  <a:close/>
                  <a:moveTo>
                    <a:pt x="69" y="37"/>
                  </a:moveTo>
                  <a:cubicBezTo>
                    <a:pt x="70" y="38"/>
                    <a:pt x="72" y="40"/>
                    <a:pt x="73" y="42"/>
                  </a:cubicBezTo>
                  <a:cubicBezTo>
                    <a:pt x="74" y="43"/>
                    <a:pt x="74" y="44"/>
                    <a:pt x="74" y="45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0" y="36"/>
                    <a:pt x="89" y="35"/>
                    <a:pt x="89" y="33"/>
                  </a:cubicBezTo>
                  <a:cubicBezTo>
                    <a:pt x="87" y="30"/>
                    <a:pt x="85" y="28"/>
                    <a:pt x="82" y="25"/>
                  </a:cubicBezTo>
                  <a:cubicBezTo>
                    <a:pt x="69" y="37"/>
                    <a:pt x="69" y="37"/>
                    <a:pt x="69" y="37"/>
                  </a:cubicBezTo>
                  <a:close/>
                  <a:moveTo>
                    <a:pt x="92" y="43"/>
                  </a:moveTo>
                  <a:cubicBezTo>
                    <a:pt x="75" y="47"/>
                    <a:pt x="75" y="47"/>
                    <a:pt x="75" y="47"/>
                  </a:cubicBezTo>
                  <a:cubicBezTo>
                    <a:pt x="76" y="49"/>
                    <a:pt x="76" y="51"/>
                    <a:pt x="76" y="53"/>
                  </a:cubicBezTo>
                  <a:cubicBezTo>
                    <a:pt x="93" y="54"/>
                    <a:pt x="93" y="54"/>
                    <a:pt x="93" y="54"/>
                  </a:cubicBezTo>
                  <a:cubicBezTo>
                    <a:pt x="94" y="50"/>
                    <a:pt x="93" y="46"/>
                    <a:pt x="92" y="43"/>
                  </a:cubicBezTo>
                  <a:close/>
                  <a:moveTo>
                    <a:pt x="70" y="44"/>
                  </a:moveTo>
                  <a:cubicBezTo>
                    <a:pt x="65" y="35"/>
                    <a:pt x="53" y="32"/>
                    <a:pt x="44" y="37"/>
                  </a:cubicBezTo>
                  <a:cubicBezTo>
                    <a:pt x="35" y="42"/>
                    <a:pt x="32" y="54"/>
                    <a:pt x="37" y="63"/>
                  </a:cubicBezTo>
                  <a:cubicBezTo>
                    <a:pt x="42" y="72"/>
                    <a:pt x="54" y="76"/>
                    <a:pt x="63" y="70"/>
                  </a:cubicBezTo>
                  <a:cubicBezTo>
                    <a:pt x="72" y="65"/>
                    <a:pt x="75" y="53"/>
                    <a:pt x="70" y="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1872" compatLnSpc="1" lIns="83743" numCol="1" rIns="83743" tIns="41872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00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294125" y="2541892"/>
            <a:ext cx="419805" cy="315056"/>
            <a:chOff x="789999" y="2242985"/>
            <a:chExt cx="504229" cy="378415"/>
          </a:xfrm>
        </p:grpSpPr>
        <p:sp>
          <p:nvSpPr>
            <p:cNvPr id="21" name="Rectangle 20"/>
            <p:cNvSpPr/>
            <p:nvPr/>
          </p:nvSpPr>
          <p:spPr>
            <a:xfrm>
              <a:off x="858129" y="2299468"/>
              <a:ext cx="436099" cy="3219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89999" y="2242985"/>
              <a:ext cx="436099" cy="3219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2814293" y="2379944"/>
            <a:ext cx="3026728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294125" y="3501029"/>
            <a:ext cx="419805" cy="315056"/>
            <a:chOff x="789999" y="2242985"/>
            <a:chExt cx="504229" cy="378415"/>
          </a:xfrm>
        </p:grpSpPr>
        <p:sp>
          <p:nvSpPr>
            <p:cNvPr id="25" name="Rectangle 24"/>
            <p:cNvSpPr/>
            <p:nvPr/>
          </p:nvSpPr>
          <p:spPr>
            <a:xfrm>
              <a:off x="858129" y="2299468"/>
              <a:ext cx="436099" cy="3219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89999" y="2242985"/>
              <a:ext cx="436099" cy="3219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2814293" y="3339079"/>
            <a:ext cx="3026728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294125" y="4483521"/>
            <a:ext cx="419805" cy="315056"/>
            <a:chOff x="789999" y="2242985"/>
            <a:chExt cx="504229" cy="378415"/>
          </a:xfrm>
        </p:grpSpPr>
        <p:sp>
          <p:nvSpPr>
            <p:cNvPr id="29" name="Rectangle 28"/>
            <p:cNvSpPr/>
            <p:nvPr/>
          </p:nvSpPr>
          <p:spPr>
            <a:xfrm>
              <a:off x="858129" y="2299468"/>
              <a:ext cx="436099" cy="3219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89999" y="2242985"/>
              <a:ext cx="436099" cy="32193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31" name="Rectangle 30"/>
          <p:cNvSpPr/>
          <p:nvPr/>
        </p:nvSpPr>
        <p:spPr>
          <a:xfrm>
            <a:off x="2814293" y="4321571"/>
            <a:ext cx="3026728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2294125" y="5423436"/>
            <a:ext cx="419805" cy="315056"/>
            <a:chOff x="789999" y="2242985"/>
            <a:chExt cx="504229" cy="378415"/>
          </a:xfrm>
        </p:grpSpPr>
        <p:sp>
          <p:nvSpPr>
            <p:cNvPr id="33" name="Rectangle 32"/>
            <p:cNvSpPr/>
            <p:nvPr/>
          </p:nvSpPr>
          <p:spPr>
            <a:xfrm>
              <a:off x="858129" y="2299468"/>
              <a:ext cx="436099" cy="3219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89999" y="2242985"/>
              <a:ext cx="436099" cy="32193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2814293" y="5261487"/>
            <a:ext cx="3026728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46" name="椭圆 45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椭圆 46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852207979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5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2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3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4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5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5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6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6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id="6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7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id="7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8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3"/>
      <p:bldP grpId="0" spid="27"/>
      <p:bldP grpId="0" spid="31"/>
      <p:bldP grpId="0" spid="35"/>
    </p:bldLst>
  </p:timing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3"/>
          <p:cNvSpPr/>
          <p:nvPr/>
        </p:nvSpPr>
        <p:spPr>
          <a:xfrm>
            <a:off x="10056356" y="3620153"/>
            <a:ext cx="761300" cy="17793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0056356" y="5018893"/>
            <a:ext cx="761300" cy="7613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86908" y="2496332"/>
            <a:ext cx="761300" cy="29032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" name="Oval 6"/>
          <p:cNvSpPr/>
          <p:nvPr/>
        </p:nvSpPr>
        <p:spPr>
          <a:xfrm>
            <a:off x="8986908" y="5018893"/>
            <a:ext cx="761300" cy="7613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17464" y="2943444"/>
            <a:ext cx="761300" cy="24560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9" name="Oval 8"/>
          <p:cNvSpPr/>
          <p:nvPr/>
        </p:nvSpPr>
        <p:spPr>
          <a:xfrm>
            <a:off x="7917464" y="5018893"/>
            <a:ext cx="761300" cy="7613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48019" y="4115605"/>
            <a:ext cx="761300" cy="12839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48019" y="5018893"/>
            <a:ext cx="761300" cy="7613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78573" y="3620153"/>
            <a:ext cx="761300" cy="17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778573" y="5018893"/>
            <a:ext cx="761300" cy="7613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243704" y="5202609"/>
            <a:ext cx="386598" cy="387259"/>
            <a:chOff x="9145588" y="4435475"/>
            <a:chExt cx="464344" cy="465138"/>
          </a:xfrm>
          <a:solidFill>
            <a:schemeClr val="bg1"/>
          </a:solidFill>
        </p:grpSpPr>
        <p:sp>
          <p:nvSpPr>
            <p:cNvPr id="15" name="AutoShape 7"/>
            <p:cNvSpPr/>
            <p:nvPr/>
          </p:nvSpPr>
          <p:spPr bwMode="auto">
            <a:xfrm>
              <a:off x="9145588" y="4435475"/>
              <a:ext cx="464344" cy="465138"/>
            </a:xfrm>
            <a:custGeom>
              <a:gdLst>
                <a:gd fmla="+- 0 10800 1271" name="T0"/>
                <a:gd fmla="*/ T0 w 19058" name="T1"/>
                <a:gd fmla="+- 0 10799 1270" name="T2"/>
                <a:gd fmla="*/ 10799 h 19059" name="T3"/>
                <a:gd fmla="+- 0 10800 1271" name="T4"/>
                <a:gd fmla="*/ T4 w 19058" name="T5"/>
                <a:gd fmla="+- 0 10799 1270" name="T6"/>
                <a:gd fmla="*/ 10799 h 19059" name="T7"/>
                <a:gd fmla="+- 0 10800 1271" name="T8"/>
                <a:gd fmla="*/ T8 w 19058" name="T9"/>
                <a:gd fmla="+- 0 10799 1270" name="T10"/>
                <a:gd fmla="*/ 10799 h 19059" name="T11"/>
                <a:gd fmla="+- 0 10800 1271" name="T12"/>
                <a:gd fmla="*/ T12 w 19058" name="T13"/>
                <a:gd fmla="+- 0 10799 1270" name="T14"/>
                <a:gd fmla="*/ 10799 h 1905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9" w="19058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6" name="AutoShape 8"/>
            <p:cNvSpPr/>
            <p:nvPr/>
          </p:nvSpPr>
          <p:spPr bwMode="auto">
            <a:xfrm>
              <a:off x="9348788" y="4638675"/>
              <a:ext cx="57944" cy="57944"/>
            </a:xfrm>
            <a:custGeom>
              <a:gdLst>
                <a:gd fmla="+- 0 10801 1272" name="T0"/>
                <a:gd fmla="*/ T0 w 19059" name="T1"/>
                <a:gd fmla="+- 0 10800 1272" name="T2"/>
                <a:gd fmla="*/ 10800 h 19056" name="T3"/>
                <a:gd fmla="+- 0 10801 1272" name="T4"/>
                <a:gd fmla="*/ T4 w 19059" name="T5"/>
                <a:gd fmla="+- 0 10800 1272" name="T6"/>
                <a:gd fmla="*/ 10800 h 19056" name="T7"/>
                <a:gd fmla="+- 0 10801 1272" name="T8"/>
                <a:gd fmla="*/ T8 w 19059" name="T9"/>
                <a:gd fmla="+- 0 10800 1272" name="T10"/>
                <a:gd fmla="*/ 10800 h 19056" name="T11"/>
                <a:gd fmla="+- 0 10801 1272" name="T12"/>
                <a:gd fmla="*/ T12 w 19059" name="T13"/>
                <a:gd fmla="+- 0 10800 1272" name="T14"/>
                <a:gd fmla="*/ 10800 h 19056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6" w="19059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7" name="AutoShape 9"/>
            <p:cNvSpPr/>
            <p:nvPr/>
          </p:nvSpPr>
          <p:spPr bwMode="auto">
            <a:xfrm>
              <a:off x="9290050" y="4580732"/>
              <a:ext cx="174625" cy="174625"/>
            </a:xfrm>
            <a:custGeom>
              <a:gdLst>
                <a:gd fmla="+- 0 10800 1271" name="T0"/>
                <a:gd fmla="*/ T0 w 19059" name="T1"/>
                <a:gd fmla="+- 0 10800 1271" name="T2"/>
                <a:gd fmla="*/ 10800 h 19058" name="T3"/>
                <a:gd fmla="+- 0 10800 1271" name="T4"/>
                <a:gd fmla="*/ T4 w 19059" name="T5"/>
                <a:gd fmla="+- 0 10800 1271" name="T6"/>
                <a:gd fmla="*/ 10800 h 19058" name="T7"/>
                <a:gd fmla="+- 0 10800 1271" name="T8"/>
                <a:gd fmla="*/ T8 w 19059" name="T9"/>
                <a:gd fmla="+- 0 10800 1271" name="T10"/>
                <a:gd fmla="*/ 10800 h 19058" name="T11"/>
                <a:gd fmla="+- 0 10800 1271" name="T12"/>
                <a:gd fmla="*/ T12 w 19059" name="T13"/>
                <a:gd fmla="+- 0 10800 1271" name="T14"/>
                <a:gd fmla="*/ 10800 h 1905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8" w="19059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8" name="AutoShape 10"/>
            <p:cNvSpPr/>
            <p:nvPr/>
          </p:nvSpPr>
          <p:spPr bwMode="auto">
            <a:xfrm>
              <a:off x="9406732" y="4696619"/>
              <a:ext cx="72231" cy="74613"/>
            </a:xfrm>
            <a:custGeom>
              <a:gdLst>
                <a:gd fmla="+- 0 10804 288" name="T0"/>
                <a:gd fmla="*/ T0 w 21033" name="T1"/>
                <a:gd fmla="+- 0 10798 277" name="T2"/>
                <a:gd fmla="*/ 10798 h 21043" name="T3"/>
                <a:gd fmla="+- 0 10804 288" name="T4"/>
                <a:gd fmla="*/ T4 w 21033" name="T5"/>
                <a:gd fmla="+- 0 10798 277" name="T6"/>
                <a:gd fmla="*/ 10798 h 21043" name="T7"/>
                <a:gd fmla="+- 0 10804 288" name="T8"/>
                <a:gd fmla="*/ T8 w 21033" name="T9"/>
                <a:gd fmla="+- 0 10798 277" name="T10"/>
                <a:gd fmla="*/ 10798 h 21043" name="T11"/>
                <a:gd fmla="+- 0 10804 288" name="T12"/>
                <a:gd fmla="*/ T12 w 21033" name="T13"/>
                <a:gd fmla="+- 0 10798 277" name="T14"/>
                <a:gd fmla="*/ 10798 h 21043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3" w="2103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9" name="AutoShape 11"/>
            <p:cNvSpPr/>
            <p:nvPr/>
          </p:nvSpPr>
          <p:spPr bwMode="auto">
            <a:xfrm>
              <a:off x="9435307" y="4725988"/>
              <a:ext cx="103981" cy="106363"/>
            </a:xfrm>
            <a:custGeom>
              <a:gdLst>
                <a:gd fmla="+- 0 10803 203" name="T0"/>
                <a:gd fmla="*/ T0 w 21201" name="T1"/>
                <a:gd fmla="+- 0 10798 194" name="T2"/>
                <a:gd fmla="*/ 10798 h 21209" name="T3"/>
                <a:gd fmla="+- 0 10803 203" name="T4"/>
                <a:gd fmla="*/ T4 w 21201" name="T5"/>
                <a:gd fmla="+- 0 10798 194" name="T6"/>
                <a:gd fmla="*/ 10798 h 21209" name="T7"/>
                <a:gd fmla="+- 0 10803 203" name="T8"/>
                <a:gd fmla="*/ T8 w 21201" name="T9"/>
                <a:gd fmla="+- 0 10798 194" name="T10"/>
                <a:gd fmla="*/ 10798 h 21209" name="T11"/>
                <a:gd fmla="+- 0 10803 203" name="T12"/>
                <a:gd fmla="*/ T12 w 21201" name="T13"/>
                <a:gd fmla="+- 0 10798 194" name="T14"/>
                <a:gd fmla="*/ 10798 h 2120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9" w="21201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0" name="AutoShape 12"/>
            <p:cNvSpPr/>
            <p:nvPr/>
          </p:nvSpPr>
          <p:spPr bwMode="auto">
            <a:xfrm>
              <a:off x="9421019" y="4711700"/>
              <a:ext cx="88106" cy="89694"/>
            </a:xfrm>
            <a:custGeom>
              <a:gdLst>
                <a:gd fmla="+- 0 10802 238" name="T0"/>
                <a:gd fmla="*/ T0 w 21128" name="T1"/>
                <a:gd fmla="+- 0 10797 227" name="T2"/>
                <a:gd fmla="*/ 10797 h 21141" name="T3"/>
                <a:gd fmla="+- 0 10802 238" name="T4"/>
                <a:gd fmla="*/ T4 w 21128" name="T5"/>
                <a:gd fmla="+- 0 10797 227" name="T6"/>
                <a:gd fmla="*/ 10797 h 21141" name="T7"/>
                <a:gd fmla="+- 0 10802 238" name="T8"/>
                <a:gd fmla="*/ T8 w 21128" name="T9"/>
                <a:gd fmla="+- 0 10797 227" name="T10"/>
                <a:gd fmla="*/ 10797 h 21141" name="T11"/>
                <a:gd fmla="+- 0 10802 238" name="T12"/>
                <a:gd fmla="*/ T12 w 21128" name="T13"/>
                <a:gd fmla="+- 0 10797 227" name="T14"/>
                <a:gd fmla="*/ 10797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8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1" name="AutoShape 13"/>
            <p:cNvSpPr/>
            <p:nvPr/>
          </p:nvSpPr>
          <p:spPr bwMode="auto">
            <a:xfrm>
              <a:off x="9275763" y="4566444"/>
              <a:ext cx="73025" cy="73819"/>
            </a:xfrm>
            <a:custGeom>
              <a:gdLst>
                <a:gd fmla="+- 0 10797 278" name="T0"/>
                <a:gd fmla="*/ T0 w 21039" name="T1"/>
                <a:gd fmla="+- 0 10803 281" name="T2"/>
                <a:gd fmla="*/ 10803 h 21044" name="T3"/>
                <a:gd fmla="+- 0 10797 278" name="T4"/>
                <a:gd fmla="*/ T4 w 21039" name="T5"/>
                <a:gd fmla="+- 0 10803 281" name="T6"/>
                <a:gd fmla="*/ 10803 h 21044" name="T7"/>
                <a:gd fmla="+- 0 10797 278" name="T8"/>
                <a:gd fmla="*/ T8 w 21039" name="T9"/>
                <a:gd fmla="+- 0 10803 281" name="T10"/>
                <a:gd fmla="*/ 10803 h 21044" name="T11"/>
                <a:gd fmla="+- 0 10797 278" name="T12"/>
                <a:gd fmla="*/ T12 w 21039" name="T13"/>
                <a:gd fmla="+- 0 10803 281" name="T14"/>
                <a:gd fmla="*/ 10803 h 21044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4" w="21039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2" name="AutoShape 14"/>
            <p:cNvSpPr/>
            <p:nvPr/>
          </p:nvSpPr>
          <p:spPr bwMode="auto">
            <a:xfrm>
              <a:off x="9217819" y="4508500"/>
              <a:ext cx="103981" cy="105569"/>
            </a:xfrm>
            <a:custGeom>
              <a:gdLst>
                <a:gd fmla="+- 0 10797 198" name="T0"/>
                <a:gd fmla="*/ T0 w 21199" name="T1"/>
                <a:gd fmla="+- 0 10802 198" name="T2"/>
                <a:gd fmla="*/ 10802 h 21208" name="T3"/>
                <a:gd fmla="+- 0 10797 198" name="T4"/>
                <a:gd fmla="*/ T4 w 21199" name="T5"/>
                <a:gd fmla="+- 0 10802 198" name="T6"/>
                <a:gd fmla="*/ 10802 h 21208" name="T7"/>
                <a:gd fmla="+- 0 10797 198" name="T8"/>
                <a:gd fmla="*/ T8 w 21199" name="T9"/>
                <a:gd fmla="+- 0 10802 198" name="T10"/>
                <a:gd fmla="*/ 10802 h 21208" name="T11"/>
                <a:gd fmla="+- 0 10797 198" name="T12"/>
                <a:gd fmla="*/ T12 w 21199" name="T13"/>
                <a:gd fmla="+- 0 10802 198" name="T14"/>
                <a:gd fmla="*/ 10802 h 2120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8" w="21199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3" name="AutoShape 15"/>
            <p:cNvSpPr/>
            <p:nvPr/>
          </p:nvSpPr>
          <p:spPr bwMode="auto">
            <a:xfrm>
              <a:off x="9247188" y="4537075"/>
              <a:ext cx="88107" cy="90488"/>
            </a:xfrm>
            <a:custGeom>
              <a:gdLst>
                <a:gd fmla="+- 0 10796 232" name="T0"/>
                <a:gd fmla="*/ T0 w 21129" name="T1"/>
                <a:gd fmla="+- 0 10804 234" name="T2"/>
                <a:gd fmla="*/ 10804 h 21141" name="T3"/>
                <a:gd fmla="+- 0 10796 232" name="T4"/>
                <a:gd fmla="*/ T4 w 21129" name="T5"/>
                <a:gd fmla="+- 0 10804 234" name="T6"/>
                <a:gd fmla="*/ 10804 h 21141" name="T7"/>
                <a:gd fmla="+- 0 10796 232" name="T8"/>
                <a:gd fmla="*/ T8 w 21129" name="T9"/>
                <a:gd fmla="+- 0 10804 234" name="T10"/>
                <a:gd fmla="*/ 10804 h 21141" name="T11"/>
                <a:gd fmla="+- 0 10796 232" name="T12"/>
                <a:gd fmla="*/ T12 w 21129" name="T13"/>
                <a:gd fmla="+- 0 10804 234" name="T14"/>
                <a:gd fmla="*/ 10804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9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9186484" y="5199066"/>
            <a:ext cx="362146" cy="386598"/>
            <a:chOff x="9159875" y="1647825"/>
            <a:chExt cx="434975" cy="464344"/>
          </a:xfrm>
          <a:solidFill>
            <a:schemeClr val="bg1"/>
          </a:solidFill>
        </p:grpSpPr>
        <p:sp>
          <p:nvSpPr>
            <p:cNvPr id="25" name="AutoShape 78"/>
            <p:cNvSpPr/>
            <p:nvPr/>
          </p:nvSpPr>
          <p:spPr bwMode="auto">
            <a:xfrm>
              <a:off x="9159875" y="1647825"/>
              <a:ext cx="434975" cy="464344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0160" y="18900"/>
                  </a:moveTo>
                  <a:cubicBezTo>
                    <a:pt x="20160" y="19643"/>
                    <a:pt x="19513" y="20249"/>
                    <a:pt x="18720" y="20249"/>
                  </a:cubicBezTo>
                  <a:lnTo>
                    <a:pt x="2880" y="20249"/>
                  </a:lnTo>
                  <a:cubicBezTo>
                    <a:pt x="2086" y="20249"/>
                    <a:pt x="1440" y="19643"/>
                    <a:pt x="1440" y="18900"/>
                  </a:cubicBezTo>
                  <a:lnTo>
                    <a:pt x="1440" y="2700"/>
                  </a:lnTo>
                  <a:cubicBezTo>
                    <a:pt x="1440" y="1955"/>
                    <a:pt x="2086" y="1350"/>
                    <a:pt x="2880" y="1350"/>
                  </a:cubicBezTo>
                  <a:lnTo>
                    <a:pt x="18720" y="1350"/>
                  </a:lnTo>
                  <a:cubicBezTo>
                    <a:pt x="19513" y="1350"/>
                    <a:pt x="20160" y="1955"/>
                    <a:pt x="20160" y="2700"/>
                  </a:cubicBezTo>
                  <a:cubicBezTo>
                    <a:pt x="20160" y="2700"/>
                    <a:pt x="20160" y="18900"/>
                    <a:pt x="20160" y="18900"/>
                  </a:cubicBezTo>
                  <a:close/>
                  <a:moveTo>
                    <a:pt x="18720" y="0"/>
                  </a:moveTo>
                  <a:lnTo>
                    <a:pt x="2880" y="0"/>
                  </a:lnTo>
                  <a:cubicBezTo>
                    <a:pt x="1289" y="0"/>
                    <a:pt x="0" y="1208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289" y="21599"/>
                    <a:pt x="2880" y="21599"/>
                  </a:cubicBezTo>
                  <a:lnTo>
                    <a:pt x="18720" y="21599"/>
                  </a:lnTo>
                  <a:cubicBezTo>
                    <a:pt x="20310" y="21599"/>
                    <a:pt x="21599" y="20391"/>
                    <a:pt x="21599" y="18900"/>
                  </a:cubicBezTo>
                  <a:lnTo>
                    <a:pt x="21599" y="2700"/>
                  </a:lnTo>
                  <a:cubicBezTo>
                    <a:pt x="21599" y="1208"/>
                    <a:pt x="20310" y="0"/>
                    <a:pt x="1872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6" name="AutoShape 79"/>
            <p:cNvSpPr/>
            <p:nvPr/>
          </p:nvSpPr>
          <p:spPr bwMode="auto">
            <a:xfrm>
              <a:off x="9217819" y="1705769"/>
              <a:ext cx="319088" cy="290513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7418" y="20519"/>
                  </a:moveTo>
                  <a:lnTo>
                    <a:pt x="14053" y="16248"/>
                  </a:lnTo>
                  <a:lnTo>
                    <a:pt x="16690" y="12959"/>
                  </a:lnTo>
                  <a:lnTo>
                    <a:pt x="20618" y="17689"/>
                  </a:lnTo>
                  <a:lnTo>
                    <a:pt x="20618" y="20519"/>
                  </a:lnTo>
                  <a:cubicBezTo>
                    <a:pt x="20618" y="20519"/>
                    <a:pt x="17418" y="20519"/>
                    <a:pt x="17418" y="20519"/>
                  </a:cubicBezTo>
                  <a:close/>
                  <a:moveTo>
                    <a:pt x="981" y="11446"/>
                  </a:moveTo>
                  <a:lnTo>
                    <a:pt x="4909" y="6479"/>
                  </a:lnTo>
                  <a:lnTo>
                    <a:pt x="12828" y="16353"/>
                  </a:lnTo>
                  <a:lnTo>
                    <a:pt x="13398" y="17064"/>
                  </a:lnTo>
                  <a:lnTo>
                    <a:pt x="16109" y="20519"/>
                  </a:lnTo>
                  <a:lnTo>
                    <a:pt x="981" y="20519"/>
                  </a:lnTo>
                  <a:cubicBezTo>
                    <a:pt x="981" y="20519"/>
                    <a:pt x="981" y="11446"/>
                    <a:pt x="981" y="11446"/>
                  </a:cubicBezTo>
                  <a:close/>
                  <a:moveTo>
                    <a:pt x="20618" y="1080"/>
                  </a:moveTo>
                  <a:lnTo>
                    <a:pt x="20618" y="16058"/>
                  </a:lnTo>
                  <a:lnTo>
                    <a:pt x="17427" y="12244"/>
                  </a:lnTo>
                  <a:cubicBezTo>
                    <a:pt x="17240" y="12012"/>
                    <a:pt x="16972" y="11879"/>
                    <a:pt x="16690" y="11879"/>
                  </a:cubicBezTo>
                  <a:cubicBezTo>
                    <a:pt x="16409" y="11879"/>
                    <a:pt x="16141" y="12012"/>
                    <a:pt x="15954" y="12244"/>
                  </a:cubicBezTo>
                  <a:lnTo>
                    <a:pt x="13399" y="15432"/>
                  </a:lnTo>
                  <a:lnTo>
                    <a:pt x="5645" y="5764"/>
                  </a:lnTo>
                  <a:cubicBezTo>
                    <a:pt x="5458" y="5532"/>
                    <a:pt x="5190" y="5400"/>
                    <a:pt x="4909" y="5400"/>
                  </a:cubicBezTo>
                  <a:cubicBezTo>
                    <a:pt x="4627" y="5400"/>
                    <a:pt x="4359" y="5532"/>
                    <a:pt x="4172" y="5764"/>
                  </a:cubicBezTo>
                  <a:lnTo>
                    <a:pt x="981" y="9812"/>
                  </a:lnTo>
                  <a:lnTo>
                    <a:pt x="981" y="1080"/>
                  </a:lnTo>
                  <a:cubicBezTo>
                    <a:pt x="981" y="1080"/>
                    <a:pt x="20618" y="1080"/>
                    <a:pt x="20618" y="1080"/>
                  </a:cubicBezTo>
                  <a:close/>
                  <a:moveTo>
                    <a:pt x="20618" y="0"/>
                  </a:moveTo>
                  <a:lnTo>
                    <a:pt x="981" y="0"/>
                  </a:lnTo>
                  <a:cubicBezTo>
                    <a:pt x="439" y="0"/>
                    <a:pt x="0" y="483"/>
                    <a:pt x="0" y="1080"/>
                  </a:cubicBezTo>
                  <a:lnTo>
                    <a:pt x="0" y="20519"/>
                  </a:lnTo>
                  <a:cubicBezTo>
                    <a:pt x="0" y="21116"/>
                    <a:pt x="439" y="21599"/>
                    <a:pt x="981" y="21599"/>
                  </a:cubicBezTo>
                  <a:lnTo>
                    <a:pt x="20618" y="21599"/>
                  </a:lnTo>
                  <a:cubicBezTo>
                    <a:pt x="21160" y="21599"/>
                    <a:pt x="21600" y="21116"/>
                    <a:pt x="21600" y="20519"/>
                  </a:cubicBezTo>
                  <a:lnTo>
                    <a:pt x="21600" y="1080"/>
                  </a:lnTo>
                  <a:cubicBezTo>
                    <a:pt x="21600" y="483"/>
                    <a:pt x="21160" y="0"/>
                    <a:pt x="20618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7" name="AutoShape 80"/>
            <p:cNvSpPr/>
            <p:nvPr/>
          </p:nvSpPr>
          <p:spPr bwMode="auto">
            <a:xfrm>
              <a:off x="9391650" y="1749425"/>
              <a:ext cx="87313" cy="87313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0800" y="3600"/>
                  </a:moveTo>
                  <a:cubicBezTo>
                    <a:pt x="14769" y="3600"/>
                    <a:pt x="17999" y="6827"/>
                    <a:pt x="17999" y="10800"/>
                  </a:cubicBezTo>
                  <a:cubicBezTo>
                    <a:pt x="17999" y="14769"/>
                    <a:pt x="14769" y="18000"/>
                    <a:pt x="10800" y="18000"/>
                  </a:cubicBezTo>
                  <a:cubicBezTo>
                    <a:pt x="6830" y="18000"/>
                    <a:pt x="3600" y="14769"/>
                    <a:pt x="3600" y="10800"/>
                  </a:cubicBezTo>
                  <a:cubicBezTo>
                    <a:pt x="3600" y="6827"/>
                    <a:pt x="6830" y="3600"/>
                    <a:pt x="10800" y="3600"/>
                  </a:cubicBezTo>
                  <a:moveTo>
                    <a:pt x="10800" y="21599"/>
                  </a:moveTo>
                  <a:cubicBezTo>
                    <a:pt x="16766" y="21599"/>
                    <a:pt x="21600" y="16762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  <a:cubicBezTo>
                    <a:pt x="4833" y="0"/>
                    <a:pt x="0" y="4833"/>
                    <a:pt x="0" y="10800"/>
                  </a:cubicBezTo>
                  <a:cubicBezTo>
                    <a:pt x="0" y="16762"/>
                    <a:pt x="4833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8103492" y="5236642"/>
            <a:ext cx="387259" cy="325800"/>
            <a:chOff x="5368132" y="2625725"/>
            <a:chExt cx="465138" cy="391319"/>
          </a:xfrm>
          <a:solidFill>
            <a:schemeClr val="bg1"/>
          </a:solidFill>
        </p:grpSpPr>
        <p:sp>
          <p:nvSpPr>
            <p:cNvPr id="29" name="AutoShape 120"/>
            <p:cNvSpPr/>
            <p:nvPr/>
          </p:nvSpPr>
          <p:spPr bwMode="auto">
            <a:xfrm>
              <a:off x="5484813" y="2727325"/>
              <a:ext cx="231775" cy="231775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0" name="AutoShape 121"/>
            <p:cNvSpPr/>
            <p:nvPr/>
          </p:nvSpPr>
          <p:spPr bwMode="auto">
            <a:xfrm>
              <a:off x="5542757" y="2785269"/>
              <a:ext cx="65088" cy="650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1" name="AutoShape 122"/>
            <p:cNvSpPr/>
            <p:nvPr/>
          </p:nvSpPr>
          <p:spPr bwMode="auto">
            <a:xfrm>
              <a:off x="5368132" y="2625725"/>
              <a:ext cx="465138" cy="391319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035037" y="5206241"/>
            <a:ext cx="386598" cy="386598"/>
            <a:chOff x="4439444" y="1652588"/>
            <a:chExt cx="464344" cy="464344"/>
          </a:xfrm>
          <a:solidFill>
            <a:schemeClr val="bg1"/>
          </a:solidFill>
        </p:grpSpPr>
        <p:sp>
          <p:nvSpPr>
            <p:cNvPr id="33" name="AutoShape 136"/>
            <p:cNvSpPr/>
            <p:nvPr/>
          </p:nvSpPr>
          <p:spPr bwMode="auto">
            <a:xfrm>
              <a:off x="4686300" y="1710532"/>
              <a:ext cx="152400" cy="152400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4" name="AutoShape 137"/>
            <p:cNvSpPr/>
            <p:nvPr/>
          </p:nvSpPr>
          <p:spPr bwMode="auto">
            <a:xfrm>
              <a:off x="4439444" y="1652588"/>
              <a:ext cx="464344" cy="464344"/>
            </a:xfrm>
            <a:custGeom>
              <a:gdLst>
                <a:gd fmla="+- 0 10819 195" name="T0"/>
                <a:gd fmla="*/ T0 w 21248" name="T1"/>
                <a:gd fmla="*/ 10800 h 21600" name="T2"/>
                <a:gd fmla="+- 0 10819 195" name="T3"/>
                <a:gd fmla="*/ T3 w 21248" name="T4"/>
                <a:gd fmla="*/ 10800 h 21600" name="T5"/>
                <a:gd fmla="+- 0 10819 195" name="T6"/>
                <a:gd fmla="*/ T6 w 21248" name="T7"/>
                <a:gd fmla="*/ 10800 h 21600" name="T8"/>
                <a:gd fmla="+- 0 10819 195" name="T9"/>
                <a:gd fmla="*/ T9 w 2124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248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5" name="AutoShape 138"/>
            <p:cNvSpPr/>
            <p:nvPr/>
          </p:nvSpPr>
          <p:spPr bwMode="auto">
            <a:xfrm>
              <a:off x="4686300" y="1652588"/>
              <a:ext cx="217488" cy="2174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965922" y="5260340"/>
            <a:ext cx="386598" cy="302009"/>
            <a:chOff x="2581275" y="1710532"/>
            <a:chExt cx="464344" cy="362744"/>
          </a:xfrm>
          <a:solidFill>
            <a:schemeClr val="bg1"/>
          </a:solidFill>
        </p:grpSpPr>
        <p:sp>
          <p:nvSpPr>
            <p:cNvPr id="37" name="AutoShape 140"/>
            <p:cNvSpPr/>
            <p:nvPr/>
          </p:nvSpPr>
          <p:spPr bwMode="auto">
            <a:xfrm>
              <a:off x="2639219" y="1768475"/>
              <a:ext cx="290513" cy="235744"/>
            </a:xfrm>
            <a:custGeom>
              <a:gdLst>
                <a:gd fmla="+- 0 10800 376" name="T0"/>
                <a:gd fmla="*/ T0 w 20848" name="T1"/>
                <a:gd fmla="*/ 10800 h 21600" name="T2"/>
                <a:gd fmla="+- 0 10800 376" name="T3"/>
                <a:gd fmla="*/ T3 w 20848" name="T4"/>
                <a:gd fmla="*/ 10800 h 21600" name="T5"/>
                <a:gd fmla="+- 0 10800 376" name="T6"/>
                <a:gd fmla="*/ T6 w 20848" name="T7"/>
                <a:gd fmla="*/ 10800 h 21600" name="T8"/>
                <a:gd fmla="+- 0 10800 376" name="T9"/>
                <a:gd fmla="*/ T9 w 2084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0848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8" name="AutoShape 141"/>
            <p:cNvSpPr/>
            <p:nvPr/>
          </p:nvSpPr>
          <p:spPr bwMode="auto">
            <a:xfrm>
              <a:off x="2581275" y="1710532"/>
              <a:ext cx="464344" cy="362744"/>
            </a:xfrm>
            <a:custGeom>
              <a:gdLst>
                <a:gd fmla="+- 0 10800 252" name="T0"/>
                <a:gd fmla="*/ T0 w 21096" name="T1"/>
                <a:gd fmla="*/ 10800 h 21600" name="T2"/>
                <a:gd fmla="+- 0 10800 252" name="T3"/>
                <a:gd fmla="*/ T3 w 21096" name="T4"/>
                <a:gd fmla="*/ 10800 h 21600" name="T5"/>
                <a:gd fmla="+- 0 10800 252" name="T6"/>
                <a:gd fmla="*/ T6 w 21096" name="T7"/>
                <a:gd fmla="*/ 10800 h 21600" name="T8"/>
                <a:gd fmla="+- 0 10800 252" name="T9"/>
                <a:gd fmla="*/ T9 w 21096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096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9" name="AutoShape 142"/>
            <p:cNvSpPr/>
            <p:nvPr/>
          </p:nvSpPr>
          <p:spPr bwMode="auto">
            <a:xfrm>
              <a:off x="2944019" y="1783557"/>
              <a:ext cx="43656" cy="42863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0" name="AutoShape 143"/>
            <p:cNvSpPr/>
            <p:nvPr/>
          </p:nvSpPr>
          <p:spPr bwMode="auto">
            <a:xfrm>
              <a:off x="2929732" y="1971675"/>
              <a:ext cx="57944" cy="1508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" name="AutoShape 144"/>
            <p:cNvSpPr/>
            <p:nvPr/>
          </p:nvSpPr>
          <p:spPr bwMode="auto">
            <a:xfrm>
              <a:off x="2944019" y="1928019"/>
              <a:ext cx="58738" cy="1508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2" name="AutoShape 145"/>
            <p:cNvSpPr/>
            <p:nvPr/>
          </p:nvSpPr>
          <p:spPr bwMode="auto">
            <a:xfrm>
              <a:off x="2944019" y="1885157"/>
              <a:ext cx="58738" cy="142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3" name="AutoShape 146"/>
            <p:cNvSpPr/>
            <p:nvPr/>
          </p:nvSpPr>
          <p:spPr bwMode="auto">
            <a:xfrm>
              <a:off x="2697957" y="1826419"/>
              <a:ext cx="86519" cy="61119"/>
            </a:xfrm>
            <a:custGeom>
              <a:gdLst>
                <a:gd fmla="+- 0 10822 44" name="T0"/>
                <a:gd fmla="*/ T0 w 21556" name="T1"/>
                <a:gd fmla="+- 0 10826 53" name="T2"/>
                <a:gd fmla="*/ 10826 h 21547" name="T3"/>
                <a:gd fmla="+- 0 10822 44" name="T4"/>
                <a:gd fmla="*/ T4 w 21556" name="T5"/>
                <a:gd fmla="+- 0 10826 53" name="T6"/>
                <a:gd fmla="*/ 10826 h 21547" name="T7"/>
                <a:gd fmla="+- 0 10822 44" name="T8"/>
                <a:gd fmla="*/ T8 w 21556" name="T9"/>
                <a:gd fmla="+- 0 10826 53" name="T10"/>
                <a:gd fmla="*/ 10826 h 21547" name="T11"/>
                <a:gd fmla="+- 0 10822 44" name="T12"/>
                <a:gd fmla="*/ T12 w 21556" name="T13"/>
                <a:gd fmla="+- 0 10826 53" name="T14"/>
                <a:gd fmla="*/ 10826 h 21547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547" w="21556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5803620" y="5858408"/>
            <a:ext cx="711200" cy="146304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72738" y="5858407"/>
            <a:ext cx="711200" cy="146304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947468" y="5858407"/>
            <a:ext cx="711200" cy="146304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081070" y="5854862"/>
            <a:ext cx="711200" cy="146304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011955" y="5855290"/>
            <a:ext cx="711200" cy="146304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189756" y="2084768"/>
            <a:ext cx="355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96%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981420" y="3211997"/>
            <a:ext cx="355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50%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049674" y="3744885"/>
            <a:ext cx="355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35%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257065" y="3269140"/>
            <a:ext cx="355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46%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098175" y="2586094"/>
            <a:ext cx="355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82%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962595" y="3342273"/>
            <a:ext cx="1244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962489" y="4083785"/>
            <a:ext cx="508000" cy="36576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85%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958204" y="3587254"/>
            <a:ext cx="3510358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484057" y="4137242"/>
            <a:ext cx="1694091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958203" y="4409488"/>
            <a:ext cx="3510360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33099" y="4889858"/>
            <a:ext cx="342443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2108270" y="5195081"/>
            <a:ext cx="425258" cy="425258"/>
            <a:chOff x="3510757" y="2582069"/>
            <a:chExt cx="464344" cy="464344"/>
          </a:xfrm>
          <a:solidFill>
            <a:schemeClr val="accent4"/>
          </a:solidFill>
        </p:grpSpPr>
        <p:sp>
          <p:nvSpPr>
            <p:cNvPr id="61" name="AutoShape 126"/>
            <p:cNvSpPr/>
            <p:nvPr/>
          </p:nvSpPr>
          <p:spPr bwMode="auto">
            <a:xfrm>
              <a:off x="3510757" y="2582069"/>
              <a:ext cx="464344" cy="464344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2" name="AutoShape 127"/>
            <p:cNvSpPr/>
            <p:nvPr/>
          </p:nvSpPr>
          <p:spPr bwMode="auto">
            <a:xfrm>
              <a:off x="3698875" y="2654300"/>
              <a:ext cx="109538" cy="108744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just" defTabSz="209342" hangingPunct="0"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63" name="Rectangle 62"/>
          <p:cNvSpPr/>
          <p:nvPr/>
        </p:nvSpPr>
        <p:spPr>
          <a:xfrm>
            <a:off x="2641735" y="5169346"/>
            <a:ext cx="2777089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967997" y="5737139"/>
            <a:ext cx="3450827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65" name="文本框 64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67" name="椭圆 66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8" name="椭圆 67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051678633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3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7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9" nodeType="clickPar">
                      <p:stCondLst>
                        <p:cond delay="indefinite"/>
                      </p:stCondLst>
                      <p:childTnLst>
                        <p:par>
                          <p:cTn fill="hold" id="7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7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5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6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9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1" nodeType="clickPar">
                      <p:stCondLst>
                        <p:cond delay="indefinite"/>
                      </p:stCondLst>
                      <p:childTnLst>
                        <p:par>
                          <p:cTn fill="hold" id="9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7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8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1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2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6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2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4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12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8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3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2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13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6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7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13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4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1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14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44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14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48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44"/>
      <p:bldP grpId="0" spid="45"/>
      <p:bldP grpId="0" spid="46"/>
      <p:bldP grpId="0" spid="47"/>
      <p:bldP grpId="0" spid="48"/>
      <p:bldP grpId="0" spid="49"/>
      <p:bldP grpId="0" spid="50"/>
      <p:bldP grpId="0" spid="51"/>
      <p:bldP grpId="0" spid="52"/>
      <p:bldP grpId="0" spid="53"/>
      <p:bldP grpId="0" spid="54"/>
      <p:bldP grpId="0" spid="55"/>
      <p:bldP grpId="0" spid="56"/>
      <p:bldP grpId="0" spid="57"/>
      <p:bldP grpId="0" spid="58"/>
      <p:bldP grpId="0" spid="63"/>
      <p:bldP grpId="0" spid="64"/>
    </p:bldLst>
  </p:timing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Group 3"/>
          <p:cNvGrpSpPr/>
          <p:nvPr/>
        </p:nvGrpSpPr>
        <p:grpSpPr>
          <a:xfrm>
            <a:off x="1808641" y="3015156"/>
            <a:ext cx="9241468" cy="1987501"/>
            <a:chOff x="1050566" y="2772576"/>
            <a:chExt cx="10090868" cy="2170176"/>
          </a:xfrm>
        </p:grpSpPr>
        <p:sp>
          <p:nvSpPr>
            <p:cNvPr id="50" name="Block Arc 49"/>
            <p:cNvSpPr/>
            <p:nvPr/>
          </p:nvSpPr>
          <p:spPr>
            <a:xfrm>
              <a:off x="1050566" y="2786644"/>
              <a:ext cx="2156108" cy="2156108"/>
            </a:xfrm>
            <a:prstGeom prst="blockArc">
              <a:avLst>
                <a:gd fmla="val 10800000" name="adj1"/>
                <a:gd fmla="val 0" name="adj2"/>
                <a:gd fmla="val 8077" name="adj3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solidFill>
                  <a:schemeClr val="tx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1" name="Block Arc 50"/>
            <p:cNvSpPr/>
            <p:nvPr/>
          </p:nvSpPr>
          <p:spPr>
            <a:xfrm flipV="1">
              <a:off x="3034256" y="2772576"/>
              <a:ext cx="2156108" cy="2156108"/>
            </a:xfrm>
            <a:prstGeom prst="blockArc">
              <a:avLst>
                <a:gd fmla="val 10800000" name="adj1"/>
                <a:gd fmla="val 0" name="adj2"/>
                <a:gd fmla="val 8077" name="adj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solidFill>
                  <a:schemeClr val="tx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2" name="Block Arc 51"/>
            <p:cNvSpPr/>
            <p:nvPr/>
          </p:nvSpPr>
          <p:spPr>
            <a:xfrm>
              <a:off x="5017946" y="2786644"/>
              <a:ext cx="2156108" cy="2156108"/>
            </a:xfrm>
            <a:prstGeom prst="blockArc">
              <a:avLst>
                <a:gd fmla="val 10800000" name="adj1"/>
                <a:gd fmla="val 0" name="adj2"/>
                <a:gd fmla="val 8077" name="adj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solidFill>
                  <a:schemeClr val="tx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3" name="Block Arc 52"/>
            <p:cNvSpPr/>
            <p:nvPr/>
          </p:nvSpPr>
          <p:spPr>
            <a:xfrm flipV="1">
              <a:off x="7001636" y="2772576"/>
              <a:ext cx="2156108" cy="2156108"/>
            </a:xfrm>
            <a:prstGeom prst="blockArc">
              <a:avLst>
                <a:gd fmla="val 10800000" name="adj1"/>
                <a:gd fmla="val 0" name="adj2"/>
                <a:gd fmla="val 8077" name="adj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solidFill>
                  <a:schemeClr val="tx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4" name="Block Arc 53"/>
            <p:cNvSpPr/>
            <p:nvPr/>
          </p:nvSpPr>
          <p:spPr>
            <a:xfrm>
              <a:off x="8985326" y="2786644"/>
              <a:ext cx="2156108" cy="2156108"/>
            </a:xfrm>
            <a:prstGeom prst="blockArc">
              <a:avLst>
                <a:gd fmla="val 10800000" name="adj1"/>
                <a:gd fmla="val 0" name="adj2"/>
                <a:gd fmla="val 8077" name="adj3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solidFill>
                  <a:schemeClr val="tx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688779" y="3445156"/>
            <a:ext cx="1114619" cy="1114619"/>
            <a:chOff x="7471157" y="3242097"/>
            <a:chExt cx="1217066" cy="1217066"/>
          </a:xfrm>
        </p:grpSpPr>
        <p:sp>
          <p:nvSpPr>
            <p:cNvPr id="59" name="Oval 58"/>
            <p:cNvSpPr/>
            <p:nvPr/>
          </p:nvSpPr>
          <p:spPr>
            <a:xfrm>
              <a:off x="7471157" y="3242097"/>
              <a:ext cx="1217066" cy="121706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1" name="Freeform 60"/>
            <p:cNvSpPr>
              <a:spLocks noEditPoints="1"/>
            </p:cNvSpPr>
            <p:nvPr/>
          </p:nvSpPr>
          <p:spPr bwMode="auto">
            <a:xfrm>
              <a:off x="7885731" y="3639946"/>
              <a:ext cx="387918" cy="438717"/>
            </a:xfrm>
            <a:custGeom>
              <a:gdLst>
                <a:gd fmla="*/ 20 w 78" name="T0"/>
                <a:gd fmla="*/ 7 h 88" name="T1"/>
                <a:gd fmla="*/ 20 w 78" name="T2"/>
                <a:gd fmla="*/ 11 h 88" name="T3"/>
                <a:gd fmla="*/ 5 w 78" name="T4"/>
                <a:gd fmla="*/ 6 h 88" name="T5"/>
                <a:gd fmla="*/ 1 w 78" name="T6"/>
                <a:gd fmla="*/ 8 h 88" name="T7"/>
                <a:gd fmla="*/ 0 w 78" name="T8"/>
                <a:gd fmla="*/ 20 h 88" name="T9"/>
                <a:gd fmla="*/ 3 w 78" name="T10"/>
                <a:gd fmla="*/ 38 h 88" name="T11"/>
                <a:gd fmla="*/ 17 w 78" name="T12"/>
                <a:gd fmla="*/ 49 h 88" name="T13"/>
                <a:gd fmla="*/ 20 w 78" name="T14"/>
                <a:gd fmla="*/ 50 h 88" name="T15"/>
                <a:gd fmla="*/ 20 w 78" name="T16"/>
                <a:gd fmla="*/ 49 h 88" name="T17"/>
                <a:gd fmla="*/ 31 w 78" name="T18"/>
                <a:gd fmla="*/ 52 h 88" name="T19"/>
                <a:gd fmla="*/ 31 w 78" name="T20"/>
                <a:gd fmla="*/ 64 h 88" name="T21"/>
                <a:gd fmla="*/ 27 w 78" name="T22"/>
                <a:gd fmla="*/ 64 h 88" name="T23"/>
                <a:gd fmla="*/ 27 w 78" name="T24"/>
                <a:gd fmla="*/ 68 h 88" name="T25"/>
                <a:gd fmla="*/ 15 w 78" name="T26"/>
                <a:gd fmla="*/ 68 h 88" name="T27"/>
                <a:gd fmla="*/ 15 w 78" name="T28"/>
                <a:gd fmla="*/ 88 h 88" name="T29"/>
                <a:gd fmla="*/ 64 w 78" name="T30"/>
                <a:gd fmla="*/ 88 h 88" name="T31"/>
                <a:gd fmla="*/ 64 w 78" name="T32"/>
                <a:gd fmla="*/ 68 h 88" name="T33"/>
                <a:gd fmla="*/ 52 w 78" name="T34"/>
                <a:gd fmla="*/ 68 h 88" name="T35"/>
                <a:gd fmla="*/ 52 w 78" name="T36"/>
                <a:gd fmla="*/ 64 h 88" name="T37"/>
                <a:gd fmla="*/ 47 w 78" name="T38"/>
                <a:gd fmla="*/ 64 h 88" name="T39"/>
                <a:gd fmla="*/ 47 w 78" name="T40"/>
                <a:gd fmla="*/ 52 h 88" name="T41"/>
                <a:gd fmla="*/ 58 w 78" name="T42"/>
                <a:gd fmla="*/ 49 h 88" name="T43"/>
                <a:gd fmla="*/ 58 w 78" name="T44"/>
                <a:gd fmla="*/ 50 h 88" name="T45"/>
                <a:gd fmla="*/ 61 w 78" name="T46"/>
                <a:gd fmla="*/ 49 h 88" name="T47"/>
                <a:gd fmla="*/ 75 w 78" name="T48"/>
                <a:gd fmla="*/ 38 h 88" name="T49"/>
                <a:gd fmla="*/ 78 w 78" name="T50"/>
                <a:gd fmla="*/ 20 h 88" name="T51"/>
                <a:gd fmla="*/ 77 w 78" name="T52"/>
                <a:gd fmla="*/ 8 h 88" name="T53"/>
                <a:gd fmla="*/ 73 w 78" name="T54"/>
                <a:gd fmla="*/ 6 h 88" name="T55"/>
                <a:gd fmla="*/ 58 w 78" name="T56"/>
                <a:gd fmla="*/ 11 h 88" name="T57"/>
                <a:gd fmla="*/ 58 w 78" name="T58"/>
                <a:gd fmla="*/ 7 h 88" name="T59"/>
                <a:gd fmla="*/ 60 w 78" name="T60"/>
                <a:gd fmla="*/ 7 h 88" name="T61"/>
                <a:gd fmla="*/ 60 w 78" name="T62"/>
                <a:gd fmla="*/ 0 h 88" name="T63"/>
                <a:gd fmla="*/ 17 w 78" name="T64"/>
                <a:gd fmla="*/ 0 h 88" name="T65"/>
                <a:gd fmla="*/ 17 w 78" name="T66"/>
                <a:gd fmla="*/ 7 h 88" name="T67"/>
                <a:gd fmla="*/ 20 w 78" name="T68"/>
                <a:gd fmla="*/ 7 h 88" name="T69"/>
                <a:gd fmla="*/ 63 w 78" name="T70"/>
                <a:gd fmla="*/ 42 h 88" name="T71"/>
                <a:gd fmla="*/ 59 w 78" name="T72"/>
                <a:gd fmla="*/ 20 h 88" name="T73"/>
                <a:gd fmla="*/ 61 w 78" name="T74"/>
                <a:gd fmla="*/ 22 h 88" name="T75"/>
                <a:gd fmla="*/ 66 w 78" name="T76"/>
                <a:gd fmla="*/ 18 h 88" name="T77"/>
                <a:gd fmla="*/ 64 w 78" name="T78"/>
                <a:gd fmla="*/ 16 h 88" name="T79"/>
                <a:gd fmla="*/ 71 w 78" name="T80"/>
                <a:gd fmla="*/ 13 h 88" name="T81"/>
                <a:gd fmla="*/ 72 w 78" name="T82"/>
                <a:gd fmla="*/ 20 h 88" name="T83"/>
                <a:gd fmla="*/ 69 w 78" name="T84"/>
                <a:gd fmla="*/ 36 h 88" name="T85"/>
                <a:gd fmla="*/ 63 w 78" name="T86"/>
                <a:gd fmla="*/ 42 h 88" name="T87"/>
                <a:gd fmla="*/ 19 w 78" name="T88"/>
                <a:gd fmla="*/ 20 h 88" name="T89"/>
                <a:gd fmla="*/ 15 w 78" name="T90"/>
                <a:gd fmla="*/ 42 h 88" name="T91"/>
                <a:gd fmla="*/ 9 w 78" name="T92"/>
                <a:gd fmla="*/ 36 h 88" name="T93"/>
                <a:gd fmla="*/ 6 w 78" name="T94"/>
                <a:gd fmla="*/ 20 h 88" name="T95"/>
                <a:gd fmla="*/ 7 w 78" name="T96"/>
                <a:gd fmla="*/ 13 h 88" name="T97"/>
                <a:gd fmla="*/ 14 w 78" name="T98"/>
                <a:gd fmla="*/ 16 h 88" name="T99"/>
                <a:gd fmla="*/ 12 w 78" name="T100"/>
                <a:gd fmla="*/ 18 h 88" name="T101"/>
                <a:gd fmla="*/ 17 w 78" name="T102"/>
                <a:gd fmla="*/ 22 h 88" name="T103"/>
                <a:gd fmla="*/ 19 w 78" name="T104"/>
                <a:gd fmla="*/ 20 h 88" name="T105"/>
                <a:gd fmla="*/ 32 w 78" name="T106"/>
                <a:gd fmla="*/ 10 h 88" name="T107"/>
                <a:gd fmla="*/ 32 w 78" name="T108"/>
                <a:gd fmla="*/ 45 h 88" name="T109"/>
                <a:gd fmla="*/ 25 w 78" name="T110"/>
                <a:gd fmla="*/ 41 h 88" name="T111"/>
                <a:gd fmla="*/ 28 w 78" name="T112"/>
                <a:gd fmla="*/ 14 h 88" name="T113"/>
                <a:gd fmla="*/ 28 w 78" name="T114"/>
                <a:gd fmla="*/ 10 h 88" name="T115"/>
                <a:gd fmla="*/ 32 w 78" name="T116"/>
                <a:gd fmla="*/ 10 h 88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88" w="78">
                  <a:moveTo>
                    <a:pt x="20" y="7"/>
                  </a:moveTo>
                  <a:cubicBezTo>
                    <a:pt x="20" y="8"/>
                    <a:pt x="21" y="10"/>
                    <a:pt x="20" y="11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11"/>
                    <a:pt x="0" y="16"/>
                    <a:pt x="0" y="20"/>
                  </a:cubicBezTo>
                  <a:cubicBezTo>
                    <a:pt x="0" y="26"/>
                    <a:pt x="1" y="33"/>
                    <a:pt x="3" y="38"/>
                  </a:cubicBezTo>
                  <a:cubicBezTo>
                    <a:pt x="6" y="44"/>
                    <a:pt x="10" y="48"/>
                    <a:pt x="17" y="49"/>
                  </a:cubicBezTo>
                  <a:cubicBezTo>
                    <a:pt x="18" y="50"/>
                    <a:pt x="19" y="50"/>
                    <a:pt x="20" y="50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22" y="51"/>
                    <a:pt x="26" y="52"/>
                    <a:pt x="31" y="52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7" y="64"/>
                    <a:pt x="27" y="64"/>
                    <a:pt x="27" y="64"/>
                  </a:cubicBezTo>
                  <a:cubicBezTo>
                    <a:pt x="27" y="68"/>
                    <a:pt x="27" y="68"/>
                    <a:pt x="27" y="68"/>
                  </a:cubicBezTo>
                  <a:cubicBezTo>
                    <a:pt x="15" y="68"/>
                    <a:pt x="15" y="68"/>
                    <a:pt x="15" y="68"/>
                  </a:cubicBezTo>
                  <a:cubicBezTo>
                    <a:pt x="15" y="88"/>
                    <a:pt x="15" y="88"/>
                    <a:pt x="1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4" y="68"/>
                    <a:pt x="64" y="68"/>
                    <a:pt x="64" y="68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7" y="52"/>
                    <a:pt x="47" y="52"/>
                    <a:pt x="47" y="52"/>
                  </a:cubicBezTo>
                  <a:cubicBezTo>
                    <a:pt x="52" y="52"/>
                    <a:pt x="56" y="51"/>
                    <a:pt x="58" y="49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59" y="50"/>
                    <a:pt x="60" y="50"/>
                    <a:pt x="61" y="49"/>
                  </a:cubicBezTo>
                  <a:cubicBezTo>
                    <a:pt x="68" y="48"/>
                    <a:pt x="72" y="44"/>
                    <a:pt x="75" y="38"/>
                  </a:cubicBezTo>
                  <a:cubicBezTo>
                    <a:pt x="77" y="33"/>
                    <a:pt x="78" y="26"/>
                    <a:pt x="78" y="20"/>
                  </a:cubicBezTo>
                  <a:cubicBezTo>
                    <a:pt x="78" y="16"/>
                    <a:pt x="78" y="11"/>
                    <a:pt x="77" y="8"/>
                  </a:cubicBezTo>
                  <a:cubicBezTo>
                    <a:pt x="73" y="6"/>
                    <a:pt x="73" y="6"/>
                    <a:pt x="73" y="6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7" y="10"/>
                    <a:pt x="58" y="8"/>
                    <a:pt x="58" y="7"/>
                  </a:cubicBezTo>
                  <a:cubicBezTo>
                    <a:pt x="60" y="7"/>
                    <a:pt x="60" y="7"/>
                    <a:pt x="60" y="7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20" y="7"/>
                    <a:pt x="20" y="7"/>
                    <a:pt x="20" y="7"/>
                  </a:cubicBezTo>
                  <a:close/>
                  <a:moveTo>
                    <a:pt x="63" y="42"/>
                  </a:moveTo>
                  <a:cubicBezTo>
                    <a:pt x="64" y="36"/>
                    <a:pt x="60" y="28"/>
                    <a:pt x="59" y="20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6" y="18"/>
                    <a:pt x="66" y="18"/>
                    <a:pt x="66" y="18"/>
                  </a:cubicBezTo>
                  <a:cubicBezTo>
                    <a:pt x="64" y="16"/>
                    <a:pt x="64" y="16"/>
                    <a:pt x="64" y="16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2" y="15"/>
                    <a:pt x="72" y="18"/>
                    <a:pt x="72" y="20"/>
                  </a:cubicBezTo>
                  <a:cubicBezTo>
                    <a:pt x="71" y="26"/>
                    <a:pt x="71" y="31"/>
                    <a:pt x="69" y="36"/>
                  </a:cubicBezTo>
                  <a:cubicBezTo>
                    <a:pt x="67" y="39"/>
                    <a:pt x="65" y="41"/>
                    <a:pt x="63" y="42"/>
                  </a:cubicBezTo>
                  <a:close/>
                  <a:moveTo>
                    <a:pt x="19" y="20"/>
                  </a:moveTo>
                  <a:cubicBezTo>
                    <a:pt x="17" y="28"/>
                    <a:pt x="14" y="36"/>
                    <a:pt x="15" y="42"/>
                  </a:cubicBezTo>
                  <a:cubicBezTo>
                    <a:pt x="13" y="41"/>
                    <a:pt x="11" y="39"/>
                    <a:pt x="9" y="36"/>
                  </a:cubicBezTo>
                  <a:cubicBezTo>
                    <a:pt x="7" y="31"/>
                    <a:pt x="6" y="26"/>
                    <a:pt x="6" y="20"/>
                  </a:cubicBezTo>
                  <a:cubicBezTo>
                    <a:pt x="6" y="18"/>
                    <a:pt x="6" y="15"/>
                    <a:pt x="7" y="13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9" y="20"/>
                    <a:pt x="19" y="20"/>
                    <a:pt x="19" y="20"/>
                  </a:cubicBezTo>
                  <a:close/>
                  <a:moveTo>
                    <a:pt x="32" y="10"/>
                  </a:moveTo>
                  <a:cubicBezTo>
                    <a:pt x="32" y="45"/>
                    <a:pt x="32" y="45"/>
                    <a:pt x="32" y="45"/>
                  </a:cubicBezTo>
                  <a:cubicBezTo>
                    <a:pt x="32" y="45"/>
                    <a:pt x="27" y="45"/>
                    <a:pt x="25" y="41"/>
                  </a:cubicBezTo>
                  <a:cubicBezTo>
                    <a:pt x="24" y="37"/>
                    <a:pt x="28" y="16"/>
                    <a:pt x="28" y="14"/>
                  </a:cubicBezTo>
                  <a:cubicBezTo>
                    <a:pt x="28" y="13"/>
                    <a:pt x="28" y="10"/>
                    <a:pt x="28" y="10"/>
                  </a:cubicBezTo>
                  <a:lnTo>
                    <a:pt x="32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1872" compatLnSpc="1" lIns="83743" numCol="1" rIns="83743" tIns="41872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00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9505493" y="3445156"/>
            <a:ext cx="1114619" cy="1114619"/>
            <a:chOff x="9454847" y="3242097"/>
            <a:chExt cx="1217066" cy="1217066"/>
          </a:xfrm>
        </p:grpSpPr>
        <p:sp>
          <p:nvSpPr>
            <p:cNvPr id="60" name="Oval 59"/>
            <p:cNvSpPr/>
            <p:nvPr/>
          </p:nvSpPr>
          <p:spPr>
            <a:xfrm>
              <a:off x="9454847" y="3242097"/>
              <a:ext cx="1217066" cy="121706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>
              <a:off x="9854412" y="3611644"/>
              <a:ext cx="417935" cy="477972"/>
            </a:xfrm>
            <a:custGeom>
              <a:gdLst>
                <a:gd fmla="*/ 50 w 84" name="T0"/>
                <a:gd fmla="*/ 92 h 96" name="T1"/>
                <a:gd fmla="*/ 57 w 84" name="T2"/>
                <a:gd fmla="*/ 81 h 96" name="T3"/>
                <a:gd fmla="*/ 56 w 84" name="T4"/>
                <a:gd fmla="*/ 75 h 96" name="T5"/>
                <a:gd fmla="*/ 43 w 84" name="T6"/>
                <a:gd fmla="*/ 63 h 96" name="T7"/>
                <a:gd fmla="*/ 38 w 84" name="T8"/>
                <a:gd fmla="*/ 62 h 96" name="T9"/>
                <a:gd fmla="*/ 30 w 84" name="T10"/>
                <a:gd fmla="*/ 67 h 96" name="T11"/>
                <a:gd fmla="*/ 17 w 84" name="T12"/>
                <a:gd fmla="*/ 35 h 96" name="T13"/>
                <a:gd fmla="*/ 26 w 84" name="T14"/>
                <a:gd fmla="*/ 31 h 96" name="T15"/>
                <a:gd fmla="*/ 27 w 84" name="T16"/>
                <a:gd fmla="*/ 25 h 96" name="T17"/>
                <a:gd fmla="*/ 22 w 84" name="T18"/>
                <a:gd fmla="*/ 8 h 96" name="T19"/>
                <a:gd fmla="*/ 18 w 84" name="T20"/>
                <a:gd fmla="*/ 4 h 96" name="T21"/>
                <a:gd fmla="*/ 4 w 84" name="T22"/>
                <a:gd fmla="*/ 6 h 96" name="T23"/>
                <a:gd fmla="*/ 0 w 84" name="T24"/>
                <a:gd fmla="*/ 10 h 96" name="T25"/>
                <a:gd fmla="*/ 43 w 84" name="T26"/>
                <a:gd fmla="*/ 94 h 96" name="T27"/>
                <a:gd fmla="*/ 50 w 84" name="T28"/>
                <a:gd fmla="*/ 92 h 96" name="T29"/>
                <a:gd fmla="*/ 45 w 84" name="T30"/>
                <a:gd fmla="*/ 53 h 96" name="T31"/>
                <a:gd fmla="*/ 32 w 84" name="T32"/>
                <a:gd fmla="*/ 53 h 96" name="T33"/>
                <a:gd fmla="*/ 32 w 84" name="T34"/>
                <a:gd fmla="*/ 50 h 96" name="T35"/>
                <a:gd fmla="*/ 40 w 84" name="T36"/>
                <a:gd fmla="*/ 38 h 96" name="T37"/>
                <a:gd fmla="*/ 42 w 84" name="T38"/>
                <a:gd fmla="*/ 32 h 96" name="T39"/>
                <a:gd fmla="*/ 41 w 84" name="T40"/>
                <a:gd fmla="*/ 30 h 96" name="T41"/>
                <a:gd fmla="*/ 40 w 84" name="T42"/>
                <a:gd fmla="*/ 31 h 96" name="T43"/>
                <a:gd fmla="*/ 39 w 84" name="T44"/>
                <a:gd fmla="*/ 36 h 96" name="T45"/>
                <a:gd fmla="*/ 34 w 84" name="T46"/>
                <a:gd fmla="*/ 36 h 96" name="T47"/>
                <a:gd fmla="*/ 34 w 84" name="T48"/>
                <a:gd fmla="*/ 31 h 96" name="T49"/>
                <a:gd fmla="*/ 42 w 84" name="T50"/>
                <a:gd fmla="*/ 26 h 96" name="T51"/>
                <a:gd fmla="*/ 47 w 84" name="T52"/>
                <a:gd fmla="*/ 28 h 96" name="T53"/>
                <a:gd fmla="*/ 47 w 84" name="T54"/>
                <a:gd fmla="*/ 34 h 96" name="T55"/>
                <a:gd fmla="*/ 47 w 84" name="T56"/>
                <a:gd fmla="*/ 37 h 96" name="T57"/>
                <a:gd fmla="*/ 38 w 84" name="T58"/>
                <a:gd fmla="*/ 50 h 96" name="T59"/>
                <a:gd fmla="*/ 46 w 84" name="T60"/>
                <a:gd fmla="*/ 50 h 96" name="T61"/>
                <a:gd fmla="*/ 45 w 84" name="T62"/>
                <a:gd fmla="*/ 53 h 96" name="T63"/>
                <a:gd fmla="*/ 63 w 84" name="T64"/>
                <a:gd fmla="*/ 50 h 96" name="T65"/>
                <a:gd fmla="*/ 60 w 84" name="T66"/>
                <a:gd fmla="*/ 50 h 96" name="T67"/>
                <a:gd fmla="*/ 60 w 84" name="T68"/>
                <a:gd fmla="*/ 53 h 96" name="T69"/>
                <a:gd fmla="*/ 54 w 84" name="T70"/>
                <a:gd fmla="*/ 53 h 96" name="T71"/>
                <a:gd fmla="*/ 54 w 84" name="T72"/>
                <a:gd fmla="*/ 50 h 96" name="T73"/>
                <a:gd fmla="*/ 46 w 84" name="T74"/>
                <a:gd fmla="*/ 50 h 96" name="T75"/>
                <a:gd fmla="*/ 47 w 84" name="T76"/>
                <a:gd fmla="*/ 46 h 96" name="T77"/>
                <a:gd fmla="*/ 55 w 84" name="T78"/>
                <a:gd fmla="*/ 26 h 96" name="T79"/>
                <a:gd fmla="*/ 63 w 84" name="T80"/>
                <a:gd fmla="*/ 26 h 96" name="T81"/>
                <a:gd fmla="*/ 61 w 84" name="T82"/>
                <a:gd fmla="*/ 46 h 96" name="T83"/>
                <a:gd fmla="*/ 63 w 84" name="T84"/>
                <a:gd fmla="*/ 46 h 96" name="T85"/>
                <a:gd fmla="*/ 63 w 84" name="T86"/>
                <a:gd fmla="*/ 50 h 96" name="T87"/>
                <a:gd fmla="*/ 55 w 84" name="T88"/>
                <a:gd fmla="*/ 46 h 96" name="T89"/>
                <a:gd fmla="*/ 52 w 84" name="T90"/>
                <a:gd fmla="*/ 46 h 96" name="T91"/>
                <a:gd fmla="*/ 56 w 84" name="T92"/>
                <a:gd fmla="*/ 35 h 96" name="T93"/>
                <a:gd fmla="*/ 55 w 84" name="T94"/>
                <a:gd fmla="*/ 46 h 96" name="T95"/>
                <a:gd fmla="*/ 43 w 84" name="T96"/>
                <a:gd fmla="*/ 0 h 96" name="T97"/>
                <a:gd fmla="*/ 72 w 84" name="T98"/>
                <a:gd fmla="*/ 12 h 96" name="T99"/>
                <a:gd fmla="*/ 84 w 84" name="T100"/>
                <a:gd fmla="*/ 41 h 96" name="T101"/>
                <a:gd fmla="*/ 72 w 84" name="T102"/>
                <a:gd fmla="*/ 71 h 96" name="T103"/>
                <a:gd fmla="*/ 65 w 84" name="T104"/>
                <a:gd fmla="*/ 76 h 96" name="T105"/>
                <a:gd fmla="*/ 63 w 84" name="T106"/>
                <a:gd fmla="*/ 73 h 96" name="T107"/>
                <a:gd fmla="*/ 59 w 84" name="T108"/>
                <a:gd fmla="*/ 69 h 96" name="T109"/>
                <a:gd fmla="*/ 66 w 84" name="T110"/>
                <a:gd fmla="*/ 64 h 96" name="T111"/>
                <a:gd fmla="*/ 75 w 84" name="T112"/>
                <a:gd fmla="*/ 41 h 96" name="T113"/>
                <a:gd fmla="*/ 66 w 84" name="T114"/>
                <a:gd fmla="*/ 19 h 96" name="T115"/>
                <a:gd fmla="*/ 43 w 84" name="T116"/>
                <a:gd fmla="*/ 10 h 96" name="T117"/>
                <a:gd fmla="*/ 31 w 84" name="T118"/>
                <a:gd fmla="*/ 12 h 96" name="T119"/>
                <a:gd fmla="*/ 29 w 84" name="T120"/>
                <a:gd fmla="*/ 6 h 96" name="T121"/>
                <a:gd fmla="*/ 28 w 84" name="T122"/>
                <a:gd fmla="*/ 3 h 96" name="T123"/>
                <a:gd fmla="*/ 43 w 84" name="T124"/>
                <a:gd fmla="*/ 0 h 96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96" w="84">
                  <a:moveTo>
                    <a:pt x="50" y="92"/>
                  </a:moveTo>
                  <a:cubicBezTo>
                    <a:pt x="52" y="88"/>
                    <a:pt x="55" y="84"/>
                    <a:pt x="57" y="81"/>
                  </a:cubicBezTo>
                  <a:cubicBezTo>
                    <a:pt x="58" y="79"/>
                    <a:pt x="58" y="77"/>
                    <a:pt x="56" y="75"/>
                  </a:cubicBezTo>
                  <a:cubicBezTo>
                    <a:pt x="52" y="71"/>
                    <a:pt x="48" y="67"/>
                    <a:pt x="43" y="63"/>
                  </a:cubicBezTo>
                  <a:cubicBezTo>
                    <a:pt x="41" y="61"/>
                    <a:pt x="40" y="61"/>
                    <a:pt x="38" y="62"/>
                  </a:cubicBezTo>
                  <a:cubicBezTo>
                    <a:pt x="35" y="63"/>
                    <a:pt x="33" y="65"/>
                    <a:pt x="30" y="67"/>
                  </a:cubicBezTo>
                  <a:cubicBezTo>
                    <a:pt x="21" y="53"/>
                    <a:pt x="19" y="45"/>
                    <a:pt x="17" y="35"/>
                  </a:cubicBezTo>
                  <a:cubicBezTo>
                    <a:pt x="20" y="34"/>
                    <a:pt x="23" y="32"/>
                    <a:pt x="26" y="31"/>
                  </a:cubicBezTo>
                  <a:cubicBezTo>
                    <a:pt x="27" y="30"/>
                    <a:pt x="28" y="28"/>
                    <a:pt x="27" y="25"/>
                  </a:cubicBezTo>
                  <a:cubicBezTo>
                    <a:pt x="26" y="20"/>
                    <a:pt x="24" y="14"/>
                    <a:pt x="22" y="8"/>
                  </a:cubicBezTo>
                  <a:cubicBezTo>
                    <a:pt x="22" y="6"/>
                    <a:pt x="20" y="4"/>
                    <a:pt x="18" y="4"/>
                  </a:cubicBezTo>
                  <a:cubicBezTo>
                    <a:pt x="14" y="5"/>
                    <a:pt x="9" y="5"/>
                    <a:pt x="4" y="6"/>
                  </a:cubicBezTo>
                  <a:cubicBezTo>
                    <a:pt x="0" y="6"/>
                    <a:pt x="0" y="7"/>
                    <a:pt x="0" y="10"/>
                  </a:cubicBezTo>
                  <a:cubicBezTo>
                    <a:pt x="1" y="46"/>
                    <a:pt x="15" y="78"/>
                    <a:pt x="43" y="94"/>
                  </a:cubicBezTo>
                  <a:cubicBezTo>
                    <a:pt x="46" y="96"/>
                    <a:pt x="47" y="96"/>
                    <a:pt x="50" y="92"/>
                  </a:cubicBezTo>
                  <a:close/>
                  <a:moveTo>
                    <a:pt x="45" y="53"/>
                  </a:moveTo>
                  <a:cubicBezTo>
                    <a:pt x="32" y="53"/>
                    <a:pt x="32" y="53"/>
                    <a:pt x="32" y="53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1" y="36"/>
                    <a:pt x="42" y="34"/>
                    <a:pt x="42" y="32"/>
                  </a:cubicBezTo>
                  <a:cubicBezTo>
                    <a:pt x="42" y="31"/>
                    <a:pt x="42" y="30"/>
                    <a:pt x="41" y="30"/>
                  </a:cubicBezTo>
                  <a:cubicBezTo>
                    <a:pt x="40" y="30"/>
                    <a:pt x="40" y="31"/>
                    <a:pt x="40" y="31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34" y="36"/>
                    <a:pt x="34" y="36"/>
                    <a:pt x="34" y="36"/>
                  </a:cubicBezTo>
                  <a:cubicBezTo>
                    <a:pt x="34" y="31"/>
                    <a:pt x="34" y="31"/>
                    <a:pt x="34" y="31"/>
                  </a:cubicBezTo>
                  <a:cubicBezTo>
                    <a:pt x="35" y="28"/>
                    <a:pt x="37" y="26"/>
                    <a:pt x="42" y="26"/>
                  </a:cubicBezTo>
                  <a:cubicBezTo>
                    <a:pt x="44" y="26"/>
                    <a:pt x="46" y="27"/>
                    <a:pt x="47" y="28"/>
                  </a:cubicBezTo>
                  <a:cubicBezTo>
                    <a:pt x="48" y="29"/>
                    <a:pt x="48" y="31"/>
                    <a:pt x="47" y="34"/>
                  </a:cubicBezTo>
                  <a:cubicBezTo>
                    <a:pt x="47" y="35"/>
                    <a:pt x="47" y="36"/>
                    <a:pt x="47" y="37"/>
                  </a:cubicBezTo>
                  <a:cubicBezTo>
                    <a:pt x="38" y="50"/>
                    <a:pt x="38" y="50"/>
                    <a:pt x="38" y="50"/>
                  </a:cubicBezTo>
                  <a:cubicBezTo>
                    <a:pt x="46" y="50"/>
                    <a:pt x="46" y="50"/>
                    <a:pt x="46" y="50"/>
                  </a:cubicBezTo>
                  <a:cubicBezTo>
                    <a:pt x="45" y="53"/>
                    <a:pt x="45" y="53"/>
                    <a:pt x="45" y="53"/>
                  </a:cubicBezTo>
                  <a:close/>
                  <a:moveTo>
                    <a:pt x="63" y="50"/>
                  </a:moveTo>
                  <a:cubicBezTo>
                    <a:pt x="60" y="50"/>
                    <a:pt x="60" y="50"/>
                    <a:pt x="60" y="50"/>
                  </a:cubicBezTo>
                  <a:cubicBezTo>
                    <a:pt x="60" y="53"/>
                    <a:pt x="60" y="53"/>
                    <a:pt x="60" y="53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46" y="50"/>
                    <a:pt x="46" y="50"/>
                    <a:pt x="46" y="50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55" y="26"/>
                    <a:pt x="55" y="26"/>
                    <a:pt x="55" y="26"/>
                  </a:cubicBezTo>
                  <a:cubicBezTo>
                    <a:pt x="63" y="26"/>
                    <a:pt x="63" y="26"/>
                    <a:pt x="63" y="26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63" y="50"/>
                    <a:pt x="63" y="50"/>
                    <a:pt x="63" y="50"/>
                  </a:cubicBezTo>
                  <a:close/>
                  <a:moveTo>
                    <a:pt x="55" y="46"/>
                  </a:moveTo>
                  <a:cubicBezTo>
                    <a:pt x="52" y="46"/>
                    <a:pt x="52" y="46"/>
                    <a:pt x="52" y="46"/>
                  </a:cubicBezTo>
                  <a:cubicBezTo>
                    <a:pt x="56" y="35"/>
                    <a:pt x="56" y="35"/>
                    <a:pt x="56" y="35"/>
                  </a:cubicBezTo>
                  <a:cubicBezTo>
                    <a:pt x="55" y="46"/>
                    <a:pt x="55" y="46"/>
                    <a:pt x="55" y="46"/>
                  </a:cubicBezTo>
                  <a:close/>
                  <a:moveTo>
                    <a:pt x="43" y="0"/>
                  </a:moveTo>
                  <a:cubicBezTo>
                    <a:pt x="54" y="0"/>
                    <a:pt x="65" y="5"/>
                    <a:pt x="72" y="12"/>
                  </a:cubicBezTo>
                  <a:cubicBezTo>
                    <a:pt x="80" y="20"/>
                    <a:pt x="84" y="30"/>
                    <a:pt x="84" y="41"/>
                  </a:cubicBezTo>
                  <a:cubicBezTo>
                    <a:pt x="84" y="53"/>
                    <a:pt x="80" y="63"/>
                    <a:pt x="72" y="71"/>
                  </a:cubicBezTo>
                  <a:cubicBezTo>
                    <a:pt x="70" y="73"/>
                    <a:pt x="68" y="75"/>
                    <a:pt x="65" y="76"/>
                  </a:cubicBezTo>
                  <a:cubicBezTo>
                    <a:pt x="65" y="75"/>
                    <a:pt x="64" y="74"/>
                    <a:pt x="63" y="73"/>
                  </a:cubicBezTo>
                  <a:cubicBezTo>
                    <a:pt x="59" y="69"/>
                    <a:pt x="59" y="69"/>
                    <a:pt x="59" y="69"/>
                  </a:cubicBezTo>
                  <a:cubicBezTo>
                    <a:pt x="61" y="68"/>
                    <a:pt x="64" y="66"/>
                    <a:pt x="66" y="64"/>
                  </a:cubicBezTo>
                  <a:cubicBezTo>
                    <a:pt x="71" y="58"/>
                    <a:pt x="75" y="50"/>
                    <a:pt x="75" y="41"/>
                  </a:cubicBezTo>
                  <a:cubicBezTo>
                    <a:pt x="75" y="33"/>
                    <a:pt x="71" y="25"/>
                    <a:pt x="66" y="19"/>
                  </a:cubicBezTo>
                  <a:cubicBezTo>
                    <a:pt x="60" y="13"/>
                    <a:pt x="52" y="10"/>
                    <a:pt x="43" y="10"/>
                  </a:cubicBezTo>
                  <a:cubicBezTo>
                    <a:pt x="39" y="10"/>
                    <a:pt x="35" y="11"/>
                    <a:pt x="31" y="12"/>
                  </a:cubicBezTo>
                  <a:cubicBezTo>
                    <a:pt x="29" y="6"/>
                    <a:pt x="29" y="6"/>
                    <a:pt x="29" y="6"/>
                  </a:cubicBezTo>
                  <a:cubicBezTo>
                    <a:pt x="29" y="5"/>
                    <a:pt x="28" y="4"/>
                    <a:pt x="28" y="3"/>
                  </a:cubicBezTo>
                  <a:cubicBezTo>
                    <a:pt x="33" y="1"/>
                    <a:pt x="38" y="0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t" anchorCtr="0" bIns="41872" compatLnSpc="1" lIns="83743" numCol="1" rIns="83743" tIns="41872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00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055355" y="3445156"/>
            <a:ext cx="1114619" cy="1114619"/>
            <a:chOff x="3503777" y="3242097"/>
            <a:chExt cx="1217066" cy="1217066"/>
          </a:xfrm>
        </p:grpSpPr>
        <p:sp>
          <p:nvSpPr>
            <p:cNvPr id="57" name="Oval 56"/>
            <p:cNvSpPr/>
            <p:nvPr/>
          </p:nvSpPr>
          <p:spPr>
            <a:xfrm>
              <a:off x="3503777" y="3242097"/>
              <a:ext cx="1217066" cy="121706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3" name="Freeform 62"/>
            <p:cNvSpPr>
              <a:spLocks noEditPoints="1"/>
            </p:cNvSpPr>
            <p:nvPr/>
          </p:nvSpPr>
          <p:spPr bwMode="auto">
            <a:xfrm>
              <a:off x="3944905" y="3598612"/>
              <a:ext cx="334809" cy="528770"/>
            </a:xfrm>
            <a:custGeom>
              <a:gdLst>
                <a:gd fmla="*/ 57 w 67" name="T0"/>
                <a:gd fmla="*/ 10 h 106" name="T1"/>
                <a:gd fmla="*/ 62 w 67" name="T2"/>
                <a:gd fmla="*/ 51 h 106" name="T3"/>
                <a:gd fmla="*/ 51 w 67" name="T4"/>
                <a:gd fmla="*/ 66 h 106" name="T5"/>
                <a:gd fmla="*/ 55 w 67" name="T6"/>
                <a:gd fmla="*/ 65 h 106" name="T7"/>
                <a:gd fmla="*/ 57 w 67" name="T8"/>
                <a:gd fmla="*/ 73 h 106" name="T9"/>
                <a:gd fmla="*/ 56 w 67" name="T10"/>
                <a:gd fmla="*/ 80 h 106" name="T11"/>
                <a:gd fmla="*/ 57 w 67" name="T12"/>
                <a:gd fmla="*/ 86 h 106" name="T13"/>
                <a:gd fmla="*/ 55 w 67" name="T14"/>
                <a:gd fmla="*/ 93 h 106" name="T15"/>
                <a:gd fmla="*/ 15 w 67" name="T16"/>
                <a:gd fmla="*/ 97 h 106" name="T17"/>
                <a:gd fmla="*/ 12 w 67" name="T18"/>
                <a:gd fmla="*/ 95 h 106" name="T19"/>
                <a:gd fmla="*/ 12 w 67" name="T20"/>
                <a:gd fmla="*/ 83 h 106" name="T21"/>
                <a:gd fmla="*/ 12 w 67" name="T22"/>
                <a:gd fmla="*/ 82 h 106" name="T23"/>
                <a:gd fmla="*/ 12 w 67" name="T24"/>
                <a:gd fmla="*/ 71 h 106" name="T25"/>
                <a:gd fmla="*/ 15 w 67" name="T26"/>
                <a:gd fmla="*/ 69 h 106" name="T27"/>
                <a:gd fmla="*/ 16 w 67" name="T28"/>
                <a:gd fmla="*/ 63 h 106" name="T29"/>
                <a:gd fmla="*/ 0 w 67" name="T30"/>
                <a:gd fmla="*/ 34 h 106" name="T31"/>
                <a:gd fmla="*/ 33 w 67" name="T32"/>
                <a:gd fmla="*/ 0 h 106" name="T33"/>
                <a:gd fmla="*/ 28 w 67" name="T34"/>
                <a:gd fmla="*/ 41 h 106" name="T35"/>
                <a:gd fmla="*/ 30 w 67" name="T36"/>
                <a:gd fmla="*/ 39 h 106" name="T37"/>
                <a:gd fmla="*/ 33 w 67" name="T38"/>
                <a:gd fmla="*/ 41 h 106" name="T39"/>
                <a:gd fmla="*/ 36 w 67" name="T40"/>
                <a:gd fmla="*/ 39 h 106" name="T41"/>
                <a:gd fmla="*/ 39 w 67" name="T42"/>
                <a:gd fmla="*/ 41 h 106" name="T43"/>
                <a:gd fmla="*/ 43 w 67" name="T44"/>
                <a:gd fmla="*/ 38 h 106" name="T45"/>
                <a:gd fmla="*/ 39 w 67" name="T46"/>
                <a:gd fmla="*/ 52 h 106" name="T47"/>
                <a:gd fmla="*/ 44 w 67" name="T48"/>
                <a:gd fmla="*/ 66 h 106" name="T49"/>
                <a:gd fmla="*/ 44 w 67" name="T50"/>
                <a:gd fmla="*/ 58 h 106" name="T51"/>
                <a:gd fmla="*/ 56 w 67" name="T52"/>
                <a:gd fmla="*/ 47 h 106" name="T53"/>
                <a:gd fmla="*/ 52 w 67" name="T54"/>
                <a:gd fmla="*/ 15 h 106" name="T55"/>
                <a:gd fmla="*/ 15 w 67" name="T56"/>
                <a:gd fmla="*/ 15 h 106" name="T57"/>
                <a:gd fmla="*/ 11 w 67" name="T58"/>
                <a:gd fmla="*/ 48 h 106" name="T59"/>
                <a:gd fmla="*/ 23 w 67" name="T60"/>
                <a:gd fmla="*/ 59 h 106" name="T61"/>
                <a:gd fmla="*/ 23 w 67" name="T62"/>
                <a:gd fmla="*/ 67 h 106" name="T63"/>
                <a:gd fmla="*/ 29 w 67" name="T64"/>
                <a:gd fmla="*/ 52 h 106" name="T65"/>
                <a:gd fmla="*/ 25 w 67" name="T66"/>
                <a:gd fmla="*/ 38 h 106" name="T67"/>
                <a:gd fmla="*/ 40 w 67" name="T68"/>
                <a:gd fmla="*/ 43 h 106" name="T69"/>
                <a:gd fmla="*/ 36 w 67" name="T70"/>
                <a:gd fmla="*/ 42 h 106" name="T71"/>
                <a:gd fmla="*/ 30 w 67" name="T72"/>
                <a:gd fmla="*/ 42 h 106" name="T73"/>
                <a:gd fmla="*/ 27 w 67" name="T74"/>
                <a:gd fmla="*/ 42 h 106" name="T75"/>
                <a:gd fmla="*/ 32 w 67" name="T76"/>
                <a:gd fmla="*/ 51 h 106" name="T77"/>
                <a:gd fmla="*/ 32 w 67" name="T78"/>
                <a:gd fmla="*/ 67 h 106" name="T79"/>
                <a:gd fmla="*/ 35 w 67" name="T80"/>
                <a:gd fmla="*/ 51 h 106" name="T81"/>
                <a:gd fmla="*/ 35 w 67" name="T82"/>
                <a:gd fmla="*/ 50 h 106" name="T83"/>
                <a:gd fmla="*/ 43 w 67" name="T84"/>
                <a:gd fmla="*/ 96 h 106" name="T85"/>
                <a:gd fmla="*/ 34 w 67" name="T86"/>
                <a:gd fmla="*/ 106 h 106" name="T87"/>
                <a:gd fmla="*/ 43 w 67" name="T88"/>
                <a:gd fmla="*/ 96 h 106" name="T89"/>
                <a:gd fmla="*/ 17 w 67" name="T90"/>
                <a:gd fmla="*/ 88 h 106" name="T91"/>
                <a:gd fmla="*/ 17 w 67" name="T92"/>
                <a:gd fmla="*/ 90 h 106" name="T93"/>
                <a:gd fmla="*/ 50 w 67" name="T94"/>
                <a:gd fmla="*/ 86 h 106" name="T95"/>
                <a:gd fmla="*/ 50 w 67" name="T96"/>
                <a:gd fmla="*/ 73 h 106" name="T97"/>
                <a:gd fmla="*/ 17 w 67" name="T98"/>
                <a:gd fmla="*/ 77 h 106" name="T99"/>
                <a:gd fmla="*/ 50 w 67" name="T100"/>
                <a:gd fmla="*/ 74 h 106" name="T101"/>
                <a:gd fmla="*/ 50 w 67" name="T102"/>
                <a:gd fmla="*/ 73 h 106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05" w="67">
                  <a:moveTo>
                    <a:pt x="33" y="0"/>
                  </a:moveTo>
                  <a:cubicBezTo>
                    <a:pt x="43" y="0"/>
                    <a:pt x="51" y="4"/>
                    <a:pt x="57" y="10"/>
                  </a:cubicBezTo>
                  <a:cubicBezTo>
                    <a:pt x="63" y="16"/>
                    <a:pt x="67" y="25"/>
                    <a:pt x="67" y="34"/>
                  </a:cubicBezTo>
                  <a:cubicBezTo>
                    <a:pt x="67" y="40"/>
                    <a:pt x="65" y="46"/>
                    <a:pt x="62" y="51"/>
                  </a:cubicBezTo>
                  <a:cubicBezTo>
                    <a:pt x="59" y="56"/>
                    <a:pt x="56" y="59"/>
                    <a:pt x="51" y="62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53" y="66"/>
                    <a:pt x="53" y="66"/>
                    <a:pt x="53" y="66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6" y="68"/>
                    <a:pt x="56" y="68"/>
                    <a:pt x="56" y="68"/>
                  </a:cubicBezTo>
                  <a:cubicBezTo>
                    <a:pt x="57" y="70"/>
                    <a:pt x="57" y="72"/>
                    <a:pt x="57" y="73"/>
                  </a:cubicBezTo>
                  <a:cubicBezTo>
                    <a:pt x="57" y="75"/>
                    <a:pt x="57" y="77"/>
                    <a:pt x="56" y="79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7" y="82"/>
                    <a:pt x="57" y="84"/>
                    <a:pt x="57" y="86"/>
                  </a:cubicBezTo>
                  <a:cubicBezTo>
                    <a:pt x="57" y="88"/>
                    <a:pt x="57" y="90"/>
                    <a:pt x="56" y="92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15" y="97"/>
                    <a:pt x="15" y="97"/>
                    <a:pt x="15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1" y="93"/>
                    <a:pt x="11" y="91"/>
                    <a:pt x="10" y="90"/>
                  </a:cubicBezTo>
                  <a:cubicBezTo>
                    <a:pt x="10" y="88"/>
                    <a:pt x="11" y="86"/>
                    <a:pt x="12" y="83"/>
                  </a:cubicBezTo>
                  <a:cubicBezTo>
                    <a:pt x="12" y="83"/>
                    <a:pt x="12" y="83"/>
                    <a:pt x="12" y="83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1" y="81"/>
                    <a:pt x="11" y="79"/>
                    <a:pt x="10" y="77"/>
                  </a:cubicBezTo>
                  <a:cubicBezTo>
                    <a:pt x="10" y="75"/>
                    <a:pt x="11" y="73"/>
                    <a:pt x="12" y="71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15" y="69"/>
                    <a:pt x="15" y="69"/>
                    <a:pt x="15" y="69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1" y="60"/>
                    <a:pt x="7" y="56"/>
                    <a:pt x="5" y="51"/>
                  </a:cubicBezTo>
                  <a:cubicBezTo>
                    <a:pt x="2" y="46"/>
                    <a:pt x="0" y="40"/>
                    <a:pt x="0" y="34"/>
                  </a:cubicBezTo>
                  <a:cubicBezTo>
                    <a:pt x="0" y="25"/>
                    <a:pt x="4" y="16"/>
                    <a:pt x="10" y="10"/>
                  </a:cubicBezTo>
                  <a:cubicBezTo>
                    <a:pt x="16" y="4"/>
                    <a:pt x="24" y="0"/>
                    <a:pt x="33" y="0"/>
                  </a:cubicBezTo>
                  <a:close/>
                  <a:moveTo>
                    <a:pt x="26" y="40"/>
                  </a:moveTo>
                  <a:cubicBezTo>
                    <a:pt x="27" y="41"/>
                    <a:pt x="27" y="41"/>
                    <a:pt x="28" y="41"/>
                  </a:cubicBezTo>
                  <a:cubicBezTo>
                    <a:pt x="28" y="41"/>
                    <a:pt x="29" y="41"/>
                    <a:pt x="30" y="40"/>
                  </a:cubicBezTo>
                  <a:cubicBezTo>
                    <a:pt x="30" y="39"/>
                    <a:pt x="30" y="39"/>
                    <a:pt x="30" y="39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2" y="41"/>
                    <a:pt x="32" y="41"/>
                    <a:pt x="33" y="41"/>
                  </a:cubicBezTo>
                  <a:cubicBezTo>
                    <a:pt x="34" y="41"/>
                    <a:pt x="35" y="41"/>
                    <a:pt x="35" y="40"/>
                  </a:cubicBezTo>
                  <a:cubicBezTo>
                    <a:pt x="36" y="39"/>
                    <a:pt x="36" y="39"/>
                    <a:pt x="36" y="39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7" y="41"/>
                    <a:pt x="38" y="41"/>
                    <a:pt x="39" y="41"/>
                  </a:cubicBezTo>
                  <a:cubicBezTo>
                    <a:pt x="40" y="41"/>
                    <a:pt x="41" y="41"/>
                    <a:pt x="42" y="40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4" y="58"/>
                    <a:pt x="44" y="58"/>
                    <a:pt x="44" y="58"/>
                  </a:cubicBezTo>
                  <a:cubicBezTo>
                    <a:pt x="46" y="57"/>
                    <a:pt x="46" y="57"/>
                    <a:pt x="46" y="57"/>
                  </a:cubicBezTo>
                  <a:cubicBezTo>
                    <a:pt x="50" y="55"/>
                    <a:pt x="54" y="52"/>
                    <a:pt x="56" y="47"/>
                  </a:cubicBezTo>
                  <a:cubicBezTo>
                    <a:pt x="59" y="44"/>
                    <a:pt x="60" y="39"/>
                    <a:pt x="60" y="34"/>
                  </a:cubicBezTo>
                  <a:cubicBezTo>
                    <a:pt x="60" y="27"/>
                    <a:pt x="57" y="20"/>
                    <a:pt x="52" y="15"/>
                  </a:cubicBezTo>
                  <a:cubicBezTo>
                    <a:pt x="47" y="10"/>
                    <a:pt x="41" y="7"/>
                    <a:pt x="33" y="7"/>
                  </a:cubicBezTo>
                  <a:cubicBezTo>
                    <a:pt x="26" y="7"/>
                    <a:pt x="19" y="10"/>
                    <a:pt x="15" y="15"/>
                  </a:cubicBezTo>
                  <a:cubicBezTo>
                    <a:pt x="10" y="20"/>
                    <a:pt x="7" y="27"/>
                    <a:pt x="7" y="34"/>
                  </a:cubicBezTo>
                  <a:cubicBezTo>
                    <a:pt x="7" y="39"/>
                    <a:pt x="8" y="44"/>
                    <a:pt x="11" y="48"/>
                  </a:cubicBezTo>
                  <a:cubicBezTo>
                    <a:pt x="13" y="52"/>
                    <a:pt x="17" y="55"/>
                    <a:pt x="21" y="58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3" y="61"/>
                    <a:pt x="23" y="61"/>
                    <a:pt x="23" y="61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40"/>
                    <a:pt x="26" y="40"/>
                    <a:pt x="26" y="40"/>
                  </a:cubicBezTo>
                  <a:close/>
                  <a:moveTo>
                    <a:pt x="40" y="43"/>
                  </a:moveTo>
                  <a:cubicBezTo>
                    <a:pt x="40" y="43"/>
                    <a:pt x="40" y="43"/>
                    <a:pt x="39" y="43"/>
                  </a:cubicBezTo>
                  <a:cubicBezTo>
                    <a:pt x="38" y="43"/>
                    <a:pt x="37" y="43"/>
                    <a:pt x="36" y="42"/>
                  </a:cubicBezTo>
                  <a:cubicBezTo>
                    <a:pt x="35" y="42"/>
                    <a:pt x="34" y="43"/>
                    <a:pt x="33" y="43"/>
                  </a:cubicBezTo>
                  <a:cubicBezTo>
                    <a:pt x="32" y="43"/>
                    <a:pt x="31" y="42"/>
                    <a:pt x="30" y="42"/>
                  </a:cubicBezTo>
                  <a:cubicBezTo>
                    <a:pt x="29" y="42"/>
                    <a:pt x="28" y="43"/>
                    <a:pt x="28" y="43"/>
                  </a:cubicBezTo>
                  <a:cubicBezTo>
                    <a:pt x="27" y="43"/>
                    <a:pt x="27" y="43"/>
                    <a:pt x="27" y="42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40" y="43"/>
                    <a:pt x="40" y="43"/>
                    <a:pt x="40" y="43"/>
                  </a:cubicBezTo>
                  <a:close/>
                  <a:moveTo>
                    <a:pt x="43" y="96"/>
                  </a:moveTo>
                  <a:cubicBezTo>
                    <a:pt x="24" y="98"/>
                    <a:pt x="24" y="98"/>
                    <a:pt x="24" y="98"/>
                  </a:cubicBezTo>
                  <a:cubicBezTo>
                    <a:pt x="25" y="103"/>
                    <a:pt x="29" y="106"/>
                    <a:pt x="34" y="106"/>
                  </a:cubicBezTo>
                  <a:cubicBezTo>
                    <a:pt x="39" y="106"/>
                    <a:pt x="43" y="102"/>
                    <a:pt x="43" y="97"/>
                  </a:cubicBezTo>
                  <a:cubicBezTo>
                    <a:pt x="43" y="97"/>
                    <a:pt x="43" y="97"/>
                    <a:pt x="43" y="96"/>
                  </a:cubicBezTo>
                  <a:close/>
                  <a:moveTo>
                    <a:pt x="50" y="85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89"/>
                    <a:pt x="17" y="89"/>
                    <a:pt x="17" y="89"/>
                  </a:cubicBezTo>
                  <a:cubicBezTo>
                    <a:pt x="17" y="89"/>
                    <a:pt x="17" y="90"/>
                    <a:pt x="17" y="90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50" y="86"/>
                    <a:pt x="50" y="86"/>
                  </a:cubicBezTo>
                  <a:cubicBezTo>
                    <a:pt x="50" y="86"/>
                    <a:pt x="50" y="86"/>
                    <a:pt x="50" y="85"/>
                  </a:cubicBezTo>
                  <a:close/>
                  <a:moveTo>
                    <a:pt x="50" y="73"/>
                  </a:moveTo>
                  <a:cubicBezTo>
                    <a:pt x="17" y="76"/>
                    <a:pt x="17" y="76"/>
                    <a:pt x="17" y="76"/>
                  </a:cubicBezTo>
                  <a:cubicBezTo>
                    <a:pt x="17" y="76"/>
                    <a:pt x="17" y="76"/>
                    <a:pt x="17" y="77"/>
                  </a:cubicBezTo>
                  <a:cubicBezTo>
                    <a:pt x="17" y="77"/>
                    <a:pt x="17" y="77"/>
                    <a:pt x="17" y="77"/>
                  </a:cubicBezTo>
                  <a:cubicBezTo>
                    <a:pt x="50" y="74"/>
                    <a:pt x="50" y="74"/>
                    <a:pt x="50" y="74"/>
                  </a:cubicBezTo>
                  <a:cubicBezTo>
                    <a:pt x="50" y="74"/>
                    <a:pt x="50" y="74"/>
                    <a:pt x="50" y="73"/>
                  </a:cubicBezTo>
                  <a:cubicBezTo>
                    <a:pt x="50" y="73"/>
                    <a:pt x="50" y="73"/>
                    <a:pt x="50" y="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t" anchorCtr="0" bIns="41872" compatLnSpc="1" lIns="83743" numCol="1" rIns="83743" tIns="41872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00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872067" y="3445156"/>
            <a:ext cx="1114619" cy="1114619"/>
            <a:chOff x="5487467" y="3242097"/>
            <a:chExt cx="1217066" cy="1217066"/>
          </a:xfrm>
        </p:grpSpPr>
        <p:sp>
          <p:nvSpPr>
            <p:cNvPr id="58" name="Oval 57"/>
            <p:cNvSpPr/>
            <p:nvPr/>
          </p:nvSpPr>
          <p:spPr>
            <a:xfrm>
              <a:off x="5487467" y="3242097"/>
              <a:ext cx="1217066" cy="121706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4" name="Freeform 63"/>
            <p:cNvSpPr>
              <a:spLocks noEditPoints="1"/>
            </p:cNvSpPr>
            <p:nvPr/>
          </p:nvSpPr>
          <p:spPr bwMode="auto">
            <a:xfrm>
              <a:off x="5862422" y="3626092"/>
              <a:ext cx="468733" cy="466426"/>
            </a:xfrm>
            <a:custGeom>
              <a:gdLst>
                <a:gd fmla="*/ 6 w 94" name="T0"/>
                <a:gd fmla="*/ 28 h 94" name="T1"/>
                <a:gd fmla="*/ 32 w 94" name="T2"/>
                <a:gd fmla="*/ 4 h 94" name="T3"/>
                <a:gd fmla="*/ 67 w 94" name="T4"/>
                <a:gd fmla="*/ 6 h 94" name="T5"/>
                <a:gd fmla="*/ 90 w 94" name="T6"/>
                <a:gd fmla="*/ 32 h 94" name="T7"/>
                <a:gd fmla="*/ 88 w 94" name="T8"/>
                <a:gd fmla="*/ 67 h 94" name="T9"/>
                <a:gd fmla="*/ 88 w 94" name="T10"/>
                <a:gd fmla="*/ 67 h 94" name="T11"/>
                <a:gd fmla="*/ 62 w 94" name="T12"/>
                <a:gd fmla="*/ 90 h 94" name="T13"/>
                <a:gd fmla="*/ 27 w 94" name="T14"/>
                <a:gd fmla="*/ 89 h 94" name="T15"/>
                <a:gd fmla="*/ 27 w 94" name="T16"/>
                <a:gd fmla="*/ 89 h 94" name="T17"/>
                <a:gd fmla="*/ 4 w 94" name="T18"/>
                <a:gd fmla="*/ 62 h 94" name="T19"/>
                <a:gd fmla="*/ 6 w 94" name="T20"/>
                <a:gd fmla="*/ 28 h 94" name="T21"/>
                <a:gd fmla="*/ 6 w 94" name="T22"/>
                <a:gd fmla="*/ 28 h 94" name="T23"/>
                <a:gd fmla="*/ 20 w 94" name="T24"/>
                <a:gd fmla="*/ 27 h 94" name="T25"/>
                <a:gd fmla="*/ 16 w 94" name="T26"/>
                <a:gd fmla="*/ 32 h 94" name="T27"/>
                <a:gd fmla="*/ 16 w 94" name="T28"/>
                <a:gd fmla="*/ 32 h 94" name="T29"/>
                <a:gd fmla="*/ 15 w 94" name="T30"/>
                <a:gd fmla="*/ 35 h 94" name="T31"/>
                <a:gd fmla="*/ 36 w 94" name="T32"/>
                <a:gd fmla="*/ 37 h 94" name="T33"/>
                <a:gd fmla="*/ 34 w 94" name="T34"/>
                <a:gd fmla="*/ 40 h 94" name="T35"/>
                <a:gd fmla="*/ 32 w 94" name="T36"/>
                <a:gd fmla="*/ 45 h 94" name="T37"/>
                <a:gd fmla="*/ 13 w 94" name="T38"/>
                <a:gd fmla="*/ 53 h 94" name="T39"/>
                <a:gd fmla="*/ 15 w 94" name="T40"/>
                <a:gd fmla="*/ 59 h 94" name="T41"/>
                <a:gd fmla="*/ 15 w 94" name="T42"/>
                <a:gd fmla="*/ 59 h 94" name="T43"/>
                <a:gd fmla="*/ 16 w 94" name="T44"/>
                <a:gd fmla="*/ 60 h 94" name="T45"/>
                <a:gd fmla="*/ 29 w 94" name="T46"/>
                <a:gd fmla="*/ 54 h 94" name="T47"/>
                <a:gd fmla="*/ 26 w 94" name="T48"/>
                <a:gd fmla="*/ 74 h 94" name="T49"/>
                <a:gd fmla="*/ 32 w 94" name="T50"/>
                <a:gd fmla="*/ 78 h 94" name="T51"/>
                <a:gd fmla="*/ 32 w 94" name="T52"/>
                <a:gd fmla="*/ 78 h 94" name="T53"/>
                <a:gd fmla="*/ 33 w 94" name="T54"/>
                <a:gd fmla="*/ 79 h 94" name="T55"/>
                <a:gd fmla="*/ 34 w 94" name="T56"/>
                <a:gd fmla="*/ 78 h 94" name="T57"/>
                <a:gd fmla="*/ 36 w 94" name="T58"/>
                <a:gd fmla="*/ 55 h 94" name="T59"/>
                <a:gd fmla="*/ 48 w 94" name="T60"/>
                <a:gd fmla="*/ 67 h 94" name="T61"/>
                <a:gd fmla="*/ 60 w 94" name="T62"/>
                <a:gd fmla="*/ 79 h 94" name="T63"/>
                <a:gd fmla="*/ 65 w 94" name="T64"/>
                <a:gd fmla="*/ 77 h 94" name="T65"/>
                <a:gd fmla="*/ 66 w 94" name="T66"/>
                <a:gd fmla="*/ 74 h 94" name="T67"/>
                <a:gd fmla="*/ 54 w 94" name="T68"/>
                <a:gd fmla="*/ 62 h 94" name="T69"/>
                <a:gd fmla="*/ 39 w 94" name="T70"/>
                <a:gd fmla="*/ 48 h 94" name="T71"/>
                <a:gd fmla="*/ 41 w 94" name="T72"/>
                <a:gd fmla="*/ 43 h 94" name="T73"/>
                <a:gd fmla="*/ 43 w 94" name="T74"/>
                <a:gd fmla="*/ 39 h 94" name="T75"/>
                <a:gd fmla="*/ 49 w 94" name="T76"/>
                <a:gd fmla="*/ 42 h 94" name="T77"/>
                <a:gd fmla="*/ 77 w 94" name="T78"/>
                <a:gd fmla="*/ 64 h 94" name="T79"/>
                <a:gd fmla="*/ 78 w 94" name="T80"/>
                <a:gd fmla="*/ 62 h 94" name="T81"/>
                <a:gd fmla="*/ 78 w 94" name="T82"/>
                <a:gd fmla="*/ 62 h 94" name="T83"/>
                <a:gd fmla="*/ 80 w 94" name="T84"/>
                <a:gd fmla="*/ 56 h 94" name="T85"/>
                <a:gd fmla="*/ 53 w 94" name="T86"/>
                <a:gd fmla="*/ 35 h 94" name="T87"/>
                <a:gd fmla="*/ 47 w 94" name="T88"/>
                <a:gd fmla="*/ 32 h 94" name="T89"/>
                <a:gd fmla="*/ 50 w 94" name="T90"/>
                <a:gd fmla="*/ 28 h 94" name="T91"/>
                <a:gd fmla="*/ 56 w 94" name="T92"/>
                <a:gd fmla="*/ 30 h 94" name="T93"/>
                <a:gd fmla="*/ 74 w 94" name="T94"/>
                <a:gd fmla="*/ 28 h 94" name="T95"/>
                <a:gd fmla="*/ 71 w 94" name="T96"/>
                <a:gd fmla="*/ 23 h 94" name="T97"/>
                <a:gd fmla="*/ 70 w 94" name="T98"/>
                <a:gd fmla="*/ 22 h 94" name="T99"/>
                <a:gd fmla="*/ 58 w 94" name="T100"/>
                <a:gd fmla="*/ 23 h 94" name="T101"/>
                <a:gd fmla="*/ 55 w 94" name="T102"/>
                <a:gd fmla="*/ 22 h 94" name="T103"/>
                <a:gd fmla="*/ 62 w 94" name="T104"/>
                <a:gd fmla="*/ 16 h 94" name="T105"/>
                <a:gd fmla="*/ 53 w 94" name="T106"/>
                <a:gd fmla="*/ 14 h 94" name="T107"/>
                <a:gd fmla="*/ 49 w 94" name="T108"/>
                <a:gd fmla="*/ 18 h 94" name="T109"/>
                <a:gd fmla="*/ 43 w 94" name="T110"/>
                <a:gd fmla="*/ 13 h 94" name="T111"/>
                <a:gd fmla="*/ 37 w 94" name="T112"/>
                <a:gd fmla="*/ 15 h 94" name="T113"/>
                <a:gd fmla="*/ 35 w 94" name="T114"/>
                <a:gd fmla="*/ 16 h 94" name="T115"/>
                <a:gd fmla="*/ 44 w 94" name="T116"/>
                <a:gd fmla="*/ 24 h 94" name="T117"/>
                <a:gd fmla="*/ 40 w 94" name="T118"/>
                <a:gd fmla="*/ 30 h 94" name="T119"/>
                <a:gd fmla="*/ 20 w 94" name="T120"/>
                <a:gd fmla="*/ 27 h 94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94" w="94">
                  <a:moveTo>
                    <a:pt x="6" y="28"/>
                  </a:moveTo>
                  <a:cubicBezTo>
                    <a:pt x="11" y="16"/>
                    <a:pt x="21" y="8"/>
                    <a:pt x="32" y="4"/>
                  </a:cubicBezTo>
                  <a:cubicBezTo>
                    <a:pt x="43" y="0"/>
                    <a:pt x="56" y="1"/>
                    <a:pt x="67" y="6"/>
                  </a:cubicBezTo>
                  <a:cubicBezTo>
                    <a:pt x="78" y="12"/>
                    <a:pt x="86" y="21"/>
                    <a:pt x="90" y="32"/>
                  </a:cubicBezTo>
                  <a:cubicBezTo>
                    <a:pt x="94" y="43"/>
                    <a:pt x="94" y="56"/>
                    <a:pt x="88" y="67"/>
                  </a:cubicBezTo>
                  <a:cubicBezTo>
                    <a:pt x="88" y="67"/>
                    <a:pt x="88" y="67"/>
                    <a:pt x="88" y="67"/>
                  </a:cubicBezTo>
                  <a:cubicBezTo>
                    <a:pt x="83" y="78"/>
                    <a:pt x="73" y="87"/>
                    <a:pt x="62" y="90"/>
                  </a:cubicBezTo>
                  <a:cubicBezTo>
                    <a:pt x="51" y="94"/>
                    <a:pt x="39" y="94"/>
                    <a:pt x="27" y="89"/>
                  </a:cubicBezTo>
                  <a:cubicBezTo>
                    <a:pt x="27" y="89"/>
                    <a:pt x="27" y="89"/>
                    <a:pt x="27" y="89"/>
                  </a:cubicBezTo>
                  <a:cubicBezTo>
                    <a:pt x="16" y="83"/>
                    <a:pt x="8" y="73"/>
                    <a:pt x="4" y="62"/>
                  </a:cubicBezTo>
                  <a:cubicBezTo>
                    <a:pt x="0" y="51"/>
                    <a:pt x="1" y="39"/>
                    <a:pt x="6" y="28"/>
                  </a:cubicBezTo>
                  <a:cubicBezTo>
                    <a:pt x="6" y="28"/>
                    <a:pt x="6" y="28"/>
                    <a:pt x="6" y="28"/>
                  </a:cubicBezTo>
                  <a:close/>
                  <a:moveTo>
                    <a:pt x="20" y="27"/>
                  </a:moveTo>
                  <a:cubicBezTo>
                    <a:pt x="18" y="29"/>
                    <a:pt x="17" y="30"/>
                    <a:pt x="16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3"/>
                    <a:pt x="15" y="34"/>
                    <a:pt x="15" y="35"/>
                  </a:cubicBezTo>
                  <a:cubicBezTo>
                    <a:pt x="21" y="34"/>
                    <a:pt x="28" y="34"/>
                    <a:pt x="36" y="37"/>
                  </a:cubicBezTo>
                  <a:cubicBezTo>
                    <a:pt x="35" y="38"/>
                    <a:pt x="35" y="39"/>
                    <a:pt x="34" y="40"/>
                  </a:cubicBezTo>
                  <a:cubicBezTo>
                    <a:pt x="33" y="42"/>
                    <a:pt x="32" y="43"/>
                    <a:pt x="32" y="45"/>
                  </a:cubicBezTo>
                  <a:cubicBezTo>
                    <a:pt x="26" y="45"/>
                    <a:pt x="20" y="47"/>
                    <a:pt x="13" y="53"/>
                  </a:cubicBezTo>
                  <a:cubicBezTo>
                    <a:pt x="14" y="55"/>
                    <a:pt x="14" y="57"/>
                    <a:pt x="15" y="59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21" y="56"/>
                    <a:pt x="25" y="54"/>
                    <a:pt x="29" y="54"/>
                  </a:cubicBezTo>
                  <a:cubicBezTo>
                    <a:pt x="27" y="61"/>
                    <a:pt x="26" y="68"/>
                    <a:pt x="26" y="74"/>
                  </a:cubicBezTo>
                  <a:cubicBezTo>
                    <a:pt x="28" y="76"/>
                    <a:pt x="30" y="77"/>
                    <a:pt x="32" y="78"/>
                  </a:cubicBezTo>
                  <a:cubicBezTo>
                    <a:pt x="32" y="78"/>
                    <a:pt x="32" y="78"/>
                    <a:pt x="32" y="78"/>
                  </a:cubicBezTo>
                  <a:cubicBezTo>
                    <a:pt x="33" y="78"/>
                    <a:pt x="33" y="78"/>
                    <a:pt x="33" y="79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3" y="72"/>
                    <a:pt x="34" y="64"/>
                    <a:pt x="36" y="55"/>
                  </a:cubicBezTo>
                  <a:cubicBezTo>
                    <a:pt x="41" y="58"/>
                    <a:pt x="44" y="62"/>
                    <a:pt x="48" y="67"/>
                  </a:cubicBezTo>
                  <a:cubicBezTo>
                    <a:pt x="52" y="71"/>
                    <a:pt x="56" y="76"/>
                    <a:pt x="60" y="79"/>
                  </a:cubicBezTo>
                  <a:cubicBezTo>
                    <a:pt x="62" y="78"/>
                    <a:pt x="63" y="78"/>
                    <a:pt x="65" y="77"/>
                  </a:cubicBezTo>
                  <a:cubicBezTo>
                    <a:pt x="66" y="74"/>
                    <a:pt x="66" y="74"/>
                    <a:pt x="66" y="74"/>
                  </a:cubicBezTo>
                  <a:cubicBezTo>
                    <a:pt x="62" y="71"/>
                    <a:pt x="58" y="67"/>
                    <a:pt x="54" y="62"/>
                  </a:cubicBezTo>
                  <a:cubicBezTo>
                    <a:pt x="49" y="56"/>
                    <a:pt x="44" y="51"/>
                    <a:pt x="39" y="48"/>
                  </a:cubicBezTo>
                  <a:cubicBezTo>
                    <a:pt x="40" y="46"/>
                    <a:pt x="40" y="45"/>
                    <a:pt x="41" y="43"/>
                  </a:cubicBezTo>
                  <a:cubicBezTo>
                    <a:pt x="42" y="42"/>
                    <a:pt x="42" y="40"/>
                    <a:pt x="43" y="39"/>
                  </a:cubicBezTo>
                  <a:cubicBezTo>
                    <a:pt x="45" y="40"/>
                    <a:pt x="47" y="41"/>
                    <a:pt x="49" y="42"/>
                  </a:cubicBezTo>
                  <a:cubicBezTo>
                    <a:pt x="61" y="47"/>
                    <a:pt x="71" y="55"/>
                    <a:pt x="77" y="64"/>
                  </a:cubicBezTo>
                  <a:cubicBezTo>
                    <a:pt x="77" y="63"/>
                    <a:pt x="78" y="63"/>
                    <a:pt x="78" y="62"/>
                  </a:cubicBezTo>
                  <a:cubicBezTo>
                    <a:pt x="78" y="62"/>
                    <a:pt x="78" y="62"/>
                    <a:pt x="78" y="62"/>
                  </a:cubicBezTo>
                  <a:cubicBezTo>
                    <a:pt x="79" y="60"/>
                    <a:pt x="80" y="58"/>
                    <a:pt x="80" y="56"/>
                  </a:cubicBezTo>
                  <a:cubicBezTo>
                    <a:pt x="74" y="47"/>
                    <a:pt x="63" y="40"/>
                    <a:pt x="53" y="35"/>
                  </a:cubicBezTo>
                  <a:cubicBezTo>
                    <a:pt x="51" y="34"/>
                    <a:pt x="49" y="33"/>
                    <a:pt x="47" y="32"/>
                  </a:cubicBezTo>
                  <a:cubicBezTo>
                    <a:pt x="48" y="31"/>
                    <a:pt x="49" y="29"/>
                    <a:pt x="50" y="28"/>
                  </a:cubicBezTo>
                  <a:cubicBezTo>
                    <a:pt x="52" y="29"/>
                    <a:pt x="54" y="30"/>
                    <a:pt x="56" y="30"/>
                  </a:cubicBezTo>
                  <a:cubicBezTo>
                    <a:pt x="66" y="32"/>
                    <a:pt x="73" y="28"/>
                    <a:pt x="74" y="28"/>
                  </a:cubicBezTo>
                  <a:cubicBezTo>
                    <a:pt x="71" y="23"/>
                    <a:pt x="71" y="23"/>
                    <a:pt x="71" y="23"/>
                  </a:cubicBezTo>
                  <a:cubicBezTo>
                    <a:pt x="71" y="22"/>
                    <a:pt x="70" y="22"/>
                    <a:pt x="70" y="22"/>
                  </a:cubicBezTo>
                  <a:cubicBezTo>
                    <a:pt x="68" y="22"/>
                    <a:pt x="63" y="24"/>
                    <a:pt x="58" y="23"/>
                  </a:cubicBezTo>
                  <a:cubicBezTo>
                    <a:pt x="57" y="23"/>
                    <a:pt x="56" y="22"/>
                    <a:pt x="55" y="22"/>
                  </a:cubicBezTo>
                  <a:cubicBezTo>
                    <a:pt x="57" y="20"/>
                    <a:pt x="60" y="18"/>
                    <a:pt x="62" y="16"/>
                  </a:cubicBezTo>
                  <a:cubicBezTo>
                    <a:pt x="59" y="15"/>
                    <a:pt x="56" y="14"/>
                    <a:pt x="53" y="14"/>
                  </a:cubicBezTo>
                  <a:cubicBezTo>
                    <a:pt x="52" y="15"/>
                    <a:pt x="50" y="16"/>
                    <a:pt x="49" y="18"/>
                  </a:cubicBezTo>
                  <a:cubicBezTo>
                    <a:pt x="47" y="16"/>
                    <a:pt x="45" y="15"/>
                    <a:pt x="43" y="13"/>
                  </a:cubicBezTo>
                  <a:cubicBezTo>
                    <a:pt x="41" y="14"/>
                    <a:pt x="39" y="14"/>
                    <a:pt x="37" y="15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9" y="20"/>
                    <a:pt x="44" y="24"/>
                  </a:cubicBezTo>
                  <a:cubicBezTo>
                    <a:pt x="42" y="26"/>
                    <a:pt x="41" y="28"/>
                    <a:pt x="40" y="30"/>
                  </a:cubicBezTo>
                  <a:cubicBezTo>
                    <a:pt x="33" y="28"/>
                    <a:pt x="26" y="27"/>
                    <a:pt x="20" y="2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1872" compatLnSpc="1" lIns="83743" numCol="1" rIns="83743" tIns="41872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00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238642" y="3445156"/>
            <a:ext cx="1114619" cy="1114619"/>
            <a:chOff x="1520087" y="3242097"/>
            <a:chExt cx="1217066" cy="1217066"/>
          </a:xfrm>
        </p:grpSpPr>
        <p:sp>
          <p:nvSpPr>
            <p:cNvPr id="56" name="Oval 55"/>
            <p:cNvSpPr/>
            <p:nvPr/>
          </p:nvSpPr>
          <p:spPr>
            <a:xfrm>
              <a:off x="1520087" y="3242097"/>
              <a:ext cx="1217066" cy="121706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5" name="Freeform 64"/>
            <p:cNvSpPr>
              <a:spLocks noEditPoints="1"/>
            </p:cNvSpPr>
            <p:nvPr/>
          </p:nvSpPr>
          <p:spPr bwMode="auto">
            <a:xfrm>
              <a:off x="1892065" y="3591229"/>
              <a:ext cx="460437" cy="536153"/>
            </a:xfrm>
            <a:custGeom>
              <a:gdLst>
                <a:gd fmla="*/ 233 w 233" name="T0"/>
                <a:gd fmla="*/ 118 h 271" name="T1"/>
                <a:gd fmla="*/ 205 w 233" name="T2"/>
                <a:gd fmla="*/ 262 h 271" name="T3"/>
                <a:gd fmla="*/ 200 w 233" name="T4"/>
                <a:gd fmla="*/ 271 h 271" name="T5"/>
                <a:gd fmla="*/ 175 w 233" name="T6"/>
                <a:gd fmla="*/ 262 h 271" name="T7"/>
                <a:gd fmla="*/ 57 w 233" name="T8"/>
                <a:gd fmla="*/ 271 h 271" name="T9"/>
                <a:gd fmla="*/ 32 w 233" name="T10"/>
                <a:gd fmla="*/ 262 h 271" name="T11"/>
                <a:gd fmla="*/ 0 w 233" name="T12"/>
                <a:gd fmla="*/ 234 h 271" name="T13"/>
                <a:gd fmla="*/ 28 w 233" name="T14"/>
                <a:gd fmla="*/ 90 h 271" name="T15"/>
                <a:gd fmla="*/ 56 w 233" name="T16"/>
                <a:gd fmla="*/ 20 h 271" name="T17"/>
                <a:gd fmla="*/ 122 w 233" name="T18"/>
                <a:gd fmla="*/ 0 h 271" name="T19"/>
                <a:gd fmla="*/ 103 w 233" name="T20"/>
                <a:gd fmla="*/ 65 h 271" name="T21"/>
                <a:gd fmla="*/ 61 w 233" name="T22"/>
                <a:gd fmla="*/ 84 h 271" name="T23"/>
                <a:gd fmla="*/ 43 w 233" name="T24"/>
                <a:gd fmla="*/ 31 h 271" name="T25"/>
                <a:gd fmla="*/ 80 w 233" name="T26"/>
                <a:gd fmla="*/ 137 h 271" name="T27"/>
                <a:gd fmla="*/ 55 w 233" name="T28"/>
                <a:gd fmla="*/ 181 h 271" name="T29"/>
                <a:gd fmla="*/ 80 w 233" name="T30"/>
                <a:gd fmla="*/ 137 h 271" name="T31"/>
                <a:gd fmla="*/ 180 w 233" name="T32"/>
                <a:gd fmla="*/ 126 h 271" name="T33"/>
                <a:gd fmla="*/ 214 w 233" name="T34"/>
                <a:gd fmla="*/ 119 h 271" name="T35"/>
                <a:gd fmla="*/ 196 w 233" name="T36"/>
                <a:gd fmla="*/ 205 h 271" name="T37"/>
                <a:gd fmla="*/ 196 w 233" name="T38"/>
                <a:gd fmla="*/ 225 h 271" name="T39"/>
                <a:gd fmla="*/ 196 w 233" name="T40"/>
                <a:gd fmla="*/ 205 h 271" name="T41"/>
                <a:gd fmla="*/ 187 w 233" name="T42"/>
                <a:gd fmla="*/ 185 h 271" name="T43"/>
                <a:gd fmla="*/ 206 w 233" name="T44"/>
                <a:gd fmla="*/ 185 h 271" name="T45"/>
                <a:gd fmla="*/ 180 w 233" name="T46"/>
                <a:gd fmla="*/ 151 h 271" name="T47"/>
                <a:gd fmla="*/ 214 w 233" name="T48"/>
                <a:gd fmla="*/ 158 h 271" name="T49"/>
                <a:gd fmla="*/ 180 w 233" name="T50"/>
                <a:gd fmla="*/ 151 h 271" name="T51"/>
                <a:gd fmla="*/ 180 w 233" name="T52"/>
                <a:gd fmla="*/ 147 h 271" name="T53"/>
                <a:gd fmla="*/ 214 w 233" name="T54"/>
                <a:gd fmla="*/ 141 h 271" name="T55"/>
                <a:gd fmla="*/ 180 w 233" name="T56"/>
                <a:gd fmla="*/ 130 h 271" name="T57"/>
                <a:gd fmla="*/ 214 w 233" name="T58"/>
                <a:gd fmla="*/ 136 h 271" name="T59"/>
                <a:gd fmla="*/ 180 w 233" name="T60"/>
                <a:gd fmla="*/ 130 h 271" name="T61"/>
                <a:gd fmla="*/ 34 w 233" name="T62"/>
                <a:gd fmla="*/ 159 h 271" name="T63"/>
                <a:gd fmla="*/ 71 w 233" name="T64"/>
                <a:gd fmla="*/ 226 h 271" name="T65"/>
                <a:gd fmla="*/ 170 w 233" name="T66"/>
                <a:gd fmla="*/ 189 h 271" name="T67"/>
                <a:gd fmla="*/ 133 w 233" name="T68"/>
                <a:gd fmla="*/ 122 h 271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271" w="233">
                  <a:moveTo>
                    <a:pt x="205" y="90"/>
                  </a:moveTo>
                  <a:cubicBezTo>
                    <a:pt x="221" y="90"/>
                    <a:pt x="233" y="103"/>
                    <a:pt x="233" y="118"/>
                  </a:cubicBezTo>
                  <a:cubicBezTo>
                    <a:pt x="233" y="234"/>
                    <a:pt x="233" y="234"/>
                    <a:pt x="233" y="234"/>
                  </a:cubicBezTo>
                  <a:cubicBezTo>
                    <a:pt x="233" y="250"/>
                    <a:pt x="221" y="262"/>
                    <a:pt x="205" y="262"/>
                  </a:cubicBezTo>
                  <a:cubicBezTo>
                    <a:pt x="200" y="262"/>
                    <a:pt x="200" y="262"/>
                    <a:pt x="200" y="262"/>
                  </a:cubicBezTo>
                  <a:cubicBezTo>
                    <a:pt x="200" y="271"/>
                    <a:pt x="200" y="271"/>
                    <a:pt x="200" y="271"/>
                  </a:cubicBezTo>
                  <a:cubicBezTo>
                    <a:pt x="175" y="271"/>
                    <a:pt x="175" y="271"/>
                    <a:pt x="175" y="271"/>
                  </a:cubicBezTo>
                  <a:cubicBezTo>
                    <a:pt x="175" y="262"/>
                    <a:pt x="175" y="262"/>
                    <a:pt x="175" y="262"/>
                  </a:cubicBezTo>
                  <a:cubicBezTo>
                    <a:pt x="57" y="262"/>
                    <a:pt x="57" y="262"/>
                    <a:pt x="57" y="262"/>
                  </a:cubicBezTo>
                  <a:cubicBezTo>
                    <a:pt x="57" y="271"/>
                    <a:pt x="57" y="271"/>
                    <a:pt x="57" y="271"/>
                  </a:cubicBezTo>
                  <a:cubicBezTo>
                    <a:pt x="32" y="271"/>
                    <a:pt x="32" y="271"/>
                    <a:pt x="32" y="271"/>
                  </a:cubicBezTo>
                  <a:cubicBezTo>
                    <a:pt x="32" y="262"/>
                    <a:pt x="32" y="262"/>
                    <a:pt x="32" y="262"/>
                  </a:cubicBezTo>
                  <a:cubicBezTo>
                    <a:pt x="28" y="262"/>
                    <a:pt x="28" y="262"/>
                    <a:pt x="28" y="262"/>
                  </a:cubicBezTo>
                  <a:cubicBezTo>
                    <a:pt x="13" y="262"/>
                    <a:pt x="0" y="250"/>
                    <a:pt x="0" y="234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03"/>
                    <a:pt x="13" y="90"/>
                    <a:pt x="28" y="90"/>
                  </a:cubicBezTo>
                  <a:cubicBezTo>
                    <a:pt x="91" y="90"/>
                    <a:pt x="155" y="90"/>
                    <a:pt x="205" y="90"/>
                  </a:cubicBezTo>
                  <a:close/>
                  <a:moveTo>
                    <a:pt x="56" y="20"/>
                  </a:moveTo>
                  <a:cubicBezTo>
                    <a:pt x="87" y="57"/>
                    <a:pt x="87" y="57"/>
                    <a:pt x="87" y="57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37" y="9"/>
                    <a:pt x="137" y="9"/>
                    <a:pt x="137" y="9"/>
                  </a:cubicBezTo>
                  <a:cubicBezTo>
                    <a:pt x="103" y="65"/>
                    <a:pt x="103" y="65"/>
                    <a:pt x="103" y="65"/>
                  </a:cubicBezTo>
                  <a:cubicBezTo>
                    <a:pt x="110" y="69"/>
                    <a:pt x="114" y="76"/>
                    <a:pt x="116" y="84"/>
                  </a:cubicBezTo>
                  <a:cubicBezTo>
                    <a:pt x="61" y="84"/>
                    <a:pt x="61" y="84"/>
                    <a:pt x="61" y="84"/>
                  </a:cubicBezTo>
                  <a:cubicBezTo>
                    <a:pt x="62" y="77"/>
                    <a:pt x="66" y="70"/>
                    <a:pt x="72" y="66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56" y="20"/>
                    <a:pt x="56" y="20"/>
                    <a:pt x="56" y="20"/>
                  </a:cubicBezTo>
                  <a:close/>
                  <a:moveTo>
                    <a:pt x="80" y="137"/>
                  </a:moveTo>
                  <a:cubicBezTo>
                    <a:pt x="71" y="132"/>
                    <a:pt x="58" y="137"/>
                    <a:pt x="51" y="149"/>
                  </a:cubicBezTo>
                  <a:cubicBezTo>
                    <a:pt x="44" y="161"/>
                    <a:pt x="46" y="175"/>
                    <a:pt x="55" y="181"/>
                  </a:cubicBezTo>
                  <a:cubicBezTo>
                    <a:pt x="64" y="186"/>
                    <a:pt x="69" y="175"/>
                    <a:pt x="76" y="163"/>
                  </a:cubicBezTo>
                  <a:cubicBezTo>
                    <a:pt x="83" y="151"/>
                    <a:pt x="89" y="142"/>
                    <a:pt x="80" y="137"/>
                  </a:cubicBezTo>
                  <a:close/>
                  <a:moveTo>
                    <a:pt x="180" y="119"/>
                  </a:moveTo>
                  <a:cubicBezTo>
                    <a:pt x="180" y="126"/>
                    <a:pt x="180" y="126"/>
                    <a:pt x="180" y="126"/>
                  </a:cubicBezTo>
                  <a:cubicBezTo>
                    <a:pt x="214" y="126"/>
                    <a:pt x="214" y="126"/>
                    <a:pt x="214" y="126"/>
                  </a:cubicBezTo>
                  <a:cubicBezTo>
                    <a:pt x="214" y="119"/>
                    <a:pt x="214" y="119"/>
                    <a:pt x="214" y="119"/>
                  </a:cubicBezTo>
                  <a:cubicBezTo>
                    <a:pt x="180" y="119"/>
                    <a:pt x="180" y="119"/>
                    <a:pt x="180" y="119"/>
                  </a:cubicBezTo>
                  <a:close/>
                  <a:moveTo>
                    <a:pt x="196" y="205"/>
                  </a:moveTo>
                  <a:cubicBezTo>
                    <a:pt x="191" y="205"/>
                    <a:pt x="187" y="210"/>
                    <a:pt x="187" y="215"/>
                  </a:cubicBezTo>
                  <a:cubicBezTo>
                    <a:pt x="187" y="220"/>
                    <a:pt x="191" y="225"/>
                    <a:pt x="196" y="225"/>
                  </a:cubicBezTo>
                  <a:cubicBezTo>
                    <a:pt x="202" y="225"/>
                    <a:pt x="206" y="220"/>
                    <a:pt x="206" y="215"/>
                  </a:cubicBezTo>
                  <a:cubicBezTo>
                    <a:pt x="206" y="210"/>
                    <a:pt x="202" y="205"/>
                    <a:pt x="196" y="205"/>
                  </a:cubicBezTo>
                  <a:close/>
                  <a:moveTo>
                    <a:pt x="196" y="176"/>
                  </a:moveTo>
                  <a:cubicBezTo>
                    <a:pt x="191" y="176"/>
                    <a:pt x="187" y="180"/>
                    <a:pt x="187" y="185"/>
                  </a:cubicBezTo>
                  <a:cubicBezTo>
                    <a:pt x="187" y="191"/>
                    <a:pt x="191" y="195"/>
                    <a:pt x="196" y="195"/>
                  </a:cubicBezTo>
                  <a:cubicBezTo>
                    <a:pt x="202" y="195"/>
                    <a:pt x="206" y="191"/>
                    <a:pt x="206" y="185"/>
                  </a:cubicBezTo>
                  <a:cubicBezTo>
                    <a:pt x="206" y="180"/>
                    <a:pt x="202" y="176"/>
                    <a:pt x="196" y="176"/>
                  </a:cubicBezTo>
                  <a:close/>
                  <a:moveTo>
                    <a:pt x="180" y="151"/>
                  </a:moveTo>
                  <a:cubicBezTo>
                    <a:pt x="180" y="158"/>
                    <a:pt x="180" y="158"/>
                    <a:pt x="180" y="158"/>
                  </a:cubicBezTo>
                  <a:cubicBezTo>
                    <a:pt x="214" y="158"/>
                    <a:pt x="214" y="158"/>
                    <a:pt x="214" y="158"/>
                  </a:cubicBezTo>
                  <a:cubicBezTo>
                    <a:pt x="214" y="151"/>
                    <a:pt x="214" y="151"/>
                    <a:pt x="214" y="151"/>
                  </a:cubicBezTo>
                  <a:cubicBezTo>
                    <a:pt x="180" y="151"/>
                    <a:pt x="180" y="151"/>
                    <a:pt x="180" y="151"/>
                  </a:cubicBezTo>
                  <a:close/>
                  <a:moveTo>
                    <a:pt x="180" y="141"/>
                  </a:moveTo>
                  <a:cubicBezTo>
                    <a:pt x="180" y="147"/>
                    <a:pt x="180" y="147"/>
                    <a:pt x="180" y="147"/>
                  </a:cubicBezTo>
                  <a:cubicBezTo>
                    <a:pt x="214" y="147"/>
                    <a:pt x="214" y="147"/>
                    <a:pt x="214" y="147"/>
                  </a:cubicBezTo>
                  <a:cubicBezTo>
                    <a:pt x="214" y="141"/>
                    <a:pt x="214" y="141"/>
                    <a:pt x="214" y="141"/>
                  </a:cubicBezTo>
                  <a:cubicBezTo>
                    <a:pt x="180" y="141"/>
                    <a:pt x="180" y="141"/>
                    <a:pt x="180" y="141"/>
                  </a:cubicBezTo>
                  <a:close/>
                  <a:moveTo>
                    <a:pt x="180" y="130"/>
                  </a:moveTo>
                  <a:cubicBezTo>
                    <a:pt x="180" y="136"/>
                    <a:pt x="180" y="136"/>
                    <a:pt x="180" y="136"/>
                  </a:cubicBezTo>
                  <a:cubicBezTo>
                    <a:pt x="214" y="136"/>
                    <a:pt x="214" y="136"/>
                    <a:pt x="214" y="136"/>
                  </a:cubicBezTo>
                  <a:cubicBezTo>
                    <a:pt x="214" y="130"/>
                    <a:pt x="214" y="130"/>
                    <a:pt x="214" y="130"/>
                  </a:cubicBezTo>
                  <a:cubicBezTo>
                    <a:pt x="180" y="130"/>
                    <a:pt x="180" y="130"/>
                    <a:pt x="180" y="130"/>
                  </a:cubicBezTo>
                  <a:close/>
                  <a:moveTo>
                    <a:pt x="71" y="122"/>
                  </a:moveTo>
                  <a:cubicBezTo>
                    <a:pt x="51" y="122"/>
                    <a:pt x="34" y="139"/>
                    <a:pt x="34" y="159"/>
                  </a:cubicBezTo>
                  <a:cubicBezTo>
                    <a:pt x="34" y="189"/>
                    <a:pt x="34" y="189"/>
                    <a:pt x="34" y="189"/>
                  </a:cubicBezTo>
                  <a:cubicBezTo>
                    <a:pt x="34" y="210"/>
                    <a:pt x="51" y="226"/>
                    <a:pt x="71" y="226"/>
                  </a:cubicBezTo>
                  <a:cubicBezTo>
                    <a:pt x="133" y="226"/>
                    <a:pt x="133" y="226"/>
                    <a:pt x="133" y="226"/>
                  </a:cubicBezTo>
                  <a:cubicBezTo>
                    <a:pt x="153" y="226"/>
                    <a:pt x="170" y="210"/>
                    <a:pt x="170" y="189"/>
                  </a:cubicBezTo>
                  <a:cubicBezTo>
                    <a:pt x="170" y="159"/>
                    <a:pt x="170" y="159"/>
                    <a:pt x="170" y="159"/>
                  </a:cubicBezTo>
                  <a:cubicBezTo>
                    <a:pt x="170" y="139"/>
                    <a:pt x="153" y="122"/>
                    <a:pt x="133" y="122"/>
                  </a:cubicBezTo>
                  <a:lnTo>
                    <a:pt x="71" y="1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t" anchorCtr="0" bIns="41872" compatLnSpc="1" lIns="83743" numCol="1" rIns="83743" tIns="41872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altLang="en-US" lang="zh-CN" sz="900">
                <a:solidFill>
                  <a:prstClr val="black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721683" y="4673376"/>
            <a:ext cx="136927" cy="481209"/>
            <a:chOff x="8243431" y="1672074"/>
            <a:chExt cx="199000" cy="699358"/>
          </a:xfrm>
          <a:solidFill>
            <a:schemeClr val="bg1">
              <a:lumMod val="75000"/>
            </a:schemeClr>
          </a:solidFill>
        </p:grpSpPr>
        <p:sp>
          <p:nvSpPr>
            <p:cNvPr id="66" name="Oval 65"/>
            <p:cNvSpPr/>
            <p:nvPr/>
          </p:nvSpPr>
          <p:spPr>
            <a:xfrm>
              <a:off x="8243431" y="2172432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8243431" y="1921597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8243431" y="1672074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360912" y="4673376"/>
            <a:ext cx="136927" cy="481209"/>
            <a:chOff x="8243431" y="1672074"/>
            <a:chExt cx="199000" cy="699358"/>
          </a:xfrm>
          <a:solidFill>
            <a:schemeClr val="bg1">
              <a:lumMod val="75000"/>
            </a:schemeClr>
          </a:solidFill>
        </p:grpSpPr>
        <p:sp>
          <p:nvSpPr>
            <p:cNvPr id="71" name="Oval 70"/>
            <p:cNvSpPr/>
            <p:nvPr/>
          </p:nvSpPr>
          <p:spPr>
            <a:xfrm>
              <a:off x="8243431" y="2172432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8243431" y="1921597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8243431" y="1672074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9994336" y="4673376"/>
            <a:ext cx="136927" cy="481209"/>
            <a:chOff x="8243431" y="1672074"/>
            <a:chExt cx="199000" cy="699358"/>
          </a:xfrm>
          <a:solidFill>
            <a:schemeClr val="bg1">
              <a:lumMod val="75000"/>
            </a:schemeClr>
          </a:solidFill>
        </p:grpSpPr>
        <p:sp>
          <p:nvSpPr>
            <p:cNvPr id="75" name="Oval 74"/>
            <p:cNvSpPr/>
            <p:nvPr/>
          </p:nvSpPr>
          <p:spPr>
            <a:xfrm>
              <a:off x="8243431" y="2172432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8243431" y="1921597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8243431" y="1672074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544198" y="2850346"/>
            <a:ext cx="136927" cy="481209"/>
            <a:chOff x="8243431" y="1672074"/>
            <a:chExt cx="199000" cy="699358"/>
          </a:xfrm>
          <a:solidFill>
            <a:schemeClr val="bg1">
              <a:lumMod val="75000"/>
            </a:schemeClr>
          </a:solidFill>
        </p:grpSpPr>
        <p:sp>
          <p:nvSpPr>
            <p:cNvPr id="79" name="Oval 78"/>
            <p:cNvSpPr/>
            <p:nvPr/>
          </p:nvSpPr>
          <p:spPr>
            <a:xfrm>
              <a:off x="8243431" y="2172432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8243431" y="1921597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8243431" y="1672074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8177625" y="2850346"/>
            <a:ext cx="136927" cy="481209"/>
            <a:chOff x="8243431" y="1672074"/>
            <a:chExt cx="199000" cy="699358"/>
          </a:xfrm>
          <a:solidFill>
            <a:schemeClr val="bg1">
              <a:lumMod val="75000"/>
            </a:schemeClr>
          </a:solidFill>
        </p:grpSpPr>
        <p:sp>
          <p:nvSpPr>
            <p:cNvPr id="83" name="Oval 82"/>
            <p:cNvSpPr/>
            <p:nvPr/>
          </p:nvSpPr>
          <p:spPr>
            <a:xfrm>
              <a:off x="8243431" y="2172432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8243431" y="1921597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8243431" y="1672074"/>
              <a:ext cx="199000" cy="199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GB" sz="9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86" name="Rectangle 85"/>
          <p:cNvSpPr/>
          <p:nvPr/>
        </p:nvSpPr>
        <p:spPr>
          <a:xfrm>
            <a:off x="1948516" y="5309518"/>
            <a:ext cx="1683263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87" name="Rectangle 86"/>
          <p:cNvSpPr/>
          <p:nvPr/>
        </p:nvSpPr>
        <p:spPr>
          <a:xfrm>
            <a:off x="9221170" y="5309518"/>
            <a:ext cx="1683263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587745" y="5309518"/>
            <a:ext cx="1683263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390216" y="2025631"/>
            <a:ext cx="1711746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751737" y="2025631"/>
            <a:ext cx="1711746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48" name="文本框 47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55" name="椭圆 54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1" name="椭圆 90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850084434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7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8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2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3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7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8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5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6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2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3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6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6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7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7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78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2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6"/>
      <p:bldP grpId="0" spid="87"/>
      <p:bldP grpId="0" spid="88"/>
      <p:bldP grpId="0" spid="89"/>
      <p:bldP grpId="0" spid="90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5619385" y="2570020"/>
            <a:ext cx="4297680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1" marL="0"/>
            <a:r>
              <a:rPr altLang="en-US" lang="zh-CN" sz="54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相关标题文字</a:t>
            </a:r>
          </a:p>
        </p:txBody>
      </p:sp>
      <p:cxnSp>
        <p:nvCxnSpPr>
          <p:cNvPr id="7" name="直接连接符 6"/>
          <p:cNvCxnSpPr/>
          <p:nvPr/>
        </p:nvCxnSpPr>
        <p:spPr>
          <a:xfrm flipH="1" flipV="1">
            <a:off x="5315639" y="1759990"/>
            <a:ext cx="0" cy="371267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9"/>
          <p:cNvSpPr txBox="1"/>
          <p:nvPr/>
        </p:nvSpPr>
        <p:spPr>
          <a:xfrm>
            <a:off x="5767399" y="3765046"/>
            <a:ext cx="1939531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年度工作概述</a:t>
            </a:r>
          </a:p>
        </p:txBody>
      </p:sp>
      <p:sp>
        <p:nvSpPr>
          <p:cNvPr id="9" name="文本框 9"/>
          <p:cNvSpPr txBox="1"/>
          <p:nvPr/>
        </p:nvSpPr>
        <p:spPr>
          <a:xfrm>
            <a:off x="5767400" y="4222639"/>
            <a:ext cx="2102136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成功项目展示</a:t>
            </a:r>
          </a:p>
        </p:txBody>
      </p:sp>
      <p:sp>
        <p:nvSpPr>
          <p:cNvPr id="12" name="文本框 9"/>
          <p:cNvSpPr txBox="1"/>
          <p:nvPr/>
        </p:nvSpPr>
        <p:spPr>
          <a:xfrm>
            <a:off x="8162251" y="3769627"/>
            <a:ext cx="1939531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工作完成情况</a:t>
            </a:r>
          </a:p>
        </p:txBody>
      </p:sp>
      <p:sp>
        <p:nvSpPr>
          <p:cNvPr id="13" name="文本框 9"/>
          <p:cNvSpPr txBox="1"/>
          <p:nvPr/>
        </p:nvSpPr>
        <p:spPr>
          <a:xfrm>
            <a:off x="8162254" y="4227853"/>
            <a:ext cx="1939528" cy="3214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indent="-241076" lvl="1" marL="241076">
              <a:buFont charset="2" pitchFamily="2" typeface="Wingdings"/>
              <a:buChar char="l"/>
            </a:pPr>
            <a:r>
              <a:rPr altLang="en-US" lang="zh-CN" sz="2109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工作存在不足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62430" y="4541726"/>
            <a:ext cx="1269470" cy="3429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/>
            <a:r>
              <a:rPr altLang="zh-CN" lang="en-US" sz="225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PART 01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3182438" y="2553129"/>
            <a:ext cx="1829454" cy="1829454"/>
            <a:chOff x="2262782" y="1446400"/>
            <a:chExt cx="1301106" cy="1301106"/>
          </a:xfrm>
        </p:grpSpPr>
        <p:sp>
          <p:nvSpPr>
            <p:cNvPr id="5" name="椭圆 4"/>
            <p:cNvSpPr/>
            <p:nvPr/>
          </p:nvSpPr>
          <p:spPr>
            <a:xfrm>
              <a:off x="2262782" y="1446400"/>
              <a:ext cx="1301106" cy="130110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0" name="KSO_Shape"/>
            <p:cNvSpPr/>
            <p:nvPr/>
          </p:nvSpPr>
          <p:spPr bwMode="auto">
            <a:xfrm>
              <a:off x="2523120" y="1821416"/>
              <a:ext cx="836342" cy="574285"/>
            </a:xfrm>
            <a:custGeom>
              <a:gdLst>
                <a:gd fmla="*/ 2147483646 w 112" name="T0"/>
                <a:gd fmla="*/ 2147483646 h 77" name="T1"/>
                <a:gd fmla="*/ 2147483646 w 112" name="T2"/>
                <a:gd fmla="*/ 2147483646 h 77" name="T3"/>
                <a:gd fmla="*/ 2147483646 w 112" name="T4"/>
                <a:gd fmla="*/ 2147483646 h 77" name="T5"/>
                <a:gd fmla="*/ 2147483646 w 112" name="T6"/>
                <a:gd fmla="*/ 2147483646 h 77" name="T7"/>
                <a:gd fmla="*/ 2147483646 w 112" name="T8"/>
                <a:gd fmla="*/ 2147483646 h 77" name="T9"/>
                <a:gd fmla="*/ 0 w 112" name="T10"/>
                <a:gd fmla="*/ 2147483646 h 77" name="T11"/>
                <a:gd fmla="*/ 2147483646 w 112" name="T12"/>
                <a:gd fmla="*/ 2147483646 h 77" name="T13"/>
                <a:gd fmla="*/ 2147483646 w 112" name="T14"/>
                <a:gd fmla="*/ 2147483646 h 77" name="T15"/>
                <a:gd fmla="*/ 2147483646 w 112" name="T16"/>
                <a:gd fmla="*/ 2147483646 h 77" name="T17"/>
                <a:gd fmla="*/ 2147483646 w 112" name="T18"/>
                <a:gd fmla="*/ 2147483646 h 77" name="T19"/>
                <a:gd fmla="*/ 2147483646 w 112" name="T20"/>
                <a:gd fmla="*/ 2147483646 h 77" name="T21"/>
                <a:gd fmla="*/ 2147483646 w 112" name="T22"/>
                <a:gd fmla="*/ 2147483646 h 77" name="T23"/>
                <a:gd fmla="*/ 2147483646 w 112" name="T24"/>
                <a:gd fmla="*/ 2147483646 h 77" name="T25"/>
                <a:gd fmla="*/ 2147483646 w 112" name="T26"/>
                <a:gd fmla="*/ 2147483646 h 77" name="T27"/>
                <a:gd fmla="*/ 2147483646 w 112" name="T28"/>
                <a:gd fmla="*/ 2147483646 h 77" name="T29"/>
                <a:gd fmla="*/ 2147483646 w 112" name="T30"/>
                <a:gd fmla="*/ 2147483646 h 77" name="T31"/>
                <a:gd fmla="*/ 2147483646 w 112" name="T32"/>
                <a:gd fmla="*/ 2147483646 h 77" name="T33"/>
                <a:gd fmla="*/ 2147483646 w 112" name="T34"/>
                <a:gd fmla="*/ 2147483646 h 77" name="T35"/>
                <a:gd fmla="*/ 2147483646 w 112" name="T36"/>
                <a:gd fmla="*/ 2147483646 h 77" name="T37"/>
                <a:gd fmla="*/ 2147483646 w 112" name="T38"/>
                <a:gd fmla="*/ 2147483646 h 77" name="T39"/>
                <a:gd fmla="*/ 2147483646 w 112" name="T40"/>
                <a:gd fmla="*/ 2147483646 h 77" name="T41"/>
                <a:gd fmla="*/ 2147483646 w 112" name="T42"/>
                <a:gd fmla="*/ 2147483646 h 77" name="T43"/>
                <a:gd fmla="*/ 2147483646 w 112" name="T44"/>
                <a:gd fmla="*/ 2147483646 h 77" name="T45"/>
                <a:gd fmla="*/ 2147483646 w 112" name="T46"/>
                <a:gd fmla="*/ 2147483646 h 77" name="T47"/>
                <a:gd fmla="*/ 2147483646 w 112" name="T48"/>
                <a:gd fmla="*/ 2147483646 h 77" name="T49"/>
                <a:gd fmla="*/ 2147483646 w 112" name="T50"/>
                <a:gd fmla="*/ 2147483646 h 77" name="T51"/>
                <a:gd fmla="*/ 2147483646 w 112" name="T52"/>
                <a:gd fmla="*/ 2147483646 h 77" name="T53"/>
                <a:gd fmla="*/ 2147483646 w 112" name="T54"/>
                <a:gd fmla="*/ 2147483646 h 77" name="T55"/>
                <a:gd fmla="*/ 2147483646 w 112" name="T56"/>
                <a:gd fmla="*/ 2147483646 h 77" name="T57"/>
                <a:gd fmla="*/ 2147483646 w 112" name="T58"/>
                <a:gd fmla="*/ 2147483646 h 77" name="T59"/>
                <a:gd fmla="*/ 2147483646 w 112" name="T60"/>
                <a:gd fmla="*/ 2147483646 h 77" name="T61"/>
                <a:gd fmla="*/ 2147483646 w 112" name="T62"/>
                <a:gd fmla="*/ 2147483646 h 77" name="T63"/>
                <a:gd fmla="*/ 2147483646 w 112" name="T64"/>
                <a:gd fmla="*/ 2147483646 h 77" name="T65"/>
                <a:gd fmla="*/ 2147483646 w 112" name="T66"/>
                <a:gd fmla="*/ 2147483646 h 77" name="T67"/>
                <a:gd fmla="*/ 2147483646 w 112" name="T68"/>
                <a:gd fmla="*/ 2147483646 h 77" name="T69"/>
                <a:gd fmla="*/ 2147483646 w 112" name="T70"/>
                <a:gd fmla="*/ 2147483646 h 77" name="T71"/>
                <a:gd fmla="*/ 2147483646 w 112" name="T72"/>
                <a:gd fmla="*/ 2147483646 h 77" name="T73"/>
                <a:gd fmla="*/ 2147483646 w 112" name="T74"/>
                <a:gd fmla="*/ 2147483646 h 77" name="T75"/>
                <a:gd fmla="*/ 2147483646 w 112" name="T76"/>
                <a:gd fmla="*/ 2147483646 h 77" name="T77"/>
                <a:gd fmla="*/ 2147483646 w 112" name="T78"/>
                <a:gd fmla="*/ 2147483646 h 77" name="T79"/>
                <a:gd fmla="*/ 2147483646 w 112" name="T80"/>
                <a:gd fmla="*/ 2147483646 h 77" name="T81"/>
                <a:gd fmla="*/ 2147483646 w 112" name="T82"/>
                <a:gd fmla="*/ 2147483646 h 77" name="T83"/>
                <a:gd fmla="*/ 2147483646 w 112" name="T84"/>
                <a:gd fmla="*/ 2147483646 h 77" name="T85"/>
                <a:gd fmla="*/ 2147483646 w 112" name="T86"/>
                <a:gd fmla="*/ 2147483646 h 77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b" l="0" r="r" t="0"/>
              <a:pathLst>
                <a:path h="77" w="112">
                  <a:moveTo>
                    <a:pt x="56" y="0"/>
                  </a:moveTo>
                  <a:cubicBezTo>
                    <a:pt x="62" y="0"/>
                    <a:pt x="66" y="4"/>
                    <a:pt x="66" y="10"/>
                  </a:cubicBezTo>
                  <a:cubicBezTo>
                    <a:pt x="66" y="15"/>
                    <a:pt x="62" y="20"/>
                    <a:pt x="56" y="20"/>
                  </a:cubicBezTo>
                  <a:cubicBezTo>
                    <a:pt x="51" y="20"/>
                    <a:pt x="46" y="15"/>
                    <a:pt x="46" y="10"/>
                  </a:cubicBezTo>
                  <a:cubicBezTo>
                    <a:pt x="46" y="4"/>
                    <a:pt x="51" y="0"/>
                    <a:pt x="56" y="0"/>
                  </a:cubicBezTo>
                  <a:close/>
                  <a:moveTo>
                    <a:pt x="15" y="49"/>
                  </a:moveTo>
                  <a:cubicBezTo>
                    <a:pt x="15" y="66"/>
                    <a:pt x="15" y="66"/>
                    <a:pt x="15" y="66"/>
                  </a:cubicBezTo>
                  <a:cubicBezTo>
                    <a:pt x="10" y="66"/>
                    <a:pt x="10" y="66"/>
                    <a:pt x="10" y="66"/>
                  </a:cubicBezTo>
                  <a:cubicBezTo>
                    <a:pt x="10" y="52"/>
                    <a:pt x="10" y="52"/>
                    <a:pt x="10" y="52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4" y="66"/>
                    <a:pt x="4" y="66"/>
                    <a:pt x="4" y="66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1" y="29"/>
                    <a:pt x="4" y="29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3" y="30"/>
                    <a:pt x="13" y="30"/>
                    <a:pt x="13" y="31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5" y="49"/>
                    <a:pt x="15" y="49"/>
                    <a:pt x="15" y="49"/>
                  </a:cubicBezTo>
                  <a:close/>
                  <a:moveTo>
                    <a:pt x="10" y="15"/>
                  </a:moveTo>
                  <a:cubicBezTo>
                    <a:pt x="13" y="15"/>
                    <a:pt x="16" y="18"/>
                    <a:pt x="16" y="22"/>
                  </a:cubicBezTo>
                  <a:cubicBezTo>
                    <a:pt x="16" y="23"/>
                    <a:pt x="16" y="24"/>
                    <a:pt x="15" y="25"/>
                  </a:cubicBezTo>
                  <a:cubicBezTo>
                    <a:pt x="15" y="26"/>
                    <a:pt x="15" y="26"/>
                    <a:pt x="14" y="26"/>
                  </a:cubicBezTo>
                  <a:cubicBezTo>
                    <a:pt x="13" y="27"/>
                    <a:pt x="12" y="28"/>
                    <a:pt x="10" y="28"/>
                  </a:cubicBezTo>
                  <a:cubicBezTo>
                    <a:pt x="6" y="28"/>
                    <a:pt x="3" y="25"/>
                    <a:pt x="3" y="22"/>
                  </a:cubicBezTo>
                  <a:cubicBezTo>
                    <a:pt x="3" y="18"/>
                    <a:pt x="6" y="15"/>
                    <a:pt x="10" y="15"/>
                  </a:cubicBezTo>
                  <a:close/>
                  <a:moveTo>
                    <a:pt x="96" y="49"/>
                  </a:moveTo>
                  <a:cubicBezTo>
                    <a:pt x="96" y="66"/>
                    <a:pt x="96" y="66"/>
                    <a:pt x="96" y="66"/>
                  </a:cubicBezTo>
                  <a:cubicBezTo>
                    <a:pt x="101" y="66"/>
                    <a:pt x="101" y="66"/>
                    <a:pt x="101" y="66"/>
                  </a:cubicBezTo>
                  <a:cubicBezTo>
                    <a:pt x="101" y="52"/>
                    <a:pt x="101" y="52"/>
                    <a:pt x="101" y="52"/>
                  </a:cubicBezTo>
                  <a:cubicBezTo>
                    <a:pt x="102" y="52"/>
                    <a:pt x="102" y="52"/>
                    <a:pt x="102" y="52"/>
                  </a:cubicBezTo>
                  <a:cubicBezTo>
                    <a:pt x="102" y="66"/>
                    <a:pt x="102" y="66"/>
                    <a:pt x="102" y="66"/>
                  </a:cubicBezTo>
                  <a:cubicBezTo>
                    <a:pt x="107" y="66"/>
                    <a:pt x="107" y="66"/>
                    <a:pt x="107" y="66"/>
                  </a:cubicBezTo>
                  <a:cubicBezTo>
                    <a:pt x="107" y="49"/>
                    <a:pt x="107" y="49"/>
                    <a:pt x="107" y="49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12" y="46"/>
                    <a:pt x="112" y="46"/>
                    <a:pt x="112" y="46"/>
                  </a:cubicBezTo>
                  <a:cubicBezTo>
                    <a:pt x="112" y="33"/>
                    <a:pt x="112" y="33"/>
                    <a:pt x="112" y="33"/>
                  </a:cubicBezTo>
                  <a:cubicBezTo>
                    <a:pt x="112" y="31"/>
                    <a:pt x="110" y="29"/>
                    <a:pt x="107" y="29"/>
                  </a:cubicBezTo>
                  <a:cubicBezTo>
                    <a:pt x="98" y="29"/>
                    <a:pt x="98" y="29"/>
                    <a:pt x="98" y="29"/>
                  </a:cubicBezTo>
                  <a:cubicBezTo>
                    <a:pt x="98" y="30"/>
                    <a:pt x="98" y="30"/>
                    <a:pt x="98" y="3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6" y="49"/>
                    <a:pt x="96" y="49"/>
                    <a:pt x="96" y="49"/>
                  </a:cubicBezTo>
                  <a:close/>
                  <a:moveTo>
                    <a:pt x="101" y="15"/>
                  </a:moveTo>
                  <a:cubicBezTo>
                    <a:pt x="98" y="15"/>
                    <a:pt x="95" y="18"/>
                    <a:pt x="95" y="22"/>
                  </a:cubicBezTo>
                  <a:cubicBezTo>
                    <a:pt x="95" y="23"/>
                    <a:pt x="95" y="24"/>
                    <a:pt x="96" y="25"/>
                  </a:cubicBezTo>
                  <a:cubicBezTo>
                    <a:pt x="96" y="26"/>
                    <a:pt x="97" y="26"/>
                    <a:pt x="97" y="26"/>
                  </a:cubicBezTo>
                  <a:cubicBezTo>
                    <a:pt x="98" y="27"/>
                    <a:pt x="100" y="28"/>
                    <a:pt x="101" y="28"/>
                  </a:cubicBezTo>
                  <a:cubicBezTo>
                    <a:pt x="105" y="28"/>
                    <a:pt x="108" y="25"/>
                    <a:pt x="108" y="22"/>
                  </a:cubicBezTo>
                  <a:cubicBezTo>
                    <a:pt x="108" y="18"/>
                    <a:pt x="105" y="15"/>
                    <a:pt x="101" y="15"/>
                  </a:cubicBezTo>
                  <a:close/>
                  <a:moveTo>
                    <a:pt x="75" y="51"/>
                  </a:moveTo>
                  <a:cubicBezTo>
                    <a:pt x="75" y="72"/>
                    <a:pt x="75" y="72"/>
                    <a:pt x="75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54"/>
                    <a:pt x="80" y="54"/>
                    <a:pt x="80" y="54"/>
                  </a:cubicBezTo>
                  <a:cubicBezTo>
                    <a:pt x="82" y="54"/>
                    <a:pt x="82" y="54"/>
                    <a:pt x="82" y="54"/>
                  </a:cubicBezTo>
                  <a:cubicBezTo>
                    <a:pt x="82" y="72"/>
                    <a:pt x="82" y="72"/>
                    <a:pt x="82" y="72"/>
                  </a:cubicBezTo>
                  <a:cubicBezTo>
                    <a:pt x="87" y="72"/>
                    <a:pt x="87" y="72"/>
                    <a:pt x="87" y="72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87" y="47"/>
                    <a:pt x="87" y="47"/>
                    <a:pt x="87" y="47"/>
                  </a:cubicBezTo>
                  <a:cubicBezTo>
                    <a:pt x="87" y="36"/>
                    <a:pt x="87" y="36"/>
                    <a:pt x="87" y="36"/>
                  </a:cubicBezTo>
                  <a:cubicBezTo>
                    <a:pt x="88" y="36"/>
                    <a:pt x="88" y="36"/>
                    <a:pt x="88" y="3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4" y="28"/>
                    <a:pt x="91" y="26"/>
                    <a:pt x="88" y="26"/>
                  </a:cubicBezTo>
                  <a:cubicBezTo>
                    <a:pt x="77" y="26"/>
                    <a:pt x="77" y="26"/>
                    <a:pt x="77" y="26"/>
                  </a:cubicBezTo>
                  <a:cubicBezTo>
                    <a:pt x="77" y="27"/>
                    <a:pt x="77" y="28"/>
                    <a:pt x="77" y="28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5" y="51"/>
                    <a:pt x="75" y="51"/>
                    <a:pt x="75" y="51"/>
                  </a:cubicBezTo>
                  <a:close/>
                  <a:moveTo>
                    <a:pt x="65" y="47"/>
                  </a:moveTo>
                  <a:cubicBezTo>
                    <a:pt x="65" y="32"/>
                    <a:pt x="65" y="32"/>
                    <a:pt x="65" y="32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47"/>
                    <a:pt x="64" y="47"/>
                    <a:pt x="64" y="47"/>
                  </a:cubicBezTo>
                  <a:cubicBezTo>
                    <a:pt x="64" y="50"/>
                    <a:pt x="64" y="50"/>
                    <a:pt x="64" y="50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57" y="77"/>
                    <a:pt x="57" y="77"/>
                    <a:pt x="57" y="77"/>
                  </a:cubicBezTo>
                  <a:cubicBezTo>
                    <a:pt x="57" y="55"/>
                    <a:pt x="57" y="55"/>
                    <a:pt x="57" y="55"/>
                  </a:cubicBezTo>
                  <a:cubicBezTo>
                    <a:pt x="55" y="55"/>
                    <a:pt x="55" y="55"/>
                    <a:pt x="55" y="55"/>
                  </a:cubicBezTo>
                  <a:cubicBezTo>
                    <a:pt x="55" y="77"/>
                    <a:pt x="55" y="77"/>
                    <a:pt x="55" y="77"/>
                  </a:cubicBezTo>
                  <a:cubicBezTo>
                    <a:pt x="48" y="77"/>
                    <a:pt x="48" y="77"/>
                    <a:pt x="48" y="77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48" y="47"/>
                    <a:pt x="48" y="47"/>
                    <a:pt x="48" y="47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7" y="47"/>
                    <a:pt x="47" y="47"/>
                    <a:pt x="47" y="47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4"/>
                    <a:pt x="44" y="21"/>
                    <a:pt x="47" y="21"/>
                  </a:cubicBezTo>
                  <a:cubicBezTo>
                    <a:pt x="66" y="21"/>
                    <a:pt x="46" y="21"/>
                    <a:pt x="65" y="21"/>
                  </a:cubicBezTo>
                  <a:cubicBezTo>
                    <a:pt x="69" y="21"/>
                    <a:pt x="71" y="24"/>
                    <a:pt x="71" y="2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0" y="47"/>
                    <a:pt x="68" y="47"/>
                    <a:pt x="65" y="47"/>
                  </a:cubicBezTo>
                  <a:close/>
                  <a:moveTo>
                    <a:pt x="37" y="51"/>
                  </a:moveTo>
                  <a:cubicBezTo>
                    <a:pt x="37" y="72"/>
                    <a:pt x="37" y="72"/>
                    <a:pt x="37" y="72"/>
                  </a:cubicBezTo>
                  <a:cubicBezTo>
                    <a:pt x="31" y="72"/>
                    <a:pt x="31" y="72"/>
                    <a:pt x="31" y="72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72"/>
                    <a:pt x="30" y="72"/>
                    <a:pt x="30" y="72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18" y="47"/>
                    <a:pt x="18" y="47"/>
                    <a:pt x="18" y="47"/>
                  </a:cubicBezTo>
                  <a:cubicBezTo>
                    <a:pt x="18" y="31"/>
                    <a:pt x="18" y="31"/>
                    <a:pt x="18" y="31"/>
                  </a:cubicBezTo>
                  <a:cubicBezTo>
                    <a:pt x="18" y="28"/>
                    <a:pt x="20" y="26"/>
                    <a:pt x="23" y="26"/>
                  </a:cubicBezTo>
                  <a:cubicBezTo>
                    <a:pt x="35" y="26"/>
                    <a:pt x="35" y="26"/>
                    <a:pt x="35" y="26"/>
                  </a:cubicBezTo>
                  <a:cubicBezTo>
                    <a:pt x="35" y="27"/>
                    <a:pt x="35" y="28"/>
                    <a:pt x="35" y="28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7" y="51"/>
                    <a:pt x="37" y="51"/>
                    <a:pt x="37" y="51"/>
                  </a:cubicBezTo>
                  <a:close/>
                  <a:moveTo>
                    <a:pt x="31" y="9"/>
                  </a:moveTo>
                  <a:cubicBezTo>
                    <a:pt x="35" y="9"/>
                    <a:pt x="39" y="12"/>
                    <a:pt x="39" y="17"/>
                  </a:cubicBezTo>
                  <a:cubicBezTo>
                    <a:pt x="39" y="19"/>
                    <a:pt x="38" y="20"/>
                    <a:pt x="37" y="22"/>
                  </a:cubicBezTo>
                  <a:cubicBezTo>
                    <a:pt x="37" y="22"/>
                    <a:pt x="37" y="22"/>
                    <a:pt x="37" y="23"/>
                  </a:cubicBezTo>
                  <a:cubicBezTo>
                    <a:pt x="35" y="24"/>
                    <a:pt x="33" y="25"/>
                    <a:pt x="31" y="25"/>
                  </a:cubicBezTo>
                  <a:cubicBezTo>
                    <a:pt x="26" y="25"/>
                    <a:pt x="22" y="21"/>
                    <a:pt x="22" y="17"/>
                  </a:cubicBezTo>
                  <a:cubicBezTo>
                    <a:pt x="22" y="12"/>
                    <a:pt x="26" y="9"/>
                    <a:pt x="31" y="9"/>
                  </a:cubicBezTo>
                  <a:close/>
                  <a:moveTo>
                    <a:pt x="81" y="9"/>
                  </a:moveTo>
                  <a:cubicBezTo>
                    <a:pt x="76" y="9"/>
                    <a:pt x="73" y="12"/>
                    <a:pt x="73" y="17"/>
                  </a:cubicBezTo>
                  <a:cubicBezTo>
                    <a:pt x="73" y="19"/>
                    <a:pt x="73" y="20"/>
                    <a:pt x="74" y="22"/>
                  </a:cubicBezTo>
                  <a:cubicBezTo>
                    <a:pt x="75" y="22"/>
                    <a:pt x="75" y="22"/>
                    <a:pt x="75" y="23"/>
                  </a:cubicBezTo>
                  <a:cubicBezTo>
                    <a:pt x="77" y="24"/>
                    <a:pt x="79" y="25"/>
                    <a:pt x="81" y="25"/>
                  </a:cubicBezTo>
                  <a:cubicBezTo>
                    <a:pt x="85" y="25"/>
                    <a:pt x="89" y="21"/>
                    <a:pt x="89" y="17"/>
                  </a:cubicBezTo>
                  <a:cubicBezTo>
                    <a:pt x="89" y="12"/>
                    <a:pt x="85" y="9"/>
                    <a:pt x="81" y="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4" name="Freeform 6"/>
          <p:cNvSpPr/>
          <p:nvPr/>
        </p:nvSpPr>
        <p:spPr bwMode="auto">
          <a:xfrm>
            <a:off x="-10808" y="5773488"/>
            <a:ext cx="12880367" cy="1459162"/>
          </a:xfrm>
          <a:custGeom>
            <a:gdLst>
              <a:gd fmla="*/ 0 w 5734" name="T0"/>
              <a:gd fmla="*/ 0 h 931" name="T1"/>
              <a:gd fmla="*/ 167 w 5734" name="T2"/>
              <a:gd fmla="*/ 73 h 931" name="T3"/>
              <a:gd fmla="*/ 340 w 5734" name="T4"/>
              <a:gd fmla="*/ 143 h 931" name="T5"/>
              <a:gd fmla="*/ 522 w 5734" name="T6"/>
              <a:gd fmla="*/ 206 h 931" name="T7"/>
              <a:gd fmla="*/ 711 w 5734" name="T8"/>
              <a:gd fmla="*/ 266 h 931" name="T9"/>
              <a:gd fmla="*/ 907 w 5734" name="T10"/>
              <a:gd fmla="*/ 320 h 931" name="T11"/>
              <a:gd fmla="*/ 1109 w 5734" name="T12"/>
              <a:gd fmla="*/ 369 h 931" name="T13"/>
              <a:gd fmla="*/ 1315 w 5734" name="T14"/>
              <a:gd fmla="*/ 415 h 931" name="T15"/>
              <a:gd fmla="*/ 1529 w 5734" name="T16"/>
              <a:gd fmla="*/ 455 h 931" name="T17"/>
              <a:gd fmla="*/ 1746 w 5734" name="T18"/>
              <a:gd fmla="*/ 490 h 931" name="T19"/>
              <a:gd fmla="*/ 1966 w 5734" name="T20"/>
              <a:gd fmla="*/ 520 h 931" name="T21"/>
              <a:gd fmla="*/ 2189 w 5734" name="T22"/>
              <a:gd fmla="*/ 544 h 931" name="T23"/>
              <a:gd fmla="*/ 2416 w 5734" name="T24"/>
              <a:gd fmla="*/ 563 h 931" name="T25"/>
              <a:gd fmla="*/ 2644 w 5734" name="T26"/>
              <a:gd fmla="*/ 579 h 931" name="T27"/>
              <a:gd fmla="*/ 2873 w 5734" name="T28"/>
              <a:gd fmla="*/ 588 h 931" name="T29"/>
              <a:gd fmla="*/ 3104 w 5734" name="T30"/>
              <a:gd fmla="*/ 593 h 931" name="T31"/>
              <a:gd fmla="*/ 3336 w 5734" name="T32"/>
              <a:gd fmla="*/ 591 h 931" name="T33"/>
              <a:gd fmla="*/ 3567 w 5734" name="T34"/>
              <a:gd fmla="*/ 586 h 931" name="T35"/>
              <a:gd fmla="*/ 3798 w 5734" name="T36"/>
              <a:gd fmla="*/ 576 h 931" name="T37"/>
              <a:gd fmla="*/ 4025 w 5734" name="T38"/>
              <a:gd fmla="*/ 560 h 931" name="T39"/>
              <a:gd fmla="*/ 4253 w 5734" name="T40"/>
              <a:gd fmla="*/ 539 h 931" name="T41"/>
              <a:gd fmla="*/ 4477 w 5734" name="T42"/>
              <a:gd fmla="*/ 511 h 931" name="T43"/>
              <a:gd fmla="*/ 4698 w 5734" name="T44"/>
              <a:gd fmla="*/ 479 h 931" name="T45"/>
              <a:gd fmla="*/ 4915 w 5734" name="T46"/>
              <a:gd fmla="*/ 443 h 931" name="T47"/>
              <a:gd fmla="*/ 5127 w 5734" name="T48"/>
              <a:gd fmla="*/ 401 h 931" name="T49"/>
              <a:gd fmla="*/ 5335 w 5734" name="T50"/>
              <a:gd fmla="*/ 352 h 931" name="T51"/>
              <a:gd fmla="*/ 5538 w 5734" name="T52"/>
              <a:gd fmla="*/ 299 h 931" name="T53"/>
              <a:gd fmla="*/ 5734 w 5734" name="T54"/>
              <a:gd fmla="*/ 240 h 931" name="T55"/>
              <a:gd fmla="*/ 5734 w 5734" name="T56"/>
              <a:gd fmla="*/ 931 h 931" name="T57"/>
              <a:gd fmla="*/ 0 w 5734" name="T58"/>
              <a:gd fmla="*/ 931 h 931" name="T59"/>
              <a:gd fmla="*/ 0 w 5734" name="T60"/>
              <a:gd fmla="*/ 0 h 9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931" w="5734">
                <a:moveTo>
                  <a:pt x="0" y="0"/>
                </a:moveTo>
                <a:lnTo>
                  <a:pt x="167" y="73"/>
                </a:lnTo>
                <a:lnTo>
                  <a:pt x="340" y="143"/>
                </a:lnTo>
                <a:lnTo>
                  <a:pt x="522" y="206"/>
                </a:lnTo>
                <a:lnTo>
                  <a:pt x="711" y="266"/>
                </a:lnTo>
                <a:lnTo>
                  <a:pt x="907" y="320"/>
                </a:lnTo>
                <a:lnTo>
                  <a:pt x="1109" y="369"/>
                </a:lnTo>
                <a:lnTo>
                  <a:pt x="1315" y="415"/>
                </a:lnTo>
                <a:lnTo>
                  <a:pt x="1529" y="455"/>
                </a:lnTo>
                <a:lnTo>
                  <a:pt x="1746" y="490"/>
                </a:lnTo>
                <a:lnTo>
                  <a:pt x="1966" y="520"/>
                </a:lnTo>
                <a:lnTo>
                  <a:pt x="2189" y="544"/>
                </a:lnTo>
                <a:lnTo>
                  <a:pt x="2416" y="563"/>
                </a:lnTo>
                <a:lnTo>
                  <a:pt x="2644" y="579"/>
                </a:lnTo>
                <a:lnTo>
                  <a:pt x="2873" y="588"/>
                </a:lnTo>
                <a:lnTo>
                  <a:pt x="3104" y="593"/>
                </a:lnTo>
                <a:lnTo>
                  <a:pt x="3336" y="591"/>
                </a:lnTo>
                <a:lnTo>
                  <a:pt x="3567" y="586"/>
                </a:lnTo>
                <a:lnTo>
                  <a:pt x="3798" y="576"/>
                </a:lnTo>
                <a:lnTo>
                  <a:pt x="4025" y="560"/>
                </a:lnTo>
                <a:lnTo>
                  <a:pt x="4253" y="539"/>
                </a:lnTo>
                <a:lnTo>
                  <a:pt x="4477" y="511"/>
                </a:lnTo>
                <a:lnTo>
                  <a:pt x="4698" y="479"/>
                </a:lnTo>
                <a:lnTo>
                  <a:pt x="4915" y="443"/>
                </a:lnTo>
                <a:lnTo>
                  <a:pt x="5127" y="401"/>
                </a:lnTo>
                <a:lnTo>
                  <a:pt x="5335" y="352"/>
                </a:lnTo>
                <a:lnTo>
                  <a:pt x="5538" y="299"/>
                </a:lnTo>
                <a:lnTo>
                  <a:pt x="5734" y="240"/>
                </a:lnTo>
                <a:lnTo>
                  <a:pt x="5734" y="931"/>
                </a:lnTo>
                <a:lnTo>
                  <a:pt x="0" y="9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5" name="Freeform 7"/>
          <p:cNvSpPr/>
          <p:nvPr/>
        </p:nvSpPr>
        <p:spPr bwMode="auto">
          <a:xfrm>
            <a:off x="-10808" y="6105756"/>
            <a:ext cx="12880367" cy="1126893"/>
          </a:xfrm>
          <a:custGeom>
            <a:gdLst>
              <a:gd fmla="*/ 5734 w 5734" name="T0"/>
              <a:gd fmla="*/ 0 h 719" name="T1"/>
              <a:gd fmla="*/ 5734 w 5734" name="T2"/>
              <a:gd fmla="*/ 719 h 719" name="T3"/>
              <a:gd fmla="*/ 0 w 5734" name="T4"/>
              <a:gd fmla="*/ 719 h 719" name="T5"/>
              <a:gd fmla="*/ 0 w 5734" name="T6"/>
              <a:gd fmla="*/ 71 h 719" name="T7"/>
              <a:gd fmla="*/ 230 w 5734" name="T8"/>
              <a:gd fmla="*/ 131 h 719" name="T9"/>
              <a:gd fmla="*/ 459 w 5734" name="T10"/>
              <a:gd fmla="*/ 185 h 719" name="T11"/>
              <a:gd fmla="*/ 690 w 5734" name="T12"/>
              <a:gd fmla="*/ 236 h 719" name="T13"/>
              <a:gd fmla="*/ 921 w 5734" name="T14"/>
              <a:gd fmla="*/ 281 h 719" name="T15"/>
              <a:gd fmla="*/ 1154 w 5734" name="T16"/>
              <a:gd fmla="*/ 323 h 719" name="T17"/>
              <a:gd fmla="*/ 1389 w 5734" name="T18"/>
              <a:gd fmla="*/ 358 h 719" name="T19"/>
              <a:gd fmla="*/ 1627 w 5734" name="T20"/>
              <a:gd fmla="*/ 390 h 719" name="T21"/>
              <a:gd fmla="*/ 1865 w 5734" name="T22"/>
              <a:gd fmla="*/ 416 h 719" name="T23"/>
              <a:gd fmla="*/ 2105 w 5734" name="T24"/>
              <a:gd fmla="*/ 435 h 719" name="T25"/>
              <a:gd fmla="*/ 2348 w 5734" name="T26"/>
              <a:gd fmla="*/ 449 h 719" name="T27"/>
              <a:gd fmla="*/ 2593 w 5734" name="T28"/>
              <a:gd fmla="*/ 456 h 719" name="T29"/>
              <a:gd fmla="*/ 2842 w 5734" name="T30"/>
              <a:gd fmla="*/ 456 h 719" name="T31"/>
              <a:gd fmla="*/ 3094 w 5734" name="T32"/>
              <a:gd fmla="*/ 451 h 719" name="T33"/>
              <a:gd fmla="*/ 3348 w 5734" name="T34"/>
              <a:gd fmla="*/ 439 h 719" name="T35"/>
              <a:gd fmla="*/ 3605 w 5734" name="T36"/>
              <a:gd fmla="*/ 420 h 719" name="T37"/>
              <a:gd fmla="*/ 3868 w 5734" name="T38"/>
              <a:gd fmla="*/ 393 h 719" name="T39"/>
              <a:gd fmla="*/ 4132 w 5734" name="T40"/>
              <a:gd fmla="*/ 358 h 719" name="T41"/>
              <a:gd fmla="*/ 4402 w 5734" name="T42"/>
              <a:gd fmla="*/ 316 h 719" name="T43"/>
              <a:gd fmla="*/ 4675 w 5734" name="T44"/>
              <a:gd fmla="*/ 266 h 719" name="T45"/>
              <a:gd fmla="*/ 4953 w 5734" name="T46"/>
              <a:gd fmla="*/ 208 h 719" name="T47"/>
              <a:gd fmla="*/ 5235 w 5734" name="T48"/>
              <a:gd fmla="*/ 141 h 719" name="T49"/>
              <a:gd fmla="*/ 5349 w 5734" name="T50"/>
              <a:gd fmla="*/ 113 h 719" name="T51"/>
              <a:gd fmla="*/ 5456 w 5734" name="T52"/>
              <a:gd fmla="*/ 85 h 719" name="T53"/>
              <a:gd fmla="*/ 5556 w 5734" name="T54"/>
              <a:gd fmla="*/ 57 h 719" name="T55"/>
              <a:gd fmla="*/ 5648 w 5734" name="T56"/>
              <a:gd fmla="*/ 29 h 719" name="T57"/>
              <a:gd fmla="*/ 5734 w 5734" name="T58"/>
              <a:gd fmla="*/ 0 h 719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719" w="5734">
                <a:moveTo>
                  <a:pt x="5734" y="0"/>
                </a:moveTo>
                <a:lnTo>
                  <a:pt x="5734" y="719"/>
                </a:lnTo>
                <a:lnTo>
                  <a:pt x="0" y="719"/>
                </a:lnTo>
                <a:lnTo>
                  <a:pt x="0" y="71"/>
                </a:lnTo>
                <a:lnTo>
                  <a:pt x="230" y="131"/>
                </a:lnTo>
                <a:lnTo>
                  <a:pt x="459" y="185"/>
                </a:lnTo>
                <a:lnTo>
                  <a:pt x="690" y="236"/>
                </a:lnTo>
                <a:lnTo>
                  <a:pt x="921" y="281"/>
                </a:lnTo>
                <a:lnTo>
                  <a:pt x="1154" y="323"/>
                </a:lnTo>
                <a:lnTo>
                  <a:pt x="1389" y="358"/>
                </a:lnTo>
                <a:lnTo>
                  <a:pt x="1627" y="390"/>
                </a:lnTo>
                <a:lnTo>
                  <a:pt x="1865" y="416"/>
                </a:lnTo>
                <a:lnTo>
                  <a:pt x="2105" y="435"/>
                </a:lnTo>
                <a:lnTo>
                  <a:pt x="2348" y="449"/>
                </a:lnTo>
                <a:lnTo>
                  <a:pt x="2593" y="456"/>
                </a:lnTo>
                <a:lnTo>
                  <a:pt x="2842" y="456"/>
                </a:lnTo>
                <a:lnTo>
                  <a:pt x="3094" y="451"/>
                </a:lnTo>
                <a:lnTo>
                  <a:pt x="3348" y="439"/>
                </a:lnTo>
                <a:lnTo>
                  <a:pt x="3605" y="420"/>
                </a:lnTo>
                <a:lnTo>
                  <a:pt x="3868" y="393"/>
                </a:lnTo>
                <a:lnTo>
                  <a:pt x="4132" y="358"/>
                </a:lnTo>
                <a:lnTo>
                  <a:pt x="4402" y="316"/>
                </a:lnTo>
                <a:lnTo>
                  <a:pt x="4675" y="266"/>
                </a:lnTo>
                <a:lnTo>
                  <a:pt x="4953" y="208"/>
                </a:lnTo>
                <a:lnTo>
                  <a:pt x="5235" y="141"/>
                </a:lnTo>
                <a:lnTo>
                  <a:pt x="5349" y="113"/>
                </a:lnTo>
                <a:lnTo>
                  <a:pt x="5456" y="85"/>
                </a:lnTo>
                <a:lnTo>
                  <a:pt x="5556" y="57"/>
                </a:lnTo>
                <a:lnTo>
                  <a:pt x="5648" y="29"/>
                </a:lnTo>
                <a:lnTo>
                  <a:pt x="573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4149472650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9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9"/>
      <p:bldP grpId="0" spid="12"/>
      <p:bldP grpId="0" spid="13"/>
      <p:bldP grpId="0" spid="3"/>
      <p:bldP grpId="0" spid="14"/>
      <p:bldP grpId="0" spid="15"/>
    </p:bldLst>
  </p:timing>
</p:sld>
</file>

<file path=ppt/slides/slide3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Freeform 6"/>
          <p:cNvSpPr/>
          <p:nvPr/>
        </p:nvSpPr>
        <p:spPr bwMode="auto">
          <a:xfrm>
            <a:off x="353" y="5732895"/>
            <a:ext cx="12858044" cy="1310312"/>
          </a:xfrm>
          <a:custGeom>
            <a:gdLst>
              <a:gd fmla="*/ 5699 w 5699" name="T0"/>
              <a:gd fmla="*/ 0 h 581" name="T1"/>
              <a:gd fmla="*/ 5699 w 5699" name="T2"/>
              <a:gd fmla="*/ 141 h 581" name="T3"/>
              <a:gd fmla="*/ 5473 w 5699" name="T4"/>
              <a:gd fmla="*/ 202 h 581" name="T5"/>
              <a:gd fmla="*/ 5238 w 5699" name="T6"/>
              <a:gd fmla="*/ 258 h 581" name="T7"/>
              <a:gd fmla="*/ 4996 w 5699" name="T8"/>
              <a:gd fmla="*/ 310 h 581" name="T9"/>
              <a:gd fmla="*/ 4745 w 5699" name="T10"/>
              <a:gd fmla="*/ 357 h 581" name="T11"/>
              <a:gd fmla="*/ 4485 w 5699" name="T12"/>
              <a:gd fmla="*/ 399 h 581" name="T13"/>
              <a:gd fmla="*/ 4217 w 5699" name="T14"/>
              <a:gd fmla="*/ 437 h 581" name="T15"/>
              <a:gd fmla="*/ 3942 w 5699" name="T16"/>
              <a:gd fmla="*/ 470 h 581" name="T17"/>
              <a:gd fmla="*/ 3658 w 5699" name="T18"/>
              <a:gd fmla="*/ 500 h 581" name="T19"/>
              <a:gd fmla="*/ 3368 w 5699" name="T20"/>
              <a:gd fmla="*/ 524 h 581" name="T21"/>
              <a:gd fmla="*/ 3068 w 5699" name="T22"/>
              <a:gd fmla="*/ 545 h 581" name="T23"/>
              <a:gd fmla="*/ 2760 w 5699" name="T24"/>
              <a:gd fmla="*/ 561 h 581" name="T25"/>
              <a:gd fmla="*/ 2443 w 5699" name="T26"/>
              <a:gd fmla="*/ 571 h 581" name="T27"/>
              <a:gd fmla="*/ 2119 w 5699" name="T28"/>
              <a:gd fmla="*/ 578 h 581" name="T29"/>
              <a:gd fmla="*/ 1787 w 5699" name="T30"/>
              <a:gd fmla="*/ 581 h 581" name="T31"/>
              <a:gd fmla="*/ 1445 w 5699" name="T32"/>
              <a:gd fmla="*/ 580 h 581" name="T33"/>
              <a:gd fmla="*/ 1095 w 5699" name="T34"/>
              <a:gd fmla="*/ 573 h 581" name="T35"/>
              <a:gd fmla="*/ 738 w 5699" name="T36"/>
              <a:gd fmla="*/ 561 h 581" name="T37"/>
              <a:gd fmla="*/ 375 w 5699" name="T38"/>
              <a:gd fmla="*/ 547 h 581" name="T39"/>
              <a:gd fmla="*/ 0 w 5699" name="T40"/>
              <a:gd fmla="*/ 526 h 581" name="T41"/>
              <a:gd fmla="*/ 0 w 5699" name="T42"/>
              <a:gd fmla="*/ 503 h 581" name="T43"/>
              <a:gd fmla="*/ 394 w 5699" name="T44"/>
              <a:gd fmla="*/ 515 h 581" name="T45"/>
              <a:gd fmla="*/ 779 w 5699" name="T46"/>
              <a:gd fmla="*/ 524 h 581" name="T47"/>
              <a:gd fmla="*/ 1155 w 5699" name="T48"/>
              <a:gd fmla="*/ 527 h 581" name="T49"/>
              <a:gd fmla="*/ 1522 w 5699" name="T50"/>
              <a:gd fmla="*/ 526 h 581" name="T51"/>
              <a:gd fmla="*/ 1879 w 5699" name="T52"/>
              <a:gd fmla="*/ 519 h 581" name="T53"/>
              <a:gd fmla="*/ 2227 w 5699" name="T54"/>
              <a:gd fmla="*/ 507 h 581" name="T55"/>
              <a:gd fmla="*/ 2567 w 5699" name="T56"/>
              <a:gd fmla="*/ 491 h 581" name="T57"/>
              <a:gd fmla="*/ 2898 w 5699" name="T58"/>
              <a:gd fmla="*/ 470 h 581" name="T59"/>
              <a:gd fmla="*/ 3218 w 5699" name="T60"/>
              <a:gd fmla="*/ 446 h 581" name="T61"/>
              <a:gd fmla="*/ 3530 w 5699" name="T62"/>
              <a:gd fmla="*/ 414 h 581" name="T63"/>
              <a:gd fmla="*/ 3832 w 5699" name="T64"/>
              <a:gd fmla="*/ 380 h 581" name="T65"/>
              <a:gd fmla="*/ 4127 w 5699" name="T66"/>
              <a:gd fmla="*/ 339 h 581" name="T67"/>
              <a:gd fmla="*/ 4412 w 5699" name="T68"/>
              <a:gd fmla="*/ 294 h 581" name="T69"/>
              <a:gd fmla="*/ 4687 w 5699" name="T70"/>
              <a:gd fmla="*/ 245 h 581" name="T71"/>
              <a:gd fmla="*/ 4954 w 5699" name="T72"/>
              <a:gd fmla="*/ 192 h 581" name="T73"/>
              <a:gd fmla="*/ 5211 w 5699" name="T74"/>
              <a:gd fmla="*/ 132 h 581" name="T75"/>
              <a:gd fmla="*/ 5459 w 5699" name="T76"/>
              <a:gd fmla="*/ 68 h 581" name="T77"/>
              <a:gd fmla="*/ 5699 w 5699" name="T78"/>
              <a:gd fmla="*/ 0 h 581" name="T7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b="b" l="0" r="r" t="0"/>
            <a:pathLst>
              <a:path h="581" w="5699">
                <a:moveTo>
                  <a:pt x="5699" y="0"/>
                </a:moveTo>
                <a:lnTo>
                  <a:pt x="5699" y="141"/>
                </a:lnTo>
                <a:lnTo>
                  <a:pt x="5473" y="202"/>
                </a:lnTo>
                <a:lnTo>
                  <a:pt x="5238" y="258"/>
                </a:lnTo>
                <a:lnTo>
                  <a:pt x="4996" y="310"/>
                </a:lnTo>
                <a:lnTo>
                  <a:pt x="4745" y="357"/>
                </a:lnTo>
                <a:lnTo>
                  <a:pt x="4485" y="399"/>
                </a:lnTo>
                <a:lnTo>
                  <a:pt x="4217" y="437"/>
                </a:lnTo>
                <a:lnTo>
                  <a:pt x="3942" y="470"/>
                </a:lnTo>
                <a:lnTo>
                  <a:pt x="3658" y="500"/>
                </a:lnTo>
                <a:lnTo>
                  <a:pt x="3368" y="524"/>
                </a:lnTo>
                <a:lnTo>
                  <a:pt x="3068" y="545"/>
                </a:lnTo>
                <a:lnTo>
                  <a:pt x="2760" y="561"/>
                </a:lnTo>
                <a:lnTo>
                  <a:pt x="2443" y="571"/>
                </a:lnTo>
                <a:lnTo>
                  <a:pt x="2119" y="578"/>
                </a:lnTo>
                <a:lnTo>
                  <a:pt x="1787" y="581"/>
                </a:lnTo>
                <a:lnTo>
                  <a:pt x="1445" y="580"/>
                </a:lnTo>
                <a:lnTo>
                  <a:pt x="1095" y="573"/>
                </a:lnTo>
                <a:lnTo>
                  <a:pt x="738" y="561"/>
                </a:lnTo>
                <a:lnTo>
                  <a:pt x="375" y="547"/>
                </a:lnTo>
                <a:lnTo>
                  <a:pt x="0" y="526"/>
                </a:lnTo>
                <a:lnTo>
                  <a:pt x="0" y="503"/>
                </a:lnTo>
                <a:lnTo>
                  <a:pt x="394" y="515"/>
                </a:lnTo>
                <a:lnTo>
                  <a:pt x="779" y="524"/>
                </a:lnTo>
                <a:lnTo>
                  <a:pt x="1155" y="527"/>
                </a:lnTo>
                <a:lnTo>
                  <a:pt x="1522" y="526"/>
                </a:lnTo>
                <a:lnTo>
                  <a:pt x="1879" y="519"/>
                </a:lnTo>
                <a:lnTo>
                  <a:pt x="2227" y="507"/>
                </a:lnTo>
                <a:lnTo>
                  <a:pt x="2567" y="491"/>
                </a:lnTo>
                <a:lnTo>
                  <a:pt x="2898" y="470"/>
                </a:lnTo>
                <a:lnTo>
                  <a:pt x="3218" y="446"/>
                </a:lnTo>
                <a:lnTo>
                  <a:pt x="3530" y="414"/>
                </a:lnTo>
                <a:lnTo>
                  <a:pt x="3832" y="380"/>
                </a:lnTo>
                <a:lnTo>
                  <a:pt x="4127" y="339"/>
                </a:lnTo>
                <a:lnTo>
                  <a:pt x="4412" y="294"/>
                </a:lnTo>
                <a:lnTo>
                  <a:pt x="4687" y="245"/>
                </a:lnTo>
                <a:lnTo>
                  <a:pt x="4954" y="192"/>
                </a:lnTo>
                <a:lnTo>
                  <a:pt x="5211" y="132"/>
                </a:lnTo>
                <a:lnTo>
                  <a:pt x="5459" y="68"/>
                </a:lnTo>
                <a:lnTo>
                  <a:pt x="5699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" name="Freeform 8"/>
          <p:cNvSpPr/>
          <p:nvPr/>
        </p:nvSpPr>
        <p:spPr bwMode="auto">
          <a:xfrm>
            <a:off x="353" y="6134333"/>
            <a:ext cx="12858044" cy="1098317"/>
          </a:xfrm>
          <a:custGeom>
            <a:gdLst>
              <a:gd fmla="*/ 5699 w 5699" name="T0"/>
              <a:gd fmla="*/ 0 h 487" name="T1"/>
              <a:gd fmla="*/ 5699 w 5699" name="T2"/>
              <a:gd fmla="*/ 487 h 487" name="T3"/>
              <a:gd fmla="*/ 0 w 5699" name="T4"/>
              <a:gd fmla="*/ 487 h 487" name="T5"/>
              <a:gd fmla="*/ 0 w 5699" name="T6"/>
              <a:gd fmla="*/ 360 h 487" name="T7"/>
              <a:gd fmla="*/ 375 w 5699" name="T8"/>
              <a:gd fmla="*/ 381 h 487" name="T9"/>
              <a:gd fmla="*/ 738 w 5699" name="T10"/>
              <a:gd fmla="*/ 398 h 487" name="T11"/>
              <a:gd fmla="*/ 1095 w 5699" name="T12"/>
              <a:gd fmla="*/ 410 h 487" name="T13"/>
              <a:gd fmla="*/ 1445 w 5699" name="T14"/>
              <a:gd fmla="*/ 419 h 487" name="T15"/>
              <a:gd fmla="*/ 1787 w 5699" name="T16"/>
              <a:gd fmla="*/ 423 h 487" name="T17"/>
              <a:gd fmla="*/ 2119 w 5699" name="T18"/>
              <a:gd fmla="*/ 421 h 487" name="T19"/>
              <a:gd fmla="*/ 2443 w 5699" name="T20"/>
              <a:gd fmla="*/ 416 h 487" name="T21"/>
              <a:gd fmla="*/ 2760 w 5699" name="T22"/>
              <a:gd fmla="*/ 405 h 487" name="T23"/>
              <a:gd fmla="*/ 3068 w 5699" name="T24"/>
              <a:gd fmla="*/ 391 h 487" name="T25"/>
              <a:gd fmla="*/ 3368 w 5699" name="T26"/>
              <a:gd fmla="*/ 372 h 487" name="T27"/>
              <a:gd fmla="*/ 3658 w 5699" name="T28"/>
              <a:gd fmla="*/ 348 h 487" name="T29"/>
              <a:gd fmla="*/ 3942 w 5699" name="T30"/>
              <a:gd fmla="*/ 320 h 487" name="T31"/>
              <a:gd fmla="*/ 4217 w 5699" name="T32"/>
              <a:gd fmla="*/ 289 h 487" name="T33"/>
              <a:gd fmla="*/ 4485 w 5699" name="T34"/>
              <a:gd fmla="*/ 250 h 487" name="T35"/>
              <a:gd fmla="*/ 4745 w 5699" name="T36"/>
              <a:gd fmla="*/ 210 h 487" name="T37"/>
              <a:gd fmla="*/ 4996 w 5699" name="T38"/>
              <a:gd fmla="*/ 163 h 487" name="T39"/>
              <a:gd fmla="*/ 5238 w 5699" name="T40"/>
              <a:gd fmla="*/ 113 h 487" name="T41"/>
              <a:gd fmla="*/ 5473 w 5699" name="T42"/>
              <a:gd fmla="*/ 59 h 487" name="T43"/>
              <a:gd fmla="*/ 5699 w 5699" name="T44"/>
              <a:gd fmla="*/ 0 h 487" name="T4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b="b" l="0" r="r" t="0"/>
            <a:pathLst>
              <a:path h="487" w="5699">
                <a:moveTo>
                  <a:pt x="5699" y="0"/>
                </a:moveTo>
                <a:lnTo>
                  <a:pt x="5699" y="487"/>
                </a:lnTo>
                <a:lnTo>
                  <a:pt x="0" y="487"/>
                </a:lnTo>
                <a:lnTo>
                  <a:pt x="0" y="360"/>
                </a:lnTo>
                <a:lnTo>
                  <a:pt x="375" y="381"/>
                </a:lnTo>
                <a:lnTo>
                  <a:pt x="738" y="398"/>
                </a:lnTo>
                <a:lnTo>
                  <a:pt x="1095" y="410"/>
                </a:lnTo>
                <a:lnTo>
                  <a:pt x="1445" y="419"/>
                </a:lnTo>
                <a:lnTo>
                  <a:pt x="1787" y="423"/>
                </a:lnTo>
                <a:lnTo>
                  <a:pt x="2119" y="421"/>
                </a:lnTo>
                <a:lnTo>
                  <a:pt x="2443" y="416"/>
                </a:lnTo>
                <a:lnTo>
                  <a:pt x="2760" y="405"/>
                </a:lnTo>
                <a:lnTo>
                  <a:pt x="3068" y="391"/>
                </a:lnTo>
                <a:lnTo>
                  <a:pt x="3368" y="372"/>
                </a:lnTo>
                <a:lnTo>
                  <a:pt x="3658" y="348"/>
                </a:lnTo>
                <a:lnTo>
                  <a:pt x="3942" y="320"/>
                </a:lnTo>
                <a:lnTo>
                  <a:pt x="4217" y="289"/>
                </a:lnTo>
                <a:lnTo>
                  <a:pt x="4485" y="250"/>
                </a:lnTo>
                <a:lnTo>
                  <a:pt x="4745" y="210"/>
                </a:lnTo>
                <a:lnTo>
                  <a:pt x="4996" y="163"/>
                </a:lnTo>
                <a:lnTo>
                  <a:pt x="5238" y="113"/>
                </a:lnTo>
                <a:lnTo>
                  <a:pt x="5473" y="59"/>
                </a:lnTo>
                <a:lnTo>
                  <a:pt x="56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" name="Freeform 9"/>
          <p:cNvSpPr/>
          <p:nvPr/>
        </p:nvSpPr>
        <p:spPr bwMode="auto">
          <a:xfrm>
            <a:off x="353" y="0"/>
            <a:ext cx="12858044" cy="2701813"/>
          </a:xfrm>
          <a:custGeom>
            <a:gdLst>
              <a:gd fmla="*/ 0 w 5699" name="T0"/>
              <a:gd fmla="*/ 0 h 1198" name="T1"/>
              <a:gd fmla="*/ 5699 w 5699" name="T2"/>
              <a:gd fmla="*/ 0 h 1198" name="T3"/>
              <a:gd fmla="*/ 5699 w 5699" name="T4"/>
              <a:gd fmla="*/ 410 h 1198" name="T5"/>
              <a:gd fmla="*/ 5344 w 5699" name="T6"/>
              <a:gd fmla="*/ 399 h 1198" name="T7"/>
              <a:gd fmla="*/ 4995 w 5699" name="T8"/>
              <a:gd fmla="*/ 394 h 1198" name="T9"/>
              <a:gd fmla="*/ 4656 w 5699" name="T10"/>
              <a:gd fmla="*/ 394 h 1198" name="T11"/>
              <a:gd fmla="*/ 4323 w 5699" name="T12"/>
              <a:gd fmla="*/ 399 h 1198" name="T13"/>
              <a:gd fmla="*/ 3998 w 5699" name="T14"/>
              <a:gd fmla="*/ 410 h 1198" name="T15"/>
              <a:gd fmla="*/ 3679 w 5699" name="T16"/>
              <a:gd fmla="*/ 425 h 1198" name="T17"/>
              <a:gd fmla="*/ 3367 w 5699" name="T18"/>
              <a:gd fmla="*/ 446 h 1198" name="T19"/>
              <a:gd fmla="*/ 3064 w 5699" name="T20"/>
              <a:gd fmla="*/ 474 h 1198" name="T21"/>
              <a:gd fmla="*/ 2768 w 5699" name="T22"/>
              <a:gd fmla="*/ 505 h 1198" name="T23"/>
              <a:gd fmla="*/ 2481 w 5699" name="T24"/>
              <a:gd fmla="*/ 542 h 1198" name="T25"/>
              <a:gd fmla="*/ 2199 w 5699" name="T26"/>
              <a:gd fmla="*/ 584 h 1198" name="T27"/>
              <a:gd fmla="*/ 1926 w 5699" name="T28"/>
              <a:gd fmla="*/ 631 h 1198" name="T29"/>
              <a:gd fmla="*/ 1659 w 5699" name="T30"/>
              <a:gd fmla="*/ 683 h 1198" name="T31"/>
              <a:gd fmla="*/ 1400 w 5699" name="T32"/>
              <a:gd fmla="*/ 742 h 1198" name="T33"/>
              <a:gd fmla="*/ 1147 w 5699" name="T34"/>
              <a:gd fmla="*/ 805 h 1198" name="T35"/>
              <a:gd fmla="*/ 904 w 5699" name="T36"/>
              <a:gd fmla="*/ 873 h 1198" name="T37"/>
              <a:gd fmla="*/ 667 w 5699" name="T38"/>
              <a:gd fmla="*/ 946 h 1198" name="T39"/>
              <a:gd fmla="*/ 437 w 5699" name="T40"/>
              <a:gd fmla="*/ 1024 h 1198" name="T41"/>
              <a:gd fmla="*/ 214 w 5699" name="T42"/>
              <a:gd fmla="*/ 1109 h 1198" name="T43"/>
              <a:gd fmla="*/ 0 w 5699" name="T44"/>
              <a:gd fmla="*/ 1198 h 1198" name="T45"/>
              <a:gd fmla="*/ 0 w 5699" name="T46"/>
              <a:gd fmla="*/ 0 h 1198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1198" w="5699">
                <a:moveTo>
                  <a:pt x="0" y="0"/>
                </a:moveTo>
                <a:lnTo>
                  <a:pt x="5699" y="0"/>
                </a:lnTo>
                <a:lnTo>
                  <a:pt x="5699" y="410"/>
                </a:lnTo>
                <a:lnTo>
                  <a:pt x="5344" y="399"/>
                </a:lnTo>
                <a:lnTo>
                  <a:pt x="4995" y="394"/>
                </a:lnTo>
                <a:lnTo>
                  <a:pt x="4656" y="394"/>
                </a:lnTo>
                <a:lnTo>
                  <a:pt x="4323" y="399"/>
                </a:lnTo>
                <a:lnTo>
                  <a:pt x="3998" y="410"/>
                </a:lnTo>
                <a:lnTo>
                  <a:pt x="3679" y="425"/>
                </a:lnTo>
                <a:lnTo>
                  <a:pt x="3367" y="446"/>
                </a:lnTo>
                <a:lnTo>
                  <a:pt x="3064" y="474"/>
                </a:lnTo>
                <a:lnTo>
                  <a:pt x="2768" y="505"/>
                </a:lnTo>
                <a:lnTo>
                  <a:pt x="2481" y="542"/>
                </a:lnTo>
                <a:lnTo>
                  <a:pt x="2199" y="584"/>
                </a:lnTo>
                <a:lnTo>
                  <a:pt x="1926" y="631"/>
                </a:lnTo>
                <a:lnTo>
                  <a:pt x="1659" y="683"/>
                </a:lnTo>
                <a:lnTo>
                  <a:pt x="1400" y="742"/>
                </a:lnTo>
                <a:lnTo>
                  <a:pt x="1147" y="805"/>
                </a:lnTo>
                <a:lnTo>
                  <a:pt x="904" y="873"/>
                </a:lnTo>
                <a:lnTo>
                  <a:pt x="667" y="946"/>
                </a:lnTo>
                <a:lnTo>
                  <a:pt x="437" y="1024"/>
                </a:lnTo>
                <a:lnTo>
                  <a:pt x="214" y="1109"/>
                </a:lnTo>
                <a:lnTo>
                  <a:pt x="0" y="119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" name="Freeform 11"/>
          <p:cNvSpPr/>
          <p:nvPr/>
        </p:nvSpPr>
        <p:spPr bwMode="auto">
          <a:xfrm>
            <a:off x="353" y="935936"/>
            <a:ext cx="12858044" cy="2320673"/>
          </a:xfrm>
          <a:custGeom>
            <a:gdLst>
              <a:gd fmla="*/ 4995 w 5699" name="T0"/>
              <a:gd fmla="*/ 0 h 1029" name="T1"/>
              <a:gd fmla="*/ 5344 w 5699" name="T2"/>
              <a:gd fmla="*/ 3 h 1029" name="T3"/>
              <a:gd fmla="*/ 5699 w 5699" name="T4"/>
              <a:gd fmla="*/ 12 h 1029" name="T5"/>
              <a:gd fmla="*/ 5699 w 5699" name="T6"/>
              <a:gd fmla="*/ 43 h 1029" name="T7"/>
              <a:gd fmla="*/ 5324 w 5699" name="T8"/>
              <a:gd fmla="*/ 45 h 1029" name="T9"/>
              <a:gd fmla="*/ 4959 w 5699" name="T10"/>
              <a:gd fmla="*/ 52 h 1029" name="T11"/>
              <a:gd fmla="*/ 4602 w 5699" name="T12"/>
              <a:gd fmla="*/ 66 h 1029" name="T13"/>
              <a:gd fmla="*/ 4254 w 5699" name="T14"/>
              <a:gd fmla="*/ 85 h 1029" name="T15"/>
              <a:gd fmla="*/ 3912 w 5699" name="T16"/>
              <a:gd fmla="*/ 109 h 1029" name="T17"/>
              <a:gd fmla="*/ 3580 w 5699" name="T18"/>
              <a:gd fmla="*/ 139 h 1029" name="T19"/>
              <a:gd fmla="*/ 3256 w 5699" name="T20"/>
              <a:gd fmla="*/ 174 h 1029" name="T21"/>
              <a:gd fmla="*/ 2939 w 5699" name="T22"/>
              <a:gd fmla="*/ 214 h 1029" name="T23"/>
              <a:gd fmla="*/ 2631 w 5699" name="T24"/>
              <a:gd fmla="*/ 261 h 1029" name="T25"/>
              <a:gd fmla="*/ 2331 w 5699" name="T26"/>
              <a:gd fmla="*/ 313 h 1029" name="T27"/>
              <a:gd fmla="*/ 2039 w 5699" name="T28"/>
              <a:gd fmla="*/ 371 h 1029" name="T29"/>
              <a:gd fmla="*/ 1757 w 5699" name="T30"/>
              <a:gd fmla="*/ 433 h 1029" name="T31"/>
              <a:gd fmla="*/ 1480 w 5699" name="T32"/>
              <a:gd fmla="*/ 501 h 1029" name="T33"/>
              <a:gd fmla="*/ 1214 w 5699" name="T34"/>
              <a:gd fmla="*/ 576 h 1029" name="T35"/>
              <a:gd fmla="*/ 954 w 5699" name="T36"/>
              <a:gd fmla="*/ 654 h 1029" name="T37"/>
              <a:gd fmla="*/ 703 w 5699" name="T38"/>
              <a:gd fmla="*/ 740 h 1029" name="T39"/>
              <a:gd fmla="*/ 461 w 5699" name="T40"/>
              <a:gd fmla="*/ 830 h 1029" name="T41"/>
              <a:gd fmla="*/ 226 w 5699" name="T42"/>
              <a:gd fmla="*/ 926 h 1029" name="T43"/>
              <a:gd fmla="*/ 0 w 5699" name="T44"/>
              <a:gd fmla="*/ 1029 h 1029" name="T45"/>
              <a:gd fmla="*/ 0 w 5699" name="T46"/>
              <a:gd fmla="*/ 832 h 1029" name="T47"/>
              <a:gd fmla="*/ 214 w 5699" name="T48"/>
              <a:gd fmla="*/ 741 h 1029" name="T49"/>
              <a:gd fmla="*/ 437 w 5699" name="T50"/>
              <a:gd fmla="*/ 656 h 1029" name="T51"/>
              <a:gd fmla="*/ 667 w 5699" name="T52"/>
              <a:gd fmla="*/ 576 h 1029" name="T53"/>
              <a:gd fmla="*/ 904 w 5699" name="T54"/>
              <a:gd fmla="*/ 501 h 1029" name="T55"/>
              <a:gd fmla="*/ 1147 w 5699" name="T56"/>
              <a:gd fmla="*/ 432 h 1029" name="T57"/>
              <a:gd fmla="*/ 1400 w 5699" name="T58"/>
              <a:gd fmla="*/ 367 h 1029" name="T59"/>
              <a:gd fmla="*/ 1659 w 5699" name="T60"/>
              <a:gd fmla="*/ 308 h 1029" name="T61"/>
              <a:gd fmla="*/ 1926 w 5699" name="T62"/>
              <a:gd fmla="*/ 254 h 1029" name="T63"/>
              <a:gd fmla="*/ 2199 w 5699" name="T64"/>
              <a:gd fmla="*/ 205 h 1029" name="T65"/>
              <a:gd fmla="*/ 2481 w 5699" name="T66"/>
              <a:gd fmla="*/ 162 h 1029" name="T67"/>
              <a:gd fmla="*/ 2768 w 5699" name="T68"/>
              <a:gd fmla="*/ 123 h 1029" name="T69"/>
              <a:gd fmla="*/ 3064 w 5699" name="T70"/>
              <a:gd fmla="*/ 90 h 1029" name="T71"/>
              <a:gd fmla="*/ 3367 w 5699" name="T72"/>
              <a:gd fmla="*/ 62 h 1029" name="T73"/>
              <a:gd fmla="*/ 3679 w 5699" name="T74"/>
              <a:gd fmla="*/ 40 h 1029" name="T75"/>
              <a:gd fmla="*/ 3998 w 5699" name="T76"/>
              <a:gd fmla="*/ 21 h 1029" name="T77"/>
              <a:gd fmla="*/ 4323 w 5699" name="T78"/>
              <a:gd fmla="*/ 8 h 1029" name="T79"/>
              <a:gd fmla="*/ 4656 w 5699" name="T80"/>
              <a:gd fmla="*/ 2 h 1029" name="T81"/>
              <a:gd fmla="*/ 4995 w 5699" name="T82"/>
              <a:gd fmla="*/ 0 h 1029" name="T8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b="b" l="0" r="r" t="0"/>
            <a:pathLst>
              <a:path h="1029" w="5699">
                <a:moveTo>
                  <a:pt x="4995" y="0"/>
                </a:moveTo>
                <a:lnTo>
                  <a:pt x="5344" y="3"/>
                </a:lnTo>
                <a:lnTo>
                  <a:pt x="5699" y="12"/>
                </a:lnTo>
                <a:lnTo>
                  <a:pt x="5699" y="43"/>
                </a:lnTo>
                <a:lnTo>
                  <a:pt x="5324" y="45"/>
                </a:lnTo>
                <a:lnTo>
                  <a:pt x="4959" y="52"/>
                </a:lnTo>
                <a:lnTo>
                  <a:pt x="4602" y="66"/>
                </a:lnTo>
                <a:lnTo>
                  <a:pt x="4254" y="85"/>
                </a:lnTo>
                <a:lnTo>
                  <a:pt x="3912" y="109"/>
                </a:lnTo>
                <a:lnTo>
                  <a:pt x="3580" y="139"/>
                </a:lnTo>
                <a:lnTo>
                  <a:pt x="3256" y="174"/>
                </a:lnTo>
                <a:lnTo>
                  <a:pt x="2939" y="214"/>
                </a:lnTo>
                <a:lnTo>
                  <a:pt x="2631" y="261"/>
                </a:lnTo>
                <a:lnTo>
                  <a:pt x="2331" y="313"/>
                </a:lnTo>
                <a:lnTo>
                  <a:pt x="2039" y="371"/>
                </a:lnTo>
                <a:lnTo>
                  <a:pt x="1757" y="433"/>
                </a:lnTo>
                <a:lnTo>
                  <a:pt x="1480" y="501"/>
                </a:lnTo>
                <a:lnTo>
                  <a:pt x="1214" y="576"/>
                </a:lnTo>
                <a:lnTo>
                  <a:pt x="954" y="654"/>
                </a:lnTo>
                <a:lnTo>
                  <a:pt x="703" y="740"/>
                </a:lnTo>
                <a:lnTo>
                  <a:pt x="461" y="830"/>
                </a:lnTo>
                <a:lnTo>
                  <a:pt x="226" y="926"/>
                </a:lnTo>
                <a:lnTo>
                  <a:pt x="0" y="1029"/>
                </a:lnTo>
                <a:lnTo>
                  <a:pt x="0" y="832"/>
                </a:lnTo>
                <a:lnTo>
                  <a:pt x="214" y="741"/>
                </a:lnTo>
                <a:lnTo>
                  <a:pt x="437" y="656"/>
                </a:lnTo>
                <a:lnTo>
                  <a:pt x="667" y="576"/>
                </a:lnTo>
                <a:lnTo>
                  <a:pt x="904" y="501"/>
                </a:lnTo>
                <a:lnTo>
                  <a:pt x="1147" y="432"/>
                </a:lnTo>
                <a:lnTo>
                  <a:pt x="1400" y="367"/>
                </a:lnTo>
                <a:lnTo>
                  <a:pt x="1659" y="308"/>
                </a:lnTo>
                <a:lnTo>
                  <a:pt x="1926" y="254"/>
                </a:lnTo>
                <a:lnTo>
                  <a:pt x="2199" y="205"/>
                </a:lnTo>
                <a:lnTo>
                  <a:pt x="2481" y="162"/>
                </a:lnTo>
                <a:lnTo>
                  <a:pt x="2768" y="123"/>
                </a:lnTo>
                <a:lnTo>
                  <a:pt x="3064" y="90"/>
                </a:lnTo>
                <a:lnTo>
                  <a:pt x="3367" y="62"/>
                </a:lnTo>
                <a:lnTo>
                  <a:pt x="3679" y="40"/>
                </a:lnTo>
                <a:lnTo>
                  <a:pt x="3998" y="21"/>
                </a:lnTo>
                <a:lnTo>
                  <a:pt x="4323" y="8"/>
                </a:lnTo>
                <a:lnTo>
                  <a:pt x="4656" y="2"/>
                </a:lnTo>
                <a:lnTo>
                  <a:pt x="4995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" name="矩形 259"/>
          <p:cNvSpPr>
            <a:spLocks noChangeArrowheads="1"/>
          </p:cNvSpPr>
          <p:nvPr/>
        </p:nvSpPr>
        <p:spPr bwMode="auto">
          <a:xfrm>
            <a:off x="3308350" y="4170602"/>
            <a:ext cx="624205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z="3600">
                <a:solidFill>
                  <a:schemeClr val="bg1">
                    <a:lumMod val="50000"/>
                  </a:schemeClr>
                </a:solidFill>
                <a:latin charset="0" panose="020b0604020202020204" pitchFamily="34" typeface="Arial"/>
                <a:cs charset="0" panose="020b0604020202020204" pitchFamily="34" typeface="Arial"/>
              </a:rPr>
              <a:t>感谢聆听，批评指导</a:t>
            </a:r>
          </a:p>
        </p:txBody>
      </p:sp>
      <p:sp>
        <p:nvSpPr>
          <p:cNvPr id="22" name="矩形 259"/>
          <p:cNvSpPr>
            <a:spLocks noChangeArrowheads="1"/>
          </p:cNvSpPr>
          <p:nvPr/>
        </p:nvSpPr>
        <p:spPr bwMode="auto">
          <a:xfrm>
            <a:off x="3351894" y="4745964"/>
            <a:ext cx="6154962" cy="519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z="1550">
                <a:solidFill>
                  <a:schemeClr val="bg1">
                    <a:lumMod val="50000"/>
                  </a:schemeClr>
                </a:solidFill>
                <a:cs charset="0" panose="020b0604020202020204" pitchFamily="34" typeface="Arial"/>
              </a:rPr>
              <a:t>Thank you to listen to criticism guidance</a:t>
            </a:r>
          </a:p>
          <a:p>
            <a:pPr algn="ctr">
              <a:buNone/>
            </a:pPr>
            <a:r>
              <a:rPr altLang="zh-CN" cap="all" lang="en-US" sz="1550">
                <a:solidFill>
                  <a:schemeClr val="bg1">
                    <a:lumMod val="50000"/>
                  </a:schemeClr>
                </a:solidFill>
                <a:cs charset="0" panose="020b0604020202020204" pitchFamily="34" typeface="Arial"/>
              </a:rPr>
              <a:t>|适用于述职报告|个人简介|工作总结|会议报告等|</a:t>
            </a:r>
          </a:p>
        </p:txBody>
      </p:sp>
      <p:sp>
        <p:nvSpPr>
          <p:cNvPr id="23" name="矩形 259"/>
          <p:cNvSpPr>
            <a:spLocks noChangeArrowheads="1"/>
          </p:cNvSpPr>
          <p:nvPr/>
        </p:nvSpPr>
        <p:spPr bwMode="auto">
          <a:xfrm>
            <a:off x="3752851" y="5592408"/>
            <a:ext cx="5353048" cy="167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mtClean="0" sz="1100">
                <a:solidFill>
                  <a:schemeClr val="bg1">
                    <a:lumMod val="50000"/>
                  </a:schemeClr>
                </a:solidFill>
                <a:latin charset="0" panose="020b0604020202020204" pitchFamily="34" typeface="Arial"/>
                <a:cs charset="0" panose="020b0604020202020204" pitchFamily="34" typeface="Arial"/>
              </a:rPr>
              <a:t>汇报人：优页PPT  Report person: youyedoc </a:t>
            </a:r>
          </a:p>
        </p:txBody>
      </p:sp>
      <p:sp>
        <p:nvSpPr>
          <p:cNvPr id="24" name="矩形 259"/>
          <p:cNvSpPr>
            <a:spLocks noChangeArrowheads="1"/>
          </p:cNvSpPr>
          <p:nvPr/>
        </p:nvSpPr>
        <p:spPr bwMode="auto">
          <a:xfrm>
            <a:off x="4701721" y="2136525"/>
            <a:ext cx="3455308" cy="21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mtClean="0" sz="13800">
                <a:solidFill>
                  <a:schemeClr val="bg1">
                    <a:lumMod val="50000"/>
                  </a:schemeClr>
                </a:solidFill>
                <a:latin charset="0" panose="020b0806030902050204" pitchFamily="34" typeface="Impact"/>
                <a:cs charset="0" panose="020b0604020202020204" pitchFamily="34" typeface="Arial"/>
              </a:rPr>
              <a:t>2015</a:t>
            </a:r>
          </a:p>
        </p:txBody>
      </p:sp>
    </p:spTree>
    <p:extLst>
      <p:ext uri="{BB962C8B-B14F-4D97-AF65-F5344CB8AC3E}">
        <p14:creationId val="1212708775"/>
      </p:ext>
    </p:extLst>
  </p:cSld>
  <p:clrMapOvr>
    <a:masterClrMapping/>
  </p:clrMapOvr>
  <mc:AlternateContent>
    <mc:Choice Requires="p14">
      <p:transition p14:dur="1200" spd="slow">
        <p:dissolve/>
      </p:transition>
    </mc:Choice>
    <mc:Fallback>
      <p:transition spd="slow">
        <p:dissolv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1" id="29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3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31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3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1" id="41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42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43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1" id="53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54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55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"/>
      <p:bldP grpId="0" spid="18"/>
      <p:bldP grpId="0" spid="19"/>
      <p:bldP grpId="0" spid="20"/>
      <p:bldP grpId="0" spid="21"/>
      <p:bldP grpId="1" spid="21"/>
      <p:bldP grpId="0" spid="22"/>
      <p:bldP grpId="1" spid="22"/>
      <p:bldP grpId="0" spid="23"/>
      <p:bldP grpId="0" spid="24"/>
      <p:bldP grpId="1" spid="24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Oval 39"/>
          <p:cNvSpPr/>
          <p:nvPr/>
        </p:nvSpPr>
        <p:spPr>
          <a:xfrm>
            <a:off x="3742472" y="2220531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41" name="Oval 40"/>
          <p:cNvSpPr/>
          <p:nvPr/>
        </p:nvSpPr>
        <p:spPr>
          <a:xfrm>
            <a:off x="7066206" y="2610190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42" name="Oval 41"/>
          <p:cNvSpPr/>
          <p:nvPr/>
        </p:nvSpPr>
        <p:spPr>
          <a:xfrm>
            <a:off x="5521735" y="4233719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43" name="Oval 42"/>
          <p:cNvSpPr/>
          <p:nvPr/>
        </p:nvSpPr>
        <p:spPr>
          <a:xfrm>
            <a:off x="8642392" y="3852784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cxnSp>
        <p:nvCxnSpPr>
          <p:cNvPr id="44" name="Straight Connector 43"/>
          <p:cNvCxnSpPr>
            <a:stCxn id="40" idx="4"/>
          </p:cNvCxnSpPr>
          <p:nvPr/>
        </p:nvCxnSpPr>
        <p:spPr>
          <a:xfrm flipH="1">
            <a:off x="0" y="3075455"/>
            <a:ext cx="4169934" cy="0"/>
          </a:xfrm>
          <a:prstGeom prst="line">
            <a:avLst/>
          </a:prstGeom>
          <a:ln w="139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0" y="3465114"/>
            <a:ext cx="7493669" cy="0"/>
          </a:xfrm>
          <a:prstGeom prst="line">
            <a:avLst/>
          </a:prstGeom>
          <a:ln w="139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0" y="3852784"/>
            <a:ext cx="9016736" cy="0"/>
          </a:xfrm>
          <a:prstGeom prst="line">
            <a:avLst/>
          </a:prstGeom>
          <a:ln w="139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42" idx="0"/>
          </p:cNvCxnSpPr>
          <p:nvPr/>
        </p:nvCxnSpPr>
        <p:spPr>
          <a:xfrm flipH="1">
            <a:off x="0" y="4233719"/>
            <a:ext cx="5949197" cy="0"/>
          </a:xfrm>
          <a:prstGeom prst="line">
            <a:avLst/>
          </a:prstGeom>
          <a:ln w="139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32"/>
          <p:cNvSpPr txBox="1"/>
          <p:nvPr/>
        </p:nvSpPr>
        <p:spPr>
          <a:xfrm>
            <a:off x="4862317" y="2598224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8" name="Text Placeholder 33"/>
          <p:cNvSpPr txBox="1"/>
          <p:nvPr/>
        </p:nvSpPr>
        <p:spPr>
          <a:xfrm>
            <a:off x="4862319" y="2336619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9" name="Text Placeholder 32"/>
          <p:cNvSpPr txBox="1"/>
          <p:nvPr/>
        </p:nvSpPr>
        <p:spPr>
          <a:xfrm>
            <a:off x="8186052" y="2950186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70" name="Text Placeholder 33"/>
          <p:cNvSpPr txBox="1"/>
          <p:nvPr/>
        </p:nvSpPr>
        <p:spPr>
          <a:xfrm>
            <a:off x="8186054" y="2688581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1" name="Text Placeholder 32"/>
          <p:cNvSpPr txBox="1"/>
          <p:nvPr/>
        </p:nvSpPr>
        <p:spPr>
          <a:xfrm>
            <a:off x="6636441" y="4585577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72" name="Text Placeholder 33"/>
          <p:cNvSpPr txBox="1"/>
          <p:nvPr/>
        </p:nvSpPr>
        <p:spPr>
          <a:xfrm>
            <a:off x="6636443" y="4323972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3" name="Text Placeholder 32"/>
          <p:cNvSpPr txBox="1"/>
          <p:nvPr/>
        </p:nvSpPr>
        <p:spPr>
          <a:xfrm>
            <a:off x="9790437" y="4199513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74" name="Text Placeholder 33"/>
          <p:cNvSpPr txBox="1"/>
          <p:nvPr/>
        </p:nvSpPr>
        <p:spPr>
          <a:xfrm>
            <a:off x="9790438" y="3937908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5" name="Oval 74"/>
          <p:cNvSpPr/>
          <p:nvPr/>
        </p:nvSpPr>
        <p:spPr>
          <a:xfrm>
            <a:off x="2391610" y="4605750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cxnSp>
        <p:nvCxnSpPr>
          <p:cNvPr id="76" name="Straight Connector 75"/>
          <p:cNvCxnSpPr>
            <a:stCxn id="75" idx="0"/>
          </p:cNvCxnSpPr>
          <p:nvPr/>
        </p:nvCxnSpPr>
        <p:spPr>
          <a:xfrm flipH="1">
            <a:off x="0" y="4605750"/>
            <a:ext cx="2819072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 Placeholder 32"/>
          <p:cNvSpPr txBox="1"/>
          <p:nvPr/>
        </p:nvSpPr>
        <p:spPr>
          <a:xfrm>
            <a:off x="3506316" y="4957608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78" name="Text Placeholder 33"/>
          <p:cNvSpPr txBox="1"/>
          <p:nvPr/>
        </p:nvSpPr>
        <p:spPr>
          <a:xfrm>
            <a:off x="3506317" y="4696002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2" name="椭圆 1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椭圆 25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123670488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9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5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5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5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6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6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id="6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1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7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7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8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0"/>
      <p:bldP grpId="0" spid="41"/>
      <p:bldP grpId="0" spid="42"/>
      <p:bldP grpId="0" spid="43"/>
      <p:bldP grpId="0" spid="67"/>
      <p:bldP grpId="0" spid="68"/>
      <p:bldP grpId="0" spid="69"/>
      <p:bldP grpId="0" spid="70"/>
      <p:bldP grpId="0" spid="71"/>
      <p:bldP grpId="0" spid="72"/>
      <p:bldP grpId="0" spid="73"/>
      <p:bldP grpId="0" spid="74"/>
      <p:bldP grpId="0" spid="75"/>
      <p:bldP grpId="0" spid="77"/>
      <p:bldP grpId="0" spid="78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Group 5"/>
          <p:cNvGrpSpPr/>
          <p:nvPr/>
        </p:nvGrpSpPr>
        <p:grpSpPr>
          <a:xfrm>
            <a:off x="3966253" y="3632063"/>
            <a:ext cx="5281210" cy="2200527"/>
            <a:chOff x="3960309" y="3165179"/>
            <a:chExt cx="4579147" cy="1908000"/>
          </a:xfrm>
        </p:grpSpPr>
        <p:sp>
          <p:nvSpPr>
            <p:cNvPr id="7" name="Freeform 17"/>
            <p:cNvSpPr>
              <a:spLocks noChangeAspect="1"/>
            </p:cNvSpPr>
            <p:nvPr/>
          </p:nvSpPr>
          <p:spPr bwMode="auto">
            <a:xfrm>
              <a:off x="6601270" y="3165179"/>
              <a:ext cx="1938186" cy="1908000"/>
            </a:xfrm>
            <a:custGeom>
              <a:gdLst>
                <a:gd fmla="*/ 145 w 145" name="T0"/>
                <a:gd fmla="*/ 74 h 143" name="T1"/>
                <a:gd fmla="*/ 133 w 145" name="T2"/>
                <a:gd fmla="*/ 88 h 143" name="T3"/>
                <a:gd fmla="*/ 8 w 145" name="T4"/>
                <a:gd fmla="*/ 143 h 143" name="T5"/>
                <a:gd fmla="*/ 2 w 145" name="T6"/>
                <a:gd fmla="*/ 141 h 143" name="T7"/>
                <a:gd fmla="*/ 0 w 145" name="T8"/>
                <a:gd fmla="*/ 135 h 143" name="T9"/>
                <a:gd fmla="*/ 6 w 145" name="T10"/>
                <a:gd fmla="*/ 108 h 143" name="T11"/>
                <a:gd fmla="*/ 50 w 145" name="T12"/>
                <a:gd fmla="*/ 73 h 143" name="T13"/>
                <a:gd fmla="*/ 21 w 145" name="T14"/>
                <a:gd fmla="*/ 44 h 143" name="T15"/>
                <a:gd fmla="*/ 29 w 145" name="T16"/>
                <a:gd fmla="*/ 8 h 143" name="T17"/>
                <a:gd fmla="*/ 36 w 145" name="T18"/>
                <a:gd fmla="*/ 1 h 143" name="T19"/>
                <a:gd fmla="*/ 44 w 145" name="T20"/>
                <a:gd fmla="*/ 3 h 143" name="T21"/>
                <a:gd fmla="*/ 138 w 145" name="T22"/>
                <a:gd fmla="*/ 61 h 143" name="T23"/>
                <a:gd fmla="*/ 145 w 145" name="T24"/>
                <a:gd fmla="*/ 74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145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solidFill>
              <a:schemeClr val="accent4"/>
            </a:solidFill>
            <a:ln algn="ctr" cap="flat" cmpd="sng" w="25400">
              <a:noFill/>
              <a:prstDash val="solid"/>
            </a:ln>
            <a:effectLst/>
          </p:spPr>
          <p:txBody>
            <a:bodyPr anchor="ctr" anchorCtr="0" bIns="48205" compatLnSpc="1" forceAA="0" fromWordArt="0" horzOverflow="overflow" lIns="96412" numCol="1" rIns="96412" rot="0" rtlCol="0" spcCol="0" spcFirstLastPara="0" tIns="4820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altLang="en-US" kern="0" lang="zh-CN" sz="2001">
                <a:solidFill>
                  <a:sysClr lastClr="FFFFFF" val="window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" name="Freeform 17"/>
            <p:cNvSpPr/>
            <p:nvPr/>
          </p:nvSpPr>
          <p:spPr bwMode="auto">
            <a:xfrm>
              <a:off x="5601916" y="3404365"/>
              <a:ext cx="1481733" cy="1458656"/>
            </a:xfrm>
            <a:custGeom>
              <a:gdLst>
                <a:gd fmla="*/ 145 w 145" name="T0"/>
                <a:gd fmla="*/ 74 h 143" name="T1"/>
                <a:gd fmla="*/ 133 w 145" name="T2"/>
                <a:gd fmla="*/ 88 h 143" name="T3"/>
                <a:gd fmla="*/ 8 w 145" name="T4"/>
                <a:gd fmla="*/ 143 h 143" name="T5"/>
                <a:gd fmla="*/ 2 w 145" name="T6"/>
                <a:gd fmla="*/ 141 h 143" name="T7"/>
                <a:gd fmla="*/ 0 w 145" name="T8"/>
                <a:gd fmla="*/ 135 h 143" name="T9"/>
                <a:gd fmla="*/ 6 w 145" name="T10"/>
                <a:gd fmla="*/ 108 h 143" name="T11"/>
                <a:gd fmla="*/ 50 w 145" name="T12"/>
                <a:gd fmla="*/ 73 h 143" name="T13"/>
                <a:gd fmla="*/ 21 w 145" name="T14"/>
                <a:gd fmla="*/ 44 h 143" name="T15"/>
                <a:gd fmla="*/ 29 w 145" name="T16"/>
                <a:gd fmla="*/ 8 h 143" name="T17"/>
                <a:gd fmla="*/ 36 w 145" name="T18"/>
                <a:gd fmla="*/ 1 h 143" name="T19"/>
                <a:gd fmla="*/ 44 w 145" name="T20"/>
                <a:gd fmla="*/ 3 h 143" name="T21"/>
                <a:gd fmla="*/ 138 w 145" name="T22"/>
                <a:gd fmla="*/ 61 h 143" name="T23"/>
                <a:gd fmla="*/ 145 w 145" name="T24"/>
                <a:gd fmla="*/ 74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145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solidFill>
              <a:schemeClr val="accent3"/>
            </a:solidFill>
            <a:ln algn="ctr" cap="flat" cmpd="sng" w="25400">
              <a:noFill/>
              <a:prstDash val="solid"/>
            </a:ln>
            <a:effectLst/>
          </p:spPr>
          <p:txBody>
            <a:bodyPr anchor="ctr" anchorCtr="0" bIns="48205" compatLnSpc="1" forceAA="0" fromWordArt="0" horzOverflow="overflow" lIns="96412" numCol="1" rIns="96412" rot="0" rtlCol="0" spcCol="0" spcFirstLastPara="0" tIns="4820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altLang="en-US" kern="0" lang="zh-CN" sz="2001">
                <a:solidFill>
                  <a:sysClr lastClr="FFFFFF" val="window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" name="Freeform 18"/>
            <p:cNvSpPr/>
            <p:nvPr/>
          </p:nvSpPr>
          <p:spPr bwMode="auto">
            <a:xfrm>
              <a:off x="4682222" y="3523355"/>
              <a:ext cx="1295485" cy="1265818"/>
            </a:xfrm>
            <a:custGeom>
              <a:gdLst>
                <a:gd fmla="*/ 127 w 127" name="T0"/>
                <a:gd fmla="*/ 64 h 124" name="T1"/>
                <a:gd fmla="*/ 117 w 127" name="T2"/>
                <a:gd fmla="*/ 76 h 124" name="T3"/>
                <a:gd fmla="*/ 8 w 127" name="T4"/>
                <a:gd fmla="*/ 124 h 124" name="T5"/>
                <a:gd fmla="*/ 2 w 127" name="T6"/>
                <a:gd fmla="*/ 123 h 124" name="T7"/>
                <a:gd fmla="*/ 1 w 127" name="T8"/>
                <a:gd fmla="*/ 118 h 124" name="T9"/>
                <a:gd fmla="*/ 6 w 127" name="T10"/>
                <a:gd fmla="*/ 94 h 124" name="T11"/>
                <a:gd fmla="*/ 39 w 127" name="T12"/>
                <a:gd fmla="*/ 62 h 124" name="T13"/>
                <a:gd fmla="*/ 19 w 127" name="T14"/>
                <a:gd fmla="*/ 38 h 124" name="T15"/>
                <a:gd fmla="*/ 26 w 127" name="T16"/>
                <a:gd fmla="*/ 6 h 124" name="T17"/>
                <a:gd fmla="*/ 32 w 127" name="T18"/>
                <a:gd fmla="*/ 1 h 124" name="T19"/>
                <a:gd fmla="*/ 39 w 127" name="T20"/>
                <a:gd fmla="*/ 2 h 124" name="T21"/>
                <a:gd fmla="*/ 121 w 127" name="T22"/>
                <a:gd fmla="*/ 52 h 124" name="T23"/>
                <a:gd fmla="*/ 127 w 127" name="T24"/>
                <a:gd fmla="*/ 64 h 12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4" w="127">
                  <a:moveTo>
                    <a:pt x="127" y="64"/>
                  </a:moveTo>
                  <a:cubicBezTo>
                    <a:pt x="127" y="71"/>
                    <a:pt x="117" y="76"/>
                    <a:pt x="117" y="76"/>
                  </a:cubicBezTo>
                  <a:cubicBezTo>
                    <a:pt x="8" y="124"/>
                    <a:pt x="8" y="124"/>
                    <a:pt x="8" y="124"/>
                  </a:cubicBezTo>
                  <a:cubicBezTo>
                    <a:pt x="8" y="124"/>
                    <a:pt x="4" y="124"/>
                    <a:pt x="2" y="123"/>
                  </a:cubicBezTo>
                  <a:cubicBezTo>
                    <a:pt x="0" y="121"/>
                    <a:pt x="1" y="118"/>
                    <a:pt x="1" y="118"/>
                  </a:cubicBezTo>
                  <a:cubicBezTo>
                    <a:pt x="6" y="94"/>
                    <a:pt x="6" y="94"/>
                    <a:pt x="6" y="94"/>
                  </a:cubicBezTo>
                  <a:cubicBezTo>
                    <a:pt x="6" y="94"/>
                    <a:pt x="39" y="81"/>
                    <a:pt x="39" y="62"/>
                  </a:cubicBezTo>
                  <a:cubicBezTo>
                    <a:pt x="40" y="48"/>
                    <a:pt x="19" y="38"/>
                    <a:pt x="19" y="38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6" y="6"/>
                    <a:pt x="28" y="2"/>
                    <a:pt x="32" y="1"/>
                  </a:cubicBezTo>
                  <a:cubicBezTo>
                    <a:pt x="36" y="0"/>
                    <a:pt x="39" y="2"/>
                    <a:pt x="39" y="2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1" y="52"/>
                    <a:pt x="127" y="57"/>
                    <a:pt x="127" y="64"/>
                  </a:cubicBezTo>
                  <a:close/>
                </a:path>
              </a:pathLst>
            </a:custGeom>
            <a:solidFill>
              <a:schemeClr val="accent2"/>
            </a:solidFill>
            <a:ln algn="ctr" cap="flat" cmpd="sng" w="25400">
              <a:noFill/>
              <a:prstDash val="solid"/>
            </a:ln>
            <a:effectLst/>
          </p:spPr>
          <p:txBody>
            <a:bodyPr anchor="ctr" anchorCtr="0" bIns="48205" compatLnSpc="1" forceAA="0" fromWordArt="0" horzOverflow="overflow" lIns="96412" numCol="1" rIns="96412" rot="0" rtlCol="0" spcCol="0" spcFirstLastPara="0" tIns="4820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altLang="en-US" kern="0" lang="zh-CN" sz="2001">
                <a:solidFill>
                  <a:sysClr lastClr="FFFFFF" val="window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" name="Freeform 19"/>
            <p:cNvSpPr/>
            <p:nvPr/>
          </p:nvSpPr>
          <p:spPr bwMode="auto">
            <a:xfrm>
              <a:off x="3960309" y="3649946"/>
              <a:ext cx="1028477" cy="1041662"/>
            </a:xfrm>
            <a:custGeom>
              <a:gdLst>
                <a:gd fmla="*/ 15 w 101" name="T0"/>
                <a:gd fmla="*/ 31 h 102" name="T1"/>
                <a:gd fmla="*/ 21 w 101" name="T2"/>
                <a:gd fmla="*/ 5 h 102" name="T3"/>
                <a:gd fmla="*/ 26 w 101" name="T4"/>
                <a:gd fmla="*/ 1 h 102" name="T5"/>
                <a:gd fmla="*/ 32 w 101" name="T6"/>
                <a:gd fmla="*/ 2 h 102" name="T7"/>
                <a:gd fmla="*/ 95 w 101" name="T8"/>
                <a:gd fmla="*/ 41 h 102" name="T9"/>
                <a:gd fmla="*/ 101 w 101" name="T10"/>
                <a:gd fmla="*/ 51 h 102" name="T11"/>
                <a:gd fmla="*/ 94 w 101" name="T12"/>
                <a:gd fmla="*/ 63 h 102" name="T13"/>
                <a:gd fmla="*/ 6 w 101" name="T14"/>
                <a:gd fmla="*/ 102 h 102" name="T15"/>
                <a:gd fmla="*/ 2 w 101" name="T16"/>
                <a:gd fmla="*/ 101 h 102" name="T17"/>
                <a:gd fmla="*/ 0 w 101" name="T18"/>
                <a:gd fmla="*/ 97 h 102" name="T19"/>
                <a:gd fmla="*/ 5 w 101" name="T20"/>
                <a:gd fmla="*/ 77 h 102" name="T21"/>
                <a:gd fmla="*/ 15 w 101" name="T22"/>
                <a:gd fmla="*/ 31 h 10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02" w="100">
                  <a:moveTo>
                    <a:pt x="15" y="31"/>
                  </a:moveTo>
                  <a:cubicBezTo>
                    <a:pt x="21" y="5"/>
                    <a:pt x="21" y="5"/>
                    <a:pt x="21" y="5"/>
                  </a:cubicBezTo>
                  <a:cubicBezTo>
                    <a:pt x="21" y="5"/>
                    <a:pt x="22" y="2"/>
                    <a:pt x="26" y="1"/>
                  </a:cubicBezTo>
                  <a:cubicBezTo>
                    <a:pt x="29" y="0"/>
                    <a:pt x="32" y="2"/>
                    <a:pt x="32" y="2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101" y="46"/>
                    <a:pt x="101" y="51"/>
                  </a:cubicBezTo>
                  <a:cubicBezTo>
                    <a:pt x="101" y="60"/>
                    <a:pt x="94" y="63"/>
                    <a:pt x="94" y="63"/>
                  </a:cubicBezTo>
                  <a:cubicBezTo>
                    <a:pt x="6" y="102"/>
                    <a:pt x="6" y="102"/>
                    <a:pt x="6" y="102"/>
                  </a:cubicBezTo>
                  <a:cubicBezTo>
                    <a:pt x="6" y="102"/>
                    <a:pt x="3" y="102"/>
                    <a:pt x="2" y="101"/>
                  </a:cubicBezTo>
                  <a:cubicBezTo>
                    <a:pt x="0" y="99"/>
                    <a:pt x="0" y="97"/>
                    <a:pt x="0" y="97"/>
                  </a:cubicBezTo>
                  <a:cubicBezTo>
                    <a:pt x="5" y="77"/>
                    <a:pt x="5" y="77"/>
                    <a:pt x="5" y="77"/>
                  </a:cubicBezTo>
                  <a:lnTo>
                    <a:pt x="15" y="31"/>
                  </a:lnTo>
                  <a:close/>
                </a:path>
              </a:pathLst>
            </a:custGeom>
            <a:solidFill>
              <a:schemeClr val="accent1"/>
            </a:solidFill>
            <a:ln algn="ctr" cap="flat" cmpd="sng" w="25400">
              <a:noFill/>
              <a:prstDash val="solid"/>
            </a:ln>
            <a:effectLst/>
          </p:spPr>
          <p:txBody>
            <a:bodyPr anchor="ctr" anchorCtr="0" bIns="48205" compatLnSpc="1" forceAA="0" fromWordArt="0" horzOverflow="overflow" lIns="96412" numCol="1" rIns="96412" rot="0" rtlCol="0" spcCol="0" spcFirstLastPara="0" tIns="48205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altLang="en-US" kern="0" lang="zh-CN" sz="2001">
                <a:solidFill>
                  <a:sysClr lastClr="FFFFFF" val="window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1" name="任意多边形 100"/>
          <p:cNvSpPr/>
          <p:nvPr/>
        </p:nvSpPr>
        <p:spPr bwMode="auto">
          <a:xfrm>
            <a:off x="8551234" y="4096105"/>
            <a:ext cx="2940691" cy="330755"/>
          </a:xfrm>
          <a:custGeom>
            <a:gdLst>
              <a:gd fmla="*/ 0 w 1600200" name="connsiteX0"/>
              <a:gd fmla="*/ 552450 h 552450" name="connsiteY0"/>
              <a:gd fmla="*/ 171450 w 1600200" name="connsiteX1"/>
              <a:gd fmla="*/ 0 h 552450" name="connsiteY1"/>
              <a:gd fmla="*/ 1600200 w 1600200" name="connsiteX2"/>
              <a:gd fmla="*/ 0 h 55245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552450" w="1600200">
                <a:moveTo>
                  <a:pt x="0" y="552450"/>
                </a:moveTo>
                <a:lnTo>
                  <a:pt x="171450" y="0"/>
                </a:lnTo>
                <a:lnTo>
                  <a:pt x="1600200" y="0"/>
                </a:lnTo>
              </a:path>
            </a:pathLst>
          </a:custGeom>
          <a:noFill/>
          <a:ln algn="ctr" cap="flat" cmpd="sng" w="12700">
            <a:solidFill>
              <a:schemeClr val="bg1">
                <a:lumMod val="65000"/>
              </a:schemeClr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/>
          <a:lstStyle/>
          <a:p>
            <a:pPr algn="ctr" defTabSz="1054596">
              <a:lnSpc>
                <a:spcPct val="120000"/>
              </a:lnSpc>
              <a:defRPr/>
            </a:pPr>
            <a:endParaRPr altLang="en-US" kern="0" lang="zh-CN" sz="1156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" name="任意多边形 108"/>
          <p:cNvSpPr/>
          <p:nvPr/>
        </p:nvSpPr>
        <p:spPr bwMode="auto">
          <a:xfrm flipH="1">
            <a:off x="1346827" y="4451572"/>
            <a:ext cx="2942591" cy="330755"/>
          </a:xfrm>
          <a:custGeom>
            <a:gdLst>
              <a:gd fmla="*/ 0 w 1600200" name="connsiteX0"/>
              <a:gd fmla="*/ 552450 h 552450" name="connsiteY0"/>
              <a:gd fmla="*/ 171450 w 1600200" name="connsiteX1"/>
              <a:gd fmla="*/ 0 h 552450" name="connsiteY1"/>
              <a:gd fmla="*/ 1600200 w 1600200" name="connsiteX2"/>
              <a:gd fmla="*/ 0 h 55245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552450" w="1600200">
                <a:moveTo>
                  <a:pt x="0" y="552450"/>
                </a:moveTo>
                <a:lnTo>
                  <a:pt x="171450" y="0"/>
                </a:lnTo>
                <a:lnTo>
                  <a:pt x="1600200" y="0"/>
                </a:lnTo>
              </a:path>
            </a:pathLst>
          </a:custGeom>
          <a:noFill/>
          <a:ln algn="ctr" cap="flat" cmpd="sng" w="12700">
            <a:solidFill>
              <a:schemeClr val="bg1">
                <a:lumMod val="65000"/>
              </a:schemeClr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/>
          <a:lstStyle/>
          <a:p>
            <a:pPr algn="ctr" defTabSz="1054596">
              <a:lnSpc>
                <a:spcPct val="120000"/>
              </a:lnSpc>
              <a:defRPr/>
            </a:pPr>
            <a:endParaRPr altLang="en-US" kern="0" lang="zh-CN" sz="1156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" name="任意多边形 112"/>
          <p:cNvSpPr/>
          <p:nvPr/>
        </p:nvSpPr>
        <p:spPr>
          <a:xfrm>
            <a:off x="6714958" y="3288222"/>
            <a:ext cx="775566" cy="1155749"/>
          </a:xfrm>
          <a:custGeom>
            <a:gdLst>
              <a:gd fmla="*/ 0 w 647700" name="connsiteX0"/>
              <a:gd fmla="*/ 965200 h 965200" name="connsiteY0"/>
              <a:gd fmla="*/ 101600 w 647700" name="connsiteX1"/>
              <a:gd fmla="*/ 520700 h 965200" name="connsiteY1"/>
              <a:gd fmla="*/ 647700 w 647700" name="connsiteX2"/>
              <a:gd fmla="*/ 0 h 9652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965200" w="647700">
                <a:moveTo>
                  <a:pt x="0" y="965200"/>
                </a:moveTo>
                <a:lnTo>
                  <a:pt x="101600" y="520700"/>
                </a:lnTo>
                <a:lnTo>
                  <a:pt x="647700" y="0"/>
                </a:lnTo>
              </a:path>
            </a:pathLst>
          </a:custGeom>
          <a:noFill/>
          <a:ln algn="ctr" cap="flat" cmpd="sng" w="12700">
            <a:solidFill>
              <a:schemeClr val="bg1">
                <a:lumMod val="65000"/>
              </a:schemeClr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/>
          <a:lstStyle/>
          <a:p>
            <a:pPr algn="ctr" defTabSz="1054596">
              <a:lnSpc>
                <a:spcPct val="120000"/>
              </a:lnSpc>
              <a:defRPr/>
            </a:pPr>
            <a:endParaRPr altLang="en-US" kern="0" lang="zh-CN" sz="1156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4" name="任意多边形 113"/>
          <p:cNvSpPr/>
          <p:nvPr/>
        </p:nvSpPr>
        <p:spPr>
          <a:xfrm flipH="1">
            <a:off x="4739926" y="3280619"/>
            <a:ext cx="775566" cy="1155749"/>
          </a:xfrm>
          <a:custGeom>
            <a:gdLst>
              <a:gd fmla="*/ 0 w 647700" name="connsiteX0"/>
              <a:gd fmla="*/ 965200 h 965200" name="connsiteY0"/>
              <a:gd fmla="*/ 101600 w 647700" name="connsiteX1"/>
              <a:gd fmla="*/ 520700 h 965200" name="connsiteY1"/>
              <a:gd fmla="*/ 647700 w 647700" name="connsiteX2"/>
              <a:gd fmla="*/ 0 h 9652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965200" w="647700">
                <a:moveTo>
                  <a:pt x="0" y="965200"/>
                </a:moveTo>
                <a:lnTo>
                  <a:pt x="101600" y="520700"/>
                </a:lnTo>
                <a:lnTo>
                  <a:pt x="647700" y="0"/>
                </a:lnTo>
              </a:path>
            </a:pathLst>
          </a:custGeom>
          <a:noFill/>
          <a:ln algn="ctr" cap="flat" cmpd="sng" w="12700">
            <a:solidFill>
              <a:schemeClr val="bg1">
                <a:lumMod val="65000"/>
              </a:schemeClr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/>
          <a:lstStyle/>
          <a:p>
            <a:pPr algn="ctr" defTabSz="1054596">
              <a:lnSpc>
                <a:spcPct val="120000"/>
              </a:lnSpc>
              <a:defRPr/>
            </a:pPr>
            <a:endParaRPr altLang="en-US" kern="0" lang="zh-CN" sz="1156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6" name="Freeform 6"/>
          <p:cNvSpPr>
            <a:spLocks noChangeAspect="1" noEditPoints="1"/>
          </p:cNvSpPr>
          <p:nvPr/>
        </p:nvSpPr>
        <p:spPr bwMode="auto">
          <a:xfrm>
            <a:off x="4478225" y="4635546"/>
            <a:ext cx="261706" cy="278781"/>
          </a:xfrm>
          <a:custGeom>
            <a:gdLst>
              <a:gd fmla="*/ 67 w 376" name="T0"/>
              <a:gd fmla="*/ 3 h 401" name="T1"/>
              <a:gd fmla="*/ 62 w 376" name="T2"/>
              <a:gd fmla="*/ 3 h 401" name="T3"/>
              <a:gd fmla="*/ 0 w 376" name="T4"/>
              <a:gd fmla="*/ 159 h 401" name="T5"/>
              <a:gd fmla="*/ 65 w 376" name="T6"/>
              <a:gd fmla="*/ 223 h 401" name="T7"/>
              <a:gd fmla="*/ 129 w 376" name="T8"/>
              <a:gd fmla="*/ 159 h 401" name="T9"/>
              <a:gd fmla="*/ 67 w 376" name="T10"/>
              <a:gd fmla="*/ 3 h 401" name="T11"/>
              <a:gd fmla="*/ 313 w 376" name="T12"/>
              <a:gd fmla="*/ 3 h 401" name="T13"/>
              <a:gd fmla="*/ 309 w 376" name="T14"/>
              <a:gd fmla="*/ 3 h 401" name="T15"/>
              <a:gd fmla="*/ 246 w 376" name="T16"/>
              <a:gd fmla="*/ 159 h 401" name="T17"/>
              <a:gd fmla="*/ 311 w 376" name="T18"/>
              <a:gd fmla="*/ 223 h 401" name="T19"/>
              <a:gd fmla="*/ 376 w 376" name="T20"/>
              <a:gd fmla="*/ 159 h 401" name="T21"/>
              <a:gd fmla="*/ 313 w 376" name="T22"/>
              <a:gd fmla="*/ 3 h 401" name="T23"/>
              <a:gd fmla="*/ 185 w 376" name="T24"/>
              <a:gd fmla="*/ 180 h 401" name="T25"/>
              <a:gd fmla="*/ 123 w 376" name="T26"/>
              <a:gd fmla="*/ 337 h 401" name="T27"/>
              <a:gd fmla="*/ 188 w 376" name="T28"/>
              <a:gd fmla="*/ 401 h 401" name="T29"/>
              <a:gd fmla="*/ 253 w 376" name="T30"/>
              <a:gd fmla="*/ 337 h 401" name="T31"/>
              <a:gd fmla="*/ 190 w 376" name="T32"/>
              <a:gd fmla="*/ 180 h 401" name="T33"/>
              <a:gd fmla="*/ 185 w 376" name="T34"/>
              <a:gd fmla="*/ 180 h 401" name="T3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b="b" l="0" r="r" t="0"/>
            <a:pathLst>
              <a:path h="401" w="376">
                <a:moveTo>
                  <a:pt x="67" y="3"/>
                </a:moveTo>
                <a:cubicBezTo>
                  <a:pt x="67" y="0"/>
                  <a:pt x="62" y="0"/>
                  <a:pt x="62" y="3"/>
                </a:cubicBezTo>
                <a:cubicBezTo>
                  <a:pt x="52" y="85"/>
                  <a:pt x="0" y="102"/>
                  <a:pt x="0" y="159"/>
                </a:cubicBezTo>
                <a:cubicBezTo>
                  <a:pt x="0" y="195"/>
                  <a:pt x="29" y="223"/>
                  <a:pt x="65" y="223"/>
                </a:cubicBezTo>
                <a:cubicBezTo>
                  <a:pt x="100" y="223"/>
                  <a:pt x="129" y="195"/>
                  <a:pt x="129" y="159"/>
                </a:cubicBezTo>
                <a:cubicBezTo>
                  <a:pt x="129" y="102"/>
                  <a:pt x="77" y="85"/>
                  <a:pt x="67" y="3"/>
                </a:cubicBezTo>
                <a:close/>
                <a:moveTo>
                  <a:pt x="313" y="3"/>
                </a:moveTo>
                <a:cubicBezTo>
                  <a:pt x="313" y="0"/>
                  <a:pt x="309" y="0"/>
                  <a:pt x="309" y="3"/>
                </a:cubicBezTo>
                <a:cubicBezTo>
                  <a:pt x="298" y="85"/>
                  <a:pt x="246" y="102"/>
                  <a:pt x="246" y="159"/>
                </a:cubicBezTo>
                <a:cubicBezTo>
                  <a:pt x="246" y="195"/>
                  <a:pt x="276" y="223"/>
                  <a:pt x="311" y="223"/>
                </a:cubicBezTo>
                <a:cubicBezTo>
                  <a:pt x="346" y="223"/>
                  <a:pt x="376" y="195"/>
                  <a:pt x="376" y="159"/>
                </a:cubicBezTo>
                <a:cubicBezTo>
                  <a:pt x="376" y="102"/>
                  <a:pt x="324" y="85"/>
                  <a:pt x="313" y="3"/>
                </a:cubicBezTo>
                <a:close/>
                <a:moveTo>
                  <a:pt x="185" y="180"/>
                </a:moveTo>
                <a:cubicBezTo>
                  <a:pt x="175" y="263"/>
                  <a:pt x="123" y="280"/>
                  <a:pt x="123" y="337"/>
                </a:cubicBezTo>
                <a:cubicBezTo>
                  <a:pt x="123" y="372"/>
                  <a:pt x="153" y="401"/>
                  <a:pt x="188" y="401"/>
                </a:cubicBezTo>
                <a:cubicBezTo>
                  <a:pt x="223" y="401"/>
                  <a:pt x="253" y="372"/>
                  <a:pt x="253" y="337"/>
                </a:cubicBezTo>
                <a:cubicBezTo>
                  <a:pt x="253" y="280"/>
                  <a:pt x="200" y="263"/>
                  <a:pt x="190" y="180"/>
                </a:cubicBezTo>
                <a:cubicBezTo>
                  <a:pt x="190" y="178"/>
                  <a:pt x="186" y="178"/>
                  <a:pt x="185" y="1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52729" compatLnSpc="1" lIns="105461" numCol="1" rIns="105461" tIns="52729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2077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7" name="Freeform 11"/>
          <p:cNvSpPr>
            <a:spLocks noChangeAspect="1" noEditPoints="1"/>
          </p:cNvSpPr>
          <p:nvPr/>
        </p:nvSpPr>
        <p:spPr bwMode="auto">
          <a:xfrm>
            <a:off x="5431463" y="4609931"/>
            <a:ext cx="337297" cy="337652"/>
          </a:xfrm>
          <a:custGeom>
            <a:gdLst>
              <a:gd fmla="*/ 360 w 400" name="T0"/>
              <a:gd fmla="*/ 184 h 400" name="T1"/>
              <a:gd fmla="*/ 360 w 400" name="T2"/>
              <a:gd fmla="*/ 216 h 400" name="T3"/>
              <a:gd fmla="*/ 400 w 400" name="T4"/>
              <a:gd fmla="*/ 200 h 400" name="T5"/>
              <a:gd fmla="*/ 200 w 400" name="T6"/>
              <a:gd fmla="*/ 90 h 400" name="T7"/>
              <a:gd fmla="*/ 200 w 400" name="T8"/>
              <a:gd fmla="*/ 310 h 400" name="T9"/>
              <a:gd fmla="*/ 200 w 400" name="T10"/>
              <a:gd fmla="*/ 90 h 400" name="T11"/>
              <a:gd fmla="*/ 120 w 400" name="T12"/>
              <a:gd fmla="*/ 200 h 400" name="T13"/>
              <a:gd fmla="*/ 280 w 400" name="T14"/>
              <a:gd fmla="*/ 200 h 400" name="T15"/>
              <a:gd fmla="*/ 59 w 400" name="T16"/>
              <a:gd fmla="*/ 200 h 400" name="T17"/>
              <a:gd fmla="*/ 20 w 400" name="T18"/>
              <a:gd fmla="*/ 184 h 400" name="T19"/>
              <a:gd fmla="*/ 20 w 400" name="T20"/>
              <a:gd fmla="*/ 216 h 400" name="T21"/>
              <a:gd fmla="*/ 59 w 400" name="T22"/>
              <a:gd fmla="*/ 200 h 400" name="T23"/>
              <a:gd fmla="*/ 216 w 400" name="T24"/>
              <a:gd fmla="*/ 40 h 400" name="T25"/>
              <a:gd fmla="*/ 200 w 400" name="T26"/>
              <a:gd fmla="*/ 0 h 400" name="T27"/>
              <a:gd fmla="*/ 184 w 400" name="T28"/>
              <a:gd fmla="*/ 40 h 400" name="T29"/>
              <a:gd fmla="*/ 200 w 400" name="T30"/>
              <a:gd fmla="*/ 340 h 400" name="T31"/>
              <a:gd fmla="*/ 184 w 400" name="T32"/>
              <a:gd fmla="*/ 380 h 400" name="T33"/>
              <a:gd fmla="*/ 216 w 400" name="T34"/>
              <a:gd fmla="*/ 380 h 400" name="T35"/>
              <a:gd fmla="*/ 200 w 400" name="T36"/>
              <a:gd fmla="*/ 340 h 400" name="T37"/>
              <a:gd fmla="*/ 350 w 400" name="T38"/>
              <a:gd fmla="*/ 50 h 400" name="T39"/>
              <a:gd fmla="*/ 310 w 400" name="T40"/>
              <a:gd fmla="*/ 67 h 400" name="T41"/>
              <a:gd fmla="*/ 333 w 400" name="T42"/>
              <a:gd fmla="*/ 89 h 400" name="T43"/>
              <a:gd fmla="*/ 66 w 400" name="T44"/>
              <a:gd fmla="*/ 311 h 400" name="T45"/>
              <a:gd fmla="*/ 50 w 400" name="T46"/>
              <a:gd fmla="*/ 350 h 400" name="T47"/>
              <a:gd fmla="*/ 89 w 400" name="T48"/>
              <a:gd fmla="*/ 333 h 400" name="T49"/>
              <a:gd fmla="*/ 66 w 400" name="T50"/>
              <a:gd fmla="*/ 311 h 400" name="T51"/>
              <a:gd fmla="*/ 50 w 400" name="T52"/>
              <a:gd fmla="*/ 50 h 400" name="T53"/>
              <a:gd fmla="*/ 66 w 400" name="T54"/>
              <a:gd fmla="*/ 89 h 400" name="T55"/>
              <a:gd fmla="*/ 89 w 400" name="T56"/>
              <a:gd fmla="*/ 67 h 400" name="T57"/>
              <a:gd fmla="*/ 310 w 400" name="T58"/>
              <a:gd fmla="*/ 333 h 400" name="T59"/>
              <a:gd fmla="*/ 350 w 400" name="T60"/>
              <a:gd fmla="*/ 350 h 400" name="T61"/>
              <a:gd fmla="*/ 333 w 400" name="T62"/>
              <a:gd fmla="*/ 311 h 400" name="T63"/>
              <a:gd fmla="*/ 310 w 400" name="T64"/>
              <a:gd fmla="*/ 333 h 400" name="T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400" w="400">
                <a:moveTo>
                  <a:pt x="380" y="184"/>
                </a:moveTo>
                <a:cubicBezTo>
                  <a:pt x="376" y="184"/>
                  <a:pt x="364" y="184"/>
                  <a:pt x="360" y="184"/>
                </a:cubicBezTo>
                <a:cubicBezTo>
                  <a:pt x="349" y="184"/>
                  <a:pt x="340" y="191"/>
                  <a:pt x="340" y="200"/>
                </a:cubicBezTo>
                <a:cubicBezTo>
                  <a:pt x="340" y="209"/>
                  <a:pt x="349" y="216"/>
                  <a:pt x="360" y="216"/>
                </a:cubicBezTo>
                <a:cubicBezTo>
                  <a:pt x="364" y="216"/>
                  <a:pt x="376" y="216"/>
                  <a:pt x="380" y="216"/>
                </a:cubicBezTo>
                <a:cubicBezTo>
                  <a:pt x="391" y="216"/>
                  <a:pt x="400" y="209"/>
                  <a:pt x="400" y="200"/>
                </a:cubicBezTo>
                <a:cubicBezTo>
                  <a:pt x="400" y="191"/>
                  <a:pt x="391" y="184"/>
                  <a:pt x="380" y="184"/>
                </a:cubicBezTo>
                <a:close/>
                <a:moveTo>
                  <a:pt x="200" y="90"/>
                </a:moveTo>
                <a:cubicBezTo>
                  <a:pt x="139" y="90"/>
                  <a:pt x="90" y="139"/>
                  <a:pt x="90" y="200"/>
                </a:cubicBezTo>
                <a:cubicBezTo>
                  <a:pt x="90" y="261"/>
                  <a:pt x="139" y="310"/>
                  <a:pt x="200" y="310"/>
                </a:cubicBezTo>
                <a:cubicBezTo>
                  <a:pt x="261" y="310"/>
                  <a:pt x="310" y="261"/>
                  <a:pt x="310" y="200"/>
                </a:cubicBezTo>
                <a:cubicBezTo>
                  <a:pt x="310" y="139"/>
                  <a:pt x="261" y="90"/>
                  <a:pt x="200" y="90"/>
                </a:cubicBezTo>
                <a:close/>
                <a:moveTo>
                  <a:pt x="200" y="280"/>
                </a:moveTo>
                <a:cubicBezTo>
                  <a:pt x="156" y="280"/>
                  <a:pt x="120" y="244"/>
                  <a:pt x="120" y="200"/>
                </a:cubicBezTo>
                <a:cubicBezTo>
                  <a:pt x="120" y="156"/>
                  <a:pt x="156" y="120"/>
                  <a:pt x="200" y="120"/>
                </a:cubicBezTo>
                <a:cubicBezTo>
                  <a:pt x="244" y="120"/>
                  <a:pt x="280" y="156"/>
                  <a:pt x="280" y="200"/>
                </a:cubicBezTo>
                <a:cubicBezTo>
                  <a:pt x="280" y="244"/>
                  <a:pt x="244" y="280"/>
                  <a:pt x="200" y="280"/>
                </a:cubicBezTo>
                <a:close/>
                <a:moveTo>
                  <a:pt x="59" y="200"/>
                </a:moveTo>
                <a:cubicBezTo>
                  <a:pt x="59" y="191"/>
                  <a:pt x="51" y="184"/>
                  <a:pt x="40" y="184"/>
                </a:cubicBezTo>
                <a:cubicBezTo>
                  <a:pt x="36" y="184"/>
                  <a:pt x="23" y="184"/>
                  <a:pt x="20" y="184"/>
                </a:cubicBezTo>
                <a:cubicBezTo>
                  <a:pt x="9" y="184"/>
                  <a:pt x="0" y="191"/>
                  <a:pt x="0" y="200"/>
                </a:cubicBezTo>
                <a:cubicBezTo>
                  <a:pt x="0" y="209"/>
                  <a:pt x="9" y="216"/>
                  <a:pt x="20" y="216"/>
                </a:cubicBezTo>
                <a:cubicBezTo>
                  <a:pt x="23" y="216"/>
                  <a:pt x="36" y="216"/>
                  <a:pt x="40" y="216"/>
                </a:cubicBezTo>
                <a:cubicBezTo>
                  <a:pt x="51" y="216"/>
                  <a:pt x="59" y="209"/>
                  <a:pt x="59" y="200"/>
                </a:cubicBezTo>
                <a:close/>
                <a:moveTo>
                  <a:pt x="200" y="60"/>
                </a:moveTo>
                <a:cubicBezTo>
                  <a:pt x="209" y="60"/>
                  <a:pt x="216" y="51"/>
                  <a:pt x="216" y="40"/>
                </a:cubicBezTo>
                <a:cubicBezTo>
                  <a:pt x="216" y="36"/>
                  <a:pt x="216" y="24"/>
                  <a:pt x="216" y="20"/>
                </a:cubicBezTo>
                <a:cubicBezTo>
                  <a:pt x="216" y="9"/>
                  <a:pt x="209" y="0"/>
                  <a:pt x="200" y="0"/>
                </a:cubicBezTo>
                <a:cubicBezTo>
                  <a:pt x="191" y="0"/>
                  <a:pt x="184" y="9"/>
                  <a:pt x="184" y="20"/>
                </a:cubicBezTo>
                <a:cubicBezTo>
                  <a:pt x="184" y="24"/>
                  <a:pt x="184" y="36"/>
                  <a:pt x="184" y="40"/>
                </a:cubicBezTo>
                <a:cubicBezTo>
                  <a:pt x="184" y="51"/>
                  <a:pt x="191" y="60"/>
                  <a:pt x="200" y="60"/>
                </a:cubicBezTo>
                <a:close/>
                <a:moveTo>
                  <a:pt x="200" y="340"/>
                </a:moveTo>
                <a:cubicBezTo>
                  <a:pt x="191" y="340"/>
                  <a:pt x="184" y="349"/>
                  <a:pt x="184" y="360"/>
                </a:cubicBezTo>
                <a:cubicBezTo>
                  <a:pt x="184" y="364"/>
                  <a:pt x="184" y="376"/>
                  <a:pt x="184" y="380"/>
                </a:cubicBezTo>
                <a:cubicBezTo>
                  <a:pt x="184" y="391"/>
                  <a:pt x="191" y="400"/>
                  <a:pt x="200" y="400"/>
                </a:cubicBezTo>
                <a:cubicBezTo>
                  <a:pt x="209" y="400"/>
                  <a:pt x="216" y="391"/>
                  <a:pt x="216" y="380"/>
                </a:cubicBezTo>
                <a:cubicBezTo>
                  <a:pt x="216" y="376"/>
                  <a:pt x="216" y="364"/>
                  <a:pt x="216" y="360"/>
                </a:cubicBezTo>
                <a:cubicBezTo>
                  <a:pt x="216" y="349"/>
                  <a:pt x="209" y="340"/>
                  <a:pt x="200" y="340"/>
                </a:cubicBezTo>
                <a:close/>
                <a:moveTo>
                  <a:pt x="347" y="75"/>
                </a:moveTo>
                <a:cubicBezTo>
                  <a:pt x="355" y="67"/>
                  <a:pt x="356" y="56"/>
                  <a:pt x="350" y="50"/>
                </a:cubicBezTo>
                <a:cubicBezTo>
                  <a:pt x="344" y="44"/>
                  <a:pt x="332" y="45"/>
                  <a:pt x="324" y="53"/>
                </a:cubicBezTo>
                <a:cubicBezTo>
                  <a:pt x="322" y="55"/>
                  <a:pt x="313" y="64"/>
                  <a:pt x="310" y="67"/>
                </a:cubicBezTo>
                <a:cubicBezTo>
                  <a:pt x="303" y="74"/>
                  <a:pt x="301" y="86"/>
                  <a:pt x="308" y="92"/>
                </a:cubicBezTo>
                <a:cubicBezTo>
                  <a:pt x="314" y="98"/>
                  <a:pt x="325" y="97"/>
                  <a:pt x="333" y="89"/>
                </a:cubicBezTo>
                <a:cubicBezTo>
                  <a:pt x="335" y="87"/>
                  <a:pt x="345" y="77"/>
                  <a:pt x="347" y="75"/>
                </a:cubicBezTo>
                <a:close/>
                <a:moveTo>
                  <a:pt x="66" y="311"/>
                </a:moveTo>
                <a:cubicBezTo>
                  <a:pt x="64" y="313"/>
                  <a:pt x="55" y="322"/>
                  <a:pt x="52" y="325"/>
                </a:cubicBezTo>
                <a:cubicBezTo>
                  <a:pt x="45" y="332"/>
                  <a:pt x="43" y="344"/>
                  <a:pt x="50" y="350"/>
                </a:cubicBezTo>
                <a:cubicBezTo>
                  <a:pt x="56" y="356"/>
                  <a:pt x="67" y="355"/>
                  <a:pt x="75" y="347"/>
                </a:cubicBezTo>
                <a:cubicBezTo>
                  <a:pt x="77" y="345"/>
                  <a:pt x="87" y="335"/>
                  <a:pt x="89" y="333"/>
                </a:cubicBezTo>
                <a:cubicBezTo>
                  <a:pt x="97" y="325"/>
                  <a:pt x="98" y="314"/>
                  <a:pt x="92" y="308"/>
                </a:cubicBezTo>
                <a:cubicBezTo>
                  <a:pt x="86" y="302"/>
                  <a:pt x="74" y="303"/>
                  <a:pt x="66" y="311"/>
                </a:cubicBezTo>
                <a:close/>
                <a:moveTo>
                  <a:pt x="75" y="53"/>
                </a:moveTo>
                <a:cubicBezTo>
                  <a:pt x="67" y="45"/>
                  <a:pt x="56" y="44"/>
                  <a:pt x="50" y="50"/>
                </a:cubicBezTo>
                <a:cubicBezTo>
                  <a:pt x="43" y="56"/>
                  <a:pt x="45" y="67"/>
                  <a:pt x="52" y="75"/>
                </a:cubicBezTo>
                <a:cubicBezTo>
                  <a:pt x="55" y="77"/>
                  <a:pt x="64" y="87"/>
                  <a:pt x="66" y="89"/>
                </a:cubicBezTo>
                <a:cubicBezTo>
                  <a:pt x="74" y="97"/>
                  <a:pt x="86" y="98"/>
                  <a:pt x="92" y="92"/>
                </a:cubicBezTo>
                <a:cubicBezTo>
                  <a:pt x="98" y="86"/>
                  <a:pt x="97" y="74"/>
                  <a:pt x="89" y="67"/>
                </a:cubicBezTo>
                <a:cubicBezTo>
                  <a:pt x="87" y="64"/>
                  <a:pt x="77" y="55"/>
                  <a:pt x="75" y="53"/>
                </a:cubicBezTo>
                <a:close/>
                <a:moveTo>
                  <a:pt x="310" y="333"/>
                </a:moveTo>
                <a:cubicBezTo>
                  <a:pt x="313" y="335"/>
                  <a:pt x="322" y="345"/>
                  <a:pt x="324" y="347"/>
                </a:cubicBezTo>
                <a:cubicBezTo>
                  <a:pt x="332" y="355"/>
                  <a:pt x="344" y="356"/>
                  <a:pt x="350" y="350"/>
                </a:cubicBezTo>
                <a:cubicBezTo>
                  <a:pt x="356" y="344"/>
                  <a:pt x="355" y="332"/>
                  <a:pt x="347" y="325"/>
                </a:cubicBezTo>
                <a:cubicBezTo>
                  <a:pt x="345" y="322"/>
                  <a:pt x="335" y="313"/>
                  <a:pt x="333" y="311"/>
                </a:cubicBezTo>
                <a:cubicBezTo>
                  <a:pt x="325" y="303"/>
                  <a:pt x="314" y="302"/>
                  <a:pt x="308" y="308"/>
                </a:cubicBezTo>
                <a:cubicBezTo>
                  <a:pt x="301" y="314"/>
                  <a:pt x="303" y="325"/>
                  <a:pt x="310" y="3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52729" compatLnSpc="1" lIns="105461" numCol="1" rIns="105461" tIns="52729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2077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8" name="Freeform 21"/>
          <p:cNvSpPr>
            <a:spLocks noChangeAspect="1" noEditPoints="1"/>
          </p:cNvSpPr>
          <p:nvPr/>
        </p:nvSpPr>
        <p:spPr bwMode="auto">
          <a:xfrm>
            <a:off x="6704557" y="4624468"/>
            <a:ext cx="293862" cy="294789"/>
          </a:xfrm>
          <a:custGeom>
            <a:gdLst>
              <a:gd fmla="*/ 390 w 403" name="T0"/>
              <a:gd fmla="*/ 150 h 404" name="T1"/>
              <a:gd fmla="*/ 241 w 403" name="T2"/>
              <a:gd fmla="*/ 110 h 404" name="T3"/>
              <a:gd fmla="*/ 215 w 403" name="T4"/>
              <a:gd fmla="*/ 13 h 404" name="T5"/>
              <a:gd fmla="*/ 195 w 403" name="T6"/>
              <a:gd fmla="*/ 2 h 404" name="T7"/>
              <a:gd fmla="*/ 14 w 403" name="T8"/>
              <a:gd fmla="*/ 51 h 404" name="T9"/>
              <a:gd fmla="*/ 2 w 403" name="T10"/>
              <a:gd fmla="*/ 70 h 404" name="T11"/>
              <a:gd fmla="*/ 67 w 403" name="T12"/>
              <a:gd fmla="*/ 311 h 404" name="T13"/>
              <a:gd fmla="*/ 86 w 403" name="T14"/>
              <a:gd fmla="*/ 322 h 404" name="T15"/>
              <a:gd fmla="*/ 159 w 403" name="T16"/>
              <a:gd fmla="*/ 302 h 404" name="T17"/>
              <a:gd fmla="*/ 149 w 403" name="T18"/>
              <a:gd fmla="*/ 339 h 404" name="T19"/>
              <a:gd fmla="*/ 160 w 403" name="T20"/>
              <a:gd fmla="*/ 358 h 404" name="T21"/>
              <a:gd fmla="*/ 322 w 403" name="T22"/>
              <a:gd fmla="*/ 401 h 404" name="T23"/>
              <a:gd fmla="*/ 342 w 403" name="T24"/>
              <a:gd fmla="*/ 391 h 404" name="T25"/>
              <a:gd fmla="*/ 401 w 403" name="T26"/>
              <a:gd fmla="*/ 169 h 404" name="T27"/>
              <a:gd fmla="*/ 390 w 403" name="T28"/>
              <a:gd fmla="*/ 150 h 404" name="T29"/>
              <a:gd fmla="*/ 34 w 403" name="T30"/>
              <a:gd fmla="*/ 75 h 404" name="T31"/>
              <a:gd fmla="*/ 191 w 403" name="T32"/>
              <a:gd fmla="*/ 33 h 404" name="T33"/>
              <a:gd fmla="*/ 249 w 403" name="T34"/>
              <a:gd fmla="*/ 249 h 404" name="T35"/>
              <a:gd fmla="*/ 92 w 403" name="T36"/>
              <a:gd fmla="*/ 291 h 404" name="T37"/>
              <a:gd fmla="*/ 34 w 403" name="T38"/>
              <a:gd fmla="*/ 75 h 404" name="T39"/>
              <a:gd fmla="*/ 315 w 403" name="T40"/>
              <a:gd fmla="*/ 371 h 404" name="T41"/>
              <a:gd fmla="*/ 179 w 403" name="T42"/>
              <a:gd fmla="*/ 334 h 404" name="T43"/>
              <a:gd fmla="*/ 190 w 403" name="T44"/>
              <a:gd fmla="*/ 294 h 404" name="T45"/>
              <a:gd fmla="*/ 268 w 403" name="T46"/>
              <a:gd fmla="*/ 273 h 404" name="T47"/>
              <a:gd fmla="*/ 279 w 403" name="T48"/>
              <a:gd fmla="*/ 254 h 404" name="T49"/>
              <a:gd fmla="*/ 249 w 403" name="T50"/>
              <a:gd fmla="*/ 142 h 404" name="T51"/>
              <a:gd fmla="*/ 368 w 403" name="T52"/>
              <a:gd fmla="*/ 174 h 404" name="T53"/>
              <a:gd fmla="*/ 315 w 403" name="T54"/>
              <a:gd fmla="*/ 371 h 404" name="T5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b="b" l="0" r="r" t="0"/>
            <a:pathLst>
              <a:path h="403" w="402">
                <a:moveTo>
                  <a:pt x="390" y="150"/>
                </a:moveTo>
                <a:cubicBezTo>
                  <a:pt x="241" y="110"/>
                  <a:pt x="241" y="110"/>
                  <a:pt x="241" y="110"/>
                </a:cubicBezTo>
                <a:cubicBezTo>
                  <a:pt x="215" y="13"/>
                  <a:pt x="215" y="13"/>
                  <a:pt x="215" y="13"/>
                </a:cubicBezTo>
                <a:cubicBezTo>
                  <a:pt x="213" y="5"/>
                  <a:pt x="204" y="0"/>
                  <a:pt x="195" y="2"/>
                </a:cubicBezTo>
                <a:cubicBezTo>
                  <a:pt x="14" y="51"/>
                  <a:pt x="14" y="51"/>
                  <a:pt x="14" y="51"/>
                </a:cubicBezTo>
                <a:cubicBezTo>
                  <a:pt x="5" y="53"/>
                  <a:pt x="0" y="62"/>
                  <a:pt x="2" y="70"/>
                </a:cubicBezTo>
                <a:cubicBezTo>
                  <a:pt x="67" y="311"/>
                  <a:pt x="67" y="311"/>
                  <a:pt x="67" y="311"/>
                </a:cubicBezTo>
                <a:cubicBezTo>
                  <a:pt x="69" y="319"/>
                  <a:pt x="78" y="324"/>
                  <a:pt x="86" y="322"/>
                </a:cubicBezTo>
                <a:cubicBezTo>
                  <a:pt x="159" y="302"/>
                  <a:pt x="159" y="302"/>
                  <a:pt x="159" y="302"/>
                </a:cubicBezTo>
                <a:cubicBezTo>
                  <a:pt x="149" y="339"/>
                  <a:pt x="149" y="339"/>
                  <a:pt x="149" y="339"/>
                </a:cubicBezTo>
                <a:cubicBezTo>
                  <a:pt x="147" y="347"/>
                  <a:pt x="152" y="356"/>
                  <a:pt x="160" y="358"/>
                </a:cubicBezTo>
                <a:cubicBezTo>
                  <a:pt x="322" y="401"/>
                  <a:pt x="322" y="401"/>
                  <a:pt x="322" y="401"/>
                </a:cubicBezTo>
                <a:cubicBezTo>
                  <a:pt x="331" y="404"/>
                  <a:pt x="340" y="399"/>
                  <a:pt x="342" y="391"/>
                </a:cubicBezTo>
                <a:cubicBezTo>
                  <a:pt x="401" y="169"/>
                  <a:pt x="401" y="169"/>
                  <a:pt x="401" y="169"/>
                </a:cubicBezTo>
                <a:cubicBezTo>
                  <a:pt x="403" y="161"/>
                  <a:pt x="398" y="152"/>
                  <a:pt x="390" y="150"/>
                </a:cubicBezTo>
                <a:close/>
                <a:moveTo>
                  <a:pt x="34" y="75"/>
                </a:moveTo>
                <a:cubicBezTo>
                  <a:pt x="191" y="33"/>
                  <a:pt x="191" y="33"/>
                  <a:pt x="191" y="33"/>
                </a:cubicBezTo>
                <a:cubicBezTo>
                  <a:pt x="249" y="249"/>
                  <a:pt x="249" y="249"/>
                  <a:pt x="249" y="249"/>
                </a:cubicBezTo>
                <a:cubicBezTo>
                  <a:pt x="92" y="291"/>
                  <a:pt x="92" y="291"/>
                  <a:pt x="92" y="291"/>
                </a:cubicBezTo>
                <a:lnTo>
                  <a:pt x="34" y="75"/>
                </a:lnTo>
                <a:close/>
                <a:moveTo>
                  <a:pt x="315" y="371"/>
                </a:moveTo>
                <a:cubicBezTo>
                  <a:pt x="179" y="334"/>
                  <a:pt x="179" y="334"/>
                  <a:pt x="179" y="334"/>
                </a:cubicBezTo>
                <a:cubicBezTo>
                  <a:pt x="190" y="294"/>
                  <a:pt x="190" y="294"/>
                  <a:pt x="190" y="294"/>
                </a:cubicBezTo>
                <a:cubicBezTo>
                  <a:pt x="268" y="273"/>
                  <a:pt x="268" y="273"/>
                  <a:pt x="268" y="273"/>
                </a:cubicBezTo>
                <a:cubicBezTo>
                  <a:pt x="276" y="271"/>
                  <a:pt x="282" y="262"/>
                  <a:pt x="279" y="254"/>
                </a:cubicBezTo>
                <a:cubicBezTo>
                  <a:pt x="249" y="142"/>
                  <a:pt x="249" y="142"/>
                  <a:pt x="249" y="142"/>
                </a:cubicBezTo>
                <a:cubicBezTo>
                  <a:pt x="368" y="174"/>
                  <a:pt x="368" y="174"/>
                  <a:pt x="368" y="174"/>
                </a:cubicBezTo>
                <a:lnTo>
                  <a:pt x="315" y="3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52729" compatLnSpc="1" lIns="105461" numCol="1" rIns="105461" tIns="52729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2077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9" name="Freeform 26"/>
          <p:cNvSpPr>
            <a:spLocks noChangeAspect="1"/>
          </p:cNvSpPr>
          <p:nvPr/>
        </p:nvSpPr>
        <p:spPr bwMode="auto">
          <a:xfrm>
            <a:off x="8161666" y="4636899"/>
            <a:ext cx="280240" cy="290637"/>
          </a:xfrm>
          <a:custGeom>
            <a:gdLst>
              <a:gd fmla="*/ 103 w 274" name="T0"/>
              <a:gd fmla="*/ 284 h 284" name="T1"/>
              <a:gd fmla="*/ 80 w 274" name="T2"/>
              <a:gd fmla="*/ 273 h 284" name="T3"/>
              <a:gd fmla="*/ 9 w 274" name="T4"/>
              <a:gd fmla="*/ 178 h 284" name="T5"/>
              <a:gd fmla="*/ 14 w 274" name="T6"/>
              <a:gd fmla="*/ 139 h 284" name="T7"/>
              <a:gd fmla="*/ 53 w 274" name="T8"/>
              <a:gd fmla="*/ 145 h 284" name="T9"/>
              <a:gd fmla="*/ 100 w 274" name="T10"/>
              <a:gd fmla="*/ 207 h 284" name="T11"/>
              <a:gd fmla="*/ 219 w 274" name="T12"/>
              <a:gd fmla="*/ 17 h 284" name="T13"/>
              <a:gd fmla="*/ 257 w 274" name="T14"/>
              <a:gd fmla="*/ 8 h 284" name="T15"/>
              <a:gd fmla="*/ 266 w 274" name="T16"/>
              <a:gd fmla="*/ 47 h 284" name="T17"/>
              <a:gd fmla="*/ 126 w 274" name="T18"/>
              <a:gd fmla="*/ 271 h 284" name="T19"/>
              <a:gd fmla="*/ 104 w 274" name="T20"/>
              <a:gd fmla="*/ 284 h 284" name="T21"/>
              <a:gd fmla="*/ 103 w 274" name="T22"/>
              <a:gd fmla="*/ 284 h 284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284" w="274">
                <a:moveTo>
                  <a:pt x="103" y="284"/>
                </a:moveTo>
                <a:cubicBezTo>
                  <a:pt x="94" y="284"/>
                  <a:pt x="86" y="280"/>
                  <a:pt x="80" y="273"/>
                </a:cubicBezTo>
                <a:cubicBezTo>
                  <a:pt x="9" y="178"/>
                  <a:pt x="9" y="178"/>
                  <a:pt x="9" y="178"/>
                </a:cubicBezTo>
                <a:cubicBezTo>
                  <a:pt x="0" y="166"/>
                  <a:pt x="2" y="149"/>
                  <a:pt x="14" y="139"/>
                </a:cubicBezTo>
                <a:cubicBezTo>
                  <a:pt x="27" y="130"/>
                  <a:pt x="44" y="133"/>
                  <a:pt x="53" y="145"/>
                </a:cubicBezTo>
                <a:cubicBezTo>
                  <a:pt x="100" y="207"/>
                  <a:pt x="100" y="207"/>
                  <a:pt x="100" y="207"/>
                </a:cubicBezTo>
                <a:cubicBezTo>
                  <a:pt x="219" y="17"/>
                  <a:pt x="219" y="17"/>
                  <a:pt x="219" y="17"/>
                </a:cubicBezTo>
                <a:cubicBezTo>
                  <a:pt x="227" y="4"/>
                  <a:pt x="244" y="0"/>
                  <a:pt x="257" y="8"/>
                </a:cubicBezTo>
                <a:cubicBezTo>
                  <a:pt x="270" y="16"/>
                  <a:pt x="274" y="33"/>
                  <a:pt x="266" y="47"/>
                </a:cubicBezTo>
                <a:cubicBezTo>
                  <a:pt x="126" y="271"/>
                  <a:pt x="126" y="271"/>
                  <a:pt x="126" y="271"/>
                </a:cubicBezTo>
                <a:cubicBezTo>
                  <a:pt x="121" y="279"/>
                  <a:pt x="113" y="283"/>
                  <a:pt x="104" y="284"/>
                </a:cubicBezTo>
                <a:cubicBezTo>
                  <a:pt x="104" y="284"/>
                  <a:pt x="103" y="284"/>
                  <a:pt x="103" y="2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52729" compatLnSpc="1" lIns="105461" numCol="1" rIns="105461" tIns="52729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2077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6" name="Text Placeholder 7"/>
          <p:cNvSpPr txBox="1"/>
          <p:nvPr/>
        </p:nvSpPr>
        <p:spPr>
          <a:xfrm>
            <a:off x="2447095" y="3250302"/>
            <a:ext cx="1415623" cy="356823"/>
          </a:xfrm>
          <a:prstGeom prst="rect">
            <a:avLst/>
          </a:prstGeom>
        </p:spPr>
        <p:txBody>
          <a:bodyPr anchor="ctr" bIns="103860" lIns="0" rIns="0" tIns="103860" vert="horz"/>
          <a:lstStyle>
            <a:lvl1pPr algn="r" eaLnBrk="0" fontAlgn="base" hangingPunct="0" indent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kern="1200" sz="1266">
                <a:solidFill>
                  <a:schemeClr val="tx1">
                    <a:lumMod val="75000"/>
                    <a:lumOff val="25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eaLnBrk="0" fontAlgn="base" hangingPunct="0" indent="-400050" marL="10414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4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indent="-319088" marL="1604963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3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indent="-319088" marL="22479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indent="-319088" marL="2890838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285309" eaLnBrk="1" hangingPunct="1" indent="-321327" latinLnBrk="0" marL="3534603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285309" eaLnBrk="1" hangingPunct="1" indent="-321327" latinLnBrk="0" marL="4177258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285309" eaLnBrk="1" hangingPunct="1" indent="-321327" latinLnBrk="0" marL="4819911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285309" eaLnBrk="1" hangingPunct="1" indent="-321327" latinLnBrk="0" marL="5462567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7" name="Text Placeholder 2"/>
          <p:cNvSpPr txBox="1"/>
          <p:nvPr/>
        </p:nvSpPr>
        <p:spPr>
          <a:xfrm>
            <a:off x="1570609" y="3635127"/>
            <a:ext cx="2292110" cy="578398"/>
          </a:xfrm>
          <a:prstGeom prst="rect">
            <a:avLst/>
          </a:prstGeom>
        </p:spPr>
        <p:txBody>
          <a:bodyPr bIns="0" lIns="0" rIns="0" tIns="0" vert="horz"/>
          <a:lstStyle>
            <a:lvl1pPr algn="r" eaLnBrk="0" fontAlgn="base" hangingPunct="0" indent="0" marL="0" rt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aseline="0" kern="1200" sz="100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eaLnBrk="0" fontAlgn="base" hangingPunct="0" indent="-400050" marL="10414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4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indent="-319088" marL="1604963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3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indent="-319088" marL="22479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indent="-319088" marL="2890838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285309" eaLnBrk="1" hangingPunct="1" indent="-321327" latinLnBrk="0" marL="3534603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285309" eaLnBrk="1" hangingPunct="1" indent="-321327" latinLnBrk="0" marL="4177258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285309" eaLnBrk="1" hangingPunct="1" indent="-321327" latinLnBrk="0" marL="4819911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285309" eaLnBrk="1" hangingPunct="1" indent="-321327" latinLnBrk="0" marL="5462567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28" name="Text Placeholder 7"/>
          <p:cNvSpPr txBox="1"/>
          <p:nvPr/>
        </p:nvSpPr>
        <p:spPr>
          <a:xfrm>
            <a:off x="5123473" y="2450247"/>
            <a:ext cx="1415623" cy="356823"/>
          </a:xfrm>
          <a:prstGeom prst="rect">
            <a:avLst/>
          </a:prstGeom>
        </p:spPr>
        <p:txBody>
          <a:bodyPr anchor="ctr" bIns="103860" lIns="0" rIns="0" tIns="103860" vert="horz"/>
          <a:lstStyle>
            <a:lvl1pPr algn="r" eaLnBrk="0" fontAlgn="base" hangingPunct="0" indent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kern="1200" sz="1266">
                <a:solidFill>
                  <a:schemeClr val="tx1">
                    <a:lumMod val="75000"/>
                    <a:lumOff val="25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eaLnBrk="0" fontAlgn="base" hangingPunct="0" indent="-400050" marL="10414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4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indent="-319088" marL="1604963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3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indent="-319088" marL="22479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indent="-319088" marL="2890838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285309" eaLnBrk="1" hangingPunct="1" indent="-321327" latinLnBrk="0" marL="3534603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285309" eaLnBrk="1" hangingPunct="1" indent="-321327" latinLnBrk="0" marL="4177258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285309" eaLnBrk="1" hangingPunct="1" indent="-321327" latinLnBrk="0" marL="4819911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285309" eaLnBrk="1" hangingPunct="1" indent="-321327" latinLnBrk="0" marL="5462567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9" name="Text Placeholder 2"/>
          <p:cNvSpPr txBox="1"/>
          <p:nvPr/>
        </p:nvSpPr>
        <p:spPr>
          <a:xfrm>
            <a:off x="4246987" y="2835072"/>
            <a:ext cx="2292110" cy="578398"/>
          </a:xfrm>
          <a:prstGeom prst="rect">
            <a:avLst/>
          </a:prstGeom>
        </p:spPr>
        <p:txBody>
          <a:bodyPr bIns="0" lIns="0" rIns="0" tIns="0" vert="horz"/>
          <a:lstStyle>
            <a:lvl1pPr algn="r" eaLnBrk="0" fontAlgn="base" hangingPunct="0" indent="0" marL="0" rt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aseline="0" kern="1200" sz="100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eaLnBrk="0" fontAlgn="base" hangingPunct="0" indent="-400050" marL="10414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4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indent="-319088" marL="1604963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3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indent="-319088" marL="22479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indent="-319088" marL="2890838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285309" eaLnBrk="1" hangingPunct="1" indent="-321327" latinLnBrk="0" marL="3534603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285309" eaLnBrk="1" hangingPunct="1" indent="-321327" latinLnBrk="0" marL="4177258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285309" eaLnBrk="1" hangingPunct="1" indent="-321327" latinLnBrk="0" marL="4819911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285309" eaLnBrk="1" hangingPunct="1" indent="-321327" latinLnBrk="0" marL="5462567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30" name="Text Placeholder 7"/>
          <p:cNvSpPr txBox="1"/>
          <p:nvPr/>
        </p:nvSpPr>
        <p:spPr>
          <a:xfrm>
            <a:off x="8466565" y="2707407"/>
            <a:ext cx="1415623" cy="356823"/>
          </a:xfrm>
          <a:prstGeom prst="rect">
            <a:avLst/>
          </a:prstGeom>
        </p:spPr>
        <p:txBody>
          <a:bodyPr anchor="ctr" bIns="103860" lIns="0" rIns="0" tIns="103860" vert="horz"/>
          <a:lstStyle>
            <a:lvl1pPr algn="r" eaLnBrk="0" fontAlgn="base" hangingPunct="0" indent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kern="1200" sz="1266">
                <a:solidFill>
                  <a:schemeClr val="tx1">
                    <a:lumMod val="75000"/>
                    <a:lumOff val="25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eaLnBrk="0" fontAlgn="base" hangingPunct="0" indent="-400050" marL="10414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4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indent="-319088" marL="1604963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3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indent="-319088" marL="22479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indent="-319088" marL="2890838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285309" eaLnBrk="1" hangingPunct="1" indent="-321327" latinLnBrk="0" marL="3534603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285309" eaLnBrk="1" hangingPunct="1" indent="-321327" latinLnBrk="0" marL="4177258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285309" eaLnBrk="1" hangingPunct="1" indent="-321327" latinLnBrk="0" marL="4819911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285309" eaLnBrk="1" hangingPunct="1" indent="-321327" latinLnBrk="0" marL="5462567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1" name="Text Placeholder 2"/>
          <p:cNvSpPr txBox="1"/>
          <p:nvPr/>
        </p:nvSpPr>
        <p:spPr>
          <a:xfrm>
            <a:off x="7590079" y="3092233"/>
            <a:ext cx="2292110" cy="578398"/>
          </a:xfrm>
          <a:prstGeom prst="rect">
            <a:avLst/>
          </a:prstGeom>
        </p:spPr>
        <p:txBody>
          <a:bodyPr bIns="0" lIns="0" rIns="0" tIns="0" vert="horz"/>
          <a:lstStyle>
            <a:lvl1pPr algn="r" eaLnBrk="0" fontAlgn="base" hangingPunct="0" indent="0" marL="0" rt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aseline="0" kern="1200" sz="100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eaLnBrk="0" fontAlgn="base" hangingPunct="0" indent="-400050" marL="10414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4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indent="-319088" marL="1604963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3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indent="-319088" marL="22479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indent="-319088" marL="2890838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285309" eaLnBrk="1" hangingPunct="1" indent="-321327" latinLnBrk="0" marL="3534603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285309" eaLnBrk="1" hangingPunct="1" indent="-321327" latinLnBrk="0" marL="4177258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285309" eaLnBrk="1" hangingPunct="1" indent="-321327" latinLnBrk="0" marL="4819911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285309" eaLnBrk="1" hangingPunct="1" indent="-321327" latinLnBrk="0" marL="5462567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32" name="Text Placeholder 7"/>
          <p:cNvSpPr txBox="1"/>
          <p:nvPr/>
        </p:nvSpPr>
        <p:spPr>
          <a:xfrm>
            <a:off x="10400034" y="4374192"/>
            <a:ext cx="1415623" cy="356823"/>
          </a:xfrm>
          <a:prstGeom prst="rect">
            <a:avLst/>
          </a:prstGeom>
        </p:spPr>
        <p:txBody>
          <a:bodyPr anchor="ctr" bIns="103860" lIns="0" rIns="0" tIns="103860" vert="horz"/>
          <a:lstStyle>
            <a:lvl1pPr algn="r" eaLnBrk="0" fontAlgn="base" hangingPunct="0" indent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kern="1200" sz="1266">
                <a:solidFill>
                  <a:schemeClr val="tx1">
                    <a:lumMod val="75000"/>
                    <a:lumOff val="25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eaLnBrk="0" fontAlgn="base" hangingPunct="0" indent="-400050" marL="10414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4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indent="-319088" marL="1604963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3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indent="-319088" marL="22479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indent="-319088" marL="2890838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285309" eaLnBrk="1" hangingPunct="1" indent="-321327" latinLnBrk="0" marL="3534603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285309" eaLnBrk="1" hangingPunct="1" indent="-321327" latinLnBrk="0" marL="4177258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285309" eaLnBrk="1" hangingPunct="1" indent="-321327" latinLnBrk="0" marL="4819911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285309" eaLnBrk="1" hangingPunct="1" indent="-321327" latinLnBrk="0" marL="5462567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3" name="Text Placeholder 2"/>
          <p:cNvSpPr txBox="1"/>
          <p:nvPr/>
        </p:nvSpPr>
        <p:spPr>
          <a:xfrm>
            <a:off x="9523548" y="4759016"/>
            <a:ext cx="2292110" cy="578398"/>
          </a:xfrm>
          <a:prstGeom prst="rect">
            <a:avLst/>
          </a:prstGeom>
        </p:spPr>
        <p:txBody>
          <a:bodyPr bIns="0" lIns="0" rIns="0" tIns="0" vert="horz"/>
          <a:lstStyle>
            <a:lvl1pPr algn="r" eaLnBrk="0" fontAlgn="base" hangingPunct="0" indent="0" marL="0" rt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aseline="0" kern="1200" sz="100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eaLnBrk="0" fontAlgn="base" hangingPunct="0" indent="-400050" marL="10414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4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eaLnBrk="0" fontAlgn="base" hangingPunct="0" indent="-319088" marL="1604963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3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eaLnBrk="0" fontAlgn="base" hangingPunct="0" indent="-319088" marL="2247900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eaLnBrk="0" fontAlgn="base" hangingPunct="0" indent="-319088" marL="2890838" rtl="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285309" eaLnBrk="1" hangingPunct="1" indent="-321327" latinLnBrk="0" marL="3534603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285309" eaLnBrk="1" hangingPunct="1" indent="-321327" latinLnBrk="0" marL="4177258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285309" eaLnBrk="1" hangingPunct="1" indent="-321327" latinLnBrk="0" marL="4819911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285309" eaLnBrk="1" hangingPunct="1" indent="-321327" latinLnBrk="0" marL="5462567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25" name="椭圆 24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4032982937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8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fill="hold" grpId="0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fill="hold" grpId="0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fill="hold" grpId="0" id="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grpId="0" id="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2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6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9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400" fill="hold" id="39"/>
                                        <p:tgtEl>
                                          <p:spTgt spid="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00" fill="hold" id="40"/>
                                        <p:tgtEl>
                                          <p:spTgt spid="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400" id="41"/>
                                        <p:tgtEl>
                                          <p:spTgt spid="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fill="hold" grpId="0" id="4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400" fill="hold" id="45"/>
                                        <p:tgtEl>
                                          <p:spTgt spid="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00" fill="hold" id="46"/>
                                        <p:tgtEl>
                                          <p:spTgt spid="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400" id="47"/>
                                        <p:tgtEl>
                                          <p:spTgt spid="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fill="hold" grpId="0" id="4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400" fill="hold" id="51"/>
                                        <p:tgtEl>
                                          <p:spTgt spid="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00" fill="hold" id="52"/>
                                        <p:tgtEl>
                                          <p:spTgt spid="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400" id="53"/>
                                        <p:tgtEl>
                                          <p:spTgt spid="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fill="hold" grpId="0" id="5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400" fill="hold" id="57"/>
                                        <p:tgtEl>
                                          <p:spTgt spid="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00" fill="hold" id="58"/>
                                        <p:tgtEl>
                                          <p:spTgt spid="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400" id="59"/>
                                        <p:tgtEl>
                                          <p:spTgt spid="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6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400" fill="hold" id="63"/>
                                        <p:tgtEl>
                                          <p:spTgt spid="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00" fill="hold" id="64"/>
                                        <p:tgtEl>
                                          <p:spTgt spid="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400" id="65"/>
                                        <p:tgtEl>
                                          <p:spTgt spid="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fill="hold" grpId="0" id="6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400" fill="hold" id="69"/>
                                        <p:tgtEl>
                                          <p:spTgt spid="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00" fill="hold" id="70"/>
                                        <p:tgtEl>
                                          <p:spTgt spid="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400" id="71"/>
                                        <p:tgtEl>
                                          <p:spTgt spid="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fill="hold" grpId="0" id="7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400" fill="hold" id="75"/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00" fill="hold" id="76"/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400" id="77"/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fill="hold" grpId="0" id="7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400" fill="hold" id="81"/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00" fill="hold" id="82"/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400" id="83"/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"/>
      <p:bldP grpId="0" spid="12"/>
      <p:bldP grpId="0" spid="13"/>
      <p:bldP grpId="0" spid="14"/>
      <p:bldP grpId="0" spid="16"/>
      <p:bldP grpId="0" spid="17"/>
      <p:bldP grpId="0" spid="18"/>
      <p:bldP grpId="0" spid="19"/>
      <p:bldP build="p" grpId="0" spid="26"/>
      <p:bldP build="p" grpId="0" spid="27"/>
      <p:bldP build="p" grpId="0" spid="28"/>
      <p:bldP build="p" grpId="0" spid="29"/>
      <p:bldP build="p" grpId="0" spid="30"/>
      <p:bldP build="p" grpId="0" spid="31"/>
      <p:bldP build="p" grpId="0" spid="32"/>
      <p:bldP build="p" grpId="0" spid="33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8" name="Group 3"/>
          <p:cNvGrpSpPr/>
          <p:nvPr/>
        </p:nvGrpSpPr>
        <p:grpSpPr>
          <a:xfrm>
            <a:off x="1268033" y="3762615"/>
            <a:ext cx="1581624" cy="417959"/>
            <a:chOff x="1424694" y="3437117"/>
            <a:chExt cx="1499779" cy="396331"/>
          </a:xfrm>
          <a:solidFill>
            <a:schemeClr val="accent1"/>
          </a:solidFill>
        </p:grpSpPr>
        <p:sp>
          <p:nvSpPr>
            <p:cNvPr id="69" name="Round Same Side Corner Rectangle 4"/>
            <p:cNvSpPr/>
            <p:nvPr/>
          </p:nvSpPr>
          <p:spPr>
            <a:xfrm rot="16200000">
              <a:off x="2049734" y="2958708"/>
              <a:ext cx="249700" cy="1499779"/>
            </a:xfrm>
            <a:prstGeom prst="round2SameRect">
              <a:avLst>
                <a:gd fmla="val 50000" name="adj1"/>
                <a:gd fmla="val 0" name="adj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0" name="Oval 13"/>
            <p:cNvSpPr/>
            <p:nvPr/>
          </p:nvSpPr>
          <p:spPr>
            <a:xfrm>
              <a:off x="2014338" y="3437117"/>
              <a:ext cx="320492" cy="32049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71" name="Group 10"/>
          <p:cNvGrpSpPr/>
          <p:nvPr/>
        </p:nvGrpSpPr>
        <p:grpSpPr>
          <a:xfrm>
            <a:off x="2922200" y="3917247"/>
            <a:ext cx="1581624" cy="406356"/>
            <a:chOff x="2993261" y="3583747"/>
            <a:chExt cx="1499779" cy="385328"/>
          </a:xfrm>
          <a:solidFill>
            <a:schemeClr val="accent2"/>
          </a:solidFill>
        </p:grpSpPr>
        <p:sp>
          <p:nvSpPr>
            <p:cNvPr id="72" name="Round Same Side Corner Rectangle 6"/>
            <p:cNvSpPr/>
            <p:nvPr/>
          </p:nvSpPr>
          <p:spPr>
            <a:xfrm flipH="1" rot="5400000">
              <a:off x="3618301" y="2958707"/>
              <a:ext cx="249700" cy="1499779"/>
            </a:xfrm>
            <a:prstGeom prst="round2SameRect">
              <a:avLst>
                <a:gd fmla="val 0" name="adj1"/>
                <a:gd fmla="val 0" name="adj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3" name="Oval 14"/>
            <p:cNvSpPr/>
            <p:nvPr/>
          </p:nvSpPr>
          <p:spPr>
            <a:xfrm>
              <a:off x="3582905" y="3648583"/>
              <a:ext cx="320492" cy="32049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74" name="Group 11"/>
          <p:cNvGrpSpPr/>
          <p:nvPr/>
        </p:nvGrpSpPr>
        <p:grpSpPr>
          <a:xfrm>
            <a:off x="4576365" y="3762616"/>
            <a:ext cx="1581624" cy="417958"/>
            <a:chOff x="4561827" y="3437117"/>
            <a:chExt cx="1499779" cy="396330"/>
          </a:xfrm>
          <a:solidFill>
            <a:schemeClr val="accent3"/>
          </a:solidFill>
        </p:grpSpPr>
        <p:sp>
          <p:nvSpPr>
            <p:cNvPr id="87" name="Round Same Side Corner Rectangle 7"/>
            <p:cNvSpPr/>
            <p:nvPr/>
          </p:nvSpPr>
          <p:spPr>
            <a:xfrm flipH="1" rot="5400000">
              <a:off x="5186867" y="2958707"/>
              <a:ext cx="249700" cy="1499779"/>
            </a:xfrm>
            <a:prstGeom prst="round2SameRect">
              <a:avLst>
                <a:gd fmla="val 0" name="adj1"/>
                <a:gd fmla="val 0" name="adj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8" name="Oval 15"/>
            <p:cNvSpPr/>
            <p:nvPr/>
          </p:nvSpPr>
          <p:spPr>
            <a:xfrm>
              <a:off x="5220257" y="3437117"/>
              <a:ext cx="320492" cy="32049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89" name="Group 12"/>
          <p:cNvGrpSpPr/>
          <p:nvPr/>
        </p:nvGrpSpPr>
        <p:grpSpPr>
          <a:xfrm>
            <a:off x="6230532" y="3917247"/>
            <a:ext cx="1581624" cy="406356"/>
            <a:chOff x="6130393" y="3583747"/>
            <a:chExt cx="1499779" cy="385328"/>
          </a:xfrm>
          <a:solidFill>
            <a:schemeClr val="accent4"/>
          </a:solidFill>
        </p:grpSpPr>
        <p:sp>
          <p:nvSpPr>
            <p:cNvPr id="90" name="Round Same Side Corner Rectangle 8"/>
            <p:cNvSpPr/>
            <p:nvPr/>
          </p:nvSpPr>
          <p:spPr>
            <a:xfrm flipH="1" rot="5400000">
              <a:off x="6755433" y="2958707"/>
              <a:ext cx="249700" cy="1499779"/>
            </a:xfrm>
            <a:prstGeom prst="round2SameRect">
              <a:avLst>
                <a:gd fmla="val 0" name="adj1"/>
                <a:gd fmla="val 0" name="adj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1" name="Oval 16"/>
            <p:cNvSpPr/>
            <p:nvPr/>
          </p:nvSpPr>
          <p:spPr>
            <a:xfrm>
              <a:off x="6720037" y="3648583"/>
              <a:ext cx="320492" cy="32049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92" name="Group 35"/>
          <p:cNvGrpSpPr/>
          <p:nvPr/>
        </p:nvGrpSpPr>
        <p:grpSpPr>
          <a:xfrm>
            <a:off x="9538863" y="3917248"/>
            <a:ext cx="1581624" cy="406355"/>
            <a:chOff x="9267526" y="3583748"/>
            <a:chExt cx="1499779" cy="385327"/>
          </a:xfrm>
          <a:solidFill>
            <a:schemeClr val="accent1"/>
          </a:solidFill>
        </p:grpSpPr>
        <p:sp>
          <p:nvSpPr>
            <p:cNvPr id="93" name="Round Same Side Corner Rectangle 5"/>
            <p:cNvSpPr/>
            <p:nvPr/>
          </p:nvSpPr>
          <p:spPr>
            <a:xfrm flipH="1" rot="5400000">
              <a:off x="9892566" y="2958708"/>
              <a:ext cx="249700" cy="1499779"/>
            </a:xfrm>
            <a:prstGeom prst="round2SameRect">
              <a:avLst>
                <a:gd fmla="val 50000" name="adj1"/>
                <a:gd fmla="val 0" name="adj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4" name="Oval 17"/>
            <p:cNvSpPr/>
            <p:nvPr/>
          </p:nvSpPr>
          <p:spPr>
            <a:xfrm>
              <a:off x="9857169" y="3648583"/>
              <a:ext cx="320492" cy="32049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95" name="Group 19"/>
          <p:cNvGrpSpPr/>
          <p:nvPr/>
        </p:nvGrpSpPr>
        <p:grpSpPr>
          <a:xfrm>
            <a:off x="7884697" y="3762615"/>
            <a:ext cx="1581624" cy="417959"/>
            <a:chOff x="7698960" y="3437117"/>
            <a:chExt cx="1499779" cy="396331"/>
          </a:xfrm>
          <a:solidFill>
            <a:schemeClr val="accent5"/>
          </a:solidFill>
        </p:grpSpPr>
        <p:sp>
          <p:nvSpPr>
            <p:cNvPr id="96" name="Round Same Side Corner Rectangle 9"/>
            <p:cNvSpPr/>
            <p:nvPr/>
          </p:nvSpPr>
          <p:spPr>
            <a:xfrm flipH="1" rot="5400000">
              <a:off x="8324000" y="2958708"/>
              <a:ext cx="249700" cy="1499779"/>
            </a:xfrm>
            <a:prstGeom prst="round2SameRect">
              <a:avLst>
                <a:gd fmla="val 0" name="adj1"/>
                <a:gd fmla="val 0" name="adj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7" name="Oval 18"/>
            <p:cNvSpPr/>
            <p:nvPr/>
          </p:nvSpPr>
          <p:spPr>
            <a:xfrm>
              <a:off x="8357389" y="3437117"/>
              <a:ext cx="320492" cy="32049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lang="en-GB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98" name="Group 20"/>
          <p:cNvGrpSpPr/>
          <p:nvPr/>
        </p:nvGrpSpPr>
        <p:grpSpPr>
          <a:xfrm>
            <a:off x="10084832" y="4413949"/>
            <a:ext cx="489685" cy="490521"/>
            <a:chOff x="9145588" y="4435475"/>
            <a:chExt cx="464344" cy="465138"/>
          </a:xfrm>
          <a:solidFill>
            <a:schemeClr val="accent1"/>
          </a:solidFill>
        </p:grpSpPr>
        <p:sp>
          <p:nvSpPr>
            <p:cNvPr id="99" name="AutoShape 7"/>
            <p:cNvSpPr/>
            <p:nvPr/>
          </p:nvSpPr>
          <p:spPr bwMode="auto">
            <a:xfrm>
              <a:off x="9145588" y="4435475"/>
              <a:ext cx="464344" cy="465138"/>
            </a:xfrm>
            <a:custGeom>
              <a:gdLst>
                <a:gd fmla="+- 0 10800 1271" name="T0"/>
                <a:gd fmla="*/ T0 w 19058" name="T1"/>
                <a:gd fmla="+- 0 10799 1270" name="T2"/>
                <a:gd fmla="*/ 10799 h 19059" name="T3"/>
                <a:gd fmla="+- 0 10800 1271" name="T4"/>
                <a:gd fmla="*/ T4 w 19058" name="T5"/>
                <a:gd fmla="+- 0 10799 1270" name="T6"/>
                <a:gd fmla="*/ 10799 h 19059" name="T7"/>
                <a:gd fmla="+- 0 10800 1271" name="T8"/>
                <a:gd fmla="*/ T8 w 19058" name="T9"/>
                <a:gd fmla="+- 0 10799 1270" name="T10"/>
                <a:gd fmla="*/ 10799 h 19059" name="T11"/>
                <a:gd fmla="+- 0 10800 1271" name="T12"/>
                <a:gd fmla="*/ T12 w 19058" name="T13"/>
                <a:gd fmla="+- 0 10799 1270" name="T14"/>
                <a:gd fmla="*/ 10799 h 1905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9" w="19058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0" name="AutoShape 8"/>
            <p:cNvSpPr/>
            <p:nvPr/>
          </p:nvSpPr>
          <p:spPr bwMode="auto">
            <a:xfrm>
              <a:off x="9348788" y="4638675"/>
              <a:ext cx="57944" cy="57944"/>
            </a:xfrm>
            <a:custGeom>
              <a:gdLst>
                <a:gd fmla="+- 0 10801 1272" name="T0"/>
                <a:gd fmla="*/ T0 w 19059" name="T1"/>
                <a:gd fmla="+- 0 10800 1272" name="T2"/>
                <a:gd fmla="*/ 10800 h 19056" name="T3"/>
                <a:gd fmla="+- 0 10801 1272" name="T4"/>
                <a:gd fmla="*/ T4 w 19059" name="T5"/>
                <a:gd fmla="+- 0 10800 1272" name="T6"/>
                <a:gd fmla="*/ 10800 h 19056" name="T7"/>
                <a:gd fmla="+- 0 10801 1272" name="T8"/>
                <a:gd fmla="*/ T8 w 19059" name="T9"/>
                <a:gd fmla="+- 0 10800 1272" name="T10"/>
                <a:gd fmla="*/ 10800 h 19056" name="T11"/>
                <a:gd fmla="+- 0 10801 1272" name="T12"/>
                <a:gd fmla="*/ T12 w 19059" name="T13"/>
                <a:gd fmla="+- 0 10800 1272" name="T14"/>
                <a:gd fmla="*/ 10800 h 19056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6" w="19059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1" name="AutoShape 9"/>
            <p:cNvSpPr/>
            <p:nvPr/>
          </p:nvSpPr>
          <p:spPr bwMode="auto">
            <a:xfrm>
              <a:off x="9290050" y="4580732"/>
              <a:ext cx="174625" cy="174625"/>
            </a:xfrm>
            <a:custGeom>
              <a:gdLst>
                <a:gd fmla="+- 0 10800 1271" name="T0"/>
                <a:gd fmla="*/ T0 w 19059" name="T1"/>
                <a:gd fmla="+- 0 10800 1271" name="T2"/>
                <a:gd fmla="*/ 10800 h 19058" name="T3"/>
                <a:gd fmla="+- 0 10800 1271" name="T4"/>
                <a:gd fmla="*/ T4 w 19059" name="T5"/>
                <a:gd fmla="+- 0 10800 1271" name="T6"/>
                <a:gd fmla="*/ 10800 h 19058" name="T7"/>
                <a:gd fmla="+- 0 10800 1271" name="T8"/>
                <a:gd fmla="*/ T8 w 19059" name="T9"/>
                <a:gd fmla="+- 0 10800 1271" name="T10"/>
                <a:gd fmla="*/ 10800 h 19058" name="T11"/>
                <a:gd fmla="+- 0 10800 1271" name="T12"/>
                <a:gd fmla="*/ T12 w 19059" name="T13"/>
                <a:gd fmla="+- 0 10800 1271" name="T14"/>
                <a:gd fmla="*/ 10800 h 1905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8" w="19059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2" name="AutoShape 10"/>
            <p:cNvSpPr/>
            <p:nvPr/>
          </p:nvSpPr>
          <p:spPr bwMode="auto">
            <a:xfrm>
              <a:off x="9406732" y="4696619"/>
              <a:ext cx="72231" cy="74613"/>
            </a:xfrm>
            <a:custGeom>
              <a:gdLst>
                <a:gd fmla="+- 0 10804 288" name="T0"/>
                <a:gd fmla="*/ T0 w 21033" name="T1"/>
                <a:gd fmla="+- 0 10798 277" name="T2"/>
                <a:gd fmla="*/ 10798 h 21043" name="T3"/>
                <a:gd fmla="+- 0 10804 288" name="T4"/>
                <a:gd fmla="*/ T4 w 21033" name="T5"/>
                <a:gd fmla="+- 0 10798 277" name="T6"/>
                <a:gd fmla="*/ 10798 h 21043" name="T7"/>
                <a:gd fmla="+- 0 10804 288" name="T8"/>
                <a:gd fmla="*/ T8 w 21033" name="T9"/>
                <a:gd fmla="+- 0 10798 277" name="T10"/>
                <a:gd fmla="*/ 10798 h 21043" name="T11"/>
                <a:gd fmla="+- 0 10804 288" name="T12"/>
                <a:gd fmla="*/ T12 w 21033" name="T13"/>
                <a:gd fmla="+- 0 10798 277" name="T14"/>
                <a:gd fmla="*/ 10798 h 21043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3" w="2103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3" name="AutoShape 11"/>
            <p:cNvSpPr/>
            <p:nvPr/>
          </p:nvSpPr>
          <p:spPr bwMode="auto">
            <a:xfrm>
              <a:off x="9435307" y="4725988"/>
              <a:ext cx="103981" cy="106363"/>
            </a:xfrm>
            <a:custGeom>
              <a:gdLst>
                <a:gd fmla="+- 0 10803 203" name="T0"/>
                <a:gd fmla="*/ T0 w 21201" name="T1"/>
                <a:gd fmla="+- 0 10798 194" name="T2"/>
                <a:gd fmla="*/ 10798 h 21209" name="T3"/>
                <a:gd fmla="+- 0 10803 203" name="T4"/>
                <a:gd fmla="*/ T4 w 21201" name="T5"/>
                <a:gd fmla="+- 0 10798 194" name="T6"/>
                <a:gd fmla="*/ 10798 h 21209" name="T7"/>
                <a:gd fmla="+- 0 10803 203" name="T8"/>
                <a:gd fmla="*/ T8 w 21201" name="T9"/>
                <a:gd fmla="+- 0 10798 194" name="T10"/>
                <a:gd fmla="*/ 10798 h 21209" name="T11"/>
                <a:gd fmla="+- 0 10803 203" name="T12"/>
                <a:gd fmla="*/ T12 w 21201" name="T13"/>
                <a:gd fmla="+- 0 10798 194" name="T14"/>
                <a:gd fmla="*/ 10798 h 2120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9" w="21201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4" name="AutoShape 12"/>
            <p:cNvSpPr/>
            <p:nvPr/>
          </p:nvSpPr>
          <p:spPr bwMode="auto">
            <a:xfrm>
              <a:off x="9421019" y="4711700"/>
              <a:ext cx="88106" cy="89694"/>
            </a:xfrm>
            <a:custGeom>
              <a:gdLst>
                <a:gd fmla="+- 0 10802 238" name="T0"/>
                <a:gd fmla="*/ T0 w 21128" name="T1"/>
                <a:gd fmla="+- 0 10797 227" name="T2"/>
                <a:gd fmla="*/ 10797 h 21141" name="T3"/>
                <a:gd fmla="+- 0 10802 238" name="T4"/>
                <a:gd fmla="*/ T4 w 21128" name="T5"/>
                <a:gd fmla="+- 0 10797 227" name="T6"/>
                <a:gd fmla="*/ 10797 h 21141" name="T7"/>
                <a:gd fmla="+- 0 10802 238" name="T8"/>
                <a:gd fmla="*/ T8 w 21128" name="T9"/>
                <a:gd fmla="+- 0 10797 227" name="T10"/>
                <a:gd fmla="*/ 10797 h 21141" name="T11"/>
                <a:gd fmla="+- 0 10802 238" name="T12"/>
                <a:gd fmla="*/ T12 w 21128" name="T13"/>
                <a:gd fmla="+- 0 10797 227" name="T14"/>
                <a:gd fmla="*/ 10797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8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5" name="AutoShape 13"/>
            <p:cNvSpPr/>
            <p:nvPr/>
          </p:nvSpPr>
          <p:spPr bwMode="auto">
            <a:xfrm>
              <a:off x="9275763" y="4566444"/>
              <a:ext cx="73025" cy="73819"/>
            </a:xfrm>
            <a:custGeom>
              <a:gdLst>
                <a:gd fmla="+- 0 10797 278" name="T0"/>
                <a:gd fmla="*/ T0 w 21039" name="T1"/>
                <a:gd fmla="+- 0 10803 281" name="T2"/>
                <a:gd fmla="*/ 10803 h 21044" name="T3"/>
                <a:gd fmla="+- 0 10797 278" name="T4"/>
                <a:gd fmla="*/ T4 w 21039" name="T5"/>
                <a:gd fmla="+- 0 10803 281" name="T6"/>
                <a:gd fmla="*/ 10803 h 21044" name="T7"/>
                <a:gd fmla="+- 0 10797 278" name="T8"/>
                <a:gd fmla="*/ T8 w 21039" name="T9"/>
                <a:gd fmla="+- 0 10803 281" name="T10"/>
                <a:gd fmla="*/ 10803 h 21044" name="T11"/>
                <a:gd fmla="+- 0 10797 278" name="T12"/>
                <a:gd fmla="*/ T12 w 21039" name="T13"/>
                <a:gd fmla="+- 0 10803 281" name="T14"/>
                <a:gd fmla="*/ 10803 h 21044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4" w="21039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6" name="AutoShape 14"/>
            <p:cNvSpPr/>
            <p:nvPr/>
          </p:nvSpPr>
          <p:spPr bwMode="auto">
            <a:xfrm>
              <a:off x="9217819" y="4508500"/>
              <a:ext cx="103981" cy="105569"/>
            </a:xfrm>
            <a:custGeom>
              <a:gdLst>
                <a:gd fmla="+- 0 10797 198" name="T0"/>
                <a:gd fmla="*/ T0 w 21199" name="T1"/>
                <a:gd fmla="+- 0 10802 198" name="T2"/>
                <a:gd fmla="*/ 10802 h 21208" name="T3"/>
                <a:gd fmla="+- 0 10797 198" name="T4"/>
                <a:gd fmla="*/ T4 w 21199" name="T5"/>
                <a:gd fmla="+- 0 10802 198" name="T6"/>
                <a:gd fmla="*/ 10802 h 21208" name="T7"/>
                <a:gd fmla="+- 0 10797 198" name="T8"/>
                <a:gd fmla="*/ T8 w 21199" name="T9"/>
                <a:gd fmla="+- 0 10802 198" name="T10"/>
                <a:gd fmla="*/ 10802 h 21208" name="T11"/>
                <a:gd fmla="+- 0 10797 198" name="T12"/>
                <a:gd fmla="*/ T12 w 21199" name="T13"/>
                <a:gd fmla="+- 0 10802 198" name="T14"/>
                <a:gd fmla="*/ 10802 h 2120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8" w="21199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7" name="AutoShape 15"/>
            <p:cNvSpPr/>
            <p:nvPr/>
          </p:nvSpPr>
          <p:spPr bwMode="auto">
            <a:xfrm>
              <a:off x="9247188" y="4537075"/>
              <a:ext cx="88107" cy="90488"/>
            </a:xfrm>
            <a:custGeom>
              <a:gdLst>
                <a:gd fmla="+- 0 10796 232" name="T0"/>
                <a:gd fmla="*/ T0 w 21129" name="T1"/>
                <a:gd fmla="+- 0 10804 234" name="T2"/>
                <a:gd fmla="*/ 10804 h 21141" name="T3"/>
                <a:gd fmla="+- 0 10796 232" name="T4"/>
                <a:gd fmla="*/ T4 w 21129" name="T5"/>
                <a:gd fmla="+- 0 10804 234" name="T6"/>
                <a:gd fmla="*/ 10804 h 21141" name="T7"/>
                <a:gd fmla="+- 0 10796 232" name="T8"/>
                <a:gd fmla="*/ T8 w 21129" name="T9"/>
                <a:gd fmla="+- 0 10804 234" name="T10"/>
                <a:gd fmla="*/ 10804 h 21141" name="T11"/>
                <a:gd fmla="+- 0 10796 232" name="T12"/>
                <a:gd fmla="*/ T12 w 21129" name="T13"/>
                <a:gd fmla="+- 0 10804 234" name="T14"/>
                <a:gd fmla="*/ 10804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9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475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08" name="Group 30"/>
          <p:cNvGrpSpPr/>
          <p:nvPr/>
        </p:nvGrpSpPr>
        <p:grpSpPr>
          <a:xfrm>
            <a:off x="8503206" y="3198551"/>
            <a:ext cx="489685" cy="489685"/>
            <a:chOff x="7287419" y="2577307"/>
            <a:chExt cx="464344" cy="464344"/>
          </a:xfrm>
          <a:solidFill>
            <a:schemeClr val="accent5"/>
          </a:solidFill>
        </p:grpSpPr>
        <p:sp>
          <p:nvSpPr>
            <p:cNvPr id="109" name="AutoShape 56"/>
            <p:cNvSpPr/>
            <p:nvPr/>
          </p:nvSpPr>
          <p:spPr bwMode="auto">
            <a:xfrm>
              <a:off x="7287419" y="2577307"/>
              <a:ext cx="145256" cy="464344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0" name="AutoShape 57"/>
            <p:cNvSpPr/>
            <p:nvPr/>
          </p:nvSpPr>
          <p:spPr bwMode="auto">
            <a:xfrm>
              <a:off x="7606507" y="2577307"/>
              <a:ext cx="145256" cy="464344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1" name="AutoShape 58"/>
            <p:cNvSpPr/>
            <p:nvPr/>
          </p:nvSpPr>
          <p:spPr bwMode="auto">
            <a:xfrm>
              <a:off x="7446963" y="2577307"/>
              <a:ext cx="145257" cy="464344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6988" y="15416"/>
                  </a:moveTo>
                  <a:cubicBezTo>
                    <a:pt x="16954" y="15452"/>
                    <a:pt x="16923" y="15487"/>
                    <a:pt x="16883" y="15523"/>
                  </a:cubicBezTo>
                  <a:cubicBezTo>
                    <a:pt x="16677" y="15701"/>
                    <a:pt x="16414" y="15870"/>
                    <a:pt x="16066" y="16020"/>
                  </a:cubicBezTo>
                  <a:cubicBezTo>
                    <a:pt x="16057" y="16024"/>
                    <a:pt x="16044" y="16027"/>
                    <a:pt x="16038" y="16031"/>
                  </a:cubicBezTo>
                  <a:cubicBezTo>
                    <a:pt x="15662" y="16192"/>
                    <a:pt x="15214" y="16334"/>
                    <a:pt x="14705" y="16454"/>
                  </a:cubicBezTo>
                  <a:cubicBezTo>
                    <a:pt x="14697" y="16457"/>
                    <a:pt x="14692" y="16458"/>
                    <a:pt x="14686" y="16459"/>
                  </a:cubicBezTo>
                  <a:cubicBezTo>
                    <a:pt x="14163" y="16582"/>
                    <a:pt x="13584" y="16681"/>
                    <a:pt x="12960" y="16749"/>
                  </a:cubicBezTo>
                  <a:cubicBezTo>
                    <a:pt x="12279" y="16826"/>
                    <a:pt x="11560" y="16875"/>
                    <a:pt x="10800" y="16875"/>
                  </a:cubicBezTo>
                  <a:cubicBezTo>
                    <a:pt x="10037" y="16875"/>
                    <a:pt x="9318" y="16826"/>
                    <a:pt x="8640" y="16749"/>
                  </a:cubicBezTo>
                  <a:cubicBezTo>
                    <a:pt x="8016" y="16681"/>
                    <a:pt x="7435" y="16582"/>
                    <a:pt x="6914" y="16459"/>
                  </a:cubicBezTo>
                  <a:cubicBezTo>
                    <a:pt x="6908" y="16458"/>
                    <a:pt x="6901" y="16457"/>
                    <a:pt x="6893" y="16454"/>
                  </a:cubicBezTo>
                  <a:cubicBezTo>
                    <a:pt x="6385" y="16334"/>
                    <a:pt x="5937" y="16192"/>
                    <a:pt x="5562" y="16031"/>
                  </a:cubicBezTo>
                  <a:cubicBezTo>
                    <a:pt x="5553" y="16027"/>
                    <a:pt x="5541" y="16024"/>
                    <a:pt x="5531" y="16020"/>
                  </a:cubicBezTo>
                  <a:cubicBezTo>
                    <a:pt x="5184" y="15870"/>
                    <a:pt x="4921" y="15701"/>
                    <a:pt x="4715" y="15523"/>
                  </a:cubicBezTo>
                  <a:cubicBezTo>
                    <a:pt x="4676" y="15487"/>
                    <a:pt x="4644" y="15452"/>
                    <a:pt x="4612" y="15416"/>
                  </a:cubicBezTo>
                  <a:cubicBezTo>
                    <a:pt x="4437" y="15236"/>
                    <a:pt x="4320" y="15047"/>
                    <a:pt x="4320" y="14850"/>
                  </a:cubicBezTo>
                  <a:cubicBezTo>
                    <a:pt x="4320" y="14650"/>
                    <a:pt x="4437" y="14462"/>
                    <a:pt x="4612" y="14281"/>
                  </a:cubicBezTo>
                  <a:cubicBezTo>
                    <a:pt x="4644" y="14246"/>
                    <a:pt x="4676" y="14210"/>
                    <a:pt x="4715" y="14176"/>
                  </a:cubicBezTo>
                  <a:cubicBezTo>
                    <a:pt x="4921" y="13998"/>
                    <a:pt x="5184" y="13829"/>
                    <a:pt x="5531" y="13677"/>
                  </a:cubicBezTo>
                  <a:cubicBezTo>
                    <a:pt x="5541" y="13674"/>
                    <a:pt x="5553" y="13671"/>
                    <a:pt x="5562" y="13667"/>
                  </a:cubicBezTo>
                  <a:cubicBezTo>
                    <a:pt x="5937" y="13507"/>
                    <a:pt x="6385" y="13364"/>
                    <a:pt x="6893" y="13244"/>
                  </a:cubicBezTo>
                  <a:cubicBezTo>
                    <a:pt x="6901" y="13242"/>
                    <a:pt x="6908" y="13240"/>
                    <a:pt x="6914" y="13238"/>
                  </a:cubicBezTo>
                  <a:cubicBezTo>
                    <a:pt x="7435" y="13117"/>
                    <a:pt x="8016" y="13018"/>
                    <a:pt x="8640" y="12948"/>
                  </a:cubicBezTo>
                  <a:cubicBezTo>
                    <a:pt x="9318" y="12873"/>
                    <a:pt x="10037" y="12825"/>
                    <a:pt x="10800" y="12825"/>
                  </a:cubicBezTo>
                  <a:cubicBezTo>
                    <a:pt x="11560" y="12825"/>
                    <a:pt x="12279" y="12873"/>
                    <a:pt x="12960" y="12948"/>
                  </a:cubicBezTo>
                  <a:cubicBezTo>
                    <a:pt x="13584" y="13018"/>
                    <a:pt x="14163" y="13117"/>
                    <a:pt x="14686" y="13238"/>
                  </a:cubicBezTo>
                  <a:cubicBezTo>
                    <a:pt x="14692" y="13240"/>
                    <a:pt x="14697" y="13242"/>
                    <a:pt x="14705" y="13244"/>
                  </a:cubicBezTo>
                  <a:cubicBezTo>
                    <a:pt x="15214" y="13364"/>
                    <a:pt x="15662" y="13507"/>
                    <a:pt x="16038" y="13667"/>
                  </a:cubicBezTo>
                  <a:cubicBezTo>
                    <a:pt x="16044" y="13671"/>
                    <a:pt x="16057" y="13674"/>
                    <a:pt x="16066" y="13677"/>
                  </a:cubicBezTo>
                  <a:cubicBezTo>
                    <a:pt x="16414" y="13829"/>
                    <a:pt x="16677" y="13998"/>
                    <a:pt x="16883" y="14176"/>
                  </a:cubicBezTo>
                  <a:cubicBezTo>
                    <a:pt x="16923" y="14210"/>
                    <a:pt x="16954" y="14246"/>
                    <a:pt x="16988" y="14281"/>
                  </a:cubicBezTo>
                  <a:cubicBezTo>
                    <a:pt x="17161" y="14462"/>
                    <a:pt x="17280" y="14650"/>
                    <a:pt x="17280" y="14850"/>
                  </a:cubicBezTo>
                  <a:cubicBezTo>
                    <a:pt x="17280" y="15047"/>
                    <a:pt x="17161" y="15236"/>
                    <a:pt x="16988" y="154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8156"/>
                  </a:lnTo>
                  <a:cubicBezTo>
                    <a:pt x="9338" y="18201"/>
                    <a:pt x="10059" y="18225"/>
                    <a:pt x="10800" y="18225"/>
                  </a:cubicBezTo>
                  <a:cubicBezTo>
                    <a:pt x="11541" y="18225"/>
                    <a:pt x="12262" y="18201"/>
                    <a:pt x="12960" y="18156"/>
                  </a:cubicBezTo>
                  <a:cubicBezTo>
                    <a:pt x="12960" y="181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11542"/>
                  </a:lnTo>
                  <a:cubicBezTo>
                    <a:pt x="12262" y="11498"/>
                    <a:pt x="11541" y="11475"/>
                    <a:pt x="10800" y="11475"/>
                  </a:cubicBezTo>
                  <a:cubicBezTo>
                    <a:pt x="10059" y="11475"/>
                    <a:pt x="9338" y="11498"/>
                    <a:pt x="8640" y="11542"/>
                  </a:cubicBezTo>
                  <a:cubicBezTo>
                    <a:pt x="8640" y="11542"/>
                    <a:pt x="8640" y="2025"/>
                    <a:pt x="8640" y="2025"/>
                  </a:cubicBezTo>
                  <a:close/>
                  <a:moveTo>
                    <a:pt x="17280" y="121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12164"/>
                  </a:lnTo>
                  <a:cubicBezTo>
                    <a:pt x="1710" y="12781"/>
                    <a:pt x="0" y="13749"/>
                    <a:pt x="0" y="14850"/>
                  </a:cubicBezTo>
                  <a:cubicBezTo>
                    <a:pt x="0" y="15950"/>
                    <a:pt x="1710" y="16918"/>
                    <a:pt x="4320" y="175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17534"/>
                  </a:lnTo>
                  <a:cubicBezTo>
                    <a:pt x="19889" y="16918"/>
                    <a:pt x="21600" y="15950"/>
                    <a:pt x="21600" y="14850"/>
                  </a:cubicBezTo>
                  <a:cubicBezTo>
                    <a:pt x="21600" y="13749"/>
                    <a:pt x="19889" y="12781"/>
                    <a:pt x="17280" y="1216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12" name="AutoShape 59"/>
          <p:cNvSpPr/>
          <p:nvPr/>
        </p:nvSpPr>
        <p:spPr bwMode="auto">
          <a:xfrm>
            <a:off x="3391482" y="4404007"/>
            <a:ext cx="490521" cy="489685"/>
          </a:xfrm>
          <a:custGeom>
            <a:gdLst>
              <a:gd fmla="+- 0 10794 23" name="T0"/>
              <a:gd fmla="*/ T0 w 21543" name="T1"/>
              <a:gd fmla="*/ 10800 h 21600" name="T2"/>
              <a:gd fmla="+- 0 10794 23" name="T3"/>
              <a:gd fmla="*/ T3 w 21543" name="T4"/>
              <a:gd fmla="*/ 10800 h 21600" name="T5"/>
              <a:gd fmla="+- 0 10794 23" name="T6"/>
              <a:gd fmla="*/ T6 w 21543" name="T7"/>
              <a:gd fmla="*/ 10800 h 21600" name="T8"/>
              <a:gd fmla="+- 0 10794 23" name="T9"/>
              <a:gd fmla="*/ T9 w 21543" name="T10"/>
              <a:gd fmla="*/ 10800 h 21600" name="T11"/>
            </a:gdLst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b="b" l="0" r="r" t="0"/>
            <a:pathLst>
              <a:path h="21600" w="21543">
                <a:moveTo>
                  <a:pt x="16976" y="19986"/>
                </a:moveTo>
                <a:lnTo>
                  <a:pt x="11226" y="17680"/>
                </a:lnTo>
                <a:cubicBezTo>
                  <a:pt x="11088" y="17626"/>
                  <a:pt x="10946" y="17608"/>
                  <a:pt x="10806" y="17600"/>
                </a:cubicBezTo>
                <a:lnTo>
                  <a:pt x="19660" y="3837"/>
                </a:lnTo>
                <a:cubicBezTo>
                  <a:pt x="19660" y="3837"/>
                  <a:pt x="16976" y="19986"/>
                  <a:pt x="16976" y="19986"/>
                </a:cubicBezTo>
                <a:close/>
                <a:moveTo>
                  <a:pt x="6859" y="16244"/>
                </a:moveTo>
                <a:cubicBezTo>
                  <a:pt x="6858" y="16242"/>
                  <a:pt x="6855" y="16240"/>
                  <a:pt x="6854" y="16238"/>
                </a:cubicBezTo>
                <a:lnTo>
                  <a:pt x="19606" y="2552"/>
                </a:lnTo>
                <a:lnTo>
                  <a:pt x="8735" y="19536"/>
                </a:lnTo>
                <a:cubicBezTo>
                  <a:pt x="8735" y="19536"/>
                  <a:pt x="6859" y="16244"/>
                  <a:pt x="6859" y="16244"/>
                </a:cubicBezTo>
                <a:close/>
                <a:moveTo>
                  <a:pt x="2111" y="14024"/>
                </a:moveTo>
                <a:lnTo>
                  <a:pt x="17712" y="3595"/>
                </a:lnTo>
                <a:lnTo>
                  <a:pt x="6369" y="15770"/>
                </a:lnTo>
                <a:cubicBezTo>
                  <a:pt x="6309" y="15734"/>
                  <a:pt x="6256" y="15687"/>
                  <a:pt x="6190" y="15660"/>
                </a:cubicBezTo>
                <a:cubicBezTo>
                  <a:pt x="6190" y="15660"/>
                  <a:pt x="2111" y="14024"/>
                  <a:pt x="2111" y="14024"/>
                </a:cubicBezTo>
                <a:close/>
                <a:moveTo>
                  <a:pt x="21234" y="108"/>
                </a:moveTo>
                <a:cubicBezTo>
                  <a:pt x="21123" y="35"/>
                  <a:pt x="20996" y="0"/>
                  <a:pt x="20868" y="0"/>
                </a:cubicBezTo>
                <a:cubicBezTo>
                  <a:pt x="20738" y="0"/>
                  <a:pt x="20608" y="36"/>
                  <a:pt x="20495" y="113"/>
                </a:cubicBezTo>
                <a:lnTo>
                  <a:pt x="299" y="13613"/>
                </a:lnTo>
                <a:cubicBezTo>
                  <a:pt x="91" y="13751"/>
                  <a:pt x="-23" y="13995"/>
                  <a:pt x="3" y="14244"/>
                </a:cubicBezTo>
                <a:cubicBezTo>
                  <a:pt x="28" y="14494"/>
                  <a:pt x="190" y="14708"/>
                  <a:pt x="422" y="14801"/>
                </a:cubicBezTo>
                <a:lnTo>
                  <a:pt x="5689" y="16914"/>
                </a:lnTo>
                <a:lnTo>
                  <a:pt x="8166" y="21259"/>
                </a:lnTo>
                <a:cubicBezTo>
                  <a:pt x="8284" y="21468"/>
                  <a:pt x="8505" y="21597"/>
                  <a:pt x="8743" y="21599"/>
                </a:cubicBezTo>
                <a:lnTo>
                  <a:pt x="8751" y="21599"/>
                </a:lnTo>
                <a:cubicBezTo>
                  <a:pt x="8987" y="21599"/>
                  <a:pt x="9206" y="21474"/>
                  <a:pt x="9328" y="21271"/>
                </a:cubicBezTo>
                <a:lnTo>
                  <a:pt x="10726" y="18934"/>
                </a:lnTo>
                <a:lnTo>
                  <a:pt x="17253" y="21551"/>
                </a:lnTo>
                <a:cubicBezTo>
                  <a:pt x="17332" y="21584"/>
                  <a:pt x="17418" y="21599"/>
                  <a:pt x="17502" y="21599"/>
                </a:cubicBezTo>
                <a:cubicBezTo>
                  <a:pt x="17617" y="21599"/>
                  <a:pt x="17731" y="21571"/>
                  <a:pt x="17832" y="21512"/>
                </a:cubicBezTo>
                <a:cubicBezTo>
                  <a:pt x="18010" y="21412"/>
                  <a:pt x="18133" y="21238"/>
                  <a:pt x="18167" y="21035"/>
                </a:cubicBezTo>
                <a:lnTo>
                  <a:pt x="21533" y="785"/>
                </a:lnTo>
                <a:cubicBezTo>
                  <a:pt x="21576" y="520"/>
                  <a:pt x="21459" y="254"/>
                  <a:pt x="21234" y="10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20090" lIns="20090" rIns="20090" tIns="20090"/>
          <a:lstStyle/>
          <a:p>
            <a:pPr algn="ctr" defTabSz="241050" hangingPunct="0">
              <a:lnSpc>
                <a:spcPct val="120000"/>
              </a:lnSpc>
            </a:pPr>
            <a:endParaRPr lang="en-US" sz="1475">
              <a:solidFill>
                <a:schemeClr val="tx1">
                  <a:lumMod val="50000"/>
                  <a:lumOff val="50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113" name="Group 38"/>
          <p:cNvGrpSpPr/>
          <p:nvPr/>
        </p:nvGrpSpPr>
        <p:grpSpPr>
          <a:xfrm>
            <a:off x="5194456" y="3191769"/>
            <a:ext cx="490521" cy="412674"/>
            <a:chOff x="5368132" y="2625725"/>
            <a:chExt cx="465138" cy="391319"/>
          </a:xfrm>
          <a:solidFill>
            <a:schemeClr val="accent3"/>
          </a:solidFill>
        </p:grpSpPr>
        <p:sp>
          <p:nvSpPr>
            <p:cNvPr id="114" name="AutoShape 120"/>
            <p:cNvSpPr/>
            <p:nvPr/>
          </p:nvSpPr>
          <p:spPr bwMode="auto">
            <a:xfrm>
              <a:off x="5484813" y="2727325"/>
              <a:ext cx="231775" cy="231775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5" name="AutoShape 121"/>
            <p:cNvSpPr/>
            <p:nvPr/>
          </p:nvSpPr>
          <p:spPr bwMode="auto">
            <a:xfrm>
              <a:off x="5542757" y="2785269"/>
              <a:ext cx="65088" cy="650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6" name="AutoShape 122"/>
            <p:cNvSpPr/>
            <p:nvPr/>
          </p:nvSpPr>
          <p:spPr bwMode="auto">
            <a:xfrm>
              <a:off x="5368132" y="2625725"/>
              <a:ext cx="465138" cy="391319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17" name="Group 42"/>
          <p:cNvGrpSpPr/>
          <p:nvPr/>
        </p:nvGrpSpPr>
        <p:grpSpPr>
          <a:xfrm>
            <a:off x="1814004" y="3198133"/>
            <a:ext cx="489685" cy="382541"/>
            <a:chOff x="2581275" y="1710532"/>
            <a:chExt cx="464344" cy="362744"/>
          </a:xfrm>
          <a:solidFill>
            <a:schemeClr val="accent1"/>
          </a:solidFill>
        </p:grpSpPr>
        <p:sp>
          <p:nvSpPr>
            <p:cNvPr id="118" name="AutoShape 140"/>
            <p:cNvSpPr/>
            <p:nvPr/>
          </p:nvSpPr>
          <p:spPr bwMode="auto">
            <a:xfrm>
              <a:off x="2639219" y="1768475"/>
              <a:ext cx="290513" cy="235744"/>
            </a:xfrm>
            <a:custGeom>
              <a:gdLst>
                <a:gd fmla="+- 0 10800 376" name="T0"/>
                <a:gd fmla="*/ T0 w 20848" name="T1"/>
                <a:gd fmla="*/ 10800 h 21600" name="T2"/>
                <a:gd fmla="+- 0 10800 376" name="T3"/>
                <a:gd fmla="*/ T3 w 20848" name="T4"/>
                <a:gd fmla="*/ 10800 h 21600" name="T5"/>
                <a:gd fmla="+- 0 10800 376" name="T6"/>
                <a:gd fmla="*/ T6 w 20848" name="T7"/>
                <a:gd fmla="*/ 10800 h 21600" name="T8"/>
                <a:gd fmla="+- 0 10800 376" name="T9"/>
                <a:gd fmla="*/ T9 w 2084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0848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9" name="AutoShape 141"/>
            <p:cNvSpPr/>
            <p:nvPr/>
          </p:nvSpPr>
          <p:spPr bwMode="auto">
            <a:xfrm>
              <a:off x="2581275" y="1710532"/>
              <a:ext cx="464344" cy="362744"/>
            </a:xfrm>
            <a:custGeom>
              <a:gdLst>
                <a:gd fmla="+- 0 10800 252" name="T0"/>
                <a:gd fmla="*/ T0 w 21096" name="T1"/>
                <a:gd fmla="*/ 10800 h 21600" name="T2"/>
                <a:gd fmla="+- 0 10800 252" name="T3"/>
                <a:gd fmla="*/ T3 w 21096" name="T4"/>
                <a:gd fmla="*/ 10800 h 21600" name="T5"/>
                <a:gd fmla="+- 0 10800 252" name="T6"/>
                <a:gd fmla="*/ T6 w 21096" name="T7"/>
                <a:gd fmla="*/ 10800 h 21600" name="T8"/>
                <a:gd fmla="+- 0 10800 252" name="T9"/>
                <a:gd fmla="*/ T9 w 21096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096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0" name="AutoShape 142"/>
            <p:cNvSpPr/>
            <p:nvPr/>
          </p:nvSpPr>
          <p:spPr bwMode="auto">
            <a:xfrm>
              <a:off x="2944019" y="1783557"/>
              <a:ext cx="43656" cy="42863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1" name="AutoShape 143"/>
            <p:cNvSpPr/>
            <p:nvPr/>
          </p:nvSpPr>
          <p:spPr bwMode="auto">
            <a:xfrm>
              <a:off x="2929732" y="1971675"/>
              <a:ext cx="57944" cy="1508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2" name="AutoShape 144"/>
            <p:cNvSpPr/>
            <p:nvPr/>
          </p:nvSpPr>
          <p:spPr bwMode="auto">
            <a:xfrm>
              <a:off x="2944019" y="1928019"/>
              <a:ext cx="58738" cy="1508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3" name="AutoShape 145"/>
            <p:cNvSpPr/>
            <p:nvPr/>
          </p:nvSpPr>
          <p:spPr bwMode="auto">
            <a:xfrm>
              <a:off x="2944019" y="1885157"/>
              <a:ext cx="58738" cy="142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4" name="AutoShape 146"/>
            <p:cNvSpPr/>
            <p:nvPr/>
          </p:nvSpPr>
          <p:spPr bwMode="auto">
            <a:xfrm>
              <a:off x="2697957" y="1826419"/>
              <a:ext cx="86519" cy="61119"/>
            </a:xfrm>
            <a:custGeom>
              <a:gdLst>
                <a:gd fmla="+- 0 10822 44" name="T0"/>
                <a:gd fmla="*/ T0 w 21556" name="T1"/>
                <a:gd fmla="+- 0 10826 53" name="T2"/>
                <a:gd fmla="*/ 10826 h 21547" name="T3"/>
                <a:gd fmla="+- 0 10822 44" name="T4"/>
                <a:gd fmla="*/ T4 w 21556" name="T5"/>
                <a:gd fmla="+- 0 10826 53" name="T6"/>
                <a:gd fmla="*/ 10826 h 21547" name="T7"/>
                <a:gd fmla="+- 0 10822 44" name="T8"/>
                <a:gd fmla="*/ T8 w 21556" name="T9"/>
                <a:gd fmla="+- 0 10826 53" name="T10"/>
                <a:gd fmla="*/ 10826 h 21547" name="T11"/>
                <a:gd fmla="+- 0 10822 44" name="T12"/>
                <a:gd fmla="*/ T12 w 21556" name="T13"/>
                <a:gd fmla="+- 0 10826 53" name="T14"/>
                <a:gd fmla="*/ 10826 h 21547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547" w="21556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25" name="Group 52"/>
          <p:cNvGrpSpPr/>
          <p:nvPr/>
        </p:nvGrpSpPr>
        <p:grpSpPr>
          <a:xfrm>
            <a:off x="6853832" y="4404007"/>
            <a:ext cx="336502" cy="490521"/>
            <a:chOff x="5441157" y="4440238"/>
            <a:chExt cx="319088" cy="465138"/>
          </a:xfrm>
          <a:solidFill>
            <a:schemeClr val="accent4"/>
          </a:solidFill>
        </p:grpSpPr>
        <p:sp>
          <p:nvSpPr>
            <p:cNvPr id="126" name="AutoShape 97"/>
            <p:cNvSpPr/>
            <p:nvPr/>
          </p:nvSpPr>
          <p:spPr bwMode="auto">
            <a:xfrm>
              <a:off x="5441157" y="4440238"/>
              <a:ext cx="319088" cy="46513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9636" y="3374"/>
                  </a:moveTo>
                  <a:lnTo>
                    <a:pt x="1963" y="3375"/>
                  </a:lnTo>
                  <a:lnTo>
                    <a:pt x="1963" y="2025"/>
                  </a:lnTo>
                  <a:cubicBezTo>
                    <a:pt x="1963" y="1653"/>
                    <a:pt x="2402" y="1350"/>
                    <a:pt x="2945" y="1350"/>
                  </a:cubicBezTo>
                  <a:lnTo>
                    <a:pt x="18654" y="1349"/>
                  </a:lnTo>
                  <a:cubicBezTo>
                    <a:pt x="19195" y="1349"/>
                    <a:pt x="19636" y="1652"/>
                    <a:pt x="19636" y="2024"/>
                  </a:cubicBezTo>
                  <a:cubicBezTo>
                    <a:pt x="19636" y="2024"/>
                    <a:pt x="19636" y="3374"/>
                    <a:pt x="19636" y="3374"/>
                  </a:cubicBezTo>
                  <a:close/>
                  <a:moveTo>
                    <a:pt x="19636" y="17546"/>
                  </a:moveTo>
                  <a:lnTo>
                    <a:pt x="1963" y="17547"/>
                  </a:lnTo>
                  <a:lnTo>
                    <a:pt x="1963" y="4050"/>
                  </a:lnTo>
                  <a:lnTo>
                    <a:pt x="19636" y="4049"/>
                  </a:lnTo>
                  <a:cubicBezTo>
                    <a:pt x="19636" y="4049"/>
                    <a:pt x="19636" y="17546"/>
                    <a:pt x="19636" y="17546"/>
                  </a:cubicBezTo>
                  <a:close/>
                  <a:moveTo>
                    <a:pt x="19636" y="19574"/>
                  </a:moveTo>
                  <a:cubicBezTo>
                    <a:pt x="19636" y="19946"/>
                    <a:pt x="19195" y="20249"/>
                    <a:pt x="18654" y="20249"/>
                  </a:cubicBezTo>
                  <a:lnTo>
                    <a:pt x="2945" y="20250"/>
                  </a:lnTo>
                  <a:cubicBezTo>
                    <a:pt x="2402" y="20250"/>
                    <a:pt x="1963" y="19947"/>
                    <a:pt x="1963" y="19575"/>
                  </a:cubicBezTo>
                  <a:lnTo>
                    <a:pt x="1963" y="18222"/>
                  </a:lnTo>
                  <a:lnTo>
                    <a:pt x="19636" y="18221"/>
                  </a:lnTo>
                  <a:cubicBezTo>
                    <a:pt x="19636" y="18221"/>
                    <a:pt x="19636" y="19574"/>
                    <a:pt x="19636" y="19574"/>
                  </a:cubicBezTo>
                  <a:close/>
                  <a:moveTo>
                    <a:pt x="18654" y="0"/>
                  </a:moveTo>
                  <a:lnTo>
                    <a:pt x="2945" y="0"/>
                  </a:lnTo>
                  <a:cubicBezTo>
                    <a:pt x="1317" y="0"/>
                    <a:pt x="0" y="907"/>
                    <a:pt x="0" y="2025"/>
                  </a:cubicBezTo>
                  <a:lnTo>
                    <a:pt x="0" y="19575"/>
                  </a:lnTo>
                  <a:cubicBezTo>
                    <a:pt x="0" y="20693"/>
                    <a:pt x="1317" y="21600"/>
                    <a:pt x="2945" y="21600"/>
                  </a:cubicBezTo>
                  <a:lnTo>
                    <a:pt x="18654" y="21599"/>
                  </a:lnTo>
                  <a:cubicBezTo>
                    <a:pt x="20280" y="21599"/>
                    <a:pt x="21600" y="20693"/>
                    <a:pt x="21600" y="19574"/>
                  </a:cubicBezTo>
                  <a:lnTo>
                    <a:pt x="21600" y="2024"/>
                  </a:lnTo>
                  <a:cubicBezTo>
                    <a:pt x="21600" y="906"/>
                    <a:pt x="20280" y="0"/>
                    <a:pt x="18654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7" name="AutoShape 98"/>
            <p:cNvSpPr/>
            <p:nvPr/>
          </p:nvSpPr>
          <p:spPr bwMode="auto">
            <a:xfrm>
              <a:off x="5571332" y="4483894"/>
              <a:ext cx="58738" cy="142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1600" y="10800"/>
                  </a:moveTo>
                  <a:cubicBezTo>
                    <a:pt x="21600" y="16758"/>
                    <a:pt x="20387" y="21599"/>
                    <a:pt x="18899" y="21599"/>
                  </a:cubicBezTo>
                  <a:lnTo>
                    <a:pt x="2699" y="21599"/>
                  </a:lnTo>
                  <a:cubicBezTo>
                    <a:pt x="1202" y="21599"/>
                    <a:pt x="0" y="16758"/>
                    <a:pt x="0" y="10800"/>
                  </a:cubicBezTo>
                  <a:cubicBezTo>
                    <a:pt x="0" y="4841"/>
                    <a:pt x="1202" y="0"/>
                    <a:pt x="2699" y="0"/>
                  </a:cubicBezTo>
                  <a:lnTo>
                    <a:pt x="18899" y="0"/>
                  </a:lnTo>
                  <a:cubicBezTo>
                    <a:pt x="20387" y="0"/>
                    <a:pt x="21600" y="4841"/>
                    <a:pt x="2160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8" name="AutoShape 99"/>
            <p:cNvSpPr/>
            <p:nvPr/>
          </p:nvSpPr>
          <p:spPr bwMode="auto">
            <a:xfrm>
              <a:off x="5586413" y="4847432"/>
              <a:ext cx="28575" cy="142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1600" y="10800"/>
                  </a:moveTo>
                  <a:cubicBezTo>
                    <a:pt x="21600" y="16769"/>
                    <a:pt x="19174" y="21599"/>
                    <a:pt x="16199" y="21599"/>
                  </a:cubicBezTo>
                  <a:lnTo>
                    <a:pt x="5399" y="21599"/>
                  </a:lnTo>
                  <a:cubicBezTo>
                    <a:pt x="2404" y="21599"/>
                    <a:pt x="0" y="16769"/>
                    <a:pt x="0" y="10800"/>
                  </a:cubicBezTo>
                  <a:cubicBezTo>
                    <a:pt x="0" y="4830"/>
                    <a:pt x="2404" y="0"/>
                    <a:pt x="5399" y="0"/>
                  </a:cubicBezTo>
                  <a:lnTo>
                    <a:pt x="16199" y="0"/>
                  </a:lnTo>
                  <a:cubicBezTo>
                    <a:pt x="19174" y="0"/>
                    <a:pt x="21600" y="4830"/>
                    <a:pt x="2160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0090" lIns="20090" rIns="20090" tIns="20090"/>
            <a:lstStyle/>
            <a:p>
              <a:pPr algn="ctr" defTabSz="241050" hangingPunct="0">
                <a:lnSpc>
                  <a:spcPct val="120000"/>
                </a:lnSpc>
              </a:pPr>
              <a:endParaRPr lang="en-US" sz="1266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29" name="TextBox 23"/>
          <p:cNvSpPr txBox="1"/>
          <p:nvPr/>
        </p:nvSpPr>
        <p:spPr>
          <a:xfrm>
            <a:off x="9381541" y="2372347"/>
            <a:ext cx="2360168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30" name="TextBox 24"/>
          <p:cNvSpPr txBox="1"/>
          <p:nvPr/>
        </p:nvSpPr>
        <p:spPr>
          <a:xfrm>
            <a:off x="9381542" y="2084606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31" name="TextBox 23"/>
          <p:cNvSpPr txBox="1"/>
          <p:nvPr/>
        </p:nvSpPr>
        <p:spPr>
          <a:xfrm>
            <a:off x="7829919" y="5223309"/>
            <a:ext cx="2360168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32" name="TextBox 24"/>
          <p:cNvSpPr txBox="1"/>
          <p:nvPr/>
        </p:nvSpPr>
        <p:spPr>
          <a:xfrm>
            <a:off x="7829917" y="4935569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33" name="TextBox 23"/>
          <p:cNvSpPr txBox="1"/>
          <p:nvPr/>
        </p:nvSpPr>
        <p:spPr>
          <a:xfrm>
            <a:off x="5955040" y="2372347"/>
            <a:ext cx="2360168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34" name="TextBox 24"/>
          <p:cNvSpPr txBox="1"/>
          <p:nvPr/>
        </p:nvSpPr>
        <p:spPr>
          <a:xfrm>
            <a:off x="5955039" y="2084606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35" name="TextBox 23"/>
          <p:cNvSpPr txBox="1"/>
          <p:nvPr/>
        </p:nvSpPr>
        <p:spPr>
          <a:xfrm>
            <a:off x="4597367" y="5223309"/>
            <a:ext cx="2360168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36" name="TextBox 24"/>
          <p:cNvSpPr txBox="1"/>
          <p:nvPr/>
        </p:nvSpPr>
        <p:spPr>
          <a:xfrm>
            <a:off x="4597367" y="4935569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37" name="TextBox 23"/>
          <p:cNvSpPr txBox="1"/>
          <p:nvPr/>
        </p:nvSpPr>
        <p:spPr>
          <a:xfrm>
            <a:off x="2796375" y="2372347"/>
            <a:ext cx="2360168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38" name="TextBox 24"/>
          <p:cNvSpPr txBox="1"/>
          <p:nvPr/>
        </p:nvSpPr>
        <p:spPr>
          <a:xfrm>
            <a:off x="2796375" y="2084606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39" name="TextBox 23"/>
          <p:cNvSpPr txBox="1"/>
          <p:nvPr/>
        </p:nvSpPr>
        <p:spPr>
          <a:xfrm>
            <a:off x="1290932" y="5223309"/>
            <a:ext cx="2360168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140" name="TextBox 24"/>
          <p:cNvSpPr txBox="1"/>
          <p:nvPr/>
        </p:nvSpPr>
        <p:spPr>
          <a:xfrm>
            <a:off x="1290931" y="4935569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3" name="文本框 62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64" name="文本框 63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65" name="椭圆 64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6" name="椭圆 65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666786048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8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9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2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3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8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2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3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4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5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8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9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2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63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6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7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7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7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8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79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2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83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8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8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9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9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8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99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02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03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10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7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8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9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id="1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2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3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4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5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11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8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19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0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22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23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2"/>
      <p:bldP grpId="0" spid="129"/>
      <p:bldP grpId="0" spid="130"/>
      <p:bldP grpId="0" spid="131"/>
      <p:bldP grpId="0" spid="132"/>
      <p:bldP grpId="0" spid="133"/>
      <p:bldP grpId="0" spid="134"/>
      <p:bldP grpId="0" spid="135"/>
      <p:bldP grpId="0" spid="136"/>
      <p:bldP grpId="0" spid="137"/>
      <p:bldP grpId="0" spid="138"/>
      <p:bldP grpId="0" spid="139"/>
      <p:bldP grpId="0" spid="140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1624"/>
          <p:cNvSpPr/>
          <p:nvPr/>
        </p:nvSpPr>
        <p:spPr>
          <a:xfrm>
            <a:off x="3288387" y="2488121"/>
            <a:ext cx="6345087" cy="3553263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0" y="21600"/>
                </a:moveTo>
                <a:cubicBezTo>
                  <a:pt x="1730" y="16970"/>
                  <a:pt x="4055" y="13284"/>
                  <a:pt x="7055" y="10308"/>
                </a:cubicBezTo>
                <a:cubicBezTo>
                  <a:pt x="10098" y="7290"/>
                  <a:pt x="13901" y="4973"/>
                  <a:pt x="18380" y="2877"/>
                </a:cubicBezTo>
                <a:lnTo>
                  <a:pt x="18198" y="0"/>
                </a:lnTo>
                <a:lnTo>
                  <a:pt x="21600" y="4603"/>
                </a:lnTo>
                <a:lnTo>
                  <a:pt x="18924" y="11507"/>
                </a:lnTo>
                <a:lnTo>
                  <a:pt x="18743" y="8630"/>
                </a:lnTo>
                <a:cubicBezTo>
                  <a:pt x="14655" y="9764"/>
                  <a:pt x="11069" y="11155"/>
                  <a:pt x="8004" y="13185"/>
                </a:cubicBezTo>
                <a:cubicBezTo>
                  <a:pt x="4885" y="15251"/>
                  <a:pt x="2242" y="17999"/>
                  <a:pt x="0" y="216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bIns="0" lIns="0" rIns="0" tIns="0"/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" name="Text Placeholder 3"/>
          <p:cNvSpPr txBox="1"/>
          <p:nvPr/>
        </p:nvSpPr>
        <p:spPr>
          <a:xfrm>
            <a:off x="1921008" y="4182806"/>
            <a:ext cx="1455414" cy="256032"/>
          </a:xfrm>
          <a:prstGeom prst="rect">
            <a:avLst/>
          </a:prstGeom>
        </p:spPr>
        <p:txBody>
          <a:bodyPr anchor="ctr" bIns="0" lIns="0" rIns="0" tIns="0">
            <a:spAutoFit/>
          </a:bodyPr>
          <a:lstStyle>
            <a:lvl1pPr algn="l" defTabSz="914400" eaLnBrk="1" hangingPunct="1" indent="-342900" latinLnBrk="0" marL="3429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indent="-285750" latinLnBrk="0" marL="74295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spcBef>
                <a:spcPct val="20000"/>
              </a:spcBef>
              <a:buFont charset="0" panose="020b0604020202020204" pitchFamily="34" typeface="Arial"/>
              <a:buChar char="»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indent="0" marL="0">
              <a:lnSpc>
                <a:spcPct val="120000"/>
              </a:lnSpc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" name="Text Placeholder 4"/>
          <p:cNvSpPr txBox="1"/>
          <p:nvPr/>
        </p:nvSpPr>
        <p:spPr>
          <a:xfrm>
            <a:off x="1316807" y="4453996"/>
            <a:ext cx="2069617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00" eaLnBrk="1" hangingPunct="1" indent="-342900" latinLnBrk="0" marL="3429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indent="-285750" latinLnBrk="0" marL="74295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spcBef>
                <a:spcPct val="20000"/>
              </a:spcBef>
              <a:buFont charset="0" panose="020b0604020202020204" pitchFamily="34" typeface="Arial"/>
              <a:buChar char="»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indent="0" marL="0">
              <a:lnSpc>
                <a:spcPct val="120000"/>
              </a:lnSpc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5" name="Shape 1626"/>
          <p:cNvSpPr/>
          <p:nvPr/>
        </p:nvSpPr>
        <p:spPr>
          <a:xfrm flipV="1">
            <a:off x="3761000" y="4275926"/>
            <a:ext cx="1" cy="1270207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anchor="ctr" bIns="23262" lIns="23262" rIns="23262" tIns="23262"/>
          <a:lstStyle/>
          <a:p>
            <a:pPr lvl="0"/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" name="Shape 1627"/>
          <p:cNvSpPr/>
          <p:nvPr/>
        </p:nvSpPr>
        <p:spPr>
          <a:xfrm flipV="1">
            <a:off x="4977450" y="2888774"/>
            <a:ext cx="1" cy="180390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anchor="ctr" bIns="23262" lIns="23262" rIns="23262" tIns="23262"/>
          <a:lstStyle/>
          <a:p>
            <a:pPr lvl="0"/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" name="Shape 1628"/>
          <p:cNvSpPr/>
          <p:nvPr/>
        </p:nvSpPr>
        <p:spPr>
          <a:xfrm flipV="1">
            <a:off x="6150256" y="2274125"/>
            <a:ext cx="1" cy="1877028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anchor="ctr" bIns="23262" lIns="23262" rIns="23262" tIns="23262"/>
          <a:lstStyle/>
          <a:p>
            <a:pPr lvl="0"/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Shape 1629"/>
          <p:cNvSpPr/>
          <p:nvPr/>
        </p:nvSpPr>
        <p:spPr>
          <a:xfrm flipV="1">
            <a:off x="7793481" y="3641557"/>
            <a:ext cx="1" cy="1246393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anchor="ctr" bIns="23262" lIns="23262" rIns="23262" tIns="23262"/>
          <a:lstStyle/>
          <a:p>
            <a:pPr lvl="0"/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9" name="Shape 1630"/>
          <p:cNvSpPr/>
          <p:nvPr/>
        </p:nvSpPr>
        <p:spPr>
          <a:xfrm>
            <a:off x="3567420" y="4083961"/>
            <a:ext cx="387159" cy="387159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cap="flat" w="12700">
            <a:noFill/>
            <a:miter lim="400000"/>
          </a:ln>
          <a:effectLst/>
        </p:spPr>
        <p:txBody>
          <a:bodyPr anchor="ctr" bIns="17447" lIns="17447" numCol="1" rIns="17447" tIns="17447" wrap="square">
            <a:noAutofit/>
          </a:bodyPr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0" name="Shape 1636"/>
          <p:cNvSpPr/>
          <p:nvPr/>
        </p:nvSpPr>
        <p:spPr>
          <a:xfrm>
            <a:off x="4780806" y="2677406"/>
            <a:ext cx="387159" cy="387159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2"/>
          </a:solidFill>
          <a:ln cap="flat" w="12700">
            <a:noFill/>
            <a:miter lim="400000"/>
          </a:ln>
          <a:effectLst/>
        </p:spPr>
        <p:txBody>
          <a:bodyPr anchor="ctr" bIns="17447" lIns="17447" numCol="1" rIns="17447" tIns="17447" wrap="square">
            <a:noAutofit/>
          </a:bodyPr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1" name="Shape 1642"/>
          <p:cNvSpPr/>
          <p:nvPr/>
        </p:nvSpPr>
        <p:spPr>
          <a:xfrm>
            <a:off x="5959263" y="1910232"/>
            <a:ext cx="387159" cy="387159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3"/>
          </a:solidFill>
          <a:ln cap="flat" w="12700">
            <a:noFill/>
            <a:miter lim="400000"/>
          </a:ln>
          <a:effectLst/>
        </p:spPr>
        <p:txBody>
          <a:bodyPr anchor="ctr" bIns="17447" lIns="17447" numCol="1" rIns="17447" tIns="17447" wrap="square">
            <a:noAutofit/>
          </a:bodyPr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" name="Shape 1648"/>
          <p:cNvSpPr/>
          <p:nvPr/>
        </p:nvSpPr>
        <p:spPr>
          <a:xfrm>
            <a:off x="7598272" y="4731307"/>
            <a:ext cx="387159" cy="387159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5"/>
          </a:solidFill>
          <a:ln cap="flat" w="12700">
            <a:noFill/>
            <a:miter lim="400000"/>
          </a:ln>
          <a:effectLst/>
        </p:spPr>
        <p:txBody>
          <a:bodyPr anchor="ctr" bIns="17447" lIns="17447" numCol="1" rIns="17447" tIns="17447" wrap="square">
            <a:noAutofit/>
          </a:bodyPr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" name="Shape 1653"/>
          <p:cNvSpPr/>
          <p:nvPr/>
        </p:nvSpPr>
        <p:spPr>
          <a:xfrm>
            <a:off x="3708087" y="5500752"/>
            <a:ext cx="105820" cy="10582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bIns="0" lIns="0" rIns="0" tIns="0"/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4" name="Shape 1654"/>
          <p:cNvSpPr/>
          <p:nvPr/>
        </p:nvSpPr>
        <p:spPr>
          <a:xfrm>
            <a:off x="4895131" y="4612606"/>
            <a:ext cx="164632" cy="164632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bIns="0" lIns="0" rIns="0" tIns="0"/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5" name="Shape 1655"/>
          <p:cNvSpPr/>
          <p:nvPr/>
        </p:nvSpPr>
        <p:spPr>
          <a:xfrm>
            <a:off x="6044444" y="4048660"/>
            <a:ext cx="211623" cy="21162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bIns="0" lIns="0" rIns="0" tIns="0"/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6" name="Shape 1656"/>
          <p:cNvSpPr/>
          <p:nvPr/>
        </p:nvSpPr>
        <p:spPr>
          <a:xfrm>
            <a:off x="7659778" y="3513302"/>
            <a:ext cx="261698" cy="261698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bIns="0" lIns="0" rIns="0" tIns="0"/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8" name="Text Placeholder 3"/>
          <p:cNvSpPr txBox="1"/>
          <p:nvPr/>
        </p:nvSpPr>
        <p:spPr>
          <a:xfrm>
            <a:off x="3012064" y="2791037"/>
            <a:ext cx="1570297" cy="256032"/>
          </a:xfrm>
          <a:prstGeom prst="rect">
            <a:avLst/>
          </a:prstGeom>
        </p:spPr>
        <p:txBody>
          <a:bodyPr anchor="ctr" bIns="0" lIns="0" rIns="0" rtlCol="0" tIns="0" vert="horz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75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9" name="Text Placeholder 4"/>
          <p:cNvSpPr txBox="1"/>
          <p:nvPr/>
        </p:nvSpPr>
        <p:spPr>
          <a:xfrm>
            <a:off x="2480327" y="3057866"/>
            <a:ext cx="2063339" cy="292608"/>
          </a:xfrm>
          <a:prstGeom prst="rect">
            <a:avLst/>
          </a:prstGeom>
        </p:spPr>
        <p:txBody>
          <a:bodyPr bIns="0" lIns="0" rIns="0" rtlCol="0" tIns="0" vert="horz">
            <a:spAutoFit/>
          </a:bodyPr>
          <a:lstStyle>
            <a:lvl1pPr algn="l" defTabSz="914400" eaLnBrk="1" hangingPunct="1" indent="0" latinLnBrk="0" marL="0" rtl="0">
              <a:lnSpc>
                <a:spcPts val="14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00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0" name="Text Placeholder 3"/>
          <p:cNvSpPr txBox="1"/>
          <p:nvPr/>
        </p:nvSpPr>
        <p:spPr>
          <a:xfrm>
            <a:off x="6537411" y="2028130"/>
            <a:ext cx="1345236" cy="256032"/>
          </a:xfrm>
          <a:prstGeom prst="rect">
            <a:avLst/>
          </a:prstGeom>
        </p:spPr>
        <p:txBody>
          <a:bodyPr anchor="ctr" bIns="0" lIns="0" rIns="0" rtlCol="0" tIns="0" vert="horz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75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1" name="Text Placeholder 4"/>
          <p:cNvSpPr txBox="1"/>
          <p:nvPr/>
        </p:nvSpPr>
        <p:spPr>
          <a:xfrm>
            <a:off x="6525058" y="2305244"/>
            <a:ext cx="1711622" cy="438912"/>
          </a:xfrm>
          <a:prstGeom prst="rect">
            <a:avLst/>
          </a:prstGeom>
        </p:spPr>
        <p:txBody>
          <a:bodyPr bIns="0" lIns="0" rIns="0" rtlCol="0" tIns="0" vert="horz">
            <a:spAutoFit/>
          </a:bodyPr>
          <a:lstStyle>
            <a:lvl1pPr algn="l" defTabSz="914400" eaLnBrk="1" hangingPunct="1" indent="0" latinLnBrk="0" marL="0" rtl="0">
              <a:lnSpc>
                <a:spcPts val="14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00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2" name="Text Placeholder 3"/>
          <p:cNvSpPr txBox="1"/>
          <p:nvPr/>
        </p:nvSpPr>
        <p:spPr>
          <a:xfrm>
            <a:off x="8178452" y="4847601"/>
            <a:ext cx="1344392" cy="256032"/>
          </a:xfrm>
          <a:prstGeom prst="rect">
            <a:avLst/>
          </a:prstGeom>
        </p:spPr>
        <p:txBody>
          <a:bodyPr anchor="ctr" bIns="0" lIns="0" rIns="0" rtlCol="0" tIns="0" vert="horz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75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3" name="Text Placeholder 4"/>
          <p:cNvSpPr txBox="1"/>
          <p:nvPr/>
        </p:nvSpPr>
        <p:spPr>
          <a:xfrm>
            <a:off x="8148755" y="5118173"/>
            <a:ext cx="2063339" cy="292608"/>
          </a:xfrm>
          <a:prstGeom prst="rect">
            <a:avLst/>
          </a:prstGeom>
        </p:spPr>
        <p:txBody>
          <a:bodyPr bIns="0" lIns="0" rIns="0" rtlCol="0" tIns="0" vert="horz">
            <a:spAutoFit/>
          </a:bodyPr>
          <a:lstStyle>
            <a:lvl1pPr algn="l" defTabSz="914400" eaLnBrk="1" hangingPunct="1" indent="0" latinLnBrk="0" marL="0" rtl="0">
              <a:lnSpc>
                <a:spcPts val="14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00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4" name="Text Placeholder 4"/>
          <p:cNvSpPr txBox="1"/>
          <p:nvPr/>
        </p:nvSpPr>
        <p:spPr>
          <a:xfrm>
            <a:off x="3643250" y="4148913"/>
            <a:ext cx="235494" cy="283037"/>
          </a:xfrm>
          <a:prstGeom prst="rect">
            <a:avLst/>
          </a:prstGeom>
        </p:spPr>
        <p:txBody>
          <a:bodyPr anchor="ctr" bIns="0" lIns="0" rIns="0" rtlCol="0" tIns="0" vert="horz">
            <a:normAutofit/>
          </a:bodyPr>
          <a:lstStyle>
            <a:lvl1pPr algn="l" defTabSz="914400" eaLnBrk="1" hangingPunct="1" indent="0" latinLnBrk="0" marL="0" rtl="0">
              <a:lnSpc>
                <a:spcPts val="14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00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d-ID" sz="1400">
                <a:solidFill>
                  <a:srgbClr val="FCFCFC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25" name="Text Placeholder 4"/>
          <p:cNvSpPr txBox="1"/>
          <p:nvPr/>
        </p:nvSpPr>
        <p:spPr>
          <a:xfrm>
            <a:off x="4856642" y="2729465"/>
            <a:ext cx="235494" cy="283037"/>
          </a:xfrm>
          <a:prstGeom prst="rect">
            <a:avLst/>
          </a:prstGeom>
        </p:spPr>
        <p:txBody>
          <a:bodyPr anchor="ctr" bIns="0" lIns="0" rIns="0" rtlCol="0" tIns="0" vert="horz">
            <a:normAutofit/>
          </a:bodyPr>
          <a:lstStyle>
            <a:lvl1pPr algn="l" defTabSz="914400" eaLnBrk="1" hangingPunct="1" indent="0" latinLnBrk="0" marL="0" rtl="0">
              <a:lnSpc>
                <a:spcPts val="14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00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d-ID" sz="1400">
                <a:solidFill>
                  <a:srgbClr val="FCFCFC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26" name="Text Placeholder 4"/>
          <p:cNvSpPr txBox="1"/>
          <p:nvPr/>
        </p:nvSpPr>
        <p:spPr>
          <a:xfrm>
            <a:off x="6038562" y="1962295"/>
            <a:ext cx="235494" cy="283037"/>
          </a:xfrm>
          <a:prstGeom prst="rect">
            <a:avLst/>
          </a:prstGeom>
        </p:spPr>
        <p:txBody>
          <a:bodyPr anchor="ctr" bIns="0" lIns="0" rIns="0" rtlCol="0" tIns="0" vert="horz">
            <a:normAutofit/>
          </a:bodyPr>
          <a:lstStyle>
            <a:lvl1pPr algn="l" defTabSz="914400" eaLnBrk="1" hangingPunct="1" indent="0" latinLnBrk="0" marL="0" rtl="0">
              <a:lnSpc>
                <a:spcPts val="14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00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d-ID" sz="1400">
                <a:solidFill>
                  <a:srgbClr val="FCFCFC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27" name="Text Placeholder 4"/>
          <p:cNvSpPr txBox="1"/>
          <p:nvPr/>
        </p:nvSpPr>
        <p:spPr>
          <a:xfrm>
            <a:off x="7674105" y="4802272"/>
            <a:ext cx="235494" cy="283037"/>
          </a:xfrm>
          <a:prstGeom prst="rect">
            <a:avLst/>
          </a:prstGeom>
        </p:spPr>
        <p:txBody>
          <a:bodyPr anchor="ctr" bIns="0" lIns="0" rIns="0" rtlCol="0" tIns="0" vert="horz">
            <a:normAutofit/>
          </a:bodyPr>
          <a:lstStyle>
            <a:lvl1pPr algn="l" defTabSz="914400" eaLnBrk="1" hangingPunct="1" indent="0" latinLnBrk="0" marL="0" rtl="0">
              <a:lnSpc>
                <a:spcPts val="14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00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d-ID" sz="1400">
                <a:solidFill>
                  <a:srgbClr val="FCFCFC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28" name="Shape 1625"/>
          <p:cNvSpPr/>
          <p:nvPr/>
        </p:nvSpPr>
        <p:spPr>
          <a:xfrm>
            <a:off x="9731475" y="2434047"/>
            <a:ext cx="1270207" cy="1270207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bIns="0" lIns="0" rIns="0" tIns="0"/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9" name="Shape 1657"/>
          <p:cNvSpPr/>
          <p:nvPr/>
        </p:nvSpPr>
        <p:spPr>
          <a:xfrm>
            <a:off x="10177332" y="2605031"/>
            <a:ext cx="378722" cy="387159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735" y="3821"/>
                </a:moveTo>
                <a:lnTo>
                  <a:pt x="4745" y="3821"/>
                </a:lnTo>
                <a:cubicBezTo>
                  <a:pt x="4832" y="6659"/>
                  <a:pt x="5371" y="8569"/>
                  <a:pt x="6052" y="9978"/>
                </a:cubicBezTo>
                <a:cubicBezTo>
                  <a:pt x="3968" y="8590"/>
                  <a:pt x="2022" y="6988"/>
                  <a:pt x="1735" y="3821"/>
                </a:cubicBezTo>
                <a:close/>
                <a:moveTo>
                  <a:pt x="10800" y="1439"/>
                </a:moveTo>
                <a:cubicBezTo>
                  <a:pt x="14079" y="1438"/>
                  <a:pt x="15359" y="2749"/>
                  <a:pt x="15358" y="3236"/>
                </a:cubicBezTo>
                <a:cubicBezTo>
                  <a:pt x="15358" y="3725"/>
                  <a:pt x="14080" y="5035"/>
                  <a:pt x="10800" y="5038"/>
                </a:cubicBezTo>
                <a:cubicBezTo>
                  <a:pt x="7521" y="5035"/>
                  <a:pt x="6242" y="3725"/>
                  <a:pt x="6242" y="3236"/>
                </a:cubicBezTo>
                <a:cubicBezTo>
                  <a:pt x="6241" y="2749"/>
                  <a:pt x="7521" y="1438"/>
                  <a:pt x="10800" y="1439"/>
                </a:cubicBezTo>
                <a:close/>
                <a:moveTo>
                  <a:pt x="15548" y="9978"/>
                </a:moveTo>
                <a:cubicBezTo>
                  <a:pt x="16230" y="8569"/>
                  <a:pt x="16768" y="6659"/>
                  <a:pt x="16855" y="3821"/>
                </a:cubicBezTo>
                <a:lnTo>
                  <a:pt x="19866" y="3821"/>
                </a:lnTo>
                <a:cubicBezTo>
                  <a:pt x="19580" y="6988"/>
                  <a:pt x="17632" y="8590"/>
                  <a:pt x="15548" y="9978"/>
                </a:cubicBezTo>
                <a:close/>
                <a:moveTo>
                  <a:pt x="12216" y="15911"/>
                </a:moveTo>
                <a:cubicBezTo>
                  <a:pt x="12216" y="14207"/>
                  <a:pt x="13537" y="13266"/>
                  <a:pt x="15690" y="11871"/>
                </a:cubicBezTo>
                <a:cubicBezTo>
                  <a:pt x="18323" y="10163"/>
                  <a:pt x="21600" y="8040"/>
                  <a:pt x="21600" y="2998"/>
                </a:cubicBezTo>
                <a:cubicBezTo>
                  <a:pt x="21600" y="2544"/>
                  <a:pt x="21220" y="2177"/>
                  <a:pt x="20750" y="2177"/>
                </a:cubicBezTo>
                <a:lnTo>
                  <a:pt x="16635" y="2177"/>
                </a:lnTo>
                <a:cubicBezTo>
                  <a:pt x="16053" y="1125"/>
                  <a:pt x="14320" y="0"/>
                  <a:pt x="10800" y="0"/>
                </a:cubicBezTo>
                <a:cubicBezTo>
                  <a:pt x="7281" y="0"/>
                  <a:pt x="5547" y="1125"/>
                  <a:pt x="4966" y="2177"/>
                </a:cubicBezTo>
                <a:lnTo>
                  <a:pt x="850" y="2177"/>
                </a:lnTo>
                <a:cubicBezTo>
                  <a:pt x="380" y="2177"/>
                  <a:pt x="0" y="2544"/>
                  <a:pt x="0" y="2998"/>
                </a:cubicBezTo>
                <a:cubicBezTo>
                  <a:pt x="0" y="8040"/>
                  <a:pt x="3277" y="10163"/>
                  <a:pt x="5912" y="11871"/>
                </a:cubicBezTo>
                <a:cubicBezTo>
                  <a:pt x="8065" y="13266"/>
                  <a:pt x="9384" y="14207"/>
                  <a:pt x="9384" y="15911"/>
                </a:cubicBezTo>
                <a:lnTo>
                  <a:pt x="9384" y="17450"/>
                </a:lnTo>
                <a:cubicBezTo>
                  <a:pt x="7122" y="17696"/>
                  <a:pt x="5461" y="18514"/>
                  <a:pt x="5461" y="19487"/>
                </a:cubicBezTo>
                <a:cubicBezTo>
                  <a:pt x="5461" y="20654"/>
                  <a:pt x="7851" y="21600"/>
                  <a:pt x="10800" y="21600"/>
                </a:cubicBezTo>
                <a:cubicBezTo>
                  <a:pt x="13749" y="21600"/>
                  <a:pt x="16139" y="20654"/>
                  <a:pt x="16139" y="19487"/>
                </a:cubicBezTo>
                <a:cubicBezTo>
                  <a:pt x="16139" y="18514"/>
                  <a:pt x="14478" y="17696"/>
                  <a:pt x="12216" y="17450"/>
                </a:cubicBezTo>
                <a:cubicBezTo>
                  <a:pt x="12216" y="17450"/>
                  <a:pt x="12216" y="15911"/>
                  <a:pt x="12216" y="1591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lnSpc>
                <a:spcPct val="120000"/>
              </a:lnSpc>
            </a:pPr>
            <a:endParaRPr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0" name="Text Placeholder 3"/>
          <p:cNvSpPr txBox="1"/>
          <p:nvPr/>
        </p:nvSpPr>
        <p:spPr>
          <a:xfrm>
            <a:off x="9891668" y="3044677"/>
            <a:ext cx="934156" cy="374339"/>
          </a:xfrm>
          <a:prstGeom prst="rect">
            <a:avLst/>
          </a:prstGeom>
        </p:spPr>
        <p:txBody>
          <a:bodyPr anchor="ctr" bIns="0" lIns="0" rIns="0" rtlCol="0" tIns="0" vert="horz">
            <a:norm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75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altLang="en-US" b="1" lang="zh-CN" sz="1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输入文本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3" name="椭圆 32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669946193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8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30"/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33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4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56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5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6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6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80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8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8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8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9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3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9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5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106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108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9" nodeType="with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11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113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remove" grpId="1" id="115" nodeType="withEffect" presetClass="emph" presetID="27" presetSubtype="0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autoRev="1" dur="250" fill="remove" id="116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autoRev="1" dur="250" fill="remove" id="117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autoRev="1" dur="250" fill="remove" id="118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autoRev="1" dur="250" fill="remove" id="119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0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fill="hold" grpId="0" id="1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3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6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build="p" grpId="0" spid="3"/>
      <p:bldP build="p" grpId="0" spid="4"/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  <p:bldP grpId="1" spid="28"/>
      <p:bldP grpId="0" spid="29"/>
      <p:bldP grpId="0" spid="30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5" name="Up Arrow 64"/>
          <p:cNvSpPr/>
          <p:nvPr/>
        </p:nvSpPr>
        <p:spPr>
          <a:xfrm>
            <a:off x="6062257" y="2052559"/>
            <a:ext cx="452424" cy="5039670"/>
          </a:xfrm>
          <a:prstGeom prst="upArrow">
            <a:avLst>
              <a:gd fmla="val 50000" name="adj1"/>
              <a:gd fmla="val 67147" name="adj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6" name="Bent Arrow 65"/>
          <p:cNvSpPr/>
          <p:nvPr/>
        </p:nvSpPr>
        <p:spPr>
          <a:xfrm>
            <a:off x="6174054" y="2928320"/>
            <a:ext cx="2854108" cy="4163910"/>
          </a:xfrm>
          <a:prstGeom prst="bentArrow">
            <a:avLst>
              <a:gd fmla="val 8879" name="adj1"/>
              <a:gd fmla="val 9038" name="adj2"/>
              <a:gd fmla="val 15734" name="adj3"/>
              <a:gd fmla="val 19454" name="adj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6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4" name="Bent Arrow 53"/>
          <p:cNvSpPr/>
          <p:nvPr/>
        </p:nvSpPr>
        <p:spPr>
          <a:xfrm flipH="1">
            <a:off x="3575268" y="3765748"/>
            <a:ext cx="2854108" cy="3326481"/>
          </a:xfrm>
          <a:prstGeom prst="bentArrow">
            <a:avLst>
              <a:gd fmla="val 8879" name="adj1"/>
              <a:gd fmla="val 9038" name="adj2"/>
              <a:gd fmla="val 15734" name="adj3"/>
              <a:gd fmla="val 19454" name="adj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6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1" name="Bent Arrow 50"/>
          <p:cNvSpPr/>
          <p:nvPr/>
        </p:nvSpPr>
        <p:spPr>
          <a:xfrm>
            <a:off x="6175422" y="4230988"/>
            <a:ext cx="2532380" cy="2861241"/>
          </a:xfrm>
          <a:prstGeom prst="bentArrow">
            <a:avLst>
              <a:gd fmla="val 10194" name="adj1"/>
              <a:gd fmla="val 9038" name="adj2"/>
              <a:gd fmla="val 14263" name="adj3"/>
              <a:gd fmla="val 24932" name="adj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6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7" name="Bent Arrow 56"/>
          <p:cNvSpPr/>
          <p:nvPr/>
        </p:nvSpPr>
        <p:spPr>
          <a:xfrm flipH="1">
            <a:off x="4253640" y="4958034"/>
            <a:ext cx="2175733" cy="2276321"/>
          </a:xfrm>
          <a:prstGeom prst="bentArrow">
            <a:avLst>
              <a:gd fmla="val 13458" name="adj1"/>
              <a:gd fmla="val 12349" name="adj2"/>
              <a:gd fmla="val 17061" name="adj3"/>
              <a:gd fmla="val 30061" name="adj4"/>
            </a:avLst>
          </a:prstGeom>
          <a:solidFill>
            <a:srgbClr val="E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6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114451" y="4908935"/>
            <a:ext cx="2103559" cy="18836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  <a:p>
            <a:pPr algn="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485422" y="3685301"/>
            <a:ext cx="2076131" cy="18836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  <a:p>
            <a:pPr algn="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817108" y="4101113"/>
            <a:ext cx="2076131" cy="18836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910920" y="2162680"/>
            <a:ext cx="2076131" cy="18836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  <a:p>
            <a:pPr algn="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055591" y="2725512"/>
            <a:ext cx="2076131" cy="18836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73" name="Freeform 245"/>
          <p:cNvSpPr/>
          <p:nvPr/>
        </p:nvSpPr>
        <p:spPr bwMode="auto">
          <a:xfrm>
            <a:off x="5461505" y="5514742"/>
            <a:ext cx="404931" cy="404931"/>
          </a:xfrm>
          <a:custGeom>
            <a:cxnLst>
              <a:cxn ang="0">
                <a:pos x="68" y="3"/>
              </a:cxn>
              <a:cxn ang="0">
                <a:pos x="58" y="61"/>
              </a:cxn>
              <a:cxn ang="0">
                <a:pos x="57" y="63"/>
              </a:cxn>
              <a:cxn ang="0">
                <a:pos x="56" y="63"/>
              </a:cxn>
              <a:cxn ang="0">
                <a:pos x="55" y="63"/>
              </a:cxn>
              <a:cxn ang="0">
                <a:pos x="38" y="56"/>
              </a:cxn>
              <a:cxn ang="0">
                <a:pos x="28" y="67"/>
              </a:cxn>
              <a:cxn ang="0">
                <a:pos x="26" y="68"/>
              </a:cxn>
              <a:cxn ang="0">
                <a:pos x="26" y="68"/>
              </a:cxn>
              <a:cxn ang="0">
                <a:pos x="24" y="65"/>
              </a:cxn>
              <a:cxn ang="0">
                <a:pos x="24" y="52"/>
              </a:cxn>
              <a:cxn ang="0">
                <a:pos x="57" y="12"/>
              </a:cxn>
              <a:cxn ang="0">
                <a:pos x="16" y="47"/>
              </a:cxn>
              <a:cxn ang="0">
                <a:pos x="1" y="41"/>
              </a:cxn>
              <a:cxn ang="0">
                <a:pos x="0" y="39"/>
              </a:cxn>
              <a:cxn ang="0">
                <a:pos x="1" y="36"/>
              </a:cxn>
              <a:cxn ang="0">
                <a:pos x="64" y="0"/>
              </a:cxn>
              <a:cxn ang="0">
                <a:pos x="65" y="0"/>
              </a:cxn>
              <a:cxn ang="0">
                <a:pos x="67" y="0"/>
              </a:cxn>
              <a:cxn ang="0">
                <a:pos x="68" y="3"/>
              </a:cxn>
            </a:cxnLst>
            <a:rect b="b" l="0" r="r" t="0"/>
            <a:pathLst>
              <a:path h="68" w="68">
                <a:moveTo>
                  <a:pt x="68" y="3"/>
                </a:moveTo>
                <a:cubicBezTo>
                  <a:pt x="58" y="61"/>
                  <a:pt x="58" y="61"/>
                  <a:pt x="58" y="61"/>
                </a:cubicBezTo>
                <a:cubicBezTo>
                  <a:pt x="58" y="62"/>
                  <a:pt x="57" y="62"/>
                  <a:pt x="57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5" y="63"/>
                  <a:pt x="55" y="63"/>
                  <a:pt x="55" y="63"/>
                </a:cubicBezTo>
                <a:cubicBezTo>
                  <a:pt x="38" y="56"/>
                  <a:pt x="38" y="56"/>
                  <a:pt x="38" y="56"/>
                </a:cubicBezTo>
                <a:cubicBezTo>
                  <a:pt x="28" y="67"/>
                  <a:pt x="28" y="67"/>
                  <a:pt x="28" y="67"/>
                </a:cubicBezTo>
                <a:cubicBezTo>
                  <a:pt x="28" y="67"/>
                  <a:pt x="27" y="68"/>
                  <a:pt x="26" y="68"/>
                </a:cubicBezTo>
                <a:cubicBezTo>
                  <a:pt x="26" y="68"/>
                  <a:pt x="26" y="68"/>
                  <a:pt x="26" y="68"/>
                </a:cubicBezTo>
                <a:cubicBezTo>
                  <a:pt x="25" y="67"/>
                  <a:pt x="24" y="66"/>
                  <a:pt x="24" y="65"/>
                </a:cubicBezTo>
                <a:cubicBezTo>
                  <a:pt x="24" y="52"/>
                  <a:pt x="24" y="52"/>
                  <a:pt x="24" y="52"/>
                </a:cubicBezTo>
                <a:cubicBezTo>
                  <a:pt x="57" y="12"/>
                  <a:pt x="57" y="12"/>
                  <a:pt x="57" y="12"/>
                </a:cubicBezTo>
                <a:cubicBezTo>
                  <a:pt x="16" y="47"/>
                  <a:pt x="16" y="47"/>
                  <a:pt x="16" y="47"/>
                </a:cubicBezTo>
                <a:cubicBezTo>
                  <a:pt x="1" y="41"/>
                  <a:pt x="1" y="41"/>
                  <a:pt x="1" y="41"/>
                </a:cubicBezTo>
                <a:cubicBezTo>
                  <a:pt x="0" y="40"/>
                  <a:pt x="0" y="40"/>
                  <a:pt x="0" y="39"/>
                </a:cubicBezTo>
                <a:cubicBezTo>
                  <a:pt x="0" y="38"/>
                  <a:pt x="0" y="37"/>
                  <a:pt x="1" y="36"/>
                </a:cubicBezTo>
                <a:cubicBezTo>
                  <a:pt x="64" y="0"/>
                  <a:pt x="64" y="0"/>
                  <a:pt x="64" y="0"/>
                </a:cubicBezTo>
                <a:cubicBezTo>
                  <a:pt x="65" y="0"/>
                  <a:pt x="65" y="0"/>
                  <a:pt x="65" y="0"/>
                </a:cubicBezTo>
                <a:cubicBezTo>
                  <a:pt x="66" y="0"/>
                  <a:pt x="66" y="0"/>
                  <a:pt x="67" y="0"/>
                </a:cubicBezTo>
                <a:cubicBezTo>
                  <a:pt x="68" y="1"/>
                  <a:pt x="68" y="2"/>
                  <a:pt x="68" y="3"/>
                </a:cubicBezTo>
                <a:close/>
              </a:path>
            </a:pathLst>
          </a:custGeom>
          <a:solidFill>
            <a:srgbClr val="E60000"/>
          </a:solidFill>
          <a:ln w="9525">
            <a:noFill/>
            <a:round/>
          </a:ln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4" name="Freeform 5"/>
          <p:cNvSpPr>
            <a:spLocks noEditPoints="1"/>
          </p:cNvSpPr>
          <p:nvPr/>
        </p:nvSpPr>
        <p:spPr bwMode="auto">
          <a:xfrm>
            <a:off x="6608818" y="2333936"/>
            <a:ext cx="452258" cy="452258"/>
          </a:xfrm>
          <a:custGeom>
            <a:cxnLst>
              <a:cxn ang="0">
                <a:pos x="0" y="192"/>
              </a:cxn>
              <a:cxn ang="0">
                <a:pos x="255" y="135"/>
              </a:cxn>
              <a:cxn ang="0">
                <a:pos x="277" y="122"/>
              </a:cxn>
              <a:cxn ang="0">
                <a:pos x="303" y="116"/>
              </a:cxn>
              <a:cxn ang="0">
                <a:pos x="296" y="105"/>
              </a:cxn>
              <a:cxn ang="0">
                <a:pos x="278" y="89"/>
              </a:cxn>
              <a:cxn ang="0">
                <a:pos x="265" y="90"/>
              </a:cxn>
              <a:cxn ang="0">
                <a:pos x="256" y="82"/>
              </a:cxn>
              <a:cxn ang="0">
                <a:pos x="231" y="73"/>
              </a:cxn>
              <a:cxn ang="0">
                <a:pos x="234" y="98"/>
              </a:cxn>
              <a:cxn ang="0">
                <a:pos x="224" y="118"/>
              </a:cxn>
              <a:cxn ang="0">
                <a:pos x="205" y="103"/>
              </a:cxn>
              <a:cxn ang="0">
                <a:pos x="175" y="89"/>
              </a:cxn>
              <a:cxn ang="0">
                <a:pos x="183" y="68"/>
              </a:cxn>
              <a:cxn ang="0">
                <a:pos x="212" y="58"/>
              </a:cxn>
              <a:cxn ang="0">
                <a:pos x="207" y="47"/>
              </a:cxn>
              <a:cxn ang="0">
                <a:pos x="188" y="50"/>
              </a:cxn>
              <a:cxn ang="0">
                <a:pos x="168" y="37"/>
              </a:cxn>
              <a:cxn ang="0">
                <a:pos x="171" y="52"/>
              </a:cxn>
              <a:cxn ang="0">
                <a:pos x="157" y="52"/>
              </a:cxn>
              <a:cxn ang="0">
                <a:pos x="141" y="40"/>
              </a:cxn>
              <a:cxn ang="0">
                <a:pos x="126" y="47"/>
              </a:cxn>
              <a:cxn ang="0">
                <a:pos x="143" y="51"/>
              </a:cxn>
              <a:cxn ang="0">
                <a:pos x="131" y="58"/>
              </a:cxn>
              <a:cxn ang="0">
                <a:pos x="56" y="107"/>
              </a:cxn>
              <a:cxn ang="0">
                <a:pos x="65" y="118"/>
              </a:cxn>
              <a:cxn ang="0">
                <a:pos x="79" y="135"/>
              </a:cxn>
              <a:cxn ang="0">
                <a:pos x="74" y="158"/>
              </a:cxn>
              <a:cxn ang="0">
                <a:pos x="88" y="185"/>
              </a:cxn>
              <a:cxn ang="0">
                <a:pos x="108" y="214"/>
              </a:cxn>
              <a:cxn ang="0">
                <a:pos x="118" y="227"/>
              </a:cxn>
              <a:cxn ang="0">
                <a:pos x="105" y="197"/>
              </a:cxn>
              <a:cxn ang="0">
                <a:pos x="125" y="225"/>
              </a:cxn>
              <a:cxn ang="0">
                <a:pos x="150" y="255"/>
              </a:cxn>
              <a:cxn ang="0">
                <a:pos x="184" y="269"/>
              </a:cxn>
              <a:cxn ang="0">
                <a:pos x="213" y="290"/>
              </a:cxn>
              <a:cxn ang="0">
                <a:pos x="224" y="288"/>
              </a:cxn>
              <a:cxn ang="0">
                <a:pos x="212" y="268"/>
              </a:cxn>
              <a:cxn ang="0">
                <a:pos x="197" y="262"/>
              </a:cxn>
              <a:cxn ang="0">
                <a:pos x="194" y="239"/>
              </a:cxn>
              <a:cxn ang="0">
                <a:pos x="171" y="250"/>
              </a:cxn>
              <a:cxn ang="0">
                <a:pos x="168" y="210"/>
              </a:cxn>
              <a:cxn ang="0">
                <a:pos x="184" y="206"/>
              </a:cxn>
              <a:cxn ang="0">
                <a:pos x="196" y="202"/>
              </a:cxn>
              <a:cxn ang="0">
                <a:pos x="214" y="211"/>
              </a:cxn>
              <a:cxn ang="0">
                <a:pos x="221" y="205"/>
              </a:cxn>
              <a:cxn ang="0">
                <a:pos x="234" y="179"/>
              </a:cxn>
              <a:cxn ang="0">
                <a:pos x="233" y="171"/>
              </a:cxn>
              <a:cxn ang="0">
                <a:pos x="252" y="157"/>
              </a:cxn>
              <a:cxn ang="0">
                <a:pos x="266" y="143"/>
              </a:cxn>
              <a:cxn ang="0">
                <a:pos x="273" y="131"/>
              </a:cxn>
              <a:cxn ang="0">
                <a:pos x="255" y="135"/>
              </a:cxn>
              <a:cxn ang="0">
                <a:pos x="295" y="298"/>
              </a:cxn>
              <a:cxn ang="0">
                <a:pos x="272" y="288"/>
              </a:cxn>
              <a:cxn ang="0">
                <a:pos x="251" y="288"/>
              </a:cxn>
              <a:cxn ang="0">
                <a:pos x="236" y="286"/>
              </a:cxn>
              <a:cxn ang="0">
                <a:pos x="230" y="307"/>
              </a:cxn>
              <a:cxn ang="0">
                <a:pos x="223" y="335"/>
              </a:cxn>
              <a:cxn ang="0">
                <a:pos x="308" y="302"/>
              </a:cxn>
            </a:cxnLst>
            <a:rect b="b" l="0" r="r" t="0"/>
            <a:pathLst>
              <a:path h="384" w="384">
                <a:moveTo>
                  <a:pt x="384" y="192"/>
                </a:moveTo>
                <a:cubicBezTo>
                  <a:pt x="384" y="298"/>
                  <a:pt x="298" y="384"/>
                  <a:pt x="192" y="384"/>
                </a:cubicBezTo>
                <a:cubicBezTo>
                  <a:pt x="86" y="384"/>
                  <a:pt x="0" y="298"/>
                  <a:pt x="0" y="192"/>
                </a:cubicBezTo>
                <a:cubicBezTo>
                  <a:pt x="0" y="86"/>
                  <a:pt x="86" y="0"/>
                  <a:pt x="192" y="0"/>
                </a:cubicBezTo>
                <a:cubicBezTo>
                  <a:pt x="298" y="0"/>
                  <a:pt x="384" y="86"/>
                  <a:pt x="384" y="192"/>
                </a:cubicBezTo>
                <a:close/>
                <a:moveTo>
                  <a:pt x="255" y="135"/>
                </a:moveTo>
                <a:cubicBezTo>
                  <a:pt x="256" y="135"/>
                  <a:pt x="257" y="130"/>
                  <a:pt x="258" y="129"/>
                </a:cubicBezTo>
                <a:cubicBezTo>
                  <a:pt x="260" y="127"/>
                  <a:pt x="262" y="126"/>
                  <a:pt x="264" y="125"/>
                </a:cubicBezTo>
                <a:cubicBezTo>
                  <a:pt x="268" y="124"/>
                  <a:pt x="272" y="123"/>
                  <a:pt x="277" y="122"/>
                </a:cubicBezTo>
                <a:cubicBezTo>
                  <a:pt x="281" y="121"/>
                  <a:pt x="286" y="121"/>
                  <a:pt x="289" y="125"/>
                </a:cubicBezTo>
                <a:cubicBezTo>
                  <a:pt x="289" y="124"/>
                  <a:pt x="295" y="119"/>
                  <a:pt x="295" y="119"/>
                </a:cubicBezTo>
                <a:cubicBezTo>
                  <a:pt x="298" y="118"/>
                  <a:pt x="301" y="118"/>
                  <a:pt x="303" y="116"/>
                </a:cubicBezTo>
                <a:cubicBezTo>
                  <a:pt x="303" y="115"/>
                  <a:pt x="303" y="110"/>
                  <a:pt x="303" y="110"/>
                </a:cubicBezTo>
                <a:cubicBezTo>
                  <a:pt x="299" y="111"/>
                  <a:pt x="298" y="107"/>
                  <a:pt x="297" y="103"/>
                </a:cubicBezTo>
                <a:cubicBezTo>
                  <a:pt x="297" y="104"/>
                  <a:pt x="297" y="104"/>
                  <a:pt x="296" y="105"/>
                </a:cubicBezTo>
                <a:cubicBezTo>
                  <a:pt x="296" y="102"/>
                  <a:pt x="291" y="104"/>
                  <a:pt x="290" y="104"/>
                </a:cubicBezTo>
                <a:cubicBezTo>
                  <a:pt x="284" y="102"/>
                  <a:pt x="285" y="98"/>
                  <a:pt x="283" y="94"/>
                </a:cubicBezTo>
                <a:cubicBezTo>
                  <a:pt x="282" y="92"/>
                  <a:pt x="279" y="91"/>
                  <a:pt x="278" y="89"/>
                </a:cubicBezTo>
                <a:cubicBezTo>
                  <a:pt x="277" y="87"/>
                  <a:pt x="277" y="84"/>
                  <a:pt x="274" y="84"/>
                </a:cubicBezTo>
                <a:cubicBezTo>
                  <a:pt x="273" y="84"/>
                  <a:pt x="270" y="89"/>
                  <a:pt x="270" y="89"/>
                </a:cubicBezTo>
                <a:cubicBezTo>
                  <a:pt x="267" y="88"/>
                  <a:pt x="266" y="89"/>
                  <a:pt x="265" y="90"/>
                </a:cubicBezTo>
                <a:cubicBezTo>
                  <a:pt x="263" y="91"/>
                  <a:pt x="262" y="91"/>
                  <a:pt x="260" y="92"/>
                </a:cubicBezTo>
                <a:cubicBezTo>
                  <a:pt x="265" y="90"/>
                  <a:pt x="258" y="88"/>
                  <a:pt x="256" y="88"/>
                </a:cubicBezTo>
                <a:cubicBezTo>
                  <a:pt x="260" y="87"/>
                  <a:pt x="258" y="83"/>
                  <a:pt x="256" y="82"/>
                </a:cubicBezTo>
                <a:cubicBezTo>
                  <a:pt x="256" y="82"/>
                  <a:pt x="257" y="82"/>
                  <a:pt x="257" y="82"/>
                </a:cubicBezTo>
                <a:cubicBezTo>
                  <a:pt x="257" y="79"/>
                  <a:pt x="250" y="77"/>
                  <a:pt x="247" y="76"/>
                </a:cubicBezTo>
                <a:cubicBezTo>
                  <a:pt x="245" y="74"/>
                  <a:pt x="233" y="72"/>
                  <a:pt x="231" y="73"/>
                </a:cubicBezTo>
                <a:cubicBezTo>
                  <a:pt x="228" y="75"/>
                  <a:pt x="231" y="80"/>
                  <a:pt x="231" y="83"/>
                </a:cubicBezTo>
                <a:cubicBezTo>
                  <a:pt x="232" y="86"/>
                  <a:pt x="228" y="86"/>
                  <a:pt x="228" y="89"/>
                </a:cubicBezTo>
                <a:cubicBezTo>
                  <a:pt x="228" y="93"/>
                  <a:pt x="236" y="92"/>
                  <a:pt x="234" y="98"/>
                </a:cubicBezTo>
                <a:cubicBezTo>
                  <a:pt x="233" y="102"/>
                  <a:pt x="228" y="102"/>
                  <a:pt x="226" y="105"/>
                </a:cubicBezTo>
                <a:cubicBezTo>
                  <a:pt x="224" y="108"/>
                  <a:pt x="227" y="112"/>
                  <a:pt x="229" y="114"/>
                </a:cubicBezTo>
                <a:cubicBezTo>
                  <a:pt x="231" y="115"/>
                  <a:pt x="225" y="118"/>
                  <a:pt x="224" y="118"/>
                </a:cubicBezTo>
                <a:cubicBezTo>
                  <a:pt x="220" y="120"/>
                  <a:pt x="217" y="114"/>
                  <a:pt x="216" y="110"/>
                </a:cubicBezTo>
                <a:cubicBezTo>
                  <a:pt x="215" y="108"/>
                  <a:pt x="215" y="104"/>
                  <a:pt x="212" y="103"/>
                </a:cubicBezTo>
                <a:cubicBezTo>
                  <a:pt x="210" y="102"/>
                  <a:pt x="206" y="102"/>
                  <a:pt x="205" y="103"/>
                </a:cubicBezTo>
                <a:cubicBezTo>
                  <a:pt x="203" y="99"/>
                  <a:pt x="198" y="98"/>
                  <a:pt x="194" y="97"/>
                </a:cubicBezTo>
                <a:cubicBezTo>
                  <a:pt x="189" y="95"/>
                  <a:pt x="185" y="95"/>
                  <a:pt x="180" y="96"/>
                </a:cubicBezTo>
                <a:cubicBezTo>
                  <a:pt x="181" y="95"/>
                  <a:pt x="179" y="88"/>
                  <a:pt x="175" y="89"/>
                </a:cubicBezTo>
                <a:cubicBezTo>
                  <a:pt x="176" y="86"/>
                  <a:pt x="176" y="84"/>
                  <a:pt x="176" y="81"/>
                </a:cubicBezTo>
                <a:cubicBezTo>
                  <a:pt x="177" y="79"/>
                  <a:pt x="178" y="77"/>
                  <a:pt x="179" y="75"/>
                </a:cubicBezTo>
                <a:cubicBezTo>
                  <a:pt x="180" y="74"/>
                  <a:pt x="185" y="69"/>
                  <a:pt x="183" y="68"/>
                </a:cubicBezTo>
                <a:cubicBezTo>
                  <a:pt x="188" y="69"/>
                  <a:pt x="193" y="69"/>
                  <a:pt x="196" y="66"/>
                </a:cubicBezTo>
                <a:cubicBezTo>
                  <a:pt x="198" y="63"/>
                  <a:pt x="199" y="60"/>
                  <a:pt x="202" y="57"/>
                </a:cubicBezTo>
                <a:cubicBezTo>
                  <a:pt x="205" y="53"/>
                  <a:pt x="209" y="58"/>
                  <a:pt x="212" y="58"/>
                </a:cubicBezTo>
                <a:cubicBezTo>
                  <a:pt x="217" y="59"/>
                  <a:pt x="217" y="53"/>
                  <a:pt x="214" y="51"/>
                </a:cubicBezTo>
                <a:cubicBezTo>
                  <a:pt x="218" y="51"/>
                  <a:pt x="215" y="45"/>
                  <a:pt x="213" y="44"/>
                </a:cubicBezTo>
                <a:cubicBezTo>
                  <a:pt x="211" y="43"/>
                  <a:pt x="202" y="46"/>
                  <a:pt x="207" y="47"/>
                </a:cubicBezTo>
                <a:cubicBezTo>
                  <a:pt x="206" y="47"/>
                  <a:pt x="200" y="59"/>
                  <a:pt x="196" y="53"/>
                </a:cubicBezTo>
                <a:cubicBezTo>
                  <a:pt x="195" y="52"/>
                  <a:pt x="195" y="47"/>
                  <a:pt x="193" y="46"/>
                </a:cubicBezTo>
                <a:cubicBezTo>
                  <a:pt x="190" y="46"/>
                  <a:pt x="189" y="49"/>
                  <a:pt x="188" y="50"/>
                </a:cubicBezTo>
                <a:cubicBezTo>
                  <a:pt x="190" y="47"/>
                  <a:pt x="181" y="45"/>
                  <a:pt x="180" y="44"/>
                </a:cubicBezTo>
                <a:cubicBezTo>
                  <a:pt x="183" y="42"/>
                  <a:pt x="180" y="39"/>
                  <a:pt x="178" y="38"/>
                </a:cubicBezTo>
                <a:cubicBezTo>
                  <a:pt x="176" y="36"/>
                  <a:pt x="169" y="35"/>
                  <a:pt x="168" y="37"/>
                </a:cubicBezTo>
                <a:cubicBezTo>
                  <a:pt x="163" y="43"/>
                  <a:pt x="173" y="44"/>
                  <a:pt x="175" y="45"/>
                </a:cubicBezTo>
                <a:cubicBezTo>
                  <a:pt x="176" y="46"/>
                  <a:pt x="179" y="48"/>
                  <a:pt x="177" y="49"/>
                </a:cubicBezTo>
                <a:cubicBezTo>
                  <a:pt x="176" y="50"/>
                  <a:pt x="171" y="51"/>
                  <a:pt x="171" y="52"/>
                </a:cubicBezTo>
                <a:cubicBezTo>
                  <a:pt x="169" y="54"/>
                  <a:pt x="172" y="57"/>
                  <a:pt x="170" y="59"/>
                </a:cubicBezTo>
                <a:cubicBezTo>
                  <a:pt x="168" y="57"/>
                  <a:pt x="168" y="53"/>
                  <a:pt x="166" y="50"/>
                </a:cubicBezTo>
                <a:cubicBezTo>
                  <a:pt x="168" y="53"/>
                  <a:pt x="157" y="52"/>
                  <a:pt x="157" y="52"/>
                </a:cubicBezTo>
                <a:cubicBezTo>
                  <a:pt x="154" y="52"/>
                  <a:pt x="148" y="54"/>
                  <a:pt x="145" y="50"/>
                </a:cubicBezTo>
                <a:cubicBezTo>
                  <a:pt x="144" y="49"/>
                  <a:pt x="144" y="44"/>
                  <a:pt x="146" y="45"/>
                </a:cubicBezTo>
                <a:cubicBezTo>
                  <a:pt x="144" y="43"/>
                  <a:pt x="142" y="41"/>
                  <a:pt x="141" y="40"/>
                </a:cubicBezTo>
                <a:cubicBezTo>
                  <a:pt x="132" y="43"/>
                  <a:pt x="125" y="47"/>
                  <a:pt x="117" y="51"/>
                </a:cubicBezTo>
                <a:cubicBezTo>
                  <a:pt x="118" y="51"/>
                  <a:pt x="119" y="51"/>
                  <a:pt x="120" y="50"/>
                </a:cubicBezTo>
                <a:cubicBezTo>
                  <a:pt x="122" y="50"/>
                  <a:pt x="124" y="48"/>
                  <a:pt x="126" y="47"/>
                </a:cubicBezTo>
                <a:cubicBezTo>
                  <a:pt x="128" y="46"/>
                  <a:pt x="134" y="43"/>
                  <a:pt x="136" y="46"/>
                </a:cubicBezTo>
                <a:cubicBezTo>
                  <a:pt x="137" y="45"/>
                  <a:pt x="137" y="45"/>
                  <a:pt x="138" y="44"/>
                </a:cubicBezTo>
                <a:cubicBezTo>
                  <a:pt x="139" y="46"/>
                  <a:pt x="141" y="48"/>
                  <a:pt x="143" y="51"/>
                </a:cubicBezTo>
                <a:cubicBezTo>
                  <a:pt x="141" y="50"/>
                  <a:pt x="137" y="50"/>
                  <a:pt x="135" y="50"/>
                </a:cubicBezTo>
                <a:cubicBezTo>
                  <a:pt x="133" y="51"/>
                  <a:pt x="130" y="51"/>
                  <a:pt x="130" y="53"/>
                </a:cubicBezTo>
                <a:cubicBezTo>
                  <a:pt x="130" y="55"/>
                  <a:pt x="131" y="57"/>
                  <a:pt x="131" y="58"/>
                </a:cubicBezTo>
                <a:cubicBezTo>
                  <a:pt x="128" y="56"/>
                  <a:pt x="125" y="52"/>
                  <a:pt x="121" y="51"/>
                </a:cubicBezTo>
                <a:cubicBezTo>
                  <a:pt x="119" y="51"/>
                  <a:pt x="117" y="51"/>
                  <a:pt x="115" y="52"/>
                </a:cubicBezTo>
                <a:cubicBezTo>
                  <a:pt x="91" y="65"/>
                  <a:pt x="71" y="84"/>
                  <a:pt x="56" y="107"/>
                </a:cubicBezTo>
                <a:cubicBezTo>
                  <a:pt x="57" y="108"/>
                  <a:pt x="58" y="109"/>
                  <a:pt x="59" y="109"/>
                </a:cubicBezTo>
                <a:cubicBezTo>
                  <a:pt x="62" y="110"/>
                  <a:pt x="59" y="117"/>
                  <a:pt x="64" y="113"/>
                </a:cubicBezTo>
                <a:cubicBezTo>
                  <a:pt x="66" y="115"/>
                  <a:pt x="66" y="116"/>
                  <a:pt x="65" y="118"/>
                </a:cubicBezTo>
                <a:cubicBezTo>
                  <a:pt x="65" y="118"/>
                  <a:pt x="75" y="124"/>
                  <a:pt x="76" y="125"/>
                </a:cubicBezTo>
                <a:cubicBezTo>
                  <a:pt x="78" y="126"/>
                  <a:pt x="80" y="128"/>
                  <a:pt x="81" y="130"/>
                </a:cubicBezTo>
                <a:cubicBezTo>
                  <a:pt x="82" y="132"/>
                  <a:pt x="80" y="134"/>
                  <a:pt x="79" y="135"/>
                </a:cubicBezTo>
                <a:cubicBezTo>
                  <a:pt x="78" y="134"/>
                  <a:pt x="75" y="130"/>
                  <a:pt x="74" y="131"/>
                </a:cubicBezTo>
                <a:cubicBezTo>
                  <a:pt x="73" y="133"/>
                  <a:pt x="74" y="139"/>
                  <a:pt x="77" y="139"/>
                </a:cubicBezTo>
                <a:cubicBezTo>
                  <a:pt x="73" y="139"/>
                  <a:pt x="75" y="155"/>
                  <a:pt x="74" y="158"/>
                </a:cubicBezTo>
                <a:cubicBezTo>
                  <a:pt x="74" y="158"/>
                  <a:pt x="74" y="158"/>
                  <a:pt x="74" y="158"/>
                </a:cubicBezTo>
                <a:cubicBezTo>
                  <a:pt x="73" y="161"/>
                  <a:pt x="76" y="173"/>
                  <a:pt x="81" y="172"/>
                </a:cubicBezTo>
                <a:cubicBezTo>
                  <a:pt x="78" y="172"/>
                  <a:pt x="87" y="184"/>
                  <a:pt x="88" y="185"/>
                </a:cubicBezTo>
                <a:cubicBezTo>
                  <a:pt x="91" y="187"/>
                  <a:pt x="95" y="188"/>
                  <a:pt x="97" y="192"/>
                </a:cubicBezTo>
                <a:cubicBezTo>
                  <a:pt x="100" y="195"/>
                  <a:pt x="100" y="201"/>
                  <a:pt x="103" y="203"/>
                </a:cubicBezTo>
                <a:cubicBezTo>
                  <a:pt x="102" y="206"/>
                  <a:pt x="108" y="210"/>
                  <a:pt x="108" y="214"/>
                </a:cubicBezTo>
                <a:cubicBezTo>
                  <a:pt x="108" y="214"/>
                  <a:pt x="107" y="214"/>
                  <a:pt x="107" y="215"/>
                </a:cubicBezTo>
                <a:cubicBezTo>
                  <a:pt x="108" y="218"/>
                  <a:pt x="113" y="218"/>
                  <a:pt x="115" y="221"/>
                </a:cubicBezTo>
                <a:cubicBezTo>
                  <a:pt x="116" y="223"/>
                  <a:pt x="115" y="228"/>
                  <a:pt x="118" y="227"/>
                </a:cubicBezTo>
                <a:cubicBezTo>
                  <a:pt x="118" y="222"/>
                  <a:pt x="115" y="216"/>
                  <a:pt x="112" y="212"/>
                </a:cubicBezTo>
                <a:cubicBezTo>
                  <a:pt x="110" y="209"/>
                  <a:pt x="109" y="207"/>
                  <a:pt x="108" y="204"/>
                </a:cubicBezTo>
                <a:cubicBezTo>
                  <a:pt x="106" y="202"/>
                  <a:pt x="106" y="199"/>
                  <a:pt x="105" y="197"/>
                </a:cubicBezTo>
                <a:cubicBezTo>
                  <a:pt x="106" y="197"/>
                  <a:pt x="112" y="199"/>
                  <a:pt x="111" y="200"/>
                </a:cubicBezTo>
                <a:cubicBezTo>
                  <a:pt x="109" y="205"/>
                  <a:pt x="119" y="214"/>
                  <a:pt x="122" y="217"/>
                </a:cubicBezTo>
                <a:cubicBezTo>
                  <a:pt x="123" y="218"/>
                  <a:pt x="128" y="225"/>
                  <a:pt x="125" y="225"/>
                </a:cubicBezTo>
                <a:cubicBezTo>
                  <a:pt x="129" y="225"/>
                  <a:pt x="133" y="230"/>
                  <a:pt x="135" y="233"/>
                </a:cubicBezTo>
                <a:cubicBezTo>
                  <a:pt x="137" y="236"/>
                  <a:pt x="136" y="241"/>
                  <a:pt x="138" y="245"/>
                </a:cubicBezTo>
                <a:cubicBezTo>
                  <a:pt x="139" y="250"/>
                  <a:pt x="146" y="252"/>
                  <a:pt x="150" y="255"/>
                </a:cubicBezTo>
                <a:cubicBezTo>
                  <a:pt x="154" y="256"/>
                  <a:pt x="157" y="259"/>
                  <a:pt x="160" y="260"/>
                </a:cubicBezTo>
                <a:cubicBezTo>
                  <a:pt x="166" y="262"/>
                  <a:pt x="167" y="260"/>
                  <a:pt x="171" y="260"/>
                </a:cubicBezTo>
                <a:cubicBezTo>
                  <a:pt x="178" y="259"/>
                  <a:pt x="179" y="266"/>
                  <a:pt x="184" y="269"/>
                </a:cubicBezTo>
                <a:cubicBezTo>
                  <a:pt x="187" y="270"/>
                  <a:pt x="194" y="273"/>
                  <a:pt x="198" y="271"/>
                </a:cubicBezTo>
                <a:cubicBezTo>
                  <a:pt x="196" y="272"/>
                  <a:pt x="203" y="282"/>
                  <a:pt x="204" y="283"/>
                </a:cubicBezTo>
                <a:cubicBezTo>
                  <a:pt x="206" y="286"/>
                  <a:pt x="210" y="287"/>
                  <a:pt x="213" y="290"/>
                </a:cubicBezTo>
                <a:cubicBezTo>
                  <a:pt x="213" y="290"/>
                  <a:pt x="214" y="289"/>
                  <a:pt x="214" y="288"/>
                </a:cubicBezTo>
                <a:cubicBezTo>
                  <a:pt x="213" y="291"/>
                  <a:pt x="218" y="296"/>
                  <a:pt x="221" y="296"/>
                </a:cubicBezTo>
                <a:cubicBezTo>
                  <a:pt x="223" y="295"/>
                  <a:pt x="224" y="290"/>
                  <a:pt x="224" y="288"/>
                </a:cubicBezTo>
                <a:cubicBezTo>
                  <a:pt x="219" y="290"/>
                  <a:pt x="215" y="288"/>
                  <a:pt x="212" y="283"/>
                </a:cubicBezTo>
                <a:cubicBezTo>
                  <a:pt x="211" y="282"/>
                  <a:pt x="207" y="275"/>
                  <a:pt x="211" y="275"/>
                </a:cubicBezTo>
                <a:cubicBezTo>
                  <a:pt x="216" y="275"/>
                  <a:pt x="212" y="271"/>
                  <a:pt x="212" y="268"/>
                </a:cubicBezTo>
                <a:cubicBezTo>
                  <a:pt x="211" y="264"/>
                  <a:pt x="208" y="262"/>
                  <a:pt x="206" y="259"/>
                </a:cubicBezTo>
                <a:cubicBezTo>
                  <a:pt x="205" y="262"/>
                  <a:pt x="200" y="261"/>
                  <a:pt x="198" y="259"/>
                </a:cubicBezTo>
                <a:cubicBezTo>
                  <a:pt x="198" y="259"/>
                  <a:pt x="197" y="261"/>
                  <a:pt x="197" y="262"/>
                </a:cubicBezTo>
                <a:cubicBezTo>
                  <a:pt x="196" y="262"/>
                  <a:pt x="195" y="262"/>
                  <a:pt x="194" y="261"/>
                </a:cubicBezTo>
                <a:cubicBezTo>
                  <a:pt x="194" y="258"/>
                  <a:pt x="194" y="255"/>
                  <a:pt x="195" y="251"/>
                </a:cubicBezTo>
                <a:cubicBezTo>
                  <a:pt x="196" y="247"/>
                  <a:pt x="205" y="238"/>
                  <a:pt x="194" y="239"/>
                </a:cubicBezTo>
                <a:cubicBezTo>
                  <a:pt x="190" y="239"/>
                  <a:pt x="188" y="240"/>
                  <a:pt x="187" y="244"/>
                </a:cubicBezTo>
                <a:cubicBezTo>
                  <a:pt x="186" y="247"/>
                  <a:pt x="186" y="249"/>
                  <a:pt x="183" y="251"/>
                </a:cubicBezTo>
                <a:cubicBezTo>
                  <a:pt x="181" y="252"/>
                  <a:pt x="173" y="251"/>
                  <a:pt x="171" y="250"/>
                </a:cubicBezTo>
                <a:cubicBezTo>
                  <a:pt x="166" y="247"/>
                  <a:pt x="163" y="239"/>
                  <a:pt x="163" y="234"/>
                </a:cubicBezTo>
                <a:cubicBezTo>
                  <a:pt x="163" y="227"/>
                  <a:pt x="166" y="221"/>
                  <a:pt x="163" y="215"/>
                </a:cubicBezTo>
                <a:cubicBezTo>
                  <a:pt x="164" y="213"/>
                  <a:pt x="166" y="211"/>
                  <a:pt x="168" y="210"/>
                </a:cubicBezTo>
                <a:cubicBezTo>
                  <a:pt x="169" y="209"/>
                  <a:pt x="171" y="210"/>
                  <a:pt x="172" y="207"/>
                </a:cubicBezTo>
                <a:cubicBezTo>
                  <a:pt x="171" y="207"/>
                  <a:pt x="170" y="206"/>
                  <a:pt x="170" y="206"/>
                </a:cubicBezTo>
                <a:cubicBezTo>
                  <a:pt x="173" y="208"/>
                  <a:pt x="180" y="203"/>
                  <a:pt x="184" y="206"/>
                </a:cubicBezTo>
                <a:cubicBezTo>
                  <a:pt x="186" y="207"/>
                  <a:pt x="188" y="208"/>
                  <a:pt x="189" y="205"/>
                </a:cubicBezTo>
                <a:cubicBezTo>
                  <a:pt x="189" y="205"/>
                  <a:pt x="187" y="202"/>
                  <a:pt x="188" y="200"/>
                </a:cubicBezTo>
                <a:cubicBezTo>
                  <a:pt x="189" y="204"/>
                  <a:pt x="192" y="205"/>
                  <a:pt x="196" y="202"/>
                </a:cubicBezTo>
                <a:cubicBezTo>
                  <a:pt x="197" y="203"/>
                  <a:pt x="201" y="203"/>
                  <a:pt x="204" y="204"/>
                </a:cubicBezTo>
                <a:cubicBezTo>
                  <a:pt x="207" y="206"/>
                  <a:pt x="207" y="209"/>
                  <a:pt x="211" y="205"/>
                </a:cubicBezTo>
                <a:cubicBezTo>
                  <a:pt x="213" y="208"/>
                  <a:pt x="213" y="208"/>
                  <a:pt x="214" y="211"/>
                </a:cubicBezTo>
                <a:cubicBezTo>
                  <a:pt x="214" y="214"/>
                  <a:pt x="216" y="221"/>
                  <a:pt x="218" y="222"/>
                </a:cubicBezTo>
                <a:cubicBezTo>
                  <a:pt x="224" y="225"/>
                  <a:pt x="222" y="217"/>
                  <a:pt x="222" y="214"/>
                </a:cubicBezTo>
                <a:cubicBezTo>
                  <a:pt x="222" y="213"/>
                  <a:pt x="222" y="205"/>
                  <a:pt x="221" y="205"/>
                </a:cubicBezTo>
                <a:cubicBezTo>
                  <a:pt x="213" y="203"/>
                  <a:pt x="216" y="197"/>
                  <a:pt x="221" y="193"/>
                </a:cubicBezTo>
                <a:cubicBezTo>
                  <a:pt x="222" y="192"/>
                  <a:pt x="227" y="190"/>
                  <a:pt x="230" y="188"/>
                </a:cubicBezTo>
                <a:cubicBezTo>
                  <a:pt x="232" y="186"/>
                  <a:pt x="235" y="183"/>
                  <a:pt x="234" y="179"/>
                </a:cubicBezTo>
                <a:cubicBezTo>
                  <a:pt x="235" y="179"/>
                  <a:pt x="236" y="178"/>
                  <a:pt x="236" y="177"/>
                </a:cubicBezTo>
                <a:cubicBezTo>
                  <a:pt x="236" y="177"/>
                  <a:pt x="233" y="174"/>
                  <a:pt x="232" y="175"/>
                </a:cubicBezTo>
                <a:cubicBezTo>
                  <a:pt x="234" y="174"/>
                  <a:pt x="234" y="172"/>
                  <a:pt x="233" y="171"/>
                </a:cubicBezTo>
                <a:cubicBezTo>
                  <a:pt x="235" y="169"/>
                  <a:pt x="234" y="166"/>
                  <a:pt x="236" y="165"/>
                </a:cubicBezTo>
                <a:cubicBezTo>
                  <a:pt x="239" y="169"/>
                  <a:pt x="245" y="165"/>
                  <a:pt x="242" y="162"/>
                </a:cubicBezTo>
                <a:cubicBezTo>
                  <a:pt x="244" y="158"/>
                  <a:pt x="250" y="160"/>
                  <a:pt x="252" y="157"/>
                </a:cubicBezTo>
                <a:cubicBezTo>
                  <a:pt x="255" y="158"/>
                  <a:pt x="253" y="153"/>
                  <a:pt x="255" y="150"/>
                </a:cubicBezTo>
                <a:cubicBezTo>
                  <a:pt x="256" y="148"/>
                  <a:pt x="259" y="148"/>
                  <a:pt x="262" y="147"/>
                </a:cubicBezTo>
                <a:cubicBezTo>
                  <a:pt x="262" y="147"/>
                  <a:pt x="268" y="143"/>
                  <a:pt x="266" y="143"/>
                </a:cubicBezTo>
                <a:cubicBezTo>
                  <a:pt x="270" y="144"/>
                  <a:pt x="279" y="139"/>
                  <a:pt x="272" y="135"/>
                </a:cubicBezTo>
                <a:cubicBezTo>
                  <a:pt x="273" y="133"/>
                  <a:pt x="270" y="132"/>
                  <a:pt x="268" y="132"/>
                </a:cubicBezTo>
                <a:cubicBezTo>
                  <a:pt x="269" y="131"/>
                  <a:pt x="272" y="132"/>
                  <a:pt x="273" y="131"/>
                </a:cubicBezTo>
                <a:cubicBezTo>
                  <a:pt x="276" y="129"/>
                  <a:pt x="274" y="128"/>
                  <a:pt x="271" y="127"/>
                </a:cubicBezTo>
                <a:cubicBezTo>
                  <a:pt x="268" y="126"/>
                  <a:pt x="263" y="128"/>
                  <a:pt x="261" y="130"/>
                </a:cubicBezTo>
                <a:cubicBezTo>
                  <a:pt x="259" y="132"/>
                  <a:pt x="257" y="134"/>
                  <a:pt x="255" y="135"/>
                </a:cubicBezTo>
                <a:close/>
                <a:moveTo>
                  <a:pt x="308" y="302"/>
                </a:moveTo>
                <a:cubicBezTo>
                  <a:pt x="306" y="301"/>
                  <a:pt x="303" y="301"/>
                  <a:pt x="301" y="300"/>
                </a:cubicBezTo>
                <a:cubicBezTo>
                  <a:pt x="299" y="300"/>
                  <a:pt x="298" y="299"/>
                  <a:pt x="295" y="298"/>
                </a:cubicBezTo>
                <a:cubicBezTo>
                  <a:pt x="296" y="293"/>
                  <a:pt x="290" y="292"/>
                  <a:pt x="287" y="289"/>
                </a:cubicBezTo>
                <a:cubicBezTo>
                  <a:pt x="284" y="287"/>
                  <a:pt x="282" y="284"/>
                  <a:pt x="277" y="285"/>
                </a:cubicBezTo>
                <a:cubicBezTo>
                  <a:pt x="276" y="285"/>
                  <a:pt x="271" y="287"/>
                  <a:pt x="272" y="288"/>
                </a:cubicBezTo>
                <a:cubicBezTo>
                  <a:pt x="269" y="285"/>
                  <a:pt x="268" y="284"/>
                  <a:pt x="263" y="282"/>
                </a:cubicBezTo>
                <a:cubicBezTo>
                  <a:pt x="259" y="281"/>
                  <a:pt x="257" y="276"/>
                  <a:pt x="253" y="281"/>
                </a:cubicBezTo>
                <a:cubicBezTo>
                  <a:pt x="251" y="283"/>
                  <a:pt x="252" y="286"/>
                  <a:pt x="251" y="288"/>
                </a:cubicBezTo>
                <a:cubicBezTo>
                  <a:pt x="247" y="285"/>
                  <a:pt x="254" y="282"/>
                  <a:pt x="251" y="279"/>
                </a:cubicBezTo>
                <a:cubicBezTo>
                  <a:pt x="248" y="275"/>
                  <a:pt x="243" y="281"/>
                  <a:pt x="240" y="282"/>
                </a:cubicBezTo>
                <a:cubicBezTo>
                  <a:pt x="239" y="284"/>
                  <a:pt x="237" y="284"/>
                  <a:pt x="236" y="286"/>
                </a:cubicBezTo>
                <a:cubicBezTo>
                  <a:pt x="235" y="287"/>
                  <a:pt x="234" y="290"/>
                  <a:pt x="233" y="291"/>
                </a:cubicBezTo>
                <a:cubicBezTo>
                  <a:pt x="233" y="289"/>
                  <a:pt x="228" y="290"/>
                  <a:pt x="228" y="288"/>
                </a:cubicBezTo>
                <a:cubicBezTo>
                  <a:pt x="229" y="294"/>
                  <a:pt x="229" y="301"/>
                  <a:pt x="230" y="307"/>
                </a:cubicBezTo>
                <a:cubicBezTo>
                  <a:pt x="231" y="310"/>
                  <a:pt x="230" y="316"/>
                  <a:pt x="227" y="319"/>
                </a:cubicBezTo>
                <a:cubicBezTo>
                  <a:pt x="224" y="321"/>
                  <a:pt x="221" y="324"/>
                  <a:pt x="220" y="329"/>
                </a:cubicBezTo>
                <a:cubicBezTo>
                  <a:pt x="220" y="332"/>
                  <a:pt x="220" y="334"/>
                  <a:pt x="223" y="335"/>
                </a:cubicBezTo>
                <a:cubicBezTo>
                  <a:pt x="223" y="339"/>
                  <a:pt x="219" y="342"/>
                  <a:pt x="219" y="346"/>
                </a:cubicBezTo>
                <a:cubicBezTo>
                  <a:pt x="219" y="346"/>
                  <a:pt x="220" y="348"/>
                  <a:pt x="220" y="350"/>
                </a:cubicBezTo>
                <a:cubicBezTo>
                  <a:pt x="254" y="344"/>
                  <a:pt x="285" y="327"/>
                  <a:pt x="308" y="30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5" name="Freeform 217"/>
          <p:cNvSpPr>
            <a:spLocks noEditPoints="1"/>
          </p:cNvSpPr>
          <p:nvPr/>
        </p:nvSpPr>
        <p:spPr bwMode="auto">
          <a:xfrm>
            <a:off x="5524398" y="4349239"/>
            <a:ext cx="462651" cy="346988"/>
          </a:xfrm>
          <a:custGeom>
            <a:cxnLst>
              <a:cxn ang="0">
                <a:pos x="78" y="58"/>
              </a:cxn>
              <a:cxn ang="0">
                <a:pos x="0" y="58"/>
              </a:cxn>
              <a:cxn ang="0">
                <a:pos x="0" y="0"/>
              </a:cxn>
              <a:cxn ang="0">
                <a:pos x="5" y="0"/>
              </a:cxn>
              <a:cxn ang="0">
                <a:pos x="5" y="53"/>
              </a:cxn>
              <a:cxn ang="0">
                <a:pos x="78" y="53"/>
              </a:cxn>
              <a:cxn ang="0">
                <a:pos x="78" y="58"/>
              </a:cxn>
              <a:cxn ang="0">
                <a:pos x="73" y="22"/>
              </a:cxn>
              <a:cxn ang="0">
                <a:pos x="71" y="23"/>
              </a:cxn>
              <a:cxn ang="0">
                <a:pos x="66" y="18"/>
              </a:cxn>
              <a:cxn ang="0">
                <a:pos x="42" y="42"/>
              </a:cxn>
              <a:cxn ang="0">
                <a:pos x="40" y="42"/>
              </a:cxn>
              <a:cxn ang="0">
                <a:pos x="31" y="34"/>
              </a:cxn>
              <a:cxn ang="0">
                <a:pos x="16" y="49"/>
              </a:cxn>
              <a:cxn ang="0">
                <a:pos x="8" y="42"/>
              </a:cxn>
              <a:cxn ang="0">
                <a:pos x="30" y="20"/>
              </a:cxn>
              <a:cxn ang="0">
                <a:pos x="32" y="20"/>
              </a:cxn>
              <a:cxn ang="0">
                <a:pos x="41" y="29"/>
              </a:cxn>
              <a:cxn ang="0">
                <a:pos x="59" y="11"/>
              </a:cxn>
              <a:cxn ang="0">
                <a:pos x="54" y="6"/>
              </a:cxn>
              <a:cxn ang="0">
                <a:pos x="55" y="4"/>
              </a:cxn>
              <a:cxn ang="0">
                <a:pos x="71" y="4"/>
              </a:cxn>
              <a:cxn ang="0">
                <a:pos x="73" y="6"/>
              </a:cxn>
              <a:cxn ang="0">
                <a:pos x="73" y="22"/>
              </a:cxn>
            </a:cxnLst>
            <a:rect b="b" l="0" r="r" t="0"/>
            <a:pathLst>
              <a:path h="57" w="78">
                <a:moveTo>
                  <a:pt x="78" y="58"/>
                </a:moveTo>
                <a:cubicBezTo>
                  <a:pt x="0" y="58"/>
                  <a:pt x="0" y="58"/>
                  <a:pt x="0" y="58"/>
                </a:cubicBezTo>
                <a:cubicBezTo>
                  <a:pt x="0" y="0"/>
                  <a:pt x="0" y="0"/>
                  <a:pt x="0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53"/>
                  <a:pt x="5" y="53"/>
                  <a:pt x="5" y="53"/>
                </a:cubicBezTo>
                <a:cubicBezTo>
                  <a:pt x="78" y="53"/>
                  <a:pt x="78" y="53"/>
                  <a:pt x="78" y="53"/>
                </a:cubicBezTo>
                <a:lnTo>
                  <a:pt x="78" y="58"/>
                </a:lnTo>
                <a:close/>
                <a:moveTo>
                  <a:pt x="73" y="22"/>
                </a:moveTo>
                <a:cubicBezTo>
                  <a:pt x="73" y="23"/>
                  <a:pt x="71" y="24"/>
                  <a:pt x="71" y="23"/>
                </a:cubicBezTo>
                <a:cubicBezTo>
                  <a:pt x="66" y="18"/>
                  <a:pt x="66" y="18"/>
                  <a:pt x="66" y="18"/>
                </a:cubicBezTo>
                <a:cubicBezTo>
                  <a:pt x="42" y="42"/>
                  <a:pt x="42" y="42"/>
                  <a:pt x="42" y="42"/>
                </a:cubicBezTo>
                <a:cubicBezTo>
                  <a:pt x="41" y="43"/>
                  <a:pt x="41" y="43"/>
                  <a:pt x="40" y="42"/>
                </a:cubicBezTo>
                <a:cubicBezTo>
                  <a:pt x="31" y="34"/>
                  <a:pt x="31" y="34"/>
                  <a:pt x="31" y="34"/>
                </a:cubicBezTo>
                <a:cubicBezTo>
                  <a:pt x="16" y="49"/>
                  <a:pt x="16" y="49"/>
                  <a:pt x="16" y="49"/>
                </a:cubicBezTo>
                <a:cubicBezTo>
                  <a:pt x="8" y="42"/>
                  <a:pt x="8" y="42"/>
                  <a:pt x="8" y="42"/>
                </a:cubicBezTo>
                <a:cubicBezTo>
                  <a:pt x="30" y="20"/>
                  <a:pt x="30" y="20"/>
                  <a:pt x="30" y="20"/>
                </a:cubicBezTo>
                <a:cubicBezTo>
                  <a:pt x="31" y="19"/>
                  <a:pt x="32" y="19"/>
                  <a:pt x="32" y="20"/>
                </a:cubicBezTo>
                <a:cubicBezTo>
                  <a:pt x="41" y="29"/>
                  <a:pt x="41" y="29"/>
                  <a:pt x="41" y="29"/>
                </a:cubicBezTo>
                <a:cubicBezTo>
                  <a:pt x="59" y="11"/>
                  <a:pt x="59" y="11"/>
                  <a:pt x="59" y="11"/>
                </a:cubicBezTo>
                <a:cubicBezTo>
                  <a:pt x="54" y="6"/>
                  <a:pt x="54" y="6"/>
                  <a:pt x="54" y="6"/>
                </a:cubicBezTo>
                <a:cubicBezTo>
                  <a:pt x="53" y="6"/>
                  <a:pt x="54" y="4"/>
                  <a:pt x="55" y="4"/>
                </a:cubicBezTo>
                <a:cubicBezTo>
                  <a:pt x="71" y="4"/>
                  <a:pt x="71" y="4"/>
                  <a:pt x="71" y="4"/>
                </a:cubicBezTo>
                <a:cubicBezTo>
                  <a:pt x="72" y="4"/>
                  <a:pt x="73" y="5"/>
                  <a:pt x="73" y="6"/>
                </a:cubicBezTo>
                <a:lnTo>
                  <a:pt x="73" y="22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</a:ln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6" name="Freeform 216"/>
          <p:cNvSpPr>
            <a:spLocks noEditPoints="1"/>
          </p:cNvSpPr>
          <p:nvPr/>
        </p:nvSpPr>
        <p:spPr bwMode="auto">
          <a:xfrm>
            <a:off x="6623986" y="4785967"/>
            <a:ext cx="414068" cy="416883"/>
          </a:xfrm>
          <a:custGeom>
            <a:cxnLst>
              <a:cxn ang="0">
                <a:pos x="68" y="34"/>
              </a:cxn>
              <a:cxn ang="0">
                <a:pos x="34" y="68"/>
              </a:cxn>
              <a:cxn ang="0">
                <a:pos x="0" y="34"/>
              </a:cxn>
              <a:cxn ang="0">
                <a:pos x="34" y="0"/>
              </a:cxn>
              <a:cxn ang="0">
                <a:pos x="68" y="34"/>
              </a:cxn>
              <a:cxn ang="0">
                <a:pos x="15" y="40"/>
              </a:cxn>
              <a:cxn ang="0">
                <a:pos x="14" y="34"/>
              </a:cxn>
              <a:cxn ang="0">
                <a:pos x="15" y="27"/>
              </a:cxn>
              <a:cxn ang="0">
                <a:pos x="8" y="20"/>
              </a:cxn>
              <a:cxn ang="0">
                <a:pos x="5" y="34"/>
              </a:cxn>
              <a:cxn ang="0">
                <a:pos x="8" y="47"/>
              </a:cxn>
              <a:cxn ang="0">
                <a:pos x="15" y="40"/>
              </a:cxn>
              <a:cxn ang="0">
                <a:pos x="48" y="34"/>
              </a:cxn>
              <a:cxn ang="0">
                <a:pos x="34" y="19"/>
              </a:cxn>
              <a:cxn ang="0">
                <a:pos x="19" y="34"/>
              </a:cxn>
              <a:cxn ang="0">
                <a:pos x="34" y="48"/>
              </a:cxn>
              <a:cxn ang="0">
                <a:pos x="48" y="34"/>
              </a:cxn>
              <a:cxn ang="0">
                <a:pos x="20" y="8"/>
              </a:cxn>
              <a:cxn ang="0">
                <a:pos x="27" y="15"/>
              </a:cxn>
              <a:cxn ang="0">
                <a:pos x="34" y="14"/>
              </a:cxn>
              <a:cxn ang="0">
                <a:pos x="40" y="15"/>
              </a:cxn>
              <a:cxn ang="0">
                <a:pos x="47" y="8"/>
              </a:cxn>
              <a:cxn ang="0">
                <a:pos x="34" y="5"/>
              </a:cxn>
              <a:cxn ang="0">
                <a:pos x="20" y="8"/>
              </a:cxn>
              <a:cxn ang="0">
                <a:pos x="47" y="59"/>
              </a:cxn>
              <a:cxn ang="0">
                <a:pos x="40" y="52"/>
              </a:cxn>
              <a:cxn ang="0">
                <a:pos x="34" y="53"/>
              </a:cxn>
              <a:cxn ang="0">
                <a:pos x="27" y="52"/>
              </a:cxn>
              <a:cxn ang="0">
                <a:pos x="20" y="59"/>
              </a:cxn>
              <a:cxn ang="0">
                <a:pos x="34" y="63"/>
              </a:cxn>
              <a:cxn ang="0">
                <a:pos x="47" y="59"/>
              </a:cxn>
              <a:cxn ang="0">
                <a:pos x="60" y="47"/>
              </a:cxn>
              <a:cxn ang="0">
                <a:pos x="63" y="34"/>
              </a:cxn>
              <a:cxn ang="0">
                <a:pos x="60" y="20"/>
              </a:cxn>
              <a:cxn ang="0">
                <a:pos x="52" y="27"/>
              </a:cxn>
              <a:cxn ang="0">
                <a:pos x="53" y="34"/>
              </a:cxn>
              <a:cxn ang="0">
                <a:pos x="52" y="40"/>
              </a:cxn>
              <a:cxn ang="0">
                <a:pos x="60" y="47"/>
              </a:cxn>
            </a:cxnLst>
            <a:rect b="b" l="0" r="r" t="0"/>
            <a:pathLst>
              <a:path h="68" w="68">
                <a:moveTo>
                  <a:pt x="68" y="34"/>
                </a:moveTo>
                <a:cubicBezTo>
                  <a:pt x="68" y="52"/>
                  <a:pt x="53" y="68"/>
                  <a:pt x="34" y="68"/>
                </a:cubicBezTo>
                <a:cubicBezTo>
                  <a:pt x="15" y="68"/>
                  <a:pt x="0" y="52"/>
                  <a:pt x="0" y="34"/>
                </a:cubicBezTo>
                <a:cubicBezTo>
                  <a:pt x="0" y="15"/>
                  <a:pt x="15" y="0"/>
                  <a:pt x="34" y="0"/>
                </a:cubicBezTo>
                <a:cubicBezTo>
                  <a:pt x="53" y="0"/>
                  <a:pt x="68" y="15"/>
                  <a:pt x="68" y="34"/>
                </a:cubicBezTo>
                <a:close/>
                <a:moveTo>
                  <a:pt x="15" y="40"/>
                </a:moveTo>
                <a:cubicBezTo>
                  <a:pt x="15" y="38"/>
                  <a:pt x="14" y="36"/>
                  <a:pt x="14" y="34"/>
                </a:cubicBezTo>
                <a:cubicBezTo>
                  <a:pt x="14" y="31"/>
                  <a:pt x="15" y="29"/>
                  <a:pt x="15" y="27"/>
                </a:cubicBezTo>
                <a:cubicBezTo>
                  <a:pt x="8" y="20"/>
                  <a:pt x="8" y="20"/>
                  <a:pt x="8" y="20"/>
                </a:cubicBezTo>
                <a:cubicBezTo>
                  <a:pt x="6" y="24"/>
                  <a:pt x="5" y="29"/>
                  <a:pt x="5" y="34"/>
                </a:cubicBezTo>
                <a:cubicBezTo>
                  <a:pt x="5" y="39"/>
                  <a:pt x="6" y="43"/>
                  <a:pt x="8" y="47"/>
                </a:cubicBezTo>
                <a:lnTo>
                  <a:pt x="15" y="40"/>
                </a:lnTo>
                <a:close/>
                <a:moveTo>
                  <a:pt x="48" y="34"/>
                </a:moveTo>
                <a:cubicBezTo>
                  <a:pt x="48" y="26"/>
                  <a:pt x="42" y="19"/>
                  <a:pt x="34" y="19"/>
                </a:cubicBezTo>
                <a:cubicBezTo>
                  <a:pt x="26" y="19"/>
                  <a:pt x="19" y="26"/>
                  <a:pt x="19" y="34"/>
                </a:cubicBezTo>
                <a:cubicBezTo>
                  <a:pt x="19" y="42"/>
                  <a:pt x="26" y="48"/>
                  <a:pt x="34" y="48"/>
                </a:cubicBezTo>
                <a:cubicBezTo>
                  <a:pt x="42" y="48"/>
                  <a:pt x="48" y="42"/>
                  <a:pt x="48" y="34"/>
                </a:cubicBezTo>
                <a:close/>
                <a:moveTo>
                  <a:pt x="20" y="8"/>
                </a:moveTo>
                <a:cubicBezTo>
                  <a:pt x="27" y="15"/>
                  <a:pt x="27" y="15"/>
                  <a:pt x="27" y="15"/>
                </a:cubicBezTo>
                <a:cubicBezTo>
                  <a:pt x="29" y="15"/>
                  <a:pt x="32" y="14"/>
                  <a:pt x="34" y="14"/>
                </a:cubicBezTo>
                <a:cubicBezTo>
                  <a:pt x="36" y="14"/>
                  <a:pt x="38" y="15"/>
                  <a:pt x="40" y="15"/>
                </a:cubicBezTo>
                <a:cubicBezTo>
                  <a:pt x="47" y="8"/>
                  <a:pt x="47" y="8"/>
                  <a:pt x="47" y="8"/>
                </a:cubicBezTo>
                <a:cubicBezTo>
                  <a:pt x="43" y="6"/>
                  <a:pt x="39" y="5"/>
                  <a:pt x="34" y="5"/>
                </a:cubicBezTo>
                <a:cubicBezTo>
                  <a:pt x="29" y="5"/>
                  <a:pt x="24" y="6"/>
                  <a:pt x="20" y="8"/>
                </a:cubicBezTo>
                <a:close/>
                <a:moveTo>
                  <a:pt x="47" y="59"/>
                </a:moveTo>
                <a:cubicBezTo>
                  <a:pt x="40" y="52"/>
                  <a:pt x="40" y="52"/>
                  <a:pt x="40" y="52"/>
                </a:cubicBezTo>
                <a:cubicBezTo>
                  <a:pt x="38" y="53"/>
                  <a:pt x="36" y="53"/>
                  <a:pt x="34" y="53"/>
                </a:cubicBezTo>
                <a:cubicBezTo>
                  <a:pt x="32" y="53"/>
                  <a:pt x="29" y="53"/>
                  <a:pt x="27" y="52"/>
                </a:cubicBezTo>
                <a:cubicBezTo>
                  <a:pt x="20" y="59"/>
                  <a:pt x="20" y="59"/>
                  <a:pt x="20" y="59"/>
                </a:cubicBezTo>
                <a:cubicBezTo>
                  <a:pt x="24" y="62"/>
                  <a:pt x="29" y="63"/>
                  <a:pt x="34" y="63"/>
                </a:cubicBezTo>
                <a:cubicBezTo>
                  <a:pt x="39" y="63"/>
                  <a:pt x="43" y="62"/>
                  <a:pt x="47" y="59"/>
                </a:cubicBezTo>
                <a:close/>
                <a:moveTo>
                  <a:pt x="60" y="47"/>
                </a:moveTo>
                <a:cubicBezTo>
                  <a:pt x="62" y="43"/>
                  <a:pt x="63" y="39"/>
                  <a:pt x="63" y="34"/>
                </a:cubicBezTo>
                <a:cubicBezTo>
                  <a:pt x="63" y="29"/>
                  <a:pt x="62" y="24"/>
                  <a:pt x="60" y="20"/>
                </a:cubicBezTo>
                <a:cubicBezTo>
                  <a:pt x="52" y="27"/>
                  <a:pt x="52" y="27"/>
                  <a:pt x="52" y="27"/>
                </a:cubicBezTo>
                <a:cubicBezTo>
                  <a:pt x="53" y="29"/>
                  <a:pt x="53" y="32"/>
                  <a:pt x="53" y="34"/>
                </a:cubicBezTo>
                <a:cubicBezTo>
                  <a:pt x="53" y="36"/>
                  <a:pt x="53" y="38"/>
                  <a:pt x="52" y="40"/>
                </a:cubicBezTo>
                <a:lnTo>
                  <a:pt x="60" y="47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</a:ln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7" name="Freeform 135"/>
          <p:cNvSpPr>
            <a:spLocks noEditPoints="1"/>
          </p:cNvSpPr>
          <p:nvPr/>
        </p:nvSpPr>
        <p:spPr bwMode="auto">
          <a:xfrm>
            <a:off x="6581597" y="3511808"/>
            <a:ext cx="370434" cy="346988"/>
          </a:xfrm>
          <a:custGeom>
            <a:cxnLst>
              <a:cxn ang="0">
                <a:pos x="13" y="39"/>
              </a:cxn>
              <a:cxn ang="0">
                <a:pos x="8" y="39"/>
              </a:cxn>
              <a:cxn ang="0">
                <a:pos x="0" y="33"/>
              </a:cxn>
              <a:cxn ang="0">
                <a:pos x="5" y="19"/>
              </a:cxn>
              <a:cxn ang="0">
                <a:pos x="15" y="22"/>
              </a:cxn>
              <a:cxn ang="0">
                <a:pos x="20" y="21"/>
              </a:cxn>
              <a:cxn ang="0">
                <a:pos x="20" y="24"/>
              </a:cxn>
              <a:cxn ang="0">
                <a:pos x="23" y="34"/>
              </a:cxn>
              <a:cxn ang="0">
                <a:pos x="13" y="39"/>
              </a:cxn>
              <a:cxn ang="0">
                <a:pos x="15" y="19"/>
              </a:cxn>
              <a:cxn ang="0">
                <a:pos x="5" y="9"/>
              </a:cxn>
              <a:cxn ang="0">
                <a:pos x="15" y="0"/>
              </a:cxn>
              <a:cxn ang="0">
                <a:pos x="25" y="9"/>
              </a:cxn>
              <a:cxn ang="0">
                <a:pos x="15" y="19"/>
              </a:cxn>
              <a:cxn ang="0">
                <a:pos x="53" y="68"/>
              </a:cxn>
              <a:cxn ang="0">
                <a:pos x="20" y="68"/>
              </a:cxn>
              <a:cxn ang="0">
                <a:pos x="10" y="58"/>
              </a:cxn>
              <a:cxn ang="0">
                <a:pos x="23" y="36"/>
              </a:cxn>
              <a:cxn ang="0">
                <a:pos x="37" y="41"/>
              </a:cxn>
              <a:cxn ang="0">
                <a:pos x="50" y="36"/>
              </a:cxn>
              <a:cxn ang="0">
                <a:pos x="64" y="58"/>
              </a:cxn>
              <a:cxn ang="0">
                <a:pos x="53" y="68"/>
              </a:cxn>
              <a:cxn ang="0">
                <a:pos x="37" y="39"/>
              </a:cxn>
              <a:cxn ang="0">
                <a:pos x="22" y="24"/>
              </a:cxn>
              <a:cxn ang="0">
                <a:pos x="37" y="9"/>
              </a:cxn>
              <a:cxn ang="0">
                <a:pos x="51" y="24"/>
              </a:cxn>
              <a:cxn ang="0">
                <a:pos x="37" y="39"/>
              </a:cxn>
              <a:cxn ang="0">
                <a:pos x="59" y="19"/>
              </a:cxn>
              <a:cxn ang="0">
                <a:pos x="49" y="9"/>
              </a:cxn>
              <a:cxn ang="0">
                <a:pos x="59" y="0"/>
              </a:cxn>
              <a:cxn ang="0">
                <a:pos x="68" y="9"/>
              </a:cxn>
              <a:cxn ang="0">
                <a:pos x="59" y="19"/>
              </a:cxn>
              <a:cxn ang="0">
                <a:pos x="66" y="39"/>
              </a:cxn>
              <a:cxn ang="0">
                <a:pos x="61" y="39"/>
              </a:cxn>
              <a:cxn ang="0">
                <a:pos x="51" y="34"/>
              </a:cxn>
              <a:cxn ang="0">
                <a:pos x="54" y="24"/>
              </a:cxn>
              <a:cxn ang="0">
                <a:pos x="54" y="21"/>
              </a:cxn>
              <a:cxn ang="0">
                <a:pos x="59" y="22"/>
              </a:cxn>
              <a:cxn ang="0">
                <a:pos x="69" y="19"/>
              </a:cxn>
              <a:cxn ang="0">
                <a:pos x="73" y="33"/>
              </a:cxn>
              <a:cxn ang="0">
                <a:pos x="66" y="39"/>
              </a:cxn>
            </a:cxnLst>
            <a:rect b="b" l="0" r="r" t="0"/>
            <a:pathLst>
              <a:path h="68" w="73">
                <a:moveTo>
                  <a:pt x="13" y="39"/>
                </a:moveTo>
                <a:cubicBezTo>
                  <a:pt x="8" y="39"/>
                  <a:pt x="8" y="39"/>
                  <a:pt x="8" y="39"/>
                </a:cubicBezTo>
                <a:cubicBezTo>
                  <a:pt x="4" y="39"/>
                  <a:pt x="0" y="37"/>
                  <a:pt x="0" y="33"/>
                </a:cubicBezTo>
                <a:cubicBezTo>
                  <a:pt x="0" y="29"/>
                  <a:pt x="0" y="19"/>
                  <a:pt x="5" y="19"/>
                </a:cubicBezTo>
                <a:cubicBezTo>
                  <a:pt x="6" y="19"/>
                  <a:pt x="10" y="22"/>
                  <a:pt x="15" y="22"/>
                </a:cubicBezTo>
                <a:cubicBezTo>
                  <a:pt x="17" y="22"/>
                  <a:pt x="18" y="22"/>
                  <a:pt x="20" y="21"/>
                </a:cubicBezTo>
                <a:cubicBezTo>
                  <a:pt x="20" y="22"/>
                  <a:pt x="20" y="23"/>
                  <a:pt x="20" y="24"/>
                </a:cubicBezTo>
                <a:cubicBezTo>
                  <a:pt x="20" y="27"/>
                  <a:pt x="21" y="31"/>
                  <a:pt x="23" y="34"/>
                </a:cubicBezTo>
                <a:cubicBezTo>
                  <a:pt x="19" y="34"/>
                  <a:pt x="15" y="36"/>
                  <a:pt x="13" y="39"/>
                </a:cubicBezTo>
                <a:close/>
                <a:moveTo>
                  <a:pt x="15" y="19"/>
                </a:moveTo>
                <a:cubicBezTo>
                  <a:pt x="10" y="19"/>
                  <a:pt x="5" y="15"/>
                  <a:pt x="5" y="9"/>
                </a:cubicBezTo>
                <a:cubicBezTo>
                  <a:pt x="5" y="4"/>
                  <a:pt x="10" y="0"/>
                  <a:pt x="15" y="0"/>
                </a:cubicBezTo>
                <a:cubicBezTo>
                  <a:pt x="20" y="0"/>
                  <a:pt x="25" y="4"/>
                  <a:pt x="25" y="9"/>
                </a:cubicBezTo>
                <a:cubicBezTo>
                  <a:pt x="25" y="15"/>
                  <a:pt x="20" y="19"/>
                  <a:pt x="15" y="19"/>
                </a:cubicBezTo>
                <a:close/>
                <a:moveTo>
                  <a:pt x="53" y="68"/>
                </a:moveTo>
                <a:cubicBezTo>
                  <a:pt x="20" y="68"/>
                  <a:pt x="20" y="68"/>
                  <a:pt x="20" y="68"/>
                </a:cubicBezTo>
                <a:cubicBezTo>
                  <a:pt x="14" y="68"/>
                  <a:pt x="10" y="64"/>
                  <a:pt x="10" y="58"/>
                </a:cubicBezTo>
                <a:cubicBezTo>
                  <a:pt x="10" y="49"/>
                  <a:pt x="12" y="36"/>
                  <a:pt x="23" y="36"/>
                </a:cubicBezTo>
                <a:cubicBezTo>
                  <a:pt x="25" y="36"/>
                  <a:pt x="29" y="41"/>
                  <a:pt x="37" y="41"/>
                </a:cubicBezTo>
                <a:cubicBezTo>
                  <a:pt x="44" y="41"/>
                  <a:pt x="49" y="36"/>
                  <a:pt x="50" y="36"/>
                </a:cubicBezTo>
                <a:cubicBezTo>
                  <a:pt x="62" y="36"/>
                  <a:pt x="64" y="49"/>
                  <a:pt x="64" y="58"/>
                </a:cubicBezTo>
                <a:cubicBezTo>
                  <a:pt x="64" y="64"/>
                  <a:pt x="60" y="68"/>
                  <a:pt x="53" y="68"/>
                </a:cubicBezTo>
                <a:close/>
                <a:moveTo>
                  <a:pt x="37" y="39"/>
                </a:moveTo>
                <a:cubicBezTo>
                  <a:pt x="29" y="39"/>
                  <a:pt x="22" y="32"/>
                  <a:pt x="22" y="24"/>
                </a:cubicBezTo>
                <a:cubicBezTo>
                  <a:pt x="22" y="16"/>
                  <a:pt x="29" y="9"/>
                  <a:pt x="37" y="9"/>
                </a:cubicBezTo>
                <a:cubicBezTo>
                  <a:pt x="45" y="9"/>
                  <a:pt x="51" y="16"/>
                  <a:pt x="51" y="24"/>
                </a:cubicBezTo>
                <a:cubicBezTo>
                  <a:pt x="51" y="32"/>
                  <a:pt x="45" y="39"/>
                  <a:pt x="37" y="39"/>
                </a:cubicBezTo>
                <a:close/>
                <a:moveTo>
                  <a:pt x="59" y="19"/>
                </a:moveTo>
                <a:cubicBezTo>
                  <a:pt x="53" y="19"/>
                  <a:pt x="49" y="15"/>
                  <a:pt x="49" y="9"/>
                </a:cubicBezTo>
                <a:cubicBezTo>
                  <a:pt x="49" y="4"/>
                  <a:pt x="53" y="0"/>
                  <a:pt x="59" y="0"/>
                </a:cubicBezTo>
                <a:cubicBezTo>
                  <a:pt x="64" y="0"/>
                  <a:pt x="68" y="4"/>
                  <a:pt x="68" y="9"/>
                </a:cubicBezTo>
                <a:cubicBezTo>
                  <a:pt x="68" y="15"/>
                  <a:pt x="64" y="19"/>
                  <a:pt x="59" y="19"/>
                </a:cubicBezTo>
                <a:close/>
                <a:moveTo>
                  <a:pt x="66" y="39"/>
                </a:moveTo>
                <a:cubicBezTo>
                  <a:pt x="61" y="39"/>
                  <a:pt x="61" y="39"/>
                  <a:pt x="61" y="39"/>
                </a:cubicBezTo>
                <a:cubicBezTo>
                  <a:pt x="58" y="36"/>
                  <a:pt x="55" y="34"/>
                  <a:pt x="51" y="34"/>
                </a:cubicBezTo>
                <a:cubicBezTo>
                  <a:pt x="53" y="31"/>
                  <a:pt x="54" y="27"/>
                  <a:pt x="54" y="24"/>
                </a:cubicBezTo>
                <a:cubicBezTo>
                  <a:pt x="54" y="23"/>
                  <a:pt x="54" y="22"/>
                  <a:pt x="54" y="21"/>
                </a:cubicBezTo>
                <a:cubicBezTo>
                  <a:pt x="55" y="22"/>
                  <a:pt x="57" y="22"/>
                  <a:pt x="59" y="22"/>
                </a:cubicBezTo>
                <a:cubicBezTo>
                  <a:pt x="64" y="22"/>
                  <a:pt x="68" y="19"/>
                  <a:pt x="69" y="19"/>
                </a:cubicBezTo>
                <a:cubicBezTo>
                  <a:pt x="73" y="19"/>
                  <a:pt x="73" y="29"/>
                  <a:pt x="73" y="33"/>
                </a:cubicBezTo>
                <a:cubicBezTo>
                  <a:pt x="73" y="37"/>
                  <a:pt x="70" y="39"/>
                  <a:pt x="66" y="39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anchor="t" anchorCtr="0" bIns="55828" compatLnSpc="1" lIns="111657" numCol="1" rIns="111657" tIns="55828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19" name="椭圆 18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椭圆 19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186092588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7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7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19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1000" id="2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3" nodeType="after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35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5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7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1000" id="49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5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5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9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61" nodeType="after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63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6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7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3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5"/>
      <p:bldP grpId="0" spid="66"/>
      <p:bldP grpId="0" spid="54"/>
      <p:bldP grpId="0" spid="51"/>
      <p:bldP grpId="0" spid="57"/>
      <p:bldP grpId="0" spid="67"/>
      <p:bldP grpId="0" spid="69"/>
      <p:bldP grpId="0" spid="70"/>
      <p:bldP grpId="0" spid="71"/>
      <p:bldP grpId="0" spid="72"/>
      <p:bldP grpId="0" spid="73"/>
      <p:bldP grpId="0" spid="74"/>
      <p:bldP grpId="0" spid="75"/>
      <p:bldP grpId="0" spid="76"/>
      <p:bldP grpId="0" spid="77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31"/>
          <p:cNvGrpSpPr/>
          <p:nvPr/>
        </p:nvGrpSpPr>
        <p:grpSpPr>
          <a:xfrm>
            <a:off x="8493582" y="3874765"/>
            <a:ext cx="418533" cy="418533"/>
            <a:chExt cx="812800" cy="812800"/>
          </a:xfrm>
        </p:grpSpPr>
        <p:sp>
          <p:nvSpPr>
            <p:cNvPr id="10284" name="椭圆 32"/>
            <p:cNvSpPr>
              <a:spLocks noChangeArrowheads="1"/>
            </p:cNvSpPr>
            <p:nvPr/>
          </p:nvSpPr>
          <p:spPr bwMode="auto">
            <a:xfrm>
              <a:off x="0" y="0"/>
              <a:ext cx="812800" cy="8128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buFont charset="0" panose="020b0604020202020204" pitchFamily="34" typeface="Arial"/>
                <a:buNone/>
              </a:pPr>
              <a:endParaRPr altLang="en-US" lang="zh-CN" sz="16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285" name="任意多边形 33"/>
            <p:cNvSpPr/>
            <p:nvPr/>
          </p:nvSpPr>
          <p:spPr bwMode="auto">
            <a:xfrm rot="5400000">
              <a:off x="120456" y="120456"/>
              <a:ext cx="571888" cy="571888"/>
            </a:xfrm>
            <a:custGeom>
              <a:gdLst>
                <a:gd fmla="*/ 0 w 692642" name="T0"/>
                <a:gd fmla="*/ 194932 h 692642" name="T1"/>
                <a:gd fmla="*/ 38476 w 692642" name="T2"/>
                <a:gd fmla="*/ 156456 h 692642" name="T3"/>
                <a:gd fmla="*/ 156457 w 692642" name="T4"/>
                <a:gd fmla="*/ 156456 h 692642" name="T5"/>
                <a:gd fmla="*/ 156457 w 692642" name="T6"/>
                <a:gd fmla="*/ 38476 h 692642" name="T7"/>
                <a:gd fmla="*/ 194933 w 692642" name="T8"/>
                <a:gd fmla="*/ 0 h 692642" name="T9"/>
                <a:gd fmla="*/ 233409 w 692642" name="T10"/>
                <a:gd fmla="*/ 38476 h 692642" name="T11"/>
                <a:gd fmla="*/ 233409 w 692642" name="T12"/>
                <a:gd fmla="*/ 156457 h 692642" name="T13"/>
                <a:gd fmla="*/ 351390 w 692642" name="T14"/>
                <a:gd fmla="*/ 156457 h 692642" name="T15"/>
                <a:gd fmla="*/ 389866 w 692642" name="T16"/>
                <a:gd fmla="*/ 194933 h 692642" name="T17"/>
                <a:gd fmla="*/ 389865 w 692642" name="T18"/>
                <a:gd fmla="*/ 194932 h 692642" name="T19"/>
                <a:gd fmla="*/ 351389 w 692642" name="T20"/>
                <a:gd fmla="*/ 233409 h 692642" name="T21"/>
                <a:gd fmla="*/ 233409 w 692642" name="T22"/>
                <a:gd fmla="*/ 233409 h 692642" name="T23"/>
                <a:gd fmla="*/ 233409 w 692642" name="T24"/>
                <a:gd fmla="*/ 351390 h 692642" name="T25"/>
                <a:gd fmla="*/ 194932 w 692642" name="T26"/>
                <a:gd fmla="*/ 389866 h 692642" name="T27"/>
                <a:gd fmla="*/ 194933 w 692642" name="T28"/>
                <a:gd fmla="*/ 389865 h 692642" name="T29"/>
                <a:gd fmla="*/ 156457 w 692642" name="T30"/>
                <a:gd fmla="*/ 351389 h 692642" name="T31"/>
                <a:gd fmla="*/ 156457 w 692642" name="T32"/>
                <a:gd fmla="*/ 233409 h 692642" name="T33"/>
                <a:gd fmla="*/ 38476 w 692642" name="T34"/>
                <a:gd fmla="*/ 233409 h 692642" name="T35"/>
                <a:gd fmla="*/ 0 w 692642" name="T36"/>
                <a:gd fmla="*/ 194932 h 692642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w 692642" name="T57"/>
                <a:gd fmla="*/ 0 h 692642" name="T58"/>
                <a:gd fmla="*/ 692642 w 692642" name="T59"/>
                <a:gd fmla="*/ 692642 h 692642" name="T60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T60" l="T57" r="T59" t="T58"/>
              <a:pathLst>
                <a:path h="692642" w="692642">
                  <a:moveTo>
                    <a:pt x="0" y="346320"/>
                  </a:moveTo>
                  <a:cubicBezTo>
                    <a:pt x="0" y="308567"/>
                    <a:pt x="30604" y="277963"/>
                    <a:pt x="68357" y="277963"/>
                  </a:cubicBezTo>
                  <a:lnTo>
                    <a:pt x="277964" y="277963"/>
                  </a:lnTo>
                  <a:lnTo>
                    <a:pt x="277964" y="68357"/>
                  </a:lnTo>
                  <a:cubicBezTo>
                    <a:pt x="277964" y="30604"/>
                    <a:pt x="308568" y="0"/>
                    <a:pt x="346321" y="0"/>
                  </a:cubicBezTo>
                  <a:cubicBezTo>
                    <a:pt x="384074" y="0"/>
                    <a:pt x="414678" y="30604"/>
                    <a:pt x="414678" y="68357"/>
                  </a:cubicBezTo>
                  <a:lnTo>
                    <a:pt x="414678" y="277964"/>
                  </a:lnTo>
                  <a:lnTo>
                    <a:pt x="624285" y="277964"/>
                  </a:lnTo>
                  <a:cubicBezTo>
                    <a:pt x="662038" y="277964"/>
                    <a:pt x="692642" y="308568"/>
                    <a:pt x="692642" y="346321"/>
                  </a:cubicBezTo>
                  <a:lnTo>
                    <a:pt x="692641" y="346320"/>
                  </a:lnTo>
                  <a:cubicBezTo>
                    <a:pt x="692641" y="384073"/>
                    <a:pt x="662037" y="414677"/>
                    <a:pt x="624284" y="414677"/>
                  </a:cubicBezTo>
                  <a:lnTo>
                    <a:pt x="414677" y="414677"/>
                  </a:lnTo>
                  <a:lnTo>
                    <a:pt x="414677" y="624285"/>
                  </a:lnTo>
                  <a:cubicBezTo>
                    <a:pt x="414677" y="662038"/>
                    <a:pt x="384073" y="692642"/>
                    <a:pt x="346320" y="692642"/>
                  </a:cubicBezTo>
                  <a:lnTo>
                    <a:pt x="346321" y="692641"/>
                  </a:lnTo>
                  <a:cubicBezTo>
                    <a:pt x="308568" y="692641"/>
                    <a:pt x="277964" y="662037"/>
                    <a:pt x="277964" y="624284"/>
                  </a:cubicBezTo>
                  <a:lnTo>
                    <a:pt x="277964" y="414677"/>
                  </a:lnTo>
                  <a:lnTo>
                    <a:pt x="68357" y="414677"/>
                  </a:lnTo>
                  <a:cubicBezTo>
                    <a:pt x="30604" y="414677"/>
                    <a:pt x="0" y="384073"/>
                    <a:pt x="0" y="3463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altLang="en-US" lang="zh-CN" sz="16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" name="组合 34"/>
          <p:cNvGrpSpPr/>
          <p:nvPr/>
        </p:nvGrpSpPr>
        <p:grpSpPr>
          <a:xfrm>
            <a:off x="3993513" y="3874765"/>
            <a:ext cx="418533" cy="418533"/>
            <a:chExt cx="812800" cy="812800"/>
          </a:xfrm>
        </p:grpSpPr>
        <p:sp>
          <p:nvSpPr>
            <p:cNvPr id="10282" name="椭圆 35"/>
            <p:cNvSpPr>
              <a:spLocks noChangeArrowheads="1"/>
            </p:cNvSpPr>
            <p:nvPr/>
          </p:nvSpPr>
          <p:spPr bwMode="auto">
            <a:xfrm>
              <a:off x="0" y="0"/>
              <a:ext cx="812800" cy="8128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buFont charset="0" panose="020b0604020202020204" pitchFamily="34" typeface="Arial"/>
                <a:buNone/>
              </a:pPr>
              <a:endParaRPr altLang="en-US" lang="zh-CN" sz="1600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283" name="任意多边形 36"/>
            <p:cNvSpPr/>
            <p:nvPr/>
          </p:nvSpPr>
          <p:spPr bwMode="auto">
            <a:xfrm rot="5400000">
              <a:off x="120456" y="120456"/>
              <a:ext cx="571888" cy="571888"/>
            </a:xfrm>
            <a:custGeom>
              <a:gdLst>
                <a:gd fmla="*/ 0 w 692642" name="T0"/>
                <a:gd fmla="*/ 194932 h 692642" name="T1"/>
                <a:gd fmla="*/ 38476 w 692642" name="T2"/>
                <a:gd fmla="*/ 156456 h 692642" name="T3"/>
                <a:gd fmla="*/ 156457 w 692642" name="T4"/>
                <a:gd fmla="*/ 156456 h 692642" name="T5"/>
                <a:gd fmla="*/ 156457 w 692642" name="T6"/>
                <a:gd fmla="*/ 38476 h 692642" name="T7"/>
                <a:gd fmla="*/ 194933 w 692642" name="T8"/>
                <a:gd fmla="*/ 0 h 692642" name="T9"/>
                <a:gd fmla="*/ 233409 w 692642" name="T10"/>
                <a:gd fmla="*/ 38476 h 692642" name="T11"/>
                <a:gd fmla="*/ 233409 w 692642" name="T12"/>
                <a:gd fmla="*/ 156457 h 692642" name="T13"/>
                <a:gd fmla="*/ 351390 w 692642" name="T14"/>
                <a:gd fmla="*/ 156457 h 692642" name="T15"/>
                <a:gd fmla="*/ 389866 w 692642" name="T16"/>
                <a:gd fmla="*/ 194933 h 692642" name="T17"/>
                <a:gd fmla="*/ 389865 w 692642" name="T18"/>
                <a:gd fmla="*/ 194932 h 692642" name="T19"/>
                <a:gd fmla="*/ 351389 w 692642" name="T20"/>
                <a:gd fmla="*/ 233409 h 692642" name="T21"/>
                <a:gd fmla="*/ 233409 w 692642" name="T22"/>
                <a:gd fmla="*/ 233409 h 692642" name="T23"/>
                <a:gd fmla="*/ 233409 w 692642" name="T24"/>
                <a:gd fmla="*/ 351390 h 692642" name="T25"/>
                <a:gd fmla="*/ 194932 w 692642" name="T26"/>
                <a:gd fmla="*/ 389866 h 692642" name="T27"/>
                <a:gd fmla="*/ 194933 w 692642" name="T28"/>
                <a:gd fmla="*/ 389865 h 692642" name="T29"/>
                <a:gd fmla="*/ 156457 w 692642" name="T30"/>
                <a:gd fmla="*/ 351389 h 692642" name="T31"/>
                <a:gd fmla="*/ 156457 w 692642" name="T32"/>
                <a:gd fmla="*/ 233409 h 692642" name="T33"/>
                <a:gd fmla="*/ 38476 w 692642" name="T34"/>
                <a:gd fmla="*/ 233409 h 692642" name="T35"/>
                <a:gd fmla="*/ 0 w 692642" name="T36"/>
                <a:gd fmla="*/ 194932 h 692642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w 692642" name="T57"/>
                <a:gd fmla="*/ 0 h 692642" name="T58"/>
                <a:gd fmla="*/ 692642 w 692642" name="T59"/>
                <a:gd fmla="*/ 692642 h 692642" name="T60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T60" l="T57" r="T59" t="T58"/>
              <a:pathLst>
                <a:path h="692642" w="692642">
                  <a:moveTo>
                    <a:pt x="0" y="346320"/>
                  </a:moveTo>
                  <a:cubicBezTo>
                    <a:pt x="0" y="308567"/>
                    <a:pt x="30604" y="277963"/>
                    <a:pt x="68357" y="277963"/>
                  </a:cubicBezTo>
                  <a:lnTo>
                    <a:pt x="277964" y="277963"/>
                  </a:lnTo>
                  <a:lnTo>
                    <a:pt x="277964" y="68357"/>
                  </a:lnTo>
                  <a:cubicBezTo>
                    <a:pt x="277964" y="30604"/>
                    <a:pt x="308568" y="0"/>
                    <a:pt x="346321" y="0"/>
                  </a:cubicBezTo>
                  <a:cubicBezTo>
                    <a:pt x="384074" y="0"/>
                    <a:pt x="414678" y="30604"/>
                    <a:pt x="414678" y="68357"/>
                  </a:cubicBezTo>
                  <a:lnTo>
                    <a:pt x="414678" y="277964"/>
                  </a:lnTo>
                  <a:lnTo>
                    <a:pt x="624285" y="277964"/>
                  </a:lnTo>
                  <a:cubicBezTo>
                    <a:pt x="662038" y="277964"/>
                    <a:pt x="692642" y="308568"/>
                    <a:pt x="692642" y="346321"/>
                  </a:cubicBezTo>
                  <a:lnTo>
                    <a:pt x="692641" y="346320"/>
                  </a:lnTo>
                  <a:cubicBezTo>
                    <a:pt x="692641" y="384073"/>
                    <a:pt x="662037" y="414677"/>
                    <a:pt x="624284" y="414677"/>
                  </a:cubicBezTo>
                  <a:lnTo>
                    <a:pt x="414677" y="414677"/>
                  </a:lnTo>
                  <a:lnTo>
                    <a:pt x="414677" y="624285"/>
                  </a:lnTo>
                  <a:cubicBezTo>
                    <a:pt x="414677" y="662038"/>
                    <a:pt x="384073" y="692642"/>
                    <a:pt x="346320" y="692642"/>
                  </a:cubicBezTo>
                  <a:lnTo>
                    <a:pt x="346321" y="692641"/>
                  </a:lnTo>
                  <a:cubicBezTo>
                    <a:pt x="308568" y="692641"/>
                    <a:pt x="277964" y="662037"/>
                    <a:pt x="277964" y="624284"/>
                  </a:cubicBezTo>
                  <a:lnTo>
                    <a:pt x="277964" y="414677"/>
                  </a:lnTo>
                  <a:lnTo>
                    <a:pt x="68357" y="414677"/>
                  </a:lnTo>
                  <a:cubicBezTo>
                    <a:pt x="30604" y="414677"/>
                    <a:pt x="0" y="384073"/>
                    <a:pt x="0" y="3463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altLang="en-US" lang="zh-CN" sz="1600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" name="组合 37"/>
          <p:cNvGrpSpPr/>
          <p:nvPr/>
        </p:nvGrpSpPr>
        <p:grpSpPr>
          <a:xfrm>
            <a:off x="6220110" y="1666584"/>
            <a:ext cx="418533" cy="418533"/>
            <a:chExt cx="812800" cy="812800"/>
          </a:xfrm>
        </p:grpSpPr>
        <p:sp>
          <p:nvSpPr>
            <p:cNvPr id="10280" name="椭圆 38"/>
            <p:cNvSpPr>
              <a:spLocks noChangeArrowheads="1"/>
            </p:cNvSpPr>
            <p:nvPr/>
          </p:nvSpPr>
          <p:spPr bwMode="auto">
            <a:xfrm>
              <a:off x="0" y="0"/>
              <a:ext cx="812800" cy="812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buFont charset="0" panose="020b0604020202020204" pitchFamily="34" typeface="Arial"/>
                <a:buNone/>
              </a:pPr>
              <a:endParaRPr altLang="en-US" lang="zh-CN" sz="16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281" name="任意多边形 39"/>
            <p:cNvSpPr/>
            <p:nvPr/>
          </p:nvSpPr>
          <p:spPr bwMode="auto">
            <a:xfrm rot="5400000">
              <a:off x="120456" y="120456"/>
              <a:ext cx="571888" cy="571888"/>
            </a:xfrm>
            <a:custGeom>
              <a:gdLst>
                <a:gd fmla="*/ 0 w 692642" name="T0"/>
                <a:gd fmla="*/ 194932 h 692642" name="T1"/>
                <a:gd fmla="*/ 38476 w 692642" name="T2"/>
                <a:gd fmla="*/ 156456 h 692642" name="T3"/>
                <a:gd fmla="*/ 156457 w 692642" name="T4"/>
                <a:gd fmla="*/ 156456 h 692642" name="T5"/>
                <a:gd fmla="*/ 156457 w 692642" name="T6"/>
                <a:gd fmla="*/ 38476 h 692642" name="T7"/>
                <a:gd fmla="*/ 194933 w 692642" name="T8"/>
                <a:gd fmla="*/ 0 h 692642" name="T9"/>
                <a:gd fmla="*/ 233409 w 692642" name="T10"/>
                <a:gd fmla="*/ 38476 h 692642" name="T11"/>
                <a:gd fmla="*/ 233409 w 692642" name="T12"/>
                <a:gd fmla="*/ 156457 h 692642" name="T13"/>
                <a:gd fmla="*/ 351390 w 692642" name="T14"/>
                <a:gd fmla="*/ 156457 h 692642" name="T15"/>
                <a:gd fmla="*/ 389866 w 692642" name="T16"/>
                <a:gd fmla="*/ 194933 h 692642" name="T17"/>
                <a:gd fmla="*/ 389865 w 692642" name="T18"/>
                <a:gd fmla="*/ 194932 h 692642" name="T19"/>
                <a:gd fmla="*/ 351389 w 692642" name="T20"/>
                <a:gd fmla="*/ 233409 h 692642" name="T21"/>
                <a:gd fmla="*/ 233409 w 692642" name="T22"/>
                <a:gd fmla="*/ 233409 h 692642" name="T23"/>
                <a:gd fmla="*/ 233409 w 692642" name="T24"/>
                <a:gd fmla="*/ 351390 h 692642" name="T25"/>
                <a:gd fmla="*/ 194932 w 692642" name="T26"/>
                <a:gd fmla="*/ 389866 h 692642" name="T27"/>
                <a:gd fmla="*/ 194933 w 692642" name="T28"/>
                <a:gd fmla="*/ 389865 h 692642" name="T29"/>
                <a:gd fmla="*/ 156457 w 692642" name="T30"/>
                <a:gd fmla="*/ 351389 h 692642" name="T31"/>
                <a:gd fmla="*/ 156457 w 692642" name="T32"/>
                <a:gd fmla="*/ 233409 h 692642" name="T33"/>
                <a:gd fmla="*/ 38476 w 692642" name="T34"/>
                <a:gd fmla="*/ 233409 h 692642" name="T35"/>
                <a:gd fmla="*/ 0 w 692642" name="T36"/>
                <a:gd fmla="*/ 194932 h 692642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w 692642" name="T57"/>
                <a:gd fmla="*/ 0 h 692642" name="T58"/>
                <a:gd fmla="*/ 692642 w 692642" name="T59"/>
                <a:gd fmla="*/ 692642 h 692642" name="T60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T60" l="T57" r="T59" t="T58"/>
              <a:pathLst>
                <a:path h="692642" w="692642">
                  <a:moveTo>
                    <a:pt x="0" y="346320"/>
                  </a:moveTo>
                  <a:cubicBezTo>
                    <a:pt x="0" y="308567"/>
                    <a:pt x="30604" y="277963"/>
                    <a:pt x="68357" y="277963"/>
                  </a:cubicBezTo>
                  <a:lnTo>
                    <a:pt x="277964" y="277963"/>
                  </a:lnTo>
                  <a:lnTo>
                    <a:pt x="277964" y="68357"/>
                  </a:lnTo>
                  <a:cubicBezTo>
                    <a:pt x="277964" y="30604"/>
                    <a:pt x="308568" y="0"/>
                    <a:pt x="346321" y="0"/>
                  </a:cubicBezTo>
                  <a:cubicBezTo>
                    <a:pt x="384074" y="0"/>
                    <a:pt x="414678" y="30604"/>
                    <a:pt x="414678" y="68357"/>
                  </a:cubicBezTo>
                  <a:lnTo>
                    <a:pt x="414678" y="277964"/>
                  </a:lnTo>
                  <a:lnTo>
                    <a:pt x="624285" y="277964"/>
                  </a:lnTo>
                  <a:cubicBezTo>
                    <a:pt x="662038" y="277964"/>
                    <a:pt x="692642" y="308568"/>
                    <a:pt x="692642" y="346321"/>
                  </a:cubicBezTo>
                  <a:lnTo>
                    <a:pt x="692641" y="346320"/>
                  </a:lnTo>
                  <a:cubicBezTo>
                    <a:pt x="692641" y="384073"/>
                    <a:pt x="662037" y="414677"/>
                    <a:pt x="624284" y="414677"/>
                  </a:cubicBezTo>
                  <a:lnTo>
                    <a:pt x="414677" y="414677"/>
                  </a:lnTo>
                  <a:lnTo>
                    <a:pt x="414677" y="624285"/>
                  </a:lnTo>
                  <a:cubicBezTo>
                    <a:pt x="414677" y="662038"/>
                    <a:pt x="384073" y="692642"/>
                    <a:pt x="346320" y="692642"/>
                  </a:cubicBezTo>
                  <a:lnTo>
                    <a:pt x="346321" y="692641"/>
                  </a:lnTo>
                  <a:cubicBezTo>
                    <a:pt x="308568" y="692641"/>
                    <a:pt x="277964" y="662037"/>
                    <a:pt x="277964" y="624284"/>
                  </a:cubicBezTo>
                  <a:lnTo>
                    <a:pt x="277964" y="414677"/>
                  </a:lnTo>
                  <a:lnTo>
                    <a:pt x="68357" y="414677"/>
                  </a:lnTo>
                  <a:cubicBezTo>
                    <a:pt x="30604" y="414677"/>
                    <a:pt x="0" y="384073"/>
                    <a:pt x="0" y="3463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altLang="en-US" lang="zh-CN" sz="16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" name="组合 40"/>
          <p:cNvGrpSpPr/>
          <p:nvPr/>
        </p:nvGrpSpPr>
        <p:grpSpPr>
          <a:xfrm>
            <a:off x="6220110" y="6126474"/>
            <a:ext cx="418533" cy="418533"/>
            <a:chExt cx="812800" cy="812800"/>
          </a:xfrm>
        </p:grpSpPr>
        <p:sp>
          <p:nvSpPr>
            <p:cNvPr id="10278" name="椭圆 41"/>
            <p:cNvSpPr>
              <a:spLocks noChangeArrowheads="1"/>
            </p:cNvSpPr>
            <p:nvPr/>
          </p:nvSpPr>
          <p:spPr bwMode="auto">
            <a:xfrm>
              <a:off x="0" y="0"/>
              <a:ext cx="812800" cy="812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buFont charset="0" panose="020b0604020202020204" pitchFamily="34" typeface="Arial"/>
                <a:buNone/>
              </a:pPr>
              <a:endParaRPr altLang="en-US" lang="zh-CN" sz="16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279" name="任意多边形 42"/>
            <p:cNvSpPr/>
            <p:nvPr/>
          </p:nvSpPr>
          <p:spPr bwMode="auto">
            <a:xfrm rot="5400000">
              <a:off x="120456" y="120456"/>
              <a:ext cx="571888" cy="571888"/>
            </a:xfrm>
            <a:custGeom>
              <a:gdLst>
                <a:gd fmla="*/ 0 w 692642" name="T0"/>
                <a:gd fmla="*/ 194932 h 692642" name="T1"/>
                <a:gd fmla="*/ 38476 w 692642" name="T2"/>
                <a:gd fmla="*/ 156456 h 692642" name="T3"/>
                <a:gd fmla="*/ 156457 w 692642" name="T4"/>
                <a:gd fmla="*/ 156456 h 692642" name="T5"/>
                <a:gd fmla="*/ 156457 w 692642" name="T6"/>
                <a:gd fmla="*/ 38476 h 692642" name="T7"/>
                <a:gd fmla="*/ 194933 w 692642" name="T8"/>
                <a:gd fmla="*/ 0 h 692642" name="T9"/>
                <a:gd fmla="*/ 233409 w 692642" name="T10"/>
                <a:gd fmla="*/ 38476 h 692642" name="T11"/>
                <a:gd fmla="*/ 233409 w 692642" name="T12"/>
                <a:gd fmla="*/ 156457 h 692642" name="T13"/>
                <a:gd fmla="*/ 351390 w 692642" name="T14"/>
                <a:gd fmla="*/ 156457 h 692642" name="T15"/>
                <a:gd fmla="*/ 389866 w 692642" name="T16"/>
                <a:gd fmla="*/ 194933 h 692642" name="T17"/>
                <a:gd fmla="*/ 389865 w 692642" name="T18"/>
                <a:gd fmla="*/ 194932 h 692642" name="T19"/>
                <a:gd fmla="*/ 351389 w 692642" name="T20"/>
                <a:gd fmla="*/ 233409 h 692642" name="T21"/>
                <a:gd fmla="*/ 233409 w 692642" name="T22"/>
                <a:gd fmla="*/ 233409 h 692642" name="T23"/>
                <a:gd fmla="*/ 233409 w 692642" name="T24"/>
                <a:gd fmla="*/ 351390 h 692642" name="T25"/>
                <a:gd fmla="*/ 194932 w 692642" name="T26"/>
                <a:gd fmla="*/ 389866 h 692642" name="T27"/>
                <a:gd fmla="*/ 194933 w 692642" name="T28"/>
                <a:gd fmla="*/ 389865 h 692642" name="T29"/>
                <a:gd fmla="*/ 156457 w 692642" name="T30"/>
                <a:gd fmla="*/ 351389 h 692642" name="T31"/>
                <a:gd fmla="*/ 156457 w 692642" name="T32"/>
                <a:gd fmla="*/ 233409 h 692642" name="T33"/>
                <a:gd fmla="*/ 38476 w 692642" name="T34"/>
                <a:gd fmla="*/ 233409 h 692642" name="T35"/>
                <a:gd fmla="*/ 0 w 692642" name="T36"/>
                <a:gd fmla="*/ 194932 h 692642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w 692642" name="T57"/>
                <a:gd fmla="*/ 0 h 692642" name="T58"/>
                <a:gd fmla="*/ 692642 w 692642" name="T59"/>
                <a:gd fmla="*/ 692642 h 692642" name="T60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T60" l="T57" r="T59" t="T58"/>
              <a:pathLst>
                <a:path h="692642" w="692642">
                  <a:moveTo>
                    <a:pt x="0" y="346320"/>
                  </a:moveTo>
                  <a:cubicBezTo>
                    <a:pt x="0" y="308567"/>
                    <a:pt x="30604" y="277963"/>
                    <a:pt x="68357" y="277963"/>
                  </a:cubicBezTo>
                  <a:lnTo>
                    <a:pt x="277964" y="277963"/>
                  </a:lnTo>
                  <a:lnTo>
                    <a:pt x="277964" y="68357"/>
                  </a:lnTo>
                  <a:cubicBezTo>
                    <a:pt x="277964" y="30604"/>
                    <a:pt x="308568" y="0"/>
                    <a:pt x="346321" y="0"/>
                  </a:cubicBezTo>
                  <a:cubicBezTo>
                    <a:pt x="384074" y="0"/>
                    <a:pt x="414678" y="30604"/>
                    <a:pt x="414678" y="68357"/>
                  </a:cubicBezTo>
                  <a:lnTo>
                    <a:pt x="414678" y="277964"/>
                  </a:lnTo>
                  <a:lnTo>
                    <a:pt x="624285" y="277964"/>
                  </a:lnTo>
                  <a:cubicBezTo>
                    <a:pt x="662038" y="277964"/>
                    <a:pt x="692642" y="308568"/>
                    <a:pt x="692642" y="346321"/>
                  </a:cubicBezTo>
                  <a:lnTo>
                    <a:pt x="692641" y="346320"/>
                  </a:lnTo>
                  <a:cubicBezTo>
                    <a:pt x="692641" y="384073"/>
                    <a:pt x="662037" y="414677"/>
                    <a:pt x="624284" y="414677"/>
                  </a:cubicBezTo>
                  <a:lnTo>
                    <a:pt x="414677" y="414677"/>
                  </a:lnTo>
                  <a:lnTo>
                    <a:pt x="414677" y="624285"/>
                  </a:lnTo>
                  <a:cubicBezTo>
                    <a:pt x="414677" y="662038"/>
                    <a:pt x="384073" y="692642"/>
                    <a:pt x="346320" y="692642"/>
                  </a:cubicBezTo>
                  <a:lnTo>
                    <a:pt x="346321" y="692641"/>
                  </a:lnTo>
                  <a:cubicBezTo>
                    <a:pt x="308568" y="692641"/>
                    <a:pt x="277964" y="662037"/>
                    <a:pt x="277964" y="624284"/>
                  </a:cubicBezTo>
                  <a:lnTo>
                    <a:pt x="277964" y="414677"/>
                  </a:lnTo>
                  <a:lnTo>
                    <a:pt x="68357" y="414677"/>
                  </a:lnTo>
                  <a:cubicBezTo>
                    <a:pt x="30604" y="414677"/>
                    <a:pt x="0" y="384073"/>
                    <a:pt x="0" y="3463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altLang="en-US" lang="zh-CN" sz="16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0" name="组合 66"/>
          <p:cNvGrpSpPr/>
          <p:nvPr/>
        </p:nvGrpSpPr>
        <p:grpSpPr>
          <a:xfrm>
            <a:off x="4313499" y="1973319"/>
            <a:ext cx="4231756" cy="4234818"/>
            <a:chExt cx="4392474" cy="4393594"/>
          </a:xfrm>
        </p:grpSpPr>
        <p:grpSp>
          <p:nvGrpSpPr>
            <p:cNvPr id="10256" name="组合 44"/>
            <p:cNvGrpSpPr/>
            <p:nvPr/>
          </p:nvGrpSpPr>
          <p:grpSpPr>
            <a:xfrm>
              <a:off x="0" y="0"/>
              <a:ext cx="4392474" cy="4393594"/>
              <a:chExt cx="4392474" cy="4393594"/>
            </a:xfrm>
          </p:grpSpPr>
          <p:grpSp>
            <p:nvGrpSpPr>
              <p:cNvPr id="10261" name="组合 30"/>
              <p:cNvGrpSpPr/>
              <p:nvPr/>
            </p:nvGrpSpPr>
            <p:grpSpPr>
              <a:xfrm>
                <a:off x="0" y="0"/>
                <a:ext cx="4392474" cy="4393594"/>
                <a:chExt cx="4392474" cy="4393594"/>
              </a:xfrm>
            </p:grpSpPr>
            <p:sp>
              <p:nvSpPr>
                <p:cNvPr id="10263" name="Freeform 5"/>
                <p:cNvSpPr/>
                <p:nvPr/>
              </p:nvSpPr>
              <p:spPr bwMode="auto">
                <a:xfrm rot="2700000">
                  <a:off x="1722485" y="615110"/>
                  <a:ext cx="1941774" cy="711551"/>
                </a:xfrm>
                <a:custGeom>
                  <a:gdLst>
                    <a:gd fmla="*/ 2147483647 w 821" name="T0"/>
                    <a:gd fmla="*/ 2147483647 h 301" name="T1"/>
                    <a:gd fmla="*/ 0 w 821" name="T2"/>
                    <a:gd fmla="*/ 2147483647 h 301" name="T3"/>
                    <a:gd fmla="*/ 2147483647 w 821" name="T4"/>
                    <a:gd fmla="*/ 2147483647 h 301" name="T5"/>
                    <a:gd fmla="*/ 2147483647 w 821" name="T6"/>
                    <a:gd fmla="*/ 0 h 301" name="T7"/>
                    <a:gd fmla="*/ 2147483647 w 821" name="T8"/>
                    <a:gd fmla="*/ 0 h 301" name="T9"/>
                    <a:gd fmla="*/ 2147483647 w 821" name="T10"/>
                    <a:gd fmla="*/ 2147483647 h 301" name="T11"/>
                    <a:gd fmla="*/ 0 60000 65536" name="T12"/>
                    <a:gd fmla="*/ 0 60000 65536" name="T13"/>
                    <a:gd fmla="*/ 0 60000 65536" name="T14"/>
                    <a:gd fmla="*/ 0 60000 65536" name="T15"/>
                    <a:gd fmla="*/ 0 60000 65536" name="T16"/>
                    <a:gd fmla="*/ 0 60000 65536" name="T17"/>
                    <a:gd fmla="*/ 0 w 821" name="T18"/>
                    <a:gd fmla="*/ 0 h 301" name="T19"/>
                    <a:gd fmla="*/ 821 w 821" name="T20"/>
                    <a:gd fmla="*/ 301 h 301" name="T21"/>
                  </a:gdLst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b="T21" l="T18" r="T20" t="T19"/>
                  <a:pathLst>
                    <a:path h="301" w="821">
                      <a:moveTo>
                        <a:pt x="282" y="20"/>
                      </a:moveTo>
                      <a:cubicBezTo>
                        <a:pt x="0" y="301"/>
                        <a:pt x="0" y="301"/>
                        <a:pt x="0" y="301"/>
                      </a:cubicBezTo>
                      <a:cubicBezTo>
                        <a:pt x="821" y="301"/>
                        <a:pt x="821" y="301"/>
                        <a:pt x="821" y="301"/>
                      </a:cubicBezTo>
                      <a:cubicBezTo>
                        <a:pt x="821" y="0"/>
                        <a:pt x="821" y="0"/>
                        <a:pt x="821" y="0"/>
                      </a:cubicBezTo>
                      <a:cubicBezTo>
                        <a:pt x="328" y="0"/>
                        <a:pt x="328" y="0"/>
                        <a:pt x="328" y="0"/>
                      </a:cubicBezTo>
                      <a:cubicBezTo>
                        <a:pt x="302" y="7"/>
                        <a:pt x="290" y="15"/>
                        <a:pt x="282" y="20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altLang="en-US" lang="zh-CN" sz="16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10264" name="Freeform 6"/>
                <p:cNvSpPr/>
                <p:nvPr/>
              </p:nvSpPr>
              <p:spPr bwMode="auto">
                <a:xfrm rot="2700000">
                  <a:off x="3064311" y="1725311"/>
                  <a:ext cx="714549" cy="1941775"/>
                </a:xfrm>
                <a:custGeom>
                  <a:gdLst>
                    <a:gd fmla="*/ 2147483647 w 302" name="T0"/>
                    <a:gd fmla="*/ 2147483647 h 821" name="T1"/>
                    <a:gd fmla="*/ 0 w 302" name="T2"/>
                    <a:gd fmla="*/ 0 h 821" name="T3"/>
                    <a:gd fmla="*/ 0 w 302" name="T4"/>
                    <a:gd fmla="*/ 2147483647 h 821" name="T5"/>
                    <a:gd fmla="*/ 2147483647 w 302" name="T6"/>
                    <a:gd fmla="*/ 2147483647 h 821" name="T7"/>
                    <a:gd fmla="*/ 2147483647 w 302" name="T8"/>
                    <a:gd fmla="*/ 2147483647 h 821" name="T9"/>
                    <a:gd fmla="*/ 2147483647 w 302" name="T10"/>
                    <a:gd fmla="*/ 2147483647 h 821" name="T11"/>
                    <a:gd fmla="*/ 0 60000 65536" name="T12"/>
                    <a:gd fmla="*/ 0 60000 65536" name="T13"/>
                    <a:gd fmla="*/ 0 60000 65536" name="T14"/>
                    <a:gd fmla="*/ 0 60000 65536" name="T15"/>
                    <a:gd fmla="*/ 0 60000 65536" name="T16"/>
                    <a:gd fmla="*/ 0 60000 65536" name="T17"/>
                    <a:gd fmla="*/ 0 w 302" name="T18"/>
                    <a:gd fmla="*/ 0 h 821" name="T19"/>
                    <a:gd fmla="*/ 302 w 302" name="T20"/>
                    <a:gd fmla="*/ 821 h 821" name="T21"/>
                  </a:gdLst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b="T21" l="T18" r="T20" t="T19"/>
                  <a:pathLst>
                    <a:path h="821" w="302">
                      <a:moveTo>
                        <a:pt x="282" y="28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821"/>
                        <a:pt x="0" y="821"/>
                        <a:pt x="0" y="821"/>
                      </a:cubicBezTo>
                      <a:cubicBezTo>
                        <a:pt x="302" y="821"/>
                        <a:pt x="302" y="821"/>
                        <a:pt x="302" y="821"/>
                      </a:cubicBezTo>
                      <a:cubicBezTo>
                        <a:pt x="302" y="328"/>
                        <a:pt x="302" y="328"/>
                        <a:pt x="302" y="328"/>
                      </a:cubicBezTo>
                      <a:cubicBezTo>
                        <a:pt x="295" y="301"/>
                        <a:pt x="286" y="290"/>
                        <a:pt x="282" y="282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altLang="en-US" lang="zh-CN" sz="16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10265" name="Freeform 7"/>
                <p:cNvSpPr/>
                <p:nvPr/>
              </p:nvSpPr>
              <p:spPr bwMode="auto">
                <a:xfrm rot="2700000">
                  <a:off x="2580127" y="1261992"/>
                  <a:ext cx="1863824" cy="1076321"/>
                </a:xfrm>
                <a:custGeom>
                  <a:gdLst>
                    <a:gd fmla="*/ 2147483647 w 788" name="T0"/>
                    <a:gd fmla="*/ 2147483647 h 455" name="T1"/>
                    <a:gd fmla="*/ 2147483647 w 788" name="T2"/>
                    <a:gd fmla="*/ 2147483647 h 455" name="T3"/>
                    <a:gd fmla="*/ 2147483647 w 788" name="T4"/>
                    <a:gd fmla="*/ 2147483647 h 455" name="T5"/>
                    <a:gd fmla="*/ 2147483647 w 788" name="T6"/>
                    <a:gd fmla="*/ 2147483647 h 455" name="T7"/>
                    <a:gd fmla="*/ 2147483647 w 788" name="T8"/>
                    <a:gd fmla="*/ 2147483647 h 455" name="T9"/>
                    <a:gd fmla="*/ 2147483647 w 788" name="T10"/>
                    <a:gd fmla="*/ 2147483647 h 455" name="T11"/>
                    <a:gd fmla="*/ 2147483647 w 788" name="T12"/>
                    <a:gd fmla="*/ 2147483647 h 455" name="T13"/>
                    <a:gd fmla="*/ 2147483647 w 788" name="T14"/>
                    <a:gd fmla="*/ 2147483647 h 455" name="T15"/>
                    <a:gd fmla="*/ 2147483647 w 788" name="T16"/>
                    <a:gd fmla="*/ 2147483647 h 455" name="T17"/>
                    <a:gd fmla="*/ 2147483647 w 788" name="T18"/>
                    <a:gd fmla="*/ 2147483647 h 455" name="T19"/>
                    <a:gd fmla="*/ 2147483647 w 788" name="T20"/>
                    <a:gd fmla="*/ 2147483647 h 455" name="T21"/>
                    <a:gd fmla="*/ 2147483647 w 788" name="T22"/>
                    <a:gd fmla="*/ 2147483647 h 455" name="T23"/>
                    <a:gd fmla="*/ 2147483647 w 788" name="T24"/>
                    <a:gd fmla="*/ 2147483647 h 455" name="T25"/>
                    <a:gd fmla="*/ 2147483647 w 788" name="T26"/>
                    <a:gd fmla="*/ 2147483647 h 455" name="T27"/>
                    <a:gd fmla="*/ 0 60000 65536" name="T28"/>
                    <a:gd fmla="*/ 0 60000 65536" name="T29"/>
                    <a:gd fmla="*/ 0 60000 65536" name="T30"/>
                    <a:gd fmla="*/ 0 60000 65536" name="T31"/>
                    <a:gd fmla="*/ 0 60000 65536" name="T32"/>
                    <a:gd fmla="*/ 0 60000 65536" name="T33"/>
                    <a:gd fmla="*/ 0 60000 65536" name="T34"/>
                    <a:gd fmla="*/ 0 60000 65536" name="T35"/>
                    <a:gd fmla="*/ 0 60000 65536" name="T36"/>
                    <a:gd fmla="*/ 0 60000 65536" name="T37"/>
                    <a:gd fmla="*/ 0 60000 65536" name="T38"/>
                    <a:gd fmla="*/ 0 60000 65536" name="T39"/>
                    <a:gd fmla="*/ 0 60000 65536" name="T40"/>
                    <a:gd fmla="*/ 0 60000 65536" name="T41"/>
                    <a:gd fmla="*/ 0 w 788" name="T42"/>
                    <a:gd fmla="*/ 0 h 455" name="T43"/>
                    <a:gd fmla="*/ 788 w 788" name="T44"/>
                    <a:gd fmla="*/ 455 h 455" name="T45"/>
                  </a:gdLst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b="T45" l="T42" r="T44" t="T43"/>
                  <a:pathLst>
                    <a:path h="455" w="788">
                      <a:moveTo>
                        <a:pt x="492" y="94"/>
                      </a:moveTo>
                      <a:cubicBezTo>
                        <a:pt x="477" y="78"/>
                        <a:pt x="445" y="75"/>
                        <a:pt x="418" y="75"/>
                      </a:cubicBezTo>
                      <a:cubicBezTo>
                        <a:pt x="241" y="75"/>
                        <a:pt x="241" y="75"/>
                        <a:pt x="241" y="75"/>
                      </a:cubicBezTo>
                      <a:cubicBezTo>
                        <a:pt x="241" y="29"/>
                        <a:pt x="241" y="29"/>
                        <a:pt x="241" y="29"/>
                      </a:cubicBezTo>
                      <a:cubicBezTo>
                        <a:pt x="241" y="12"/>
                        <a:pt x="222" y="0"/>
                        <a:pt x="207" y="12"/>
                      </a:cubicBezTo>
                      <a:cubicBezTo>
                        <a:pt x="16" y="202"/>
                        <a:pt x="16" y="202"/>
                        <a:pt x="16" y="202"/>
                      </a:cubicBezTo>
                      <a:cubicBezTo>
                        <a:pt x="0" y="216"/>
                        <a:pt x="0" y="238"/>
                        <a:pt x="16" y="252"/>
                      </a:cubicBezTo>
                      <a:cubicBezTo>
                        <a:pt x="207" y="442"/>
                        <a:pt x="207" y="442"/>
                        <a:pt x="207" y="442"/>
                      </a:cubicBezTo>
                      <a:cubicBezTo>
                        <a:pt x="222" y="455"/>
                        <a:pt x="241" y="444"/>
                        <a:pt x="241" y="426"/>
                      </a:cubicBezTo>
                      <a:cubicBezTo>
                        <a:pt x="241" y="381"/>
                        <a:pt x="241" y="381"/>
                        <a:pt x="241" y="381"/>
                      </a:cubicBezTo>
                      <a:cubicBezTo>
                        <a:pt x="241" y="381"/>
                        <a:pt x="633" y="381"/>
                        <a:pt x="683" y="381"/>
                      </a:cubicBezTo>
                      <a:cubicBezTo>
                        <a:pt x="739" y="381"/>
                        <a:pt x="784" y="411"/>
                        <a:pt x="784" y="446"/>
                      </a:cubicBezTo>
                      <a:cubicBezTo>
                        <a:pt x="784" y="446"/>
                        <a:pt x="788" y="421"/>
                        <a:pt x="763" y="390"/>
                      </a:cubicBezTo>
                      <a:cubicBezTo>
                        <a:pt x="750" y="375"/>
                        <a:pt x="492" y="94"/>
                        <a:pt x="492" y="9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altLang="en-US" lang="zh-CN" sz="16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10266" name="Freeform 8"/>
                <p:cNvSpPr/>
                <p:nvPr/>
              </p:nvSpPr>
              <p:spPr bwMode="auto">
                <a:xfrm rot="2700000">
                  <a:off x="730626" y="3067930"/>
                  <a:ext cx="1939775" cy="711551"/>
                </a:xfrm>
                <a:custGeom>
                  <a:gdLst>
                    <a:gd fmla="*/ 2147483647 w 820" name="T0"/>
                    <a:gd fmla="*/ 2147483647 h 301" name="T1"/>
                    <a:gd fmla="*/ 2147483647 w 820" name="T2"/>
                    <a:gd fmla="*/ 0 h 301" name="T3"/>
                    <a:gd fmla="*/ 0 w 820" name="T4"/>
                    <a:gd fmla="*/ 0 h 301" name="T5"/>
                    <a:gd fmla="*/ 0 w 820" name="T6"/>
                    <a:gd fmla="*/ 2147483647 h 301" name="T7"/>
                    <a:gd fmla="*/ 2147483647 w 820" name="T8"/>
                    <a:gd fmla="*/ 2147483647 h 301" name="T9"/>
                    <a:gd fmla="*/ 2147483647 w 820" name="T10"/>
                    <a:gd fmla="*/ 2147483647 h 301" name="T11"/>
                    <a:gd fmla="*/ 0 60000 65536" name="T12"/>
                    <a:gd fmla="*/ 0 60000 65536" name="T13"/>
                    <a:gd fmla="*/ 0 60000 65536" name="T14"/>
                    <a:gd fmla="*/ 0 60000 65536" name="T15"/>
                    <a:gd fmla="*/ 0 60000 65536" name="T16"/>
                    <a:gd fmla="*/ 0 60000 65536" name="T17"/>
                    <a:gd fmla="*/ 0 w 820" name="T18"/>
                    <a:gd fmla="*/ 0 h 301" name="T19"/>
                    <a:gd fmla="*/ 820 w 820" name="T20"/>
                    <a:gd fmla="*/ 301 h 301" name="T21"/>
                  </a:gdLst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b="T21" l="T18" r="T20" t="T19"/>
                  <a:pathLst>
                    <a:path h="301" w="820">
                      <a:moveTo>
                        <a:pt x="539" y="282"/>
                      </a:moveTo>
                      <a:cubicBezTo>
                        <a:pt x="820" y="0"/>
                        <a:pt x="820" y="0"/>
                        <a:pt x="82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01"/>
                        <a:pt x="0" y="301"/>
                        <a:pt x="0" y="301"/>
                      </a:cubicBezTo>
                      <a:cubicBezTo>
                        <a:pt x="493" y="301"/>
                        <a:pt x="493" y="301"/>
                        <a:pt x="493" y="301"/>
                      </a:cubicBezTo>
                      <a:cubicBezTo>
                        <a:pt x="519" y="294"/>
                        <a:pt x="531" y="286"/>
                        <a:pt x="539" y="282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altLang="en-US" lang="zh-CN" sz="16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10267" name="Freeform 9"/>
                <p:cNvSpPr/>
                <p:nvPr/>
              </p:nvSpPr>
              <p:spPr bwMode="auto">
                <a:xfrm rot="2700000">
                  <a:off x="2052721" y="2581222"/>
                  <a:ext cx="1081317" cy="1870820"/>
                </a:xfrm>
                <a:custGeom>
                  <a:gdLst>
                    <a:gd fmla="*/ 2147483647 w 457" name="T0"/>
                    <a:gd fmla="*/ 2147483647 h 791" name="T1"/>
                    <a:gd fmla="*/ 2147483647 w 457" name="T2"/>
                    <a:gd fmla="*/ 2147483647 h 791" name="T3"/>
                    <a:gd fmla="*/ 2147483647 w 457" name="T4"/>
                    <a:gd fmla="*/ 2147483647 h 791" name="T5"/>
                    <a:gd fmla="*/ 2147483647 w 457" name="T6"/>
                    <a:gd fmla="*/ 2147483647 h 791" name="T7"/>
                    <a:gd fmla="*/ 2147483647 w 457" name="T8"/>
                    <a:gd fmla="*/ 2147483647 h 791" name="T9"/>
                    <a:gd fmla="*/ 2147483647 w 457" name="T10"/>
                    <a:gd fmla="*/ 2147483647 h 791" name="T11"/>
                    <a:gd fmla="*/ 2147483647 w 457" name="T12"/>
                    <a:gd fmla="*/ 2147483647 h 791" name="T13"/>
                    <a:gd fmla="*/ 2147483647 w 457" name="T14"/>
                    <a:gd fmla="*/ 2147483647 h 791" name="T15"/>
                    <a:gd fmla="*/ 2147483647 w 457" name="T16"/>
                    <a:gd fmla="*/ 2147483647 h 791" name="T17"/>
                    <a:gd fmla="*/ 2147483647 w 457" name="T18"/>
                    <a:gd fmla="*/ 2147483647 h 791" name="T19"/>
                    <a:gd fmla="*/ 2147483647 w 457" name="T20"/>
                    <a:gd fmla="*/ 2147483647 h 791" name="T21"/>
                    <a:gd fmla="*/ 0 w 457" name="T22"/>
                    <a:gd fmla="*/ 2147483647 h 791" name="T23"/>
                    <a:gd fmla="*/ 2147483647 w 457" name="T24"/>
                    <a:gd fmla="*/ 2147483647 h 791" name="T25"/>
                    <a:gd fmla="*/ 2147483647 w 457" name="T26"/>
                    <a:gd fmla="*/ 2147483647 h 791" name="T27"/>
                    <a:gd fmla="*/ 0 60000 65536" name="T28"/>
                    <a:gd fmla="*/ 0 60000 65536" name="T29"/>
                    <a:gd fmla="*/ 0 60000 65536" name="T30"/>
                    <a:gd fmla="*/ 0 60000 65536" name="T31"/>
                    <a:gd fmla="*/ 0 60000 65536" name="T32"/>
                    <a:gd fmla="*/ 0 60000 65536" name="T33"/>
                    <a:gd fmla="*/ 0 60000 65536" name="T34"/>
                    <a:gd fmla="*/ 0 60000 65536" name="T35"/>
                    <a:gd fmla="*/ 0 60000 65536" name="T36"/>
                    <a:gd fmla="*/ 0 60000 65536" name="T37"/>
                    <a:gd fmla="*/ 0 60000 65536" name="T38"/>
                    <a:gd fmla="*/ 0 60000 65536" name="T39"/>
                    <a:gd fmla="*/ 0 60000 65536" name="T40"/>
                    <a:gd fmla="*/ 0 60000 65536" name="T41"/>
                    <a:gd fmla="*/ 0 w 457" name="T42"/>
                    <a:gd fmla="*/ 0 h 791" name="T43"/>
                    <a:gd fmla="*/ 457 w 457" name="T44"/>
                    <a:gd fmla="*/ 791 h 791" name="T45"/>
                  </a:gdLst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b="T45" l="T42" r="T44" t="T43"/>
                  <a:pathLst>
                    <a:path h="791" w="457">
                      <a:moveTo>
                        <a:pt x="363" y="492"/>
                      </a:moveTo>
                      <a:cubicBezTo>
                        <a:pt x="378" y="477"/>
                        <a:pt x="381" y="445"/>
                        <a:pt x="381" y="418"/>
                      </a:cubicBezTo>
                      <a:cubicBezTo>
                        <a:pt x="381" y="241"/>
                        <a:pt x="381" y="241"/>
                        <a:pt x="381" y="241"/>
                      </a:cubicBezTo>
                      <a:cubicBezTo>
                        <a:pt x="428" y="241"/>
                        <a:pt x="428" y="241"/>
                        <a:pt x="428" y="241"/>
                      </a:cubicBezTo>
                      <a:cubicBezTo>
                        <a:pt x="445" y="241"/>
                        <a:pt x="457" y="221"/>
                        <a:pt x="444" y="207"/>
                      </a:cubicBezTo>
                      <a:cubicBezTo>
                        <a:pt x="254" y="16"/>
                        <a:pt x="254" y="16"/>
                        <a:pt x="254" y="16"/>
                      </a:cubicBezTo>
                      <a:cubicBezTo>
                        <a:pt x="241" y="0"/>
                        <a:pt x="218" y="0"/>
                        <a:pt x="204" y="16"/>
                      </a:cubicBezTo>
                      <a:cubicBezTo>
                        <a:pt x="15" y="207"/>
                        <a:pt x="15" y="207"/>
                        <a:pt x="15" y="207"/>
                      </a:cubicBezTo>
                      <a:cubicBezTo>
                        <a:pt x="2" y="222"/>
                        <a:pt x="13" y="241"/>
                        <a:pt x="31" y="241"/>
                      </a:cubicBezTo>
                      <a:cubicBezTo>
                        <a:pt x="75" y="241"/>
                        <a:pt x="75" y="241"/>
                        <a:pt x="75" y="241"/>
                      </a:cubicBezTo>
                      <a:cubicBezTo>
                        <a:pt x="75" y="241"/>
                        <a:pt x="75" y="633"/>
                        <a:pt x="75" y="683"/>
                      </a:cubicBezTo>
                      <a:cubicBezTo>
                        <a:pt x="75" y="739"/>
                        <a:pt x="42" y="784"/>
                        <a:pt x="0" y="784"/>
                      </a:cubicBezTo>
                      <a:cubicBezTo>
                        <a:pt x="0" y="784"/>
                        <a:pt x="31" y="791"/>
                        <a:pt x="66" y="762"/>
                      </a:cubicBezTo>
                      <a:cubicBezTo>
                        <a:pt x="81" y="750"/>
                        <a:pt x="363" y="492"/>
                        <a:pt x="363" y="49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altLang="en-US" lang="zh-CN" sz="16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10268" name="Freeform 10"/>
                <p:cNvSpPr/>
                <p:nvPr/>
              </p:nvSpPr>
              <p:spPr bwMode="auto">
                <a:xfrm rot="2700000">
                  <a:off x="614612" y="726093"/>
                  <a:ext cx="712551" cy="1941775"/>
                </a:xfrm>
                <a:custGeom>
                  <a:gdLst>
                    <a:gd fmla="*/ 2147483647 w 301" name="T0"/>
                    <a:gd fmla="*/ 2147483647 h 821" name="T1"/>
                    <a:gd fmla="*/ 2147483647 w 301" name="T2"/>
                    <a:gd fmla="*/ 2147483647 h 821" name="T3"/>
                    <a:gd fmla="*/ 2147483647 w 301" name="T4"/>
                    <a:gd fmla="*/ 0 h 821" name="T5"/>
                    <a:gd fmla="*/ 0 w 301" name="T6"/>
                    <a:gd fmla="*/ 0 h 821" name="T7"/>
                    <a:gd fmla="*/ 0 w 301" name="T8"/>
                    <a:gd fmla="*/ 2147483647 h 821" name="T9"/>
                    <a:gd fmla="*/ 2147483647 w 301" name="T10"/>
                    <a:gd fmla="*/ 2147483647 h 821" name="T11"/>
                    <a:gd fmla="*/ 0 60000 65536" name="T12"/>
                    <a:gd fmla="*/ 0 60000 65536" name="T13"/>
                    <a:gd fmla="*/ 0 60000 65536" name="T14"/>
                    <a:gd fmla="*/ 0 60000 65536" name="T15"/>
                    <a:gd fmla="*/ 0 60000 65536" name="T16"/>
                    <a:gd fmla="*/ 0 60000 65536" name="T17"/>
                    <a:gd fmla="*/ 0 w 301" name="T18"/>
                    <a:gd fmla="*/ 0 h 821" name="T19"/>
                    <a:gd fmla="*/ 301 w 301" name="T20"/>
                    <a:gd fmla="*/ 821 h 821" name="T21"/>
                  </a:gdLst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b="T21" l="T18" r="T20" t="T19"/>
                  <a:pathLst>
                    <a:path h="821" w="301">
                      <a:moveTo>
                        <a:pt x="20" y="539"/>
                      </a:moveTo>
                      <a:cubicBezTo>
                        <a:pt x="301" y="821"/>
                        <a:pt x="301" y="821"/>
                        <a:pt x="301" y="821"/>
                      </a:cubicBezTo>
                      <a:cubicBezTo>
                        <a:pt x="301" y="0"/>
                        <a:pt x="301" y="0"/>
                        <a:pt x="30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93"/>
                        <a:pt x="0" y="493"/>
                        <a:pt x="0" y="493"/>
                      </a:cubicBezTo>
                      <a:cubicBezTo>
                        <a:pt x="7" y="520"/>
                        <a:pt x="15" y="532"/>
                        <a:pt x="20" y="539"/>
                      </a:cubicBezTo>
                      <a:close/>
                    </a:path>
                  </a:pathLst>
                </a:custGeom>
                <a:solidFill>
                  <a:schemeClr val="accent4">
                    <a:lumMod val="5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altLang="en-US" lang="zh-CN" sz="16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10269" name="Freeform 11"/>
                <p:cNvSpPr/>
                <p:nvPr/>
              </p:nvSpPr>
              <p:spPr bwMode="auto">
                <a:xfrm rot="2700000">
                  <a:off x="-56035" y="2051393"/>
                  <a:ext cx="1870819" cy="1078320"/>
                </a:xfrm>
                <a:custGeom>
                  <a:gdLst>
                    <a:gd fmla="*/ 2147483647 w 791" name="T0"/>
                    <a:gd fmla="*/ 2147483647 h 456" name="T1"/>
                    <a:gd fmla="*/ 2147483647 w 791" name="T2"/>
                    <a:gd fmla="*/ 2147483647 h 456" name="T3"/>
                    <a:gd fmla="*/ 2147483647 w 791" name="T4"/>
                    <a:gd fmla="*/ 2147483647 h 456" name="T5"/>
                    <a:gd fmla="*/ 2147483647 w 791" name="T6"/>
                    <a:gd fmla="*/ 2147483647 h 456" name="T7"/>
                    <a:gd fmla="*/ 2147483647 w 791" name="T8"/>
                    <a:gd fmla="*/ 2147483647 h 456" name="T9"/>
                    <a:gd fmla="*/ 2147483647 w 791" name="T10"/>
                    <a:gd fmla="*/ 2147483647 h 456" name="T11"/>
                    <a:gd fmla="*/ 2147483647 w 791" name="T12"/>
                    <a:gd fmla="*/ 2147483647 h 456" name="T13"/>
                    <a:gd fmla="*/ 2147483647 w 791" name="T14"/>
                    <a:gd fmla="*/ 2147483647 h 456" name="T15"/>
                    <a:gd fmla="*/ 2147483647 w 791" name="T16"/>
                    <a:gd fmla="*/ 2147483647 h 456" name="T17"/>
                    <a:gd fmla="*/ 2147483647 w 791" name="T18"/>
                    <a:gd fmla="*/ 2147483647 h 456" name="T19"/>
                    <a:gd fmla="*/ 2147483647 w 791" name="T20"/>
                    <a:gd fmla="*/ 2147483647 h 456" name="T21"/>
                    <a:gd fmla="*/ 2147483647 w 791" name="T22"/>
                    <a:gd fmla="*/ 0 h 456" name="T23"/>
                    <a:gd fmla="*/ 2147483647 w 791" name="T24"/>
                    <a:gd fmla="*/ 2147483647 h 456" name="T25"/>
                    <a:gd fmla="*/ 2147483647 w 791" name="T26"/>
                    <a:gd fmla="*/ 2147483647 h 456" name="T27"/>
                    <a:gd fmla="*/ 0 60000 65536" name="T28"/>
                    <a:gd fmla="*/ 0 60000 65536" name="T29"/>
                    <a:gd fmla="*/ 0 60000 65536" name="T30"/>
                    <a:gd fmla="*/ 0 60000 65536" name="T31"/>
                    <a:gd fmla="*/ 0 60000 65536" name="T32"/>
                    <a:gd fmla="*/ 0 60000 65536" name="T33"/>
                    <a:gd fmla="*/ 0 60000 65536" name="T34"/>
                    <a:gd fmla="*/ 0 60000 65536" name="T35"/>
                    <a:gd fmla="*/ 0 60000 65536" name="T36"/>
                    <a:gd fmla="*/ 0 60000 65536" name="T37"/>
                    <a:gd fmla="*/ 0 60000 65536" name="T38"/>
                    <a:gd fmla="*/ 0 60000 65536" name="T39"/>
                    <a:gd fmla="*/ 0 60000 65536" name="T40"/>
                    <a:gd fmla="*/ 0 60000 65536" name="T41"/>
                    <a:gd fmla="*/ 0 w 791" name="T42"/>
                    <a:gd fmla="*/ 0 h 456" name="T43"/>
                    <a:gd fmla="*/ 791 w 791" name="T44"/>
                    <a:gd fmla="*/ 456 h 456" name="T45"/>
                  </a:gdLst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b="T45" l="T42" r="T44" t="T43"/>
                  <a:pathLst>
                    <a:path h="456" w="791">
                      <a:moveTo>
                        <a:pt x="298" y="362"/>
                      </a:moveTo>
                      <a:cubicBezTo>
                        <a:pt x="314" y="378"/>
                        <a:pt x="345" y="381"/>
                        <a:pt x="373" y="381"/>
                      </a:cubicBezTo>
                      <a:cubicBezTo>
                        <a:pt x="550" y="381"/>
                        <a:pt x="550" y="381"/>
                        <a:pt x="550" y="381"/>
                      </a:cubicBezTo>
                      <a:cubicBezTo>
                        <a:pt x="550" y="428"/>
                        <a:pt x="550" y="428"/>
                        <a:pt x="550" y="428"/>
                      </a:cubicBezTo>
                      <a:cubicBezTo>
                        <a:pt x="550" y="444"/>
                        <a:pt x="569" y="456"/>
                        <a:pt x="584" y="444"/>
                      </a:cubicBezTo>
                      <a:cubicBezTo>
                        <a:pt x="774" y="254"/>
                        <a:pt x="774" y="254"/>
                        <a:pt x="774" y="254"/>
                      </a:cubicBezTo>
                      <a:cubicBezTo>
                        <a:pt x="791" y="240"/>
                        <a:pt x="791" y="218"/>
                        <a:pt x="774" y="204"/>
                      </a:cubicBezTo>
                      <a:cubicBezTo>
                        <a:pt x="584" y="14"/>
                        <a:pt x="584" y="14"/>
                        <a:pt x="584" y="14"/>
                      </a:cubicBezTo>
                      <a:cubicBezTo>
                        <a:pt x="569" y="2"/>
                        <a:pt x="550" y="12"/>
                        <a:pt x="550" y="31"/>
                      </a:cubicBezTo>
                      <a:cubicBezTo>
                        <a:pt x="549" y="75"/>
                        <a:pt x="549" y="75"/>
                        <a:pt x="549" y="75"/>
                      </a:cubicBezTo>
                      <a:cubicBezTo>
                        <a:pt x="549" y="75"/>
                        <a:pt x="157" y="75"/>
                        <a:pt x="107" y="75"/>
                      </a:cubicBezTo>
                      <a:cubicBezTo>
                        <a:pt x="51" y="75"/>
                        <a:pt x="6" y="42"/>
                        <a:pt x="6" y="0"/>
                      </a:cubicBezTo>
                      <a:cubicBezTo>
                        <a:pt x="6" y="0"/>
                        <a:pt x="0" y="31"/>
                        <a:pt x="28" y="66"/>
                      </a:cubicBezTo>
                      <a:cubicBezTo>
                        <a:pt x="40" y="81"/>
                        <a:pt x="298" y="362"/>
                        <a:pt x="298" y="362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altLang="en-US" lang="zh-CN" sz="16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</p:grpSp>
          <p:sp>
            <p:nvSpPr>
              <p:cNvPr id="10262" name="Freeform 12"/>
              <p:cNvSpPr/>
              <p:nvPr/>
            </p:nvSpPr>
            <p:spPr bwMode="auto">
              <a:xfrm rot="2700000">
                <a:off x="1261261" y="-56035"/>
                <a:ext cx="1081317" cy="1870820"/>
              </a:xfrm>
              <a:custGeom>
                <a:gdLst>
                  <a:gd fmla="*/ 2147483647 w 457" name="T0"/>
                  <a:gd fmla="*/ 2147483647 h 791" name="T1"/>
                  <a:gd fmla="*/ 2147483647 w 457" name="T2"/>
                  <a:gd fmla="*/ 2147483647 h 791" name="T3"/>
                  <a:gd fmla="*/ 2147483647 w 457" name="T4"/>
                  <a:gd fmla="*/ 2147483647 h 791" name="T5"/>
                  <a:gd fmla="*/ 2147483647 w 457" name="T6"/>
                  <a:gd fmla="*/ 2147483647 h 791" name="T7"/>
                  <a:gd fmla="*/ 2147483647 w 457" name="T8"/>
                  <a:gd fmla="*/ 2147483647 h 791" name="T9"/>
                  <a:gd fmla="*/ 2147483647 w 457" name="T10"/>
                  <a:gd fmla="*/ 2147483647 h 791" name="T11"/>
                  <a:gd fmla="*/ 2147483647 w 457" name="T12"/>
                  <a:gd fmla="*/ 2147483647 h 791" name="T13"/>
                  <a:gd fmla="*/ 2147483647 w 457" name="T14"/>
                  <a:gd fmla="*/ 2147483647 h 791" name="T15"/>
                  <a:gd fmla="*/ 2147483647 w 457" name="T16"/>
                  <a:gd fmla="*/ 2147483647 h 791" name="T17"/>
                  <a:gd fmla="*/ 2147483647 w 457" name="T18"/>
                  <a:gd fmla="*/ 2147483647 h 791" name="T19"/>
                  <a:gd fmla="*/ 2147483647 w 457" name="T20"/>
                  <a:gd fmla="*/ 2147483647 h 791" name="T21"/>
                  <a:gd fmla="*/ 2147483647 w 457" name="T22"/>
                  <a:gd fmla="*/ 2147483647 h 791" name="T23"/>
                  <a:gd fmla="*/ 2147483647 w 457" name="T24"/>
                  <a:gd fmla="*/ 2147483647 h 791" name="T25"/>
                  <a:gd fmla="*/ 2147483647 w 457" name="T26"/>
                  <a:gd fmla="*/ 2147483647 h 791" name="T27"/>
                  <a:gd fmla="*/ 0 60000 65536" name="T28"/>
                  <a:gd fmla="*/ 0 60000 65536" name="T29"/>
                  <a:gd fmla="*/ 0 60000 65536" name="T30"/>
                  <a:gd fmla="*/ 0 60000 65536" name="T31"/>
                  <a:gd fmla="*/ 0 60000 65536" name="T32"/>
                  <a:gd fmla="*/ 0 60000 65536" name="T33"/>
                  <a:gd fmla="*/ 0 60000 65536" name="T34"/>
                  <a:gd fmla="*/ 0 60000 65536" name="T35"/>
                  <a:gd fmla="*/ 0 60000 65536" name="T36"/>
                  <a:gd fmla="*/ 0 60000 65536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w 457" name="T42"/>
                  <a:gd fmla="*/ 0 h 791" name="T43"/>
                  <a:gd fmla="*/ 457 w 457" name="T44"/>
                  <a:gd fmla="*/ 791 h 791" name="T45"/>
                </a:gdLst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b="T45" l="T42" r="T44" t="T43"/>
                <a:pathLst>
                  <a:path h="791" w="457">
                    <a:moveTo>
                      <a:pt x="94" y="299"/>
                    </a:moveTo>
                    <a:cubicBezTo>
                      <a:pt x="79" y="315"/>
                      <a:pt x="75" y="346"/>
                      <a:pt x="75" y="373"/>
                    </a:cubicBezTo>
                    <a:cubicBezTo>
                      <a:pt x="75" y="550"/>
                      <a:pt x="75" y="550"/>
                      <a:pt x="75" y="550"/>
                    </a:cubicBezTo>
                    <a:cubicBezTo>
                      <a:pt x="29" y="550"/>
                      <a:pt x="29" y="550"/>
                      <a:pt x="29" y="550"/>
                    </a:cubicBezTo>
                    <a:cubicBezTo>
                      <a:pt x="12" y="550"/>
                      <a:pt x="0" y="570"/>
                      <a:pt x="13" y="585"/>
                    </a:cubicBezTo>
                    <a:cubicBezTo>
                      <a:pt x="202" y="775"/>
                      <a:pt x="202" y="775"/>
                      <a:pt x="202" y="775"/>
                    </a:cubicBezTo>
                    <a:cubicBezTo>
                      <a:pt x="216" y="791"/>
                      <a:pt x="239" y="791"/>
                      <a:pt x="253" y="775"/>
                    </a:cubicBezTo>
                    <a:cubicBezTo>
                      <a:pt x="442" y="585"/>
                      <a:pt x="442" y="585"/>
                      <a:pt x="442" y="585"/>
                    </a:cubicBezTo>
                    <a:cubicBezTo>
                      <a:pt x="455" y="570"/>
                      <a:pt x="444" y="550"/>
                      <a:pt x="426" y="550"/>
                    </a:cubicBezTo>
                    <a:cubicBezTo>
                      <a:pt x="381" y="550"/>
                      <a:pt x="381" y="550"/>
                      <a:pt x="381" y="550"/>
                    </a:cubicBezTo>
                    <a:cubicBezTo>
                      <a:pt x="381" y="550"/>
                      <a:pt x="381" y="158"/>
                      <a:pt x="381" y="108"/>
                    </a:cubicBezTo>
                    <a:cubicBezTo>
                      <a:pt x="381" y="52"/>
                      <a:pt x="414" y="7"/>
                      <a:pt x="457" y="7"/>
                    </a:cubicBezTo>
                    <a:cubicBezTo>
                      <a:pt x="457" y="7"/>
                      <a:pt x="426" y="0"/>
                      <a:pt x="390" y="29"/>
                    </a:cubicBezTo>
                    <a:cubicBezTo>
                      <a:pt x="375" y="41"/>
                      <a:pt x="94" y="299"/>
                      <a:pt x="94" y="29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lnSpc>
                    <a:spcPct val="120000"/>
                  </a:lnSpc>
                </a:pPr>
                <a:endParaRPr altLang="en-US" lang="zh-CN" sz="16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10257" name="文本框 62"/>
            <p:cNvSpPr txBox="1">
              <a:spLocks noChangeArrowheads="1"/>
            </p:cNvSpPr>
            <p:nvPr/>
          </p:nvSpPr>
          <p:spPr bwMode="auto">
            <a:xfrm>
              <a:off x="1194651" y="923099"/>
              <a:ext cx="542453" cy="550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9pPr>
            </a:lstStyle>
            <a:p>
              <a:pPr eaLnBrk="1" hangingPunct="1">
                <a:lnSpc>
                  <a:spcPct val="120000"/>
                </a:lnSpc>
                <a:buFont charset="0" panose="020b0604020202020204" pitchFamily="34" typeface="Arial"/>
                <a:buNone/>
              </a:pPr>
              <a:r>
                <a:rPr altLang="zh-CN" lang="en-US" sz="2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01</a:t>
              </a:r>
            </a:p>
          </p:txBody>
        </p:sp>
        <p:sp>
          <p:nvSpPr>
            <p:cNvPr id="10258" name="文本框 63"/>
            <p:cNvSpPr txBox="1">
              <a:spLocks noChangeArrowheads="1"/>
            </p:cNvSpPr>
            <p:nvPr/>
          </p:nvSpPr>
          <p:spPr bwMode="auto">
            <a:xfrm>
              <a:off x="939877" y="2659858"/>
              <a:ext cx="542453" cy="550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9pPr>
            </a:lstStyle>
            <a:p>
              <a:pPr eaLnBrk="1" hangingPunct="1">
                <a:lnSpc>
                  <a:spcPct val="120000"/>
                </a:lnSpc>
                <a:buFont charset="0" panose="020b0604020202020204" pitchFamily="34" typeface="Arial"/>
                <a:buNone/>
              </a:pPr>
              <a:r>
                <a:rPr altLang="zh-CN" lang="en-US" sz="2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04</a:t>
              </a:r>
            </a:p>
          </p:txBody>
        </p:sp>
        <p:sp>
          <p:nvSpPr>
            <p:cNvPr id="10259" name="文本框 64"/>
            <p:cNvSpPr txBox="1">
              <a:spLocks noChangeArrowheads="1"/>
            </p:cNvSpPr>
            <p:nvPr/>
          </p:nvSpPr>
          <p:spPr bwMode="auto">
            <a:xfrm>
              <a:off x="2599881" y="2894697"/>
              <a:ext cx="542453" cy="550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9pPr>
            </a:lstStyle>
            <a:p>
              <a:pPr eaLnBrk="1" hangingPunct="1">
                <a:lnSpc>
                  <a:spcPct val="120000"/>
                </a:lnSpc>
                <a:buFont charset="0" panose="020b0604020202020204" pitchFamily="34" typeface="Arial"/>
                <a:buNone/>
              </a:pPr>
              <a:r>
                <a:rPr altLang="zh-CN" lang="en-US" sz="2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03</a:t>
              </a:r>
            </a:p>
          </p:txBody>
        </p:sp>
        <p:sp>
          <p:nvSpPr>
            <p:cNvPr id="10260" name="文本框 65"/>
            <p:cNvSpPr txBox="1">
              <a:spLocks noChangeArrowheads="1"/>
            </p:cNvSpPr>
            <p:nvPr/>
          </p:nvSpPr>
          <p:spPr bwMode="auto">
            <a:xfrm>
              <a:off x="2913359" y="1212606"/>
              <a:ext cx="542453" cy="550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panose="020b0502040204020203" typeface="微软雅黑 Light"/>
                  <a:cs panose="020b0502040204020203" typeface="微软雅黑 Light"/>
                </a:defRPr>
              </a:lvl9pPr>
            </a:lstStyle>
            <a:p>
              <a:pPr eaLnBrk="1" hangingPunct="1">
                <a:lnSpc>
                  <a:spcPct val="120000"/>
                </a:lnSpc>
                <a:buFont charset="0" panose="020b0604020202020204" pitchFamily="34" typeface="Arial"/>
                <a:buNone/>
              </a:pPr>
              <a:r>
                <a:rPr altLang="zh-CN" lang="en-US" sz="2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02</a:t>
              </a:r>
            </a:p>
          </p:txBody>
        </p:sp>
      </p:grpSp>
      <p:sp>
        <p:nvSpPr>
          <p:cNvPr id="46" name="TextBox 23"/>
          <p:cNvSpPr txBox="1"/>
          <p:nvPr/>
        </p:nvSpPr>
        <p:spPr>
          <a:xfrm>
            <a:off x="2829500" y="1878278"/>
            <a:ext cx="2581470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47" name="TextBox 24"/>
          <p:cNvSpPr txBox="1"/>
          <p:nvPr/>
        </p:nvSpPr>
        <p:spPr>
          <a:xfrm>
            <a:off x="3983489" y="1644630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>
              <a:lnSpc>
                <a:spcPct val="120000"/>
              </a:lnSpc>
              <a:defRPr/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8" name="TextBox 23"/>
          <p:cNvSpPr txBox="1"/>
          <p:nvPr/>
        </p:nvSpPr>
        <p:spPr>
          <a:xfrm>
            <a:off x="1324123" y="4191514"/>
            <a:ext cx="2581470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49" name="TextBox 24"/>
          <p:cNvSpPr txBox="1"/>
          <p:nvPr/>
        </p:nvSpPr>
        <p:spPr>
          <a:xfrm>
            <a:off x="2478113" y="3957866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>
              <a:lnSpc>
                <a:spcPct val="120000"/>
              </a:lnSpc>
              <a:defRPr/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4" name="TextBox 23"/>
          <p:cNvSpPr txBox="1"/>
          <p:nvPr/>
        </p:nvSpPr>
        <p:spPr>
          <a:xfrm>
            <a:off x="8988155" y="4143406"/>
            <a:ext cx="2476514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55" name="TextBox 24"/>
          <p:cNvSpPr txBox="1"/>
          <p:nvPr/>
        </p:nvSpPr>
        <p:spPr>
          <a:xfrm>
            <a:off x="8988154" y="3909759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6" name="TextBox 23"/>
          <p:cNvSpPr txBox="1"/>
          <p:nvPr/>
        </p:nvSpPr>
        <p:spPr>
          <a:xfrm>
            <a:off x="6819902" y="6172307"/>
            <a:ext cx="2476514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57" name="TextBox 24"/>
          <p:cNvSpPr txBox="1"/>
          <p:nvPr/>
        </p:nvSpPr>
        <p:spPr>
          <a:xfrm>
            <a:off x="6819903" y="5938660"/>
            <a:ext cx="1427480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880973" y="267892"/>
            <a:ext cx="2540000" cy="30480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en-US" lang="zh-CN" sz="20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880973" y="586014"/>
            <a:ext cx="1881188" cy="160020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defTabSz="964278"/>
            <a:r>
              <a:rPr altLang="zh-CN" lang="en-US" sz="105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  <p:sp>
        <p:nvSpPr>
          <p:cNvPr id="39" name="椭圆 38"/>
          <p:cNvSpPr/>
          <p:nvPr/>
        </p:nvSpPr>
        <p:spPr>
          <a:xfrm>
            <a:off x="302858" y="267892"/>
            <a:ext cx="410284" cy="410284"/>
          </a:xfrm>
          <a:prstGeom prst="ellipse">
            <a:avLst/>
          </a:prstGeom>
          <a:solidFill>
            <a:srgbClr val="AB0019"/>
          </a:solidFill>
          <a:ln w="28575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椭圆 39"/>
          <p:cNvSpPr/>
          <p:nvPr/>
        </p:nvSpPr>
        <p:spPr>
          <a:xfrm flipV="1">
            <a:off x="580000" y="238474"/>
            <a:ext cx="119698" cy="11969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/>
            </a:solidFill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509457517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500" id="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1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1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1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2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2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2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id="2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2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3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3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5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6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9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4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4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5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8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9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51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3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4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7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58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6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2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3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6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67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6"/>
      <p:bldP grpId="0" spid="47"/>
      <p:bldP grpId="0" spid="48"/>
      <p:bldP grpId="0" spid="49"/>
      <p:bldP grpId="0" spid="54"/>
      <p:bldP grpId="0" spid="55"/>
      <p:bldP grpId="0" spid="56"/>
      <p:bldP grpId="0" spid="57"/>
    </p:bldLst>
  </p:timing>
</p:sld>
</file>

<file path=ppt/tags/tag1.xml><?xml version="1.0" encoding="utf-8"?>
<p:tagLst xmlns:p="http://schemas.openxmlformats.org/presentationml/2006/main">
  <p:tag name="ID" val="553512"/>
  <p:tag name="MH" val="20160830110146"/>
  <p:tag name="MH_LIBRARY" val="CONTENTS"/>
  <p:tag name="MH_TYPE" val="OTHERS"/>
</p:tagLst>
</file>

<file path=ppt/tags/tag10.xml><?xml version="1.0" encoding="utf-8"?>
<p:tagLst xmlns:p="http://schemas.openxmlformats.org/presentationml/2006/main">
  <p:tag name="ID" val="553512"/>
  <p:tag name="MH" val="20160830110146"/>
  <p:tag name="MH_LIBRARY" val="CONTENTS"/>
  <p:tag name="MH_ORDER" val="4"/>
  <p:tag name="MH_TYPE" val="ENTRY"/>
</p:tagLst>
</file>

<file path=ppt/tags/tag1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bt021.pptx"/>
</p:tagLst>
</file>

<file path=ppt/tags/tag2.xml><?xml version="1.0" encoding="utf-8"?>
<p:tagLst xmlns:p="http://schemas.openxmlformats.org/presentationml/2006/main">
  <p:tag name="ID" val="553512"/>
  <p:tag name="MH" val="20160830110146"/>
  <p:tag name="MH_LIBRARY" val="CONTENTS"/>
  <p:tag name="MH_TYPE" val="OTHERS"/>
</p:tagLst>
</file>

<file path=ppt/tags/tag3.xml><?xml version="1.0" encoding="utf-8"?>
<p:tagLst xmlns:p="http://schemas.openxmlformats.org/presentationml/2006/main">
  <p:tag name="ID" val="553512"/>
  <p:tag name="MH" val="20160830110146"/>
  <p:tag name="MH_LIBRARY" val="CONTENTS"/>
  <p:tag name="MH_ORDER" val="1"/>
  <p:tag name="MH_TYPE" val="NUMBER"/>
</p:tagLst>
</file>

<file path=ppt/tags/tag4.xml><?xml version="1.0" encoding="utf-8"?>
<p:tagLst xmlns:p="http://schemas.openxmlformats.org/presentationml/2006/main">
  <p:tag name="ID" val="553512"/>
  <p:tag name="MH" val="20160830110146"/>
  <p:tag name="MH_LIBRARY" val="CONTENTS"/>
  <p:tag name="MH_ORDER" val="1"/>
  <p:tag name="MH_TYPE" val="ENTRY"/>
</p:tagLst>
</file>

<file path=ppt/tags/tag5.xml><?xml version="1.0" encoding="utf-8"?>
<p:tagLst xmlns:p="http://schemas.openxmlformats.org/presentationml/2006/main">
  <p:tag name="ID" val="553512"/>
  <p:tag name="MH" val="20160830110146"/>
  <p:tag name="MH_LIBRARY" val="CONTENTS"/>
  <p:tag name="MH_ORDER" val="2"/>
  <p:tag name="MH_TYPE" val="NUMBER"/>
</p:tagLst>
</file>

<file path=ppt/tags/tag6.xml><?xml version="1.0" encoding="utf-8"?>
<p:tagLst xmlns:p="http://schemas.openxmlformats.org/presentationml/2006/main">
  <p:tag name="ID" val="553512"/>
  <p:tag name="MH" val="20160830110146"/>
  <p:tag name="MH_LIBRARY" val="CONTENTS"/>
  <p:tag name="MH_ORDER" val="2"/>
  <p:tag name="MH_TYPE" val="ENTRY"/>
</p:tagLst>
</file>

<file path=ppt/tags/tag7.xml><?xml version="1.0" encoding="utf-8"?>
<p:tagLst xmlns:p="http://schemas.openxmlformats.org/presentationml/2006/main">
  <p:tag name="ID" val="553512"/>
  <p:tag name="MH" val="20160830110146"/>
  <p:tag name="MH_LIBRARY" val="CONTENTS"/>
  <p:tag name="MH_ORDER" val="3"/>
  <p:tag name="MH_TYPE" val="NUMBER"/>
</p:tagLst>
</file>

<file path=ppt/tags/tag8.xml><?xml version="1.0" encoding="utf-8"?>
<p:tagLst xmlns:p="http://schemas.openxmlformats.org/presentationml/2006/main">
  <p:tag name="ID" val="553512"/>
  <p:tag name="MH" val="20160830110146"/>
  <p:tag name="MH_LIBRARY" val="CONTENTS"/>
  <p:tag name="MH_ORDER" val="3"/>
  <p:tag name="MH_TYPE" val="ENTRY"/>
</p:tagLst>
</file>

<file path=ppt/tags/tag9.xml><?xml version="1.0" encoding="utf-8"?>
<p:tagLst xmlns:p="http://schemas.openxmlformats.org/presentationml/2006/main">
  <p:tag name="ID" val="553512"/>
  <p:tag name="MH" val="20160830110146"/>
  <p:tag name="MH_LIBRARY" val="CONTENTS"/>
  <p:tag name="MH_ORDER" val="4"/>
  <p:tag name="MH_TYPE" val="NUMBER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2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AB0019"/>
      </a:accent1>
      <a:accent2>
        <a:srgbClr val="A5A5A5"/>
      </a:accent2>
      <a:accent3>
        <a:srgbClr val="AB0019"/>
      </a:accent3>
      <a:accent4>
        <a:srgbClr val="A5A5A5"/>
      </a:accent4>
      <a:accent5>
        <a:srgbClr val="AB0019"/>
      </a:accent5>
      <a:accent6>
        <a:srgbClr val="A5A5A5"/>
      </a:accent6>
      <a:hlink>
        <a:srgbClr val="AB0019"/>
      </a:hlink>
      <a:folHlink>
        <a:srgbClr val="A5A5A5"/>
      </a:folHlink>
    </a:clrScheme>
    <a:fontScheme name="Temp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D9D9D9">
            <a:alpha val="50196"/>
          </a:srgbClr>
        </a:solidFill>
        <a:ln>
          <a:noFill/>
        </a:ln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自定义</PresentationFormat>
  <Paragraphs>337</Paragraphs>
  <Slides>30</Slides>
  <Notes>30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baseType="lpstr" size="45">
      <vt:lpstr>Arial</vt:lpstr>
      <vt:lpstr>微软雅黑</vt:lpstr>
      <vt:lpstr>Calibri</vt:lpstr>
      <vt:lpstr>Calibri Light</vt:lpstr>
      <vt:lpstr>Impact</vt:lpstr>
      <vt:lpstr>Times New Roman</vt:lpstr>
      <vt:lpstr>Wingdings</vt:lpstr>
      <vt:lpstr>Neris Thin</vt:lpstr>
      <vt:lpstr>Lato Regular</vt:lpstr>
      <vt:lpstr>Open Sans</vt:lpstr>
      <vt:lpstr>Open Sans </vt:lpstr>
      <vt:lpstr>微软雅黑 Light</vt:lpstr>
      <vt:lpstr>Roboto Light</vt:lpstr>
      <vt:lpstr>宋体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2016-09-17T16:27:28Z</dcterms:created>
  <dcterms:modified xsi:type="dcterms:W3CDTF">2021-08-20T11:22:59Z</dcterms:modified>
  <cp:revision>1</cp:revision>
  <dc:title>bt021.pptx</dc:title>
</cp:coreProperties>
</file>