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9" r:id="rId2"/>
  </p:sldMasterIdLst>
  <p:notesMasterIdLst>
    <p:notesMasterId r:id="rId3"/>
  </p:notesMasterIdLst>
  <p:sldIdLst>
    <p:sldId id="264" r:id="rId4"/>
    <p:sldId id="266" r:id="rId5"/>
    <p:sldId id="257" r:id="rId6"/>
    <p:sldId id="272" r:id="rId7"/>
    <p:sldId id="274" r:id="rId8"/>
    <p:sldId id="277" r:id="rId9"/>
    <p:sldId id="271" r:id="rId10"/>
    <p:sldId id="279" r:id="rId11"/>
    <p:sldId id="281" r:id="rId12"/>
    <p:sldId id="267" r:id="rId13"/>
    <p:sldId id="283" r:id="rId14"/>
    <p:sldId id="270" r:id="rId15"/>
    <p:sldId id="273" r:id="rId16"/>
    <p:sldId id="276" r:id="rId17"/>
    <p:sldId id="278" r:id="rId18"/>
    <p:sldId id="268" r:id="rId19"/>
    <p:sldId id="280" r:id="rId20"/>
    <p:sldId id="287" r:id="rId21"/>
    <p:sldId id="288" r:id="rId22"/>
    <p:sldId id="285" r:id="rId23"/>
    <p:sldId id="289" r:id="rId24"/>
    <p:sldId id="269" r:id="rId25"/>
    <p:sldId id="282" r:id="rId26"/>
    <p:sldId id="284" r:id="rId27"/>
    <p:sldId id="286" r:id="rId28"/>
    <p:sldId id="290" r:id="rId29"/>
    <p:sldId id="265" r:id="rId30"/>
    <p:sldId id="291" r:id="rId31"/>
    <p:sldId id="292"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7" d="100"/>
          <a:sy n="87" d="100"/>
        </p:scale>
        <p:origin x="258" y="84"/>
      </p:cViewPr>
      <p:guideLst>
        <p:guide orient="horz" pos="2160"/>
        <p:guide pos="3749"/>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tags/tag1.xml" Type="http://schemas.openxmlformats.org/officeDocument/2006/relationships/tags"/><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11.png" Type="http://schemas.openxmlformats.org/officeDocument/2006/relationships/im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varyColors val="0"/>
        <c:ser>
          <c:idx val="1"/>
          <c:order val="1"/>
          <c:tx>
            <c:strRef>
              <c:f>Sheet1!$C$1</c:f>
              <c:strCache>
                <c:ptCount val="1"/>
                <c:pt idx="0">
                  <c:v>系列 3</c:v>
                </c:pt>
              </c:strCache>
            </c:strRef>
          </c:tx>
          <c:spPr>
            <a:solidFill>
              <a:srgbClr val="F3A3A8"/>
            </a:solidFill>
            <a:ln w="25400">
              <a:solidFill>
                <a:srgbClr val="F3A3A8"/>
              </a:solidFill>
            </a:ln>
            <a:effectLst/>
          </c:spPr>
          <c:cat>
            <c:multiLvlStrRef>
              <c:f>Sheet1!$A$2:$C$21</c:f>
              <c:multiLvlStrCache>
                <c:ptCount val="20"/>
                <c:lvl>
                  <c:pt idx="0">
                    <c:v>0.7</c:v>
                  </c:pt>
                  <c:pt idx="1">
                    <c:v>0.65</c:v>
                  </c:pt>
                  <c:pt idx="2">
                    <c:v>0.7</c:v>
                  </c:pt>
                  <c:pt idx="3">
                    <c:v>0.8</c:v>
                  </c:pt>
                  <c:pt idx="4">
                    <c:v>0.7</c:v>
                  </c:pt>
                  <c:pt idx="5">
                    <c:v>0.9</c:v>
                  </c:pt>
                  <c:pt idx="6">
                    <c:v>0.8</c:v>
                  </c:pt>
                  <c:pt idx="7">
                    <c:v>0.95</c:v>
                  </c:pt>
                  <c:pt idx="8">
                    <c:v>0.7</c:v>
                  </c:pt>
                  <c:pt idx="9">
                    <c:v>0.8</c:v>
                  </c:pt>
                  <c:pt idx="10">
                    <c:v>0.85</c:v>
                  </c:pt>
                  <c:pt idx="11">
                    <c:v>0.6</c:v>
                  </c:pt>
                  <c:pt idx="12">
                    <c:v>0.7</c:v>
                  </c:pt>
                  <c:pt idx="13">
                    <c:v>0.65</c:v>
                  </c:pt>
                  <c:pt idx="14">
                    <c:v>0.8</c:v>
                  </c:pt>
                  <c:pt idx="15">
                    <c:v>0.7</c:v>
                  </c:pt>
                  <c:pt idx="16">
                    <c:v>0.86</c:v>
                  </c:pt>
                  <c:pt idx="17">
                    <c:v>0.9</c:v>
                  </c:pt>
                  <c:pt idx="18">
                    <c:v>0.85</c:v>
                  </c:pt>
                  <c:pt idx="19">
                    <c:v>0.9</c:v>
                  </c:pt>
                </c:lvl>
                <c:lvl>
                  <c:pt idx="0">
                    <c:v>0.7</c:v>
                  </c:pt>
                  <c:pt idx="1">
                    <c:v>0.65</c:v>
                  </c:pt>
                  <c:pt idx="2">
                    <c:v>0.7</c:v>
                  </c:pt>
                  <c:pt idx="3">
                    <c:v>0.8</c:v>
                  </c:pt>
                  <c:pt idx="4">
                    <c:v>0.7</c:v>
                  </c:pt>
                  <c:pt idx="5">
                    <c:v>0.9</c:v>
                  </c:pt>
                  <c:pt idx="6">
                    <c:v>0.8</c:v>
                  </c:pt>
                  <c:pt idx="7">
                    <c:v>0.95</c:v>
                  </c:pt>
                  <c:pt idx="8">
                    <c:v>0.7</c:v>
                  </c:pt>
                  <c:pt idx="9">
                    <c:v>0.8</c:v>
                  </c:pt>
                  <c:pt idx="10">
                    <c:v>0.85</c:v>
                  </c:pt>
                  <c:pt idx="11">
                    <c:v>0.6</c:v>
                  </c:pt>
                  <c:pt idx="12">
                    <c:v>0.7</c:v>
                  </c:pt>
                  <c:pt idx="13">
                    <c:v>0.65</c:v>
                  </c:pt>
                  <c:pt idx="14">
                    <c:v>0.8</c:v>
                  </c:pt>
                  <c:pt idx="15">
                    <c:v>0.7</c:v>
                  </c:pt>
                  <c:pt idx="16">
                    <c:v>0.86</c:v>
                  </c:pt>
                  <c:pt idx="17">
                    <c:v>0.9</c:v>
                  </c:pt>
                  <c:pt idx="18">
                    <c:v>0.85</c:v>
                  </c:pt>
                  <c:pt idx="19">
                    <c:v>0.9</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Sheet1!$B$2:$B$21</c:f>
              <c:numCache>
                <c:formatCode>General</c:formatCode>
                <c:ptCount val="20"/>
                <c:pt idx="0">
                  <c:v>0.7</c:v>
                </c:pt>
                <c:pt idx="1">
                  <c:v>0.65</c:v>
                </c:pt>
                <c:pt idx="2">
                  <c:v>0.7</c:v>
                </c:pt>
                <c:pt idx="3">
                  <c:v>0.8</c:v>
                </c:pt>
                <c:pt idx="4">
                  <c:v>0.7</c:v>
                </c:pt>
                <c:pt idx="5">
                  <c:v>0.9</c:v>
                </c:pt>
                <c:pt idx="6">
                  <c:v>0.8</c:v>
                </c:pt>
                <c:pt idx="7">
                  <c:v>0.95</c:v>
                </c:pt>
                <c:pt idx="8">
                  <c:v>0.7</c:v>
                </c:pt>
                <c:pt idx="9">
                  <c:v>0.8</c:v>
                </c:pt>
                <c:pt idx="10">
                  <c:v>0.85</c:v>
                </c:pt>
                <c:pt idx="11">
                  <c:v>0.6</c:v>
                </c:pt>
                <c:pt idx="12">
                  <c:v>0.7</c:v>
                </c:pt>
                <c:pt idx="13">
                  <c:v>0.65</c:v>
                </c:pt>
                <c:pt idx="14">
                  <c:v>0.8</c:v>
                </c:pt>
                <c:pt idx="15">
                  <c:v>0.7</c:v>
                </c:pt>
                <c:pt idx="16">
                  <c:v>0.86</c:v>
                </c:pt>
                <c:pt idx="17">
                  <c:v>0.9</c:v>
                </c:pt>
                <c:pt idx="18">
                  <c:v>0.85</c:v>
                </c:pt>
                <c:pt idx="19">
                  <c:v>0.9</c:v>
                </c:pt>
              </c:numCache>
            </c:numRef>
          </c:val>
        </c:ser>
        <c:dLbls>
          <c:showLegendKey val="0"/>
          <c:showVal val="0"/>
          <c:showCatName val="0"/>
          <c:showSerName val="0"/>
          <c:showPercent val="0"/>
          <c:showBubbleSize val="0"/>
          <c:showLeaderLines val="0"/>
        </c:dLbls>
        <c:axId val="310003696"/>
        <c:axId val="310004256"/>
      </c:areaChart>
      <c:lineChart>
        <c:grouping/>
        <c:varyColors val="0"/>
        <c:ser>
          <c:idx val="0"/>
          <c:order val="0"/>
          <c:tx>
            <c:strRef>
              <c:f>Sheet1!$B$1</c:f>
              <c:strCache>
                <c:ptCount val="1"/>
                <c:pt idx="0">
                  <c:v>系列 2</c:v>
                </c:pt>
              </c:strCache>
            </c:strRef>
          </c:tx>
          <c:spPr>
            <a:ln w="9525" cap="rnd" cmpd="sng" algn="ctr">
              <a:noFill/>
              <a:prstDash val="solid"/>
              <a:round/>
            </a:ln>
            <a:effectLst/>
          </c:spPr>
          <c:marker>
            <c:symbol val="picture"/>
            <c:spPr>
              <a:blipFill>
                <a:blip r:embed="rId2"/>
                <a:stretch>
                  <a:fillRect/>
                </a:stretch>
              </a:blipFill>
              <a:ln w="25400" cap="flat" cmpd="sng" algn="ctr">
                <a:noFill/>
                <a:prstDash val="solid"/>
                <a:round/>
              </a:ln>
              <a:effectLst/>
            </c:spPr>
          </c:marker>
          <c:cat>
            <c:multiLvlStrRef>
              <c:f>Sheet1!$A$2:$C$21</c:f>
              <c:multiLvlStrCache>
                <c:ptCount val="20"/>
                <c:lvl>
                  <c:pt idx="0">
                    <c:v>0.7</c:v>
                  </c:pt>
                  <c:pt idx="1">
                    <c:v>0.65</c:v>
                  </c:pt>
                  <c:pt idx="2">
                    <c:v>0.7</c:v>
                  </c:pt>
                  <c:pt idx="3">
                    <c:v>0.8</c:v>
                  </c:pt>
                  <c:pt idx="4">
                    <c:v>0.7</c:v>
                  </c:pt>
                  <c:pt idx="5">
                    <c:v>0.9</c:v>
                  </c:pt>
                  <c:pt idx="6">
                    <c:v>0.8</c:v>
                  </c:pt>
                  <c:pt idx="7">
                    <c:v>0.95</c:v>
                  </c:pt>
                  <c:pt idx="8">
                    <c:v>0.7</c:v>
                  </c:pt>
                  <c:pt idx="9">
                    <c:v>0.8</c:v>
                  </c:pt>
                  <c:pt idx="10">
                    <c:v>0.85</c:v>
                  </c:pt>
                  <c:pt idx="11">
                    <c:v>0.6</c:v>
                  </c:pt>
                  <c:pt idx="12">
                    <c:v>0.7</c:v>
                  </c:pt>
                  <c:pt idx="13">
                    <c:v>0.65</c:v>
                  </c:pt>
                  <c:pt idx="14">
                    <c:v>0.8</c:v>
                  </c:pt>
                  <c:pt idx="15">
                    <c:v>0.7</c:v>
                  </c:pt>
                  <c:pt idx="16">
                    <c:v>0.86</c:v>
                  </c:pt>
                  <c:pt idx="17">
                    <c:v>0.9</c:v>
                  </c:pt>
                  <c:pt idx="18">
                    <c:v>0.85</c:v>
                  </c:pt>
                  <c:pt idx="19">
                    <c:v>0.9</c:v>
                  </c:pt>
                </c:lvl>
                <c:lvl>
                  <c:pt idx="0">
                    <c:v>0.7</c:v>
                  </c:pt>
                  <c:pt idx="1">
                    <c:v>0.65</c:v>
                  </c:pt>
                  <c:pt idx="2">
                    <c:v>0.7</c:v>
                  </c:pt>
                  <c:pt idx="3">
                    <c:v>0.8</c:v>
                  </c:pt>
                  <c:pt idx="4">
                    <c:v>0.7</c:v>
                  </c:pt>
                  <c:pt idx="5">
                    <c:v>0.9</c:v>
                  </c:pt>
                  <c:pt idx="6">
                    <c:v>0.8</c:v>
                  </c:pt>
                  <c:pt idx="7">
                    <c:v>0.95</c:v>
                  </c:pt>
                  <c:pt idx="8">
                    <c:v>0.7</c:v>
                  </c:pt>
                  <c:pt idx="9">
                    <c:v>0.8</c:v>
                  </c:pt>
                  <c:pt idx="10">
                    <c:v>0.85</c:v>
                  </c:pt>
                  <c:pt idx="11">
                    <c:v>0.6</c:v>
                  </c:pt>
                  <c:pt idx="12">
                    <c:v>0.7</c:v>
                  </c:pt>
                  <c:pt idx="13">
                    <c:v>0.65</c:v>
                  </c:pt>
                  <c:pt idx="14">
                    <c:v>0.8</c:v>
                  </c:pt>
                  <c:pt idx="15">
                    <c:v>0.7</c:v>
                  </c:pt>
                  <c:pt idx="16">
                    <c:v>0.86</c:v>
                  </c:pt>
                  <c:pt idx="17">
                    <c:v>0.9</c:v>
                  </c:pt>
                  <c:pt idx="18">
                    <c:v>0.85</c:v>
                  </c:pt>
                  <c:pt idx="19">
                    <c:v>0.9</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Sheet1!$B$2:$B$21</c:f>
              <c:numCache>
                <c:formatCode>General</c:formatCode>
                <c:ptCount val="20"/>
                <c:pt idx="0">
                  <c:v>0.7</c:v>
                </c:pt>
                <c:pt idx="1">
                  <c:v>0.65</c:v>
                </c:pt>
                <c:pt idx="2">
                  <c:v>0.7</c:v>
                </c:pt>
                <c:pt idx="3">
                  <c:v>0.8</c:v>
                </c:pt>
                <c:pt idx="4">
                  <c:v>0.7</c:v>
                </c:pt>
                <c:pt idx="5">
                  <c:v>0.9</c:v>
                </c:pt>
                <c:pt idx="6">
                  <c:v>0.8</c:v>
                </c:pt>
                <c:pt idx="7">
                  <c:v>0.95</c:v>
                </c:pt>
                <c:pt idx="8">
                  <c:v>0.7</c:v>
                </c:pt>
                <c:pt idx="9">
                  <c:v>0.8</c:v>
                </c:pt>
                <c:pt idx="10">
                  <c:v>0.85</c:v>
                </c:pt>
                <c:pt idx="11">
                  <c:v>0.6</c:v>
                </c:pt>
                <c:pt idx="12">
                  <c:v>0.7</c:v>
                </c:pt>
                <c:pt idx="13">
                  <c:v>0.65</c:v>
                </c:pt>
                <c:pt idx="14">
                  <c:v>0.8</c:v>
                </c:pt>
                <c:pt idx="15">
                  <c:v>0.7</c:v>
                </c:pt>
                <c:pt idx="16">
                  <c:v>0.86</c:v>
                </c:pt>
                <c:pt idx="17">
                  <c:v>0.9</c:v>
                </c:pt>
                <c:pt idx="18">
                  <c:v>0.85</c:v>
                </c:pt>
                <c:pt idx="19">
                  <c:v>0.9</c:v>
                </c:pt>
              </c:numCache>
            </c:numRef>
          </c:val>
          <c:smooth val="0"/>
        </c:ser>
        <c:dLbls>
          <c:showLegendKey val="0"/>
          <c:showVal val="0"/>
          <c:showCatName val="0"/>
          <c:showSerName val="0"/>
          <c:showPercent val="0"/>
          <c:showBubbleSize val="0"/>
          <c:showLeaderLines val="0"/>
        </c:dLbls>
        <c:axId val="310003696"/>
        <c:axId val="310004256"/>
      </c:lineChart>
      <c:catAx>
        <c:axId val="310003696"/>
        <c:scaling>
          <c:orientation/>
        </c:scaling>
        <c:delete val="0"/>
        <c:axPos val="b"/>
        <c:numFmt formatCode="General" sourceLinked="1"/>
        <c:majorTickMark val="out"/>
        <c:minorTickMark val="none"/>
        <c:spPr>
          <a:noFill/>
          <a:ln w="9525" cap="flat" cmpd="sng" algn="ctr">
            <a:solidFill>
              <a:schemeClr val="tx1"/>
            </a:solidFill>
            <a:prstDash val="solid"/>
            <a:round/>
          </a:ln>
          <a:effectLst/>
        </c:spPr>
        <c:txPr>
          <a:bodyPr rot="-60000000" spcFirstLastPara="1" vertOverflow="ellipsis" vert="horz" wrap="square" anchor="ctr" anchorCtr="1"/>
          <a:p>
            <a:pPr>
              <a:defRPr lang="zh-CN" sz="1195" b="0" i="0" u="none" strike="noStrike" kern="1200" baseline="0" smtId="4294967295">
                <a:solidFill>
                  <a:schemeClr val="tx1"/>
                </a:solidFill>
                <a:latin typeface="Agency FB" panose="020b0503020202020204" pitchFamily="34" charset="0"/>
                <a:ea typeface="+mn-ea"/>
                <a:cs typeface="+mn-cs"/>
              </a:defRPr>
            </a:pPr>
            <a:endParaRPr lang="zh-CN" sz="1195" b="0" i="0" u="none" strike="noStrike" kern="1200" baseline="0" smtId="4294967295">
              <a:solidFill>
                <a:schemeClr val="tx1"/>
              </a:solidFill>
              <a:latin typeface="Agency FB" panose="020b0503020202020204" pitchFamily="34" charset="0"/>
              <a:ea typeface="+mn-ea"/>
              <a:cs typeface="+mn-cs"/>
            </a:endParaRPr>
          </a:p>
        </c:txPr>
        <c:crossAx val="310004256"/>
        <c:crosses val="autoZero"/>
        <c:auto val="0"/>
        <c:lblAlgn val="ctr"/>
        <c:lblOffset/>
        <c:noMultiLvlLbl val="0"/>
      </c:catAx>
      <c:valAx>
        <c:axId val="310004256"/>
        <c:scaling>
          <c:orientation/>
        </c:scaling>
        <c:delete val="0"/>
        <c:axPos val="l"/>
        <c:numFmt formatCode="General" sourceLinked="1"/>
        <c:majorTickMark val="none"/>
        <c:minorTickMark val="none"/>
        <c:spPr>
          <a:noFill/>
          <a:ln w="6350" cap="flat" cmpd="sng" algn="ctr">
            <a:solidFill>
              <a:schemeClr val="tx1"/>
            </a:solidFill>
            <a:prstDash val="solid"/>
            <a:round/>
          </a:ln>
          <a:effectLst/>
        </c:spPr>
        <c:txPr>
          <a:bodyPr rot="-60000000" spcFirstLastPara="1" vertOverflow="ellipsis" vert="horz" wrap="square" anchor="ctr" anchorCtr="1"/>
          <a:p>
            <a:pPr>
              <a:defRPr lang="zh-CN" sz="1195" b="0" i="0" u="none" strike="noStrike" kern="1200" baseline="0" smtId="4294967295">
                <a:solidFill>
                  <a:schemeClr val="tx1"/>
                </a:solidFill>
                <a:latin typeface="Agency FB" panose="020b0503020202020204" pitchFamily="34" charset="0"/>
                <a:ea typeface="+mn-ea"/>
                <a:cs typeface="+mn-cs"/>
              </a:defRPr>
            </a:pPr>
            <a:endParaRPr lang="zh-CN" sz="1195" b="0" i="0" u="none" strike="noStrike" kern="1200" baseline="0" smtId="4294967295">
              <a:solidFill>
                <a:schemeClr val="tx1"/>
              </a:solidFill>
              <a:latin typeface="Agency FB" panose="020b0503020202020204" pitchFamily="34" charset="0"/>
              <a:ea typeface="+mn-ea"/>
              <a:cs typeface="+mn-cs"/>
            </a:endParaRPr>
          </a:p>
        </c:txPr>
        <c:crossAx val="310003696"/>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189E3-6EE7-441B-832A-36C8777831A2}" type="datetimeFigureOut">
              <a:rPr lang="zh-CN" altLang="en-US" smtClean="0"/>
              <a:t>2016/12/30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ED43F-A840-4309-8CD3-3E123CEAF449}" type="slidenum">
              <a:rPr lang="zh-CN" altLang="en-US" smtClean="0"/>
              <a:t>‹#›</a:t>
            </a:fld>
            <a:endParaRPr lang="zh-CN" altLang="en-US"/>
          </a:p>
        </p:txBody>
      </p:sp>
    </p:spTree>
    <p:extLst>
      <p:ext uri="{BB962C8B-B14F-4D97-AF65-F5344CB8AC3E}">
        <p14:creationId val="106237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443282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619943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961139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914161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690023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27563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7993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605387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54B1AFC-6673-4FC1-8ED1-7F1A4D546E67}" type="datetimeFigureOut">
              <a:rPr lang="zh-CN" altLang="en-US" smtClean="0"/>
              <a:t>2016/12/30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4B1AFC-6673-4FC1-8ED1-7F1A4D546E67}" type="datetimeFigureOut">
              <a:rPr lang="zh-CN" altLang="en-US" smtClean="0"/>
              <a:t>2016/12/30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4B1AFC-6673-4FC1-8ED1-7F1A4D546E67}" type="datetimeFigureOut">
              <a:rPr lang="zh-CN" altLang="en-US" smtClean="0"/>
              <a:t>2016/12/30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幻灯片">
    <p:spTree>
      <p:nvGrpSpPr>
        <p:cNvPr id="1" name=""/>
        <p:cNvGrpSpPr/>
        <p:nvPr/>
      </p:nvGrpSpPr>
      <p:grpSpPr>
        <a:xfrm>
          <a:off x="0" y="0"/>
          <a:ext cx="0" cy="0"/>
        </a:xfrm>
      </p:grpSpPr>
    </p:spTree>
  </p:cSld>
  <p:clrMapOvr>
    <a:masterClrMapping/>
  </p:clrMapOvr>
  <p:transition spd="slow">
    <p:randomBar dir="vert"/>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标题幻灯片">
    <p:spTree>
      <p:nvGrpSpPr>
        <p:cNvPr id="1" name=""/>
        <p:cNvGrpSpPr/>
        <p:nvPr/>
      </p:nvGrpSpPr>
      <p:grpSpPr>
        <a:xfrm>
          <a:off x="0" y="0"/>
          <a:ext cx="0" cy="0"/>
        </a:xfrm>
      </p:grpSpPr>
    </p:spTree>
  </p:cSld>
  <p:clrMapOvr>
    <a:masterClrMapping/>
  </p:clrMapOvr>
  <p:transition spd="slow">
    <p:randomBar dir="vert"/>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标题幻灯片">
    <p:spTree>
      <p:nvGrpSpPr>
        <p:cNvPr id="1" name=""/>
        <p:cNvGrpSpPr/>
        <p:nvPr/>
      </p:nvGrpSpPr>
      <p:grpSpPr>
        <a:xfrm>
          <a:off x="0" y="0"/>
          <a:ext cx="0" cy="0"/>
        </a:xfrm>
      </p:grpSpPr>
    </p:spTree>
  </p:cSld>
  <p:clrMapOvr>
    <a:masterClrMapping/>
  </p:clrMapOvr>
  <p:transition spd="slow">
    <p:randomBar dir="vert"/>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8_标题幻灯片">
    <p:spTree>
      <p:nvGrpSpPr>
        <p:cNvPr id="1" name=""/>
        <p:cNvGrpSpPr/>
        <p:nvPr/>
      </p:nvGrpSpPr>
      <p:grpSpPr>
        <a:xfrm>
          <a:off x="0" y="0"/>
          <a:ext cx="0" cy="0"/>
        </a:xfrm>
      </p:grpSpPr>
    </p:spTree>
  </p:cSld>
  <p:clrMapOvr>
    <a:masterClrMapping/>
  </p:clrMapOvr>
  <p:transition spd="slow">
    <p:randomBar dir="vert"/>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2_标题幻灯片">
    <p:spTree>
      <p:nvGrpSpPr>
        <p:cNvPr id="1" name=""/>
        <p:cNvGrpSpPr/>
        <p:nvPr/>
      </p:nvGrpSpPr>
      <p:grpSpPr>
        <a:xfrm>
          <a:off x="0" y="0"/>
          <a:ext cx="0" cy="0"/>
        </a:xfrm>
      </p:grpSpPr>
    </p:spTree>
  </p:cSld>
  <p:clrMapOvr>
    <a:masterClrMapping/>
  </p:clrMapOvr>
  <p:transition spd="slow">
    <p:randomBar dir="vert"/>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5_标题幻灯片">
    <p:spTree>
      <p:nvGrpSpPr>
        <p:cNvPr id="1" name=""/>
        <p:cNvGrpSpPr/>
        <p:nvPr/>
      </p:nvGrpSpPr>
      <p:grpSpPr>
        <a:xfrm>
          <a:off x="0" y="0"/>
          <a:ext cx="0" cy="0"/>
        </a:xfrm>
      </p:grpSpPr>
    </p:spTree>
  </p:cSld>
  <p:clrMapOvr>
    <a:masterClrMapping/>
  </p:clrMapOvr>
  <p:transition spd="slow">
    <p:randomBar dir="vert"/>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cSld>
  <p:clrMapOvr>
    <a:masterClrMapping/>
  </p:clrMapOvr>
  <p:transition spd="slow">
    <p:randomBar dir="vert"/>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和内容">
    <p:spTree>
      <p:nvGrpSpPr>
        <p:cNvPr id="1" name=""/>
        <p:cNvGrpSpPr/>
        <p:nvPr/>
      </p:nvGrpSpPr>
      <p:grpSpPr>
        <a:xfrm>
          <a:off x="0" y="0"/>
          <a:ext cx="0" cy="0"/>
        </a:xfrm>
      </p:grpSpPr>
    </p:spTree>
  </p:cSld>
  <p:clrMapOvr>
    <a:masterClrMapping/>
  </p:clrMapOvr>
  <p:transition spd="slow">
    <p:randomBar dir="vert"/>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4B1AFC-6673-4FC1-8ED1-7F1A4D546E67}" type="datetimeFigureOut">
              <a:rPr lang="zh-CN" altLang="en-US" smtClean="0"/>
              <a:t>2016/12/30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和内容">
    <p:spTree>
      <p:nvGrpSpPr>
        <p:cNvPr id="1" name=""/>
        <p:cNvGrpSpPr/>
        <p:nvPr/>
      </p:nvGrpSpPr>
      <p:grpSpPr>
        <a:xfrm>
          <a:off x="0" y="0"/>
          <a:ext cx="0" cy="0"/>
        </a:xfrm>
      </p:grpSpPr>
    </p:spTree>
  </p:cSld>
  <p:clrMapOvr>
    <a:masterClrMapping/>
  </p:clrMapOvr>
  <p:transition spd="slow">
    <p:randomBar dir="vert"/>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419733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6356607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1361667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2015363"/>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089894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8159834"/>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0204841"/>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425477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697847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54B1AFC-6673-4FC1-8ED1-7F1A4D546E67}" type="datetimeFigureOut">
              <a:rPr lang="zh-CN" altLang="en-US" smtClean="0"/>
              <a:t>2016/12/30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9869530"/>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019948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54B1AFC-6673-4FC1-8ED1-7F1A4D546E67}" type="datetimeFigureOut">
              <a:rPr lang="zh-CN" altLang="en-US" smtClean="0"/>
              <a:t>2016/12/30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54B1AFC-6673-4FC1-8ED1-7F1A4D546E67}" type="datetimeFigureOut">
              <a:rPr lang="zh-CN" altLang="en-US" smtClean="0"/>
              <a:t>2016/12/30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54B1AFC-6673-4FC1-8ED1-7F1A4D546E67}" type="datetimeFigureOut">
              <a:rPr lang="zh-CN" altLang="en-US" smtClean="0"/>
              <a:t>2016/12/30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54B1AFC-6673-4FC1-8ED1-7F1A4D546E67}" type="datetimeFigureOut">
              <a:rPr lang="zh-CN" altLang="en-US" smtClean="0"/>
              <a:t>2016/12/30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54B1AFC-6673-4FC1-8ED1-7F1A4D546E67}" type="datetimeFigureOut">
              <a:rPr lang="zh-CN" altLang="en-US" smtClean="0"/>
              <a:t>2016/12/30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54B1AFC-6673-4FC1-8ED1-7F1A4D546E67}" type="datetimeFigureOut">
              <a:rPr lang="zh-CN" altLang="en-US" smtClean="0"/>
              <a:t>2016/12/30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6FD8BB-E3C9-46DF-9B94-1AF8F33E9E37}" type="slidenum">
              <a:rPr lang="zh-CN" altLang="en-US" smtClean="0"/>
              <a:t>‹#›</a:t>
            </a:fld>
            <a:endParaRPr lang="zh-CN" altLang="en-US"/>
          </a:p>
        </p:txBody>
      </p:sp>
    </p:spTree>
  </p:cSld>
  <p:clrMapOvr>
    <a:masterClrMapping/>
  </p:clrMapOvr>
  <p:transition spd="slow">
    <p:randomBar dir="vert"/>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1.xml" Type="http://schemas.openxmlformats.org/officeDocument/2006/relationships/slideLayout"/><Relationship Id="rId10" Target="../slideLayouts/slideLayout30.xml" Type="http://schemas.openxmlformats.org/officeDocument/2006/relationships/slideLayout"/><Relationship Id="rId11" Target="../slideLayouts/slideLayout31.xml" Type="http://schemas.openxmlformats.org/officeDocument/2006/relationships/slideLayout"/><Relationship Id="rId12" Target="../theme/theme2.xml" Type="http://schemas.openxmlformats.org/officeDocument/2006/relationships/theme"/><Relationship Id="rId2" Target="../slideLayouts/slideLayout22.xml" Type="http://schemas.openxmlformats.org/officeDocument/2006/relationships/slideLayout"/><Relationship Id="rId3" Target="../slideLayouts/slideLayout23.xml" Type="http://schemas.openxmlformats.org/officeDocument/2006/relationships/slideLayout"/><Relationship Id="rId4" Target="../slideLayouts/slideLayout24.xml" Type="http://schemas.openxmlformats.org/officeDocument/2006/relationships/slideLayout"/><Relationship Id="rId5" Target="../slideLayouts/slideLayout25.xml" Type="http://schemas.openxmlformats.org/officeDocument/2006/relationships/slideLayout"/><Relationship Id="rId6" Target="../slideLayouts/slideLayout26.xml" Type="http://schemas.openxmlformats.org/officeDocument/2006/relationships/slideLayout"/><Relationship Id="rId7" Target="../slideLayouts/slideLayout27.xml" Type="http://schemas.openxmlformats.org/officeDocument/2006/relationships/slideLayout"/><Relationship Id="rId8" Target="../slideLayouts/slideLayout28.xml" Type="http://schemas.openxmlformats.org/officeDocument/2006/relationships/slideLayout"/><Relationship Id="rId9" Target="../slideLayouts/slideLayout2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B1AFC-6673-4FC1-8ED1-7F1A4D546E67}" type="datetimeFigureOut">
              <a:rPr lang="zh-CN" altLang="en-US" smtClean="0"/>
              <a:t>2016/12/30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FD8BB-E3C9-46DF-9B94-1AF8F33E9E3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slow">
    <p:randomBar dir="ver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2016/12/30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4903727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0.xml" Type="http://schemas.openxmlformats.org/officeDocument/2006/relationships/slideLayout"/><Relationship Id="rId2"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8.xml" Type="http://schemas.openxmlformats.org/officeDocument/2006/relationships/notesSlide"/><Relationship Id="rId3" Target="../media/image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jpeg" Type="http://schemas.openxmlformats.org/officeDocument/2006/relationships/image"/><Relationship Id="rId3" Target="../media/image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25.jpeg" Type="http://schemas.openxmlformats.org/officeDocument/2006/relationships/image"/><Relationship Id="rId11" Target="../media/image26.jpeg" Type="http://schemas.openxmlformats.org/officeDocument/2006/relationships/image"/><Relationship Id="rId12" Target="../media/image5.png" Type="http://schemas.openxmlformats.org/officeDocument/2006/relationships/image"/><Relationship Id="rId2" Target="../media/image17.jpe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 Id="rId6" Target="../media/image21.jpeg" Type="http://schemas.openxmlformats.org/officeDocument/2006/relationships/image"/><Relationship Id="rId7" Target="../media/image22.jpeg" Type="http://schemas.openxmlformats.org/officeDocument/2006/relationships/image"/><Relationship Id="rId8" Target="../media/image23.jpeg" Type="http://schemas.openxmlformats.org/officeDocument/2006/relationships/image"/><Relationship Id="rId9" Target="../media/image24.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0.xml" Type="http://schemas.openxmlformats.org/officeDocument/2006/relationships/slideLayout"/><Relationship Id="rId2" Target="../media/image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0.xml" Type="http://schemas.openxmlformats.org/officeDocument/2006/relationships/slideLayout"/><Relationship Id="rId10" Target="../media/image35.jpeg" Type="http://schemas.openxmlformats.org/officeDocument/2006/relationships/image"/><Relationship Id="rId11" Target="../media/image5.png" Type="http://schemas.openxmlformats.org/officeDocument/2006/relationships/image"/><Relationship Id="rId2" Target="../media/image27.jpeg" Type="http://schemas.openxmlformats.org/officeDocument/2006/relationships/image"/><Relationship Id="rId3" Target="../media/image28.jpeg" Type="http://schemas.openxmlformats.org/officeDocument/2006/relationships/image"/><Relationship Id="rId4" Target="../media/image29.jpeg" Type="http://schemas.openxmlformats.org/officeDocument/2006/relationships/image"/><Relationship Id="rId5" Target="../media/image30.jpeg" Type="http://schemas.openxmlformats.org/officeDocument/2006/relationships/image"/><Relationship Id="rId6" Target="../media/image31.jpeg" Type="http://schemas.openxmlformats.org/officeDocument/2006/relationships/image"/><Relationship Id="rId7" Target="../media/image32.jpeg" Type="http://schemas.openxmlformats.org/officeDocument/2006/relationships/image"/><Relationship Id="rId8" Target="../media/image33.jpeg" Type="http://schemas.openxmlformats.org/officeDocument/2006/relationships/image"/><Relationship Id="rId9" Target="../media/image34.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9.jpeg" Type="http://schemas.openxmlformats.org/officeDocument/2006/relationships/image"/><Relationship Id="rId3" Target="../media/image5.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36.png" Type="http://schemas.openxmlformats.org/officeDocument/2006/relationships/image"/><Relationship Id="rId4" Target="../media/image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 Id="rId3"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2.xml" Type="http://schemas.openxmlformats.org/officeDocument/2006/relationships/notesSlide"/><Relationship Id="rId3" Target="../media/image6.jpeg" Type="http://schemas.openxmlformats.org/officeDocument/2006/relationships/image"/><Relationship Id="rId4"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8.xml" Type="http://schemas.openxmlformats.org/officeDocument/2006/relationships/slideLayout"/><Relationship Id="rId2" Target="../charts/chart1.xml" Type="http://schemas.openxmlformats.org/officeDocument/2006/relationships/chart"/><Relationship Id="rId3" Target="../media/image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图文框 6"/>
          <p:cNvSpPr/>
          <p:nvPr/>
        </p:nvSpPr>
        <p:spPr>
          <a:xfrm>
            <a:off x="3768011" y="1181869"/>
            <a:ext cx="4650475" cy="4650475"/>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5" name="图片 4"/>
          <p:cNvPicPr>
            <a:picLocks noChangeAspect="1"/>
          </p:cNvPicPr>
          <p:nvPr/>
        </p:nvPicPr>
        <p:blipFill>
          <a:blip r:embed="rId2">
            <a:extLst>
              <a:ext uri="{28A0092B-C50C-407E-A947-70E740481C1C}">
                <a14:useLocalDpi val="0"/>
              </a:ext>
            </a:extLst>
          </a:blip>
          <a:srcRect l="28398"/>
          <a:stretch>
            <a:fillRect/>
          </a:stretch>
        </p:blipFill>
        <p:spPr>
          <a:xfrm rot="5400000">
            <a:off x="1624347" y="-1129249"/>
            <a:ext cx="6791780" cy="8494029"/>
          </a:xfrm>
          <a:prstGeom prst="rect">
            <a:avLst/>
          </a:prstGeom>
        </p:spPr>
      </p:pic>
      <p:sp>
        <p:nvSpPr>
          <p:cNvPr id="9" name="文本框 8"/>
          <p:cNvSpPr txBox="1"/>
          <p:nvPr/>
        </p:nvSpPr>
        <p:spPr>
          <a:xfrm>
            <a:off x="3908933" y="1636941"/>
            <a:ext cx="4357784" cy="2529840"/>
          </a:xfrm>
          <a:prstGeom prst="rect">
            <a:avLst/>
          </a:prstGeom>
          <a:noFill/>
        </p:spPr>
        <p:txBody>
          <a:bodyPr rtlCol="0" wrap="square">
            <a:spAutoFit/>
          </a:bodyPr>
          <a:lstStyle/>
          <a:p>
            <a:pPr algn="ctr"/>
            <a:r>
              <a:rPr altLang="zh-CN" lang="en-US" smtClean="0" sz="16000">
                <a:latin charset="0" panose="020b0806030902050204" pitchFamily="34" typeface="Impact"/>
              </a:rPr>
              <a:t>2017</a:t>
            </a:r>
          </a:p>
        </p:txBody>
      </p:sp>
      <p:sp>
        <p:nvSpPr>
          <p:cNvPr id="10" name="文本框 9"/>
          <p:cNvSpPr txBox="1"/>
          <p:nvPr/>
        </p:nvSpPr>
        <p:spPr>
          <a:xfrm>
            <a:off x="4031766" y="3776074"/>
            <a:ext cx="3993120" cy="762000"/>
          </a:xfrm>
          <a:prstGeom prst="rect">
            <a:avLst/>
          </a:prstGeom>
          <a:noFill/>
        </p:spPr>
        <p:txBody>
          <a:bodyPr rtlCol="0" wrap="square">
            <a:spAutoFit/>
          </a:bodyPr>
          <a:lstStyle/>
          <a:p>
            <a:pPr algn="dist"/>
            <a:r>
              <a:rPr altLang="zh-CN" lang="en-US" smtClean="0" sz="4400">
                <a:latin charset="0" panose="020b0806030902050204" pitchFamily="34" typeface="Impact"/>
                <a:ea charset="-122" panose="02000000000000000000" pitchFamily="2" typeface="方正兰亭粗黑简体"/>
              </a:rPr>
              <a:t>Business Report</a:t>
            </a:r>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rot="20901040">
            <a:off x="7530864" y="3142331"/>
            <a:ext cx="3123449" cy="2771127"/>
          </a:xfrm>
          <a:prstGeom prst="rect">
            <a:avLst/>
          </a:prstGeom>
        </p:spPr>
      </p:pic>
      <p:sp>
        <p:nvSpPr>
          <p:cNvPr id="11" name="文本框 10"/>
          <p:cNvSpPr txBox="1"/>
          <p:nvPr/>
        </p:nvSpPr>
        <p:spPr>
          <a:xfrm>
            <a:off x="5237916" y="4634387"/>
            <a:ext cx="1716168" cy="457200"/>
          </a:xfrm>
          <a:prstGeom prst="rect">
            <a:avLst/>
          </a:prstGeom>
          <a:noFill/>
        </p:spPr>
        <p:txBody>
          <a:bodyPr rtlCol="0" wrap="square">
            <a:spAutoFit/>
          </a:bodyPr>
          <a:lstStyle/>
          <a:p>
            <a:pPr algn="dist"/>
            <a:endParaRPr altLang="en-US" lang="zh-CN" sz="2400">
              <a:latin charset="0" panose="020b0806030902050204" pitchFamily="34" typeface="Impact"/>
              <a:ea charset="-122" panose="02000000000000000000" pitchFamily="2" typeface="方正兰亭粗黑简体"/>
            </a:endParaRPr>
          </a:p>
        </p:txBody>
      </p:sp>
    </p:spTree>
  </p:cSld>
  <p:clrMapOvr>
    <a:masterClrMapping/>
  </p:clrMapOvr>
  <p:transition spd="slow">
    <p:randomBar dir="vert"/>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4177893" y="190222"/>
            <a:ext cx="7736107" cy="6927508"/>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rot="1029016">
            <a:off x="521061" y="1548367"/>
            <a:ext cx="3966765" cy="3519317"/>
          </a:xfrm>
          <a:prstGeom prst="rect">
            <a:avLst/>
          </a:prstGeom>
        </p:spPr>
      </p:pic>
      <p:sp>
        <p:nvSpPr>
          <p:cNvPr id="9" name="文本框 8"/>
          <p:cNvSpPr txBox="1"/>
          <p:nvPr/>
        </p:nvSpPr>
        <p:spPr>
          <a:xfrm>
            <a:off x="1385930" y="2377002"/>
            <a:ext cx="4710069" cy="1844040"/>
          </a:xfrm>
          <a:prstGeom prst="rect">
            <a:avLst/>
          </a:prstGeom>
          <a:noFill/>
        </p:spPr>
        <p:txBody>
          <a:bodyPr rtlCol="0" wrap="square">
            <a:spAutoFit/>
          </a:bodyPr>
          <a:lstStyle/>
          <a:p>
            <a:pPr algn="dist"/>
            <a:r>
              <a:rPr altLang="zh-CN" lang="en-US" smtClean="0" sz="11500">
                <a:latin charset="0" panose="020b0806030902050204" pitchFamily="34" typeface="Impact"/>
              </a:rPr>
              <a:t>PART02</a:t>
            </a:r>
          </a:p>
        </p:txBody>
      </p:sp>
      <p:sp>
        <p:nvSpPr>
          <p:cNvPr id="10" name="文本框 9"/>
          <p:cNvSpPr txBox="1"/>
          <p:nvPr/>
        </p:nvSpPr>
        <p:spPr>
          <a:xfrm>
            <a:off x="1426874" y="4024700"/>
            <a:ext cx="4578142" cy="579120"/>
          </a:xfrm>
          <a:prstGeom prst="rect">
            <a:avLst/>
          </a:prstGeom>
          <a:noFill/>
        </p:spPr>
        <p:txBody>
          <a:bodyPr rtlCol="0" wrap="square">
            <a:spAutoFit/>
          </a:bodyPr>
          <a:lstStyle/>
          <a:p>
            <a:pPr algn="dist"/>
            <a:r>
              <a:rPr altLang="en-US" lang="zh-CN" smtClean="0" sz="3200">
                <a:latin charset="-122" panose="02000000000000000000" pitchFamily="2" typeface="方正兰亭粗黑简体"/>
                <a:ea charset="-122" panose="02000000000000000000" pitchFamily="2" typeface="方正兰亭粗黑简体"/>
              </a:rPr>
              <a:t>项目计划介绍</a:t>
            </a:r>
          </a:p>
        </p:txBody>
      </p:sp>
    </p:spTree>
  </p:cSld>
  <p:clrMapOvr>
    <a:masterClrMapping/>
  </p:clrMapOvr>
  <p:transition spd="slow">
    <p:randomBar dir="vert"/>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弧形 5"/>
          <p:cNvSpPr/>
          <p:nvPr/>
        </p:nvSpPr>
        <p:spPr>
          <a:xfrm>
            <a:off x="3823835" y="1969400"/>
            <a:ext cx="4352309" cy="4352309"/>
          </a:xfrm>
          <a:prstGeom prst="arc">
            <a:avLst>
              <a:gd fmla="val 10767169" name="adj1"/>
              <a:gd fmla="val 0" name="adj2"/>
            </a:avLst>
          </a:prstGeom>
          <a:noFill/>
          <a:ln w="12700">
            <a:solidFill>
              <a:srgbClr val="F3A3A8"/>
            </a:solidFill>
          </a:ln>
        </p:spPr>
        <p:txBody>
          <a:bodyPr anchor="t" anchorCtr="0" bIns="60960" compatLnSpc="1" lIns="121920" numCol="1" rIns="121920" tIns="60960" vert="horz" wrap="square"/>
          <a:lstStyle/>
          <a:p>
            <a:endParaRPr altLang="en-US" lang="zh-CN" sz="2400">
              <a:latin charset="-122" panose="02010600040101010101" pitchFamily="2" typeface="华文细黑"/>
              <a:ea charset="-122" pitchFamily="2" typeface="华文细黑"/>
            </a:endParaRPr>
          </a:p>
        </p:txBody>
      </p:sp>
      <p:sp>
        <p:nvSpPr>
          <p:cNvPr id="8" name="椭圆 7"/>
          <p:cNvSpPr/>
          <p:nvPr/>
        </p:nvSpPr>
        <p:spPr>
          <a:xfrm>
            <a:off x="3691568" y="3998493"/>
            <a:ext cx="192000" cy="192000"/>
          </a:xfrm>
          <a:prstGeom prst="ellipse">
            <a:avLst/>
          </a:prstGeom>
          <a:solidFill>
            <a:srgbClr val="F3A3A8"/>
          </a:solidFill>
          <a:ln>
            <a:noFill/>
          </a:ln>
        </p:spPr>
        <p:txBody>
          <a:bodyPr anchor="t" anchorCtr="0" bIns="60960" compatLnSpc="1" lIns="121920" numCol="1" rIns="121920" tIns="60960" vert="horz" wrap="square"/>
          <a:lstStyle/>
          <a:p>
            <a:endParaRPr altLang="en-US" lang="zh-CN" sz="2400">
              <a:latin charset="-122" panose="02010600040101010101" pitchFamily="2" typeface="华文细黑"/>
              <a:ea charset="-122" pitchFamily="2" typeface="华文细黑"/>
            </a:endParaRPr>
          </a:p>
        </p:txBody>
      </p:sp>
      <p:sp>
        <p:nvSpPr>
          <p:cNvPr id="9" name="椭圆 8"/>
          <p:cNvSpPr/>
          <p:nvPr/>
        </p:nvSpPr>
        <p:spPr>
          <a:xfrm>
            <a:off x="8067989" y="3998493"/>
            <a:ext cx="192000" cy="192000"/>
          </a:xfrm>
          <a:prstGeom prst="ellipse">
            <a:avLst/>
          </a:prstGeom>
          <a:solidFill>
            <a:srgbClr val="F3A3A8"/>
          </a:solidFill>
          <a:ln>
            <a:noFill/>
          </a:ln>
        </p:spPr>
        <p:txBody>
          <a:bodyPr anchor="t" anchorCtr="0" bIns="60960" compatLnSpc="1" lIns="121920" numCol="1" rIns="121920" tIns="60960" vert="horz" wrap="square"/>
          <a:lstStyle/>
          <a:p>
            <a:endParaRPr altLang="en-US" lang="zh-CN" sz="2400">
              <a:latin charset="-122" panose="02010600040101010101" pitchFamily="2" typeface="华文细黑"/>
              <a:ea charset="-122" pitchFamily="2" typeface="华文细黑"/>
            </a:endParaRPr>
          </a:p>
        </p:txBody>
      </p:sp>
      <p:sp>
        <p:nvSpPr>
          <p:cNvPr id="10" name="椭圆 9"/>
          <p:cNvSpPr/>
          <p:nvPr/>
        </p:nvSpPr>
        <p:spPr>
          <a:xfrm>
            <a:off x="4271819" y="2577293"/>
            <a:ext cx="192000" cy="192000"/>
          </a:xfrm>
          <a:prstGeom prst="ellipse">
            <a:avLst/>
          </a:prstGeom>
          <a:solidFill>
            <a:srgbClr val="F3A3A8"/>
          </a:solidFill>
          <a:ln>
            <a:noFill/>
          </a:ln>
        </p:spPr>
        <p:txBody>
          <a:bodyPr anchor="t" anchorCtr="0" bIns="60960" compatLnSpc="1" lIns="121920" numCol="1" rIns="121920" tIns="60960" vert="horz" wrap="square"/>
          <a:lstStyle/>
          <a:p>
            <a:endParaRPr altLang="en-US" lang="zh-CN" sz="2400">
              <a:latin charset="-122" panose="02010600040101010101" pitchFamily="2" typeface="华文细黑"/>
              <a:ea charset="-122" pitchFamily="2" typeface="华文细黑"/>
            </a:endParaRPr>
          </a:p>
        </p:txBody>
      </p:sp>
      <p:sp>
        <p:nvSpPr>
          <p:cNvPr id="11" name="椭圆 10"/>
          <p:cNvSpPr/>
          <p:nvPr/>
        </p:nvSpPr>
        <p:spPr>
          <a:xfrm>
            <a:off x="7536160" y="2577293"/>
            <a:ext cx="192000" cy="192000"/>
          </a:xfrm>
          <a:prstGeom prst="ellipse">
            <a:avLst/>
          </a:prstGeom>
          <a:solidFill>
            <a:srgbClr val="F3A3A8"/>
          </a:solidFill>
          <a:ln>
            <a:noFill/>
          </a:ln>
        </p:spPr>
        <p:txBody>
          <a:bodyPr anchor="t" anchorCtr="0" bIns="60960" compatLnSpc="1" lIns="121920" numCol="1" rIns="121920" tIns="60960" vert="horz" wrap="square"/>
          <a:lstStyle/>
          <a:p>
            <a:endParaRPr altLang="en-US" lang="zh-CN" sz="2400">
              <a:latin charset="-122" panose="02010600040101010101" pitchFamily="2" typeface="华文细黑"/>
              <a:ea charset="-122" pitchFamily="2" typeface="华文细黑"/>
            </a:endParaRPr>
          </a:p>
        </p:txBody>
      </p:sp>
      <p:sp>
        <p:nvSpPr>
          <p:cNvPr id="12" name="椭圆 11"/>
          <p:cNvSpPr/>
          <p:nvPr/>
        </p:nvSpPr>
        <p:spPr>
          <a:xfrm>
            <a:off x="5903989" y="1872395"/>
            <a:ext cx="192000" cy="192000"/>
          </a:xfrm>
          <a:prstGeom prst="ellipse">
            <a:avLst/>
          </a:prstGeom>
          <a:solidFill>
            <a:srgbClr val="F3A3A8"/>
          </a:solidFill>
          <a:ln>
            <a:noFill/>
          </a:ln>
        </p:spPr>
        <p:txBody>
          <a:bodyPr anchor="t" anchorCtr="0" bIns="60960" compatLnSpc="1" lIns="121920" numCol="1" rIns="121920" tIns="60960" vert="horz" wrap="square"/>
          <a:lstStyle/>
          <a:p>
            <a:endParaRPr altLang="en-US" lang="zh-CN" sz="2400">
              <a:latin charset="-122" panose="02010600040101010101" pitchFamily="2" typeface="华文细黑"/>
              <a:ea charset="-122" pitchFamily="2" typeface="华文细黑"/>
            </a:endParaRPr>
          </a:p>
        </p:txBody>
      </p:sp>
      <p:sp>
        <p:nvSpPr>
          <p:cNvPr id="16" name="文本框 9"/>
          <p:cNvSpPr txBox="1"/>
          <p:nvPr/>
        </p:nvSpPr>
        <p:spPr>
          <a:xfrm>
            <a:off x="8400255" y="3899334"/>
            <a:ext cx="1554480" cy="457200"/>
          </a:xfrm>
          <a:prstGeom prst="rect">
            <a:avLst/>
          </a:prstGeom>
          <a:noFill/>
        </p:spPr>
        <p:txBody>
          <a:bodyPr rtlCol="0" wrap="none">
            <a:spAutoFit/>
          </a:bodyPr>
          <a:lstStyle/>
          <a:p>
            <a:r>
              <a:rPr altLang="en-US" lang="zh-CN" sz="2400">
                <a:latin charset="-122" panose="02010600040101010101" pitchFamily="2" typeface="华文细黑"/>
                <a:ea charset="-122" pitchFamily="2" typeface="华文细黑"/>
              </a:rPr>
              <a:t>工作项目5</a:t>
            </a:r>
          </a:p>
        </p:txBody>
      </p:sp>
      <p:sp>
        <p:nvSpPr>
          <p:cNvPr id="17" name="文本框 9"/>
          <p:cNvSpPr txBox="1"/>
          <p:nvPr/>
        </p:nvSpPr>
        <p:spPr>
          <a:xfrm>
            <a:off x="7920203" y="2427073"/>
            <a:ext cx="1554480" cy="457200"/>
          </a:xfrm>
          <a:prstGeom prst="rect">
            <a:avLst/>
          </a:prstGeom>
          <a:noFill/>
        </p:spPr>
        <p:txBody>
          <a:bodyPr rtlCol="0" wrap="none">
            <a:spAutoFit/>
          </a:bodyPr>
          <a:lstStyle/>
          <a:p>
            <a:r>
              <a:rPr altLang="en-US" lang="zh-CN" sz="2400">
                <a:latin charset="-122" panose="02010600040101010101" pitchFamily="2" typeface="华文细黑"/>
                <a:ea charset="-122" pitchFamily="2" typeface="华文细黑"/>
              </a:rPr>
              <a:t>工作项目4</a:t>
            </a:r>
          </a:p>
        </p:txBody>
      </p:sp>
      <p:sp>
        <p:nvSpPr>
          <p:cNvPr id="18" name="文本框 9"/>
          <p:cNvSpPr txBox="1"/>
          <p:nvPr/>
        </p:nvSpPr>
        <p:spPr>
          <a:xfrm>
            <a:off x="2159563" y="3899334"/>
            <a:ext cx="1554480" cy="457200"/>
          </a:xfrm>
          <a:prstGeom prst="rect">
            <a:avLst/>
          </a:prstGeom>
          <a:noFill/>
        </p:spPr>
        <p:txBody>
          <a:bodyPr rtlCol="0" wrap="none">
            <a:spAutoFit/>
          </a:bodyPr>
          <a:lstStyle/>
          <a:p>
            <a:r>
              <a:rPr altLang="en-US" lang="zh-CN" sz="2400">
                <a:latin charset="-122" panose="02010600040101010101" pitchFamily="2" typeface="华文细黑"/>
                <a:ea charset="-122" pitchFamily="2" typeface="华文细黑"/>
              </a:rPr>
              <a:t>工作项目1</a:t>
            </a:r>
          </a:p>
        </p:txBody>
      </p:sp>
      <p:sp>
        <p:nvSpPr>
          <p:cNvPr id="19" name="文本框 9"/>
          <p:cNvSpPr txBox="1"/>
          <p:nvPr/>
        </p:nvSpPr>
        <p:spPr>
          <a:xfrm>
            <a:off x="2698459" y="2427073"/>
            <a:ext cx="1554480" cy="457200"/>
          </a:xfrm>
          <a:prstGeom prst="rect">
            <a:avLst/>
          </a:prstGeom>
          <a:noFill/>
        </p:spPr>
        <p:txBody>
          <a:bodyPr rtlCol="0" wrap="none">
            <a:spAutoFit/>
          </a:bodyPr>
          <a:lstStyle/>
          <a:p>
            <a:r>
              <a:rPr altLang="en-US" lang="zh-CN" sz="2400">
                <a:latin charset="-122" panose="02010600040101010101" pitchFamily="2" typeface="华文细黑"/>
                <a:ea charset="-122" pitchFamily="2" typeface="华文细黑"/>
              </a:rPr>
              <a:t>工作项目2</a:t>
            </a:r>
          </a:p>
        </p:txBody>
      </p:sp>
      <p:sp>
        <p:nvSpPr>
          <p:cNvPr id="20" name="文本框 9"/>
          <p:cNvSpPr txBox="1"/>
          <p:nvPr/>
        </p:nvSpPr>
        <p:spPr>
          <a:xfrm>
            <a:off x="5261326" y="1220756"/>
            <a:ext cx="1554480" cy="457200"/>
          </a:xfrm>
          <a:prstGeom prst="rect">
            <a:avLst/>
          </a:prstGeom>
          <a:noFill/>
        </p:spPr>
        <p:txBody>
          <a:bodyPr rtlCol="0" wrap="none">
            <a:spAutoFit/>
          </a:bodyPr>
          <a:lstStyle/>
          <a:p>
            <a:r>
              <a:rPr altLang="en-US" lang="zh-CN" sz="2400">
                <a:latin charset="-122" panose="02010600040101010101" pitchFamily="2" typeface="华文细黑"/>
                <a:ea charset="-122" pitchFamily="2" typeface="华文细黑"/>
              </a:rPr>
              <a:t>工作项目3</a:t>
            </a:r>
          </a:p>
        </p:txBody>
      </p:sp>
      <p:sp>
        <p:nvSpPr>
          <p:cNvPr id="14" name="文本框 9"/>
          <p:cNvSpPr txBox="1"/>
          <p:nvPr/>
        </p:nvSpPr>
        <p:spPr>
          <a:xfrm>
            <a:off x="5152142" y="5962359"/>
            <a:ext cx="1808480" cy="579120"/>
          </a:xfrm>
          <a:prstGeom prst="rect">
            <a:avLst/>
          </a:prstGeom>
          <a:noFill/>
        </p:spPr>
        <p:txBody>
          <a:bodyPr rtlCol="0" wrap="none">
            <a:spAutoFit/>
          </a:bodyPr>
          <a:lstStyle/>
          <a:p>
            <a:r>
              <a:rPr altLang="en-US" lang="zh-CN" sz="3200">
                <a:latin charset="-122" panose="02010600040101010101" pitchFamily="2" typeface="华文细黑"/>
                <a:ea charset="-122" pitchFamily="2" typeface="华文细黑"/>
              </a:rPr>
              <a:t>重点项目</a:t>
            </a:r>
          </a:p>
        </p:txBody>
      </p:sp>
      <p:sp>
        <p:nvSpPr>
          <p:cNvPr id="15" name="Freeform 130"/>
          <p:cNvSpPr>
            <a:spLocks noEditPoints="1"/>
          </p:cNvSpPr>
          <p:nvPr/>
        </p:nvSpPr>
        <p:spPr bwMode="auto">
          <a:xfrm>
            <a:off x="4031989" y="2153259"/>
            <a:ext cx="3984224" cy="3784408"/>
          </a:xfrm>
          <a:custGeom>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b="b" l="0" r="r" t="0"/>
            <a:pathLst>
              <a:path h="719" w="746">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gradFill>
            <a:gsLst>
              <a:gs pos="100000">
                <a:srgbClr val="2E5DAA"/>
              </a:gs>
              <a:gs pos="56000">
                <a:srgbClr val="F3A3A8"/>
              </a:gs>
            </a:gsLst>
            <a:lin ang="3600000" scaled="0"/>
          </a:gradFill>
          <a:ln w="9525">
            <a:noFill/>
            <a:round/>
          </a:ln>
        </p:spPr>
        <p:txBody>
          <a:bodyPr anchor="t" anchorCtr="0" bIns="81280" compatLnSpc="1" lIns="162560" numCol="1" rIns="162560" tIns="81280" vert="horz" wrap="square"/>
          <a:lstStyle/>
          <a:p>
            <a:endParaRPr lang="en-US" sz="3200">
              <a:latin charset="-122" panose="02010600040101010101" pitchFamily="2" typeface="华文细黑"/>
              <a:ea charset="-122" pitchFamily="2" typeface="华文细黑"/>
            </a:endParaRPr>
          </a:p>
        </p:txBody>
      </p:sp>
      <p:grpSp>
        <p:nvGrpSpPr>
          <p:cNvPr id="21" name="组合 20"/>
          <p:cNvGrpSpPr/>
          <p:nvPr/>
        </p:nvGrpSpPr>
        <p:grpSpPr>
          <a:xfrm>
            <a:off x="-6508" y="258236"/>
            <a:ext cx="4151250" cy="1200863"/>
            <a:chOff x="-259891" y="-1"/>
            <a:chExt cx="4151250" cy="1200863"/>
          </a:xfrm>
        </p:grpSpPr>
        <p:sp>
          <p:nvSpPr>
            <p:cNvPr id="22" name="图文框 21"/>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23" name="图片 22"/>
            <p:cNvPicPr>
              <a:picLocks noChangeAspect="1"/>
            </p:cNvPicPr>
            <p:nvPr/>
          </p:nvPicPr>
          <p:blipFill>
            <a:blip r:embed="rId2">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24" name="文本框 23"/>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25" name="文本框 24"/>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ppt_x"/>
                                          </p:val>
                                        </p:tav>
                                        <p:tav tm="100000">
                                          <p:val>
                                            <p:strVal val="#ppt_x"/>
                                          </p:val>
                                        </p:tav>
                                      </p:tavLst>
                                    </p:anim>
                                    <p:anim calcmode="lin" valueType="num">
                                      <p:cBhvr additive="base">
                                        <p:cTn dur="500" fill="hold" id="8"/>
                                        <p:tgtEl>
                                          <p:spTgt spid="1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6"/>
                                        </p:tgtEl>
                                        <p:attrNameLst>
                                          <p:attrName>style.visibility</p:attrName>
                                        </p:attrNameLst>
                                      </p:cBhvr>
                                      <p:to>
                                        <p:strVal val="visible"/>
                                      </p:to>
                                    </p:set>
                                    <p:animEffect filter="wipe(left)" transition="in">
                                      <p:cBhvr>
                                        <p:cTn dur="500" id="12"/>
                                        <p:tgtEl>
                                          <p:spTgt spid="6"/>
                                        </p:tgtEl>
                                      </p:cBhvr>
                                    </p:animEffect>
                                  </p:childTnLst>
                                </p:cTn>
                              </p:par>
                            </p:childTnLst>
                          </p:cTn>
                        </p:par>
                        <p:par>
                          <p:cTn fill="hold" id="13" nodeType="afterGroup">
                            <p:stCondLst>
                              <p:cond delay="1000"/>
                            </p:stCondLst>
                            <p:childTnLst>
                              <p:par>
                                <p:cTn fill="hold" grpId="0" id="14" nodeType="afterEffect" presetClass="entr" presetID="23" presetSubtype="36">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p:cTn dur="1000" fill="hold" id="16"/>
                                        <p:tgtEl>
                                          <p:spTgt spid="8"/>
                                        </p:tgtEl>
                                        <p:attrNameLst>
                                          <p:attrName>ppt_w</p:attrName>
                                        </p:attrNameLst>
                                      </p:cBhvr>
                                      <p:tavLst>
                                        <p:tav tm="0">
                                          <p:val>
                                            <p:strVal val="(6*min(max(#ppt_w*#ppt_h,.3),1)-7.4)/-.7*#ppt_w"/>
                                          </p:val>
                                        </p:tav>
                                        <p:tav tm="100000">
                                          <p:val>
                                            <p:strVal val="#ppt_w"/>
                                          </p:val>
                                        </p:tav>
                                      </p:tavLst>
                                    </p:anim>
                                    <p:anim calcmode="lin" valueType="num">
                                      <p:cBhvr>
                                        <p:cTn dur="1000" fill="hold" id="17"/>
                                        <p:tgtEl>
                                          <p:spTgt spid="8"/>
                                        </p:tgtEl>
                                        <p:attrNameLst>
                                          <p:attrName>ppt_h</p:attrName>
                                        </p:attrNameLst>
                                      </p:cBhvr>
                                      <p:tavLst>
                                        <p:tav tm="0">
                                          <p:val>
                                            <p:strVal val="(6*min(max(#ppt_w*#ppt_h,.3),1)-7.4)/-.7*#ppt_h"/>
                                          </p:val>
                                        </p:tav>
                                        <p:tav tm="100000">
                                          <p:val>
                                            <p:strVal val="#ppt_h"/>
                                          </p:val>
                                        </p:tav>
                                      </p:tavLst>
                                    </p:anim>
                                    <p:anim calcmode="lin" valueType="num">
                                      <p:cBhvr>
                                        <p:cTn dur="1000" fill="hold" id="18"/>
                                        <p:tgtEl>
                                          <p:spTgt spid="8"/>
                                        </p:tgtEl>
                                        <p:attrNameLst>
                                          <p:attrName>ppt_x</p:attrName>
                                        </p:attrNameLst>
                                      </p:cBhvr>
                                      <p:tavLst>
                                        <p:tav tm="0">
                                          <p:val>
                                            <p:fltVal val="0.5"/>
                                          </p:val>
                                        </p:tav>
                                        <p:tav tm="100000">
                                          <p:val>
                                            <p:strVal val="#ppt_x"/>
                                          </p:val>
                                        </p:tav>
                                      </p:tavLst>
                                    </p:anim>
                                    <p:anim calcmode="lin" valueType="num">
                                      <p:cBhvr>
                                        <p:cTn dur="1000" fill="hold" id="19"/>
                                        <p:tgtEl>
                                          <p:spTgt spid="8"/>
                                        </p:tgtEl>
                                        <p:attrNameLst>
                                          <p:attrName>ppt_y</p:attrName>
                                        </p:attrNameLst>
                                      </p:cBhvr>
                                      <p:tavLst>
                                        <p:tav tm="0">
                                          <p:val>
                                            <p:strVal val="1+(6*min(max(#ppt_w*#ppt_h,.3),1)-7.4)/-.7*#ppt_h/2"/>
                                          </p:val>
                                        </p:tav>
                                        <p:tav tm="100000">
                                          <p:val>
                                            <p:strVal val="#ppt_y"/>
                                          </p:val>
                                        </p:tav>
                                      </p:tavLst>
                                    </p:anim>
                                  </p:childTnLst>
                                </p:cTn>
                              </p:par>
                              <p:par>
                                <p:cTn fill="hold" grpId="0" id="20" nodeType="withEffect" presetClass="entr" presetID="23" presetSubtype="36">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p:cTn dur="1000" fill="hold" id="22"/>
                                        <p:tgtEl>
                                          <p:spTgt spid="10"/>
                                        </p:tgtEl>
                                        <p:attrNameLst>
                                          <p:attrName>ppt_w</p:attrName>
                                        </p:attrNameLst>
                                      </p:cBhvr>
                                      <p:tavLst>
                                        <p:tav tm="0">
                                          <p:val>
                                            <p:strVal val="(6*min(max(#ppt_w*#ppt_h,.3),1)-7.4)/-.7*#ppt_w"/>
                                          </p:val>
                                        </p:tav>
                                        <p:tav tm="100000">
                                          <p:val>
                                            <p:strVal val="#ppt_w"/>
                                          </p:val>
                                        </p:tav>
                                      </p:tavLst>
                                    </p:anim>
                                    <p:anim calcmode="lin" valueType="num">
                                      <p:cBhvr>
                                        <p:cTn dur="1000" fill="hold" id="23"/>
                                        <p:tgtEl>
                                          <p:spTgt spid="10"/>
                                        </p:tgtEl>
                                        <p:attrNameLst>
                                          <p:attrName>ppt_h</p:attrName>
                                        </p:attrNameLst>
                                      </p:cBhvr>
                                      <p:tavLst>
                                        <p:tav tm="0">
                                          <p:val>
                                            <p:strVal val="(6*min(max(#ppt_w*#ppt_h,.3),1)-7.4)/-.7*#ppt_h"/>
                                          </p:val>
                                        </p:tav>
                                        <p:tav tm="100000">
                                          <p:val>
                                            <p:strVal val="#ppt_h"/>
                                          </p:val>
                                        </p:tav>
                                      </p:tavLst>
                                    </p:anim>
                                    <p:anim calcmode="lin" valueType="num">
                                      <p:cBhvr>
                                        <p:cTn dur="1000" fill="hold" id="24"/>
                                        <p:tgtEl>
                                          <p:spTgt spid="10"/>
                                        </p:tgtEl>
                                        <p:attrNameLst>
                                          <p:attrName>ppt_x</p:attrName>
                                        </p:attrNameLst>
                                      </p:cBhvr>
                                      <p:tavLst>
                                        <p:tav tm="0">
                                          <p:val>
                                            <p:fltVal val="0.5"/>
                                          </p:val>
                                        </p:tav>
                                        <p:tav tm="100000">
                                          <p:val>
                                            <p:strVal val="#ppt_x"/>
                                          </p:val>
                                        </p:tav>
                                      </p:tavLst>
                                    </p:anim>
                                    <p:anim calcmode="lin" valueType="num">
                                      <p:cBhvr>
                                        <p:cTn dur="1000" fill="hold" id="25"/>
                                        <p:tgtEl>
                                          <p:spTgt spid="10"/>
                                        </p:tgtEl>
                                        <p:attrNameLst>
                                          <p:attrName>ppt_y</p:attrName>
                                        </p:attrNameLst>
                                      </p:cBhvr>
                                      <p:tavLst>
                                        <p:tav tm="0">
                                          <p:val>
                                            <p:strVal val="1+(6*min(max(#ppt_w*#ppt_h,.3),1)-7.4)/-.7*#ppt_h/2"/>
                                          </p:val>
                                        </p:tav>
                                        <p:tav tm="100000">
                                          <p:val>
                                            <p:strVal val="#ppt_y"/>
                                          </p:val>
                                        </p:tav>
                                      </p:tavLst>
                                    </p:anim>
                                  </p:childTnLst>
                                </p:cTn>
                              </p:par>
                              <p:par>
                                <p:cTn fill="hold" grpId="0" id="26" nodeType="withEffect" presetClass="entr" presetID="23" presetSubtype="36">
                                  <p:stCondLst>
                                    <p:cond delay="0"/>
                                  </p:stCondLst>
                                  <p:childTnLst>
                                    <p:set>
                                      <p:cBhvr>
                                        <p:cTn dur="1" fill="hold" id="27">
                                          <p:stCondLst>
                                            <p:cond delay="0"/>
                                          </p:stCondLst>
                                        </p:cTn>
                                        <p:tgtEl>
                                          <p:spTgt spid="12"/>
                                        </p:tgtEl>
                                        <p:attrNameLst>
                                          <p:attrName>style.visibility</p:attrName>
                                        </p:attrNameLst>
                                      </p:cBhvr>
                                      <p:to>
                                        <p:strVal val="visible"/>
                                      </p:to>
                                    </p:set>
                                    <p:anim calcmode="lin" valueType="num">
                                      <p:cBhvr>
                                        <p:cTn dur="1000" fill="hold" id="28"/>
                                        <p:tgtEl>
                                          <p:spTgt spid="12"/>
                                        </p:tgtEl>
                                        <p:attrNameLst>
                                          <p:attrName>ppt_w</p:attrName>
                                        </p:attrNameLst>
                                      </p:cBhvr>
                                      <p:tavLst>
                                        <p:tav tm="0">
                                          <p:val>
                                            <p:strVal val="(6*min(max(#ppt_w*#ppt_h,.3),1)-7.4)/-.7*#ppt_w"/>
                                          </p:val>
                                        </p:tav>
                                        <p:tav tm="100000">
                                          <p:val>
                                            <p:strVal val="#ppt_w"/>
                                          </p:val>
                                        </p:tav>
                                      </p:tavLst>
                                    </p:anim>
                                    <p:anim calcmode="lin" valueType="num">
                                      <p:cBhvr>
                                        <p:cTn dur="1000" fill="hold" id="29"/>
                                        <p:tgtEl>
                                          <p:spTgt spid="12"/>
                                        </p:tgtEl>
                                        <p:attrNameLst>
                                          <p:attrName>ppt_h</p:attrName>
                                        </p:attrNameLst>
                                      </p:cBhvr>
                                      <p:tavLst>
                                        <p:tav tm="0">
                                          <p:val>
                                            <p:strVal val="(6*min(max(#ppt_w*#ppt_h,.3),1)-7.4)/-.7*#ppt_h"/>
                                          </p:val>
                                        </p:tav>
                                        <p:tav tm="100000">
                                          <p:val>
                                            <p:strVal val="#ppt_h"/>
                                          </p:val>
                                        </p:tav>
                                      </p:tavLst>
                                    </p:anim>
                                    <p:anim calcmode="lin" valueType="num">
                                      <p:cBhvr>
                                        <p:cTn dur="1000" fill="hold" id="30"/>
                                        <p:tgtEl>
                                          <p:spTgt spid="12"/>
                                        </p:tgtEl>
                                        <p:attrNameLst>
                                          <p:attrName>ppt_x</p:attrName>
                                        </p:attrNameLst>
                                      </p:cBhvr>
                                      <p:tavLst>
                                        <p:tav tm="0">
                                          <p:val>
                                            <p:fltVal val="0.5"/>
                                          </p:val>
                                        </p:tav>
                                        <p:tav tm="100000">
                                          <p:val>
                                            <p:strVal val="#ppt_x"/>
                                          </p:val>
                                        </p:tav>
                                      </p:tavLst>
                                    </p:anim>
                                    <p:anim calcmode="lin" valueType="num">
                                      <p:cBhvr>
                                        <p:cTn dur="1000" fill="hold" id="31"/>
                                        <p:tgtEl>
                                          <p:spTgt spid="12"/>
                                        </p:tgtEl>
                                        <p:attrNameLst>
                                          <p:attrName>ppt_y</p:attrName>
                                        </p:attrNameLst>
                                      </p:cBhvr>
                                      <p:tavLst>
                                        <p:tav tm="0">
                                          <p:val>
                                            <p:strVal val="1+(6*min(max(#ppt_w*#ppt_h,.3),1)-7.4)/-.7*#ppt_h/2"/>
                                          </p:val>
                                        </p:tav>
                                        <p:tav tm="100000">
                                          <p:val>
                                            <p:strVal val="#ppt_y"/>
                                          </p:val>
                                        </p:tav>
                                      </p:tavLst>
                                    </p:anim>
                                  </p:childTnLst>
                                </p:cTn>
                              </p:par>
                              <p:par>
                                <p:cTn fill="hold" grpId="0" id="32" nodeType="withEffect" presetClass="entr" presetID="23" presetSubtype="36">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p:cTn dur="1000" fill="hold" id="34"/>
                                        <p:tgtEl>
                                          <p:spTgt spid="11"/>
                                        </p:tgtEl>
                                        <p:attrNameLst>
                                          <p:attrName>ppt_w</p:attrName>
                                        </p:attrNameLst>
                                      </p:cBhvr>
                                      <p:tavLst>
                                        <p:tav tm="0">
                                          <p:val>
                                            <p:strVal val="(6*min(max(#ppt_w*#ppt_h,.3),1)-7.4)/-.7*#ppt_w"/>
                                          </p:val>
                                        </p:tav>
                                        <p:tav tm="100000">
                                          <p:val>
                                            <p:strVal val="#ppt_w"/>
                                          </p:val>
                                        </p:tav>
                                      </p:tavLst>
                                    </p:anim>
                                    <p:anim calcmode="lin" valueType="num">
                                      <p:cBhvr>
                                        <p:cTn dur="1000" fill="hold" id="35"/>
                                        <p:tgtEl>
                                          <p:spTgt spid="11"/>
                                        </p:tgtEl>
                                        <p:attrNameLst>
                                          <p:attrName>ppt_h</p:attrName>
                                        </p:attrNameLst>
                                      </p:cBhvr>
                                      <p:tavLst>
                                        <p:tav tm="0">
                                          <p:val>
                                            <p:strVal val="(6*min(max(#ppt_w*#ppt_h,.3),1)-7.4)/-.7*#ppt_h"/>
                                          </p:val>
                                        </p:tav>
                                        <p:tav tm="100000">
                                          <p:val>
                                            <p:strVal val="#ppt_h"/>
                                          </p:val>
                                        </p:tav>
                                      </p:tavLst>
                                    </p:anim>
                                    <p:anim calcmode="lin" valueType="num">
                                      <p:cBhvr>
                                        <p:cTn dur="1000" fill="hold" id="36"/>
                                        <p:tgtEl>
                                          <p:spTgt spid="11"/>
                                        </p:tgtEl>
                                        <p:attrNameLst>
                                          <p:attrName>ppt_x</p:attrName>
                                        </p:attrNameLst>
                                      </p:cBhvr>
                                      <p:tavLst>
                                        <p:tav tm="0">
                                          <p:val>
                                            <p:fltVal val="0.5"/>
                                          </p:val>
                                        </p:tav>
                                        <p:tav tm="100000">
                                          <p:val>
                                            <p:strVal val="#ppt_x"/>
                                          </p:val>
                                        </p:tav>
                                      </p:tavLst>
                                    </p:anim>
                                    <p:anim calcmode="lin" valueType="num">
                                      <p:cBhvr>
                                        <p:cTn dur="1000" fill="hold" id="37"/>
                                        <p:tgtEl>
                                          <p:spTgt spid="11"/>
                                        </p:tgtEl>
                                        <p:attrNameLst>
                                          <p:attrName>ppt_y</p:attrName>
                                        </p:attrNameLst>
                                      </p:cBhvr>
                                      <p:tavLst>
                                        <p:tav tm="0">
                                          <p:val>
                                            <p:strVal val="1+(6*min(max(#ppt_w*#ppt_h,.3),1)-7.4)/-.7*#ppt_h/2"/>
                                          </p:val>
                                        </p:tav>
                                        <p:tav tm="100000">
                                          <p:val>
                                            <p:strVal val="#ppt_y"/>
                                          </p:val>
                                        </p:tav>
                                      </p:tavLst>
                                    </p:anim>
                                  </p:childTnLst>
                                </p:cTn>
                              </p:par>
                              <p:par>
                                <p:cTn fill="hold" grpId="0" id="38" nodeType="withEffect" presetClass="entr" presetID="23" presetSubtype="36">
                                  <p:stCondLst>
                                    <p:cond delay="0"/>
                                  </p:stCondLst>
                                  <p:childTnLst>
                                    <p:set>
                                      <p:cBhvr>
                                        <p:cTn dur="1" fill="hold" id="39">
                                          <p:stCondLst>
                                            <p:cond delay="0"/>
                                          </p:stCondLst>
                                        </p:cTn>
                                        <p:tgtEl>
                                          <p:spTgt spid="9"/>
                                        </p:tgtEl>
                                        <p:attrNameLst>
                                          <p:attrName>style.visibility</p:attrName>
                                        </p:attrNameLst>
                                      </p:cBhvr>
                                      <p:to>
                                        <p:strVal val="visible"/>
                                      </p:to>
                                    </p:set>
                                    <p:anim calcmode="lin" valueType="num">
                                      <p:cBhvr>
                                        <p:cTn dur="1000" fill="hold" id="40"/>
                                        <p:tgtEl>
                                          <p:spTgt spid="9"/>
                                        </p:tgtEl>
                                        <p:attrNameLst>
                                          <p:attrName>ppt_w</p:attrName>
                                        </p:attrNameLst>
                                      </p:cBhvr>
                                      <p:tavLst>
                                        <p:tav tm="0">
                                          <p:val>
                                            <p:strVal val="(6*min(max(#ppt_w*#ppt_h,.3),1)-7.4)/-.7*#ppt_w"/>
                                          </p:val>
                                        </p:tav>
                                        <p:tav tm="100000">
                                          <p:val>
                                            <p:strVal val="#ppt_w"/>
                                          </p:val>
                                        </p:tav>
                                      </p:tavLst>
                                    </p:anim>
                                    <p:anim calcmode="lin" valueType="num">
                                      <p:cBhvr>
                                        <p:cTn dur="1000" fill="hold" id="41"/>
                                        <p:tgtEl>
                                          <p:spTgt spid="9"/>
                                        </p:tgtEl>
                                        <p:attrNameLst>
                                          <p:attrName>ppt_h</p:attrName>
                                        </p:attrNameLst>
                                      </p:cBhvr>
                                      <p:tavLst>
                                        <p:tav tm="0">
                                          <p:val>
                                            <p:strVal val="(6*min(max(#ppt_w*#ppt_h,.3),1)-7.4)/-.7*#ppt_h"/>
                                          </p:val>
                                        </p:tav>
                                        <p:tav tm="100000">
                                          <p:val>
                                            <p:strVal val="#ppt_h"/>
                                          </p:val>
                                        </p:tav>
                                      </p:tavLst>
                                    </p:anim>
                                    <p:anim calcmode="lin" valueType="num">
                                      <p:cBhvr>
                                        <p:cTn dur="1000" fill="hold" id="42"/>
                                        <p:tgtEl>
                                          <p:spTgt spid="9"/>
                                        </p:tgtEl>
                                        <p:attrNameLst>
                                          <p:attrName>ppt_x</p:attrName>
                                        </p:attrNameLst>
                                      </p:cBhvr>
                                      <p:tavLst>
                                        <p:tav tm="0">
                                          <p:val>
                                            <p:fltVal val="0.5"/>
                                          </p:val>
                                        </p:tav>
                                        <p:tav tm="100000">
                                          <p:val>
                                            <p:strVal val="#ppt_x"/>
                                          </p:val>
                                        </p:tav>
                                      </p:tavLst>
                                    </p:anim>
                                    <p:anim calcmode="lin" valueType="num">
                                      <p:cBhvr>
                                        <p:cTn dur="1000" fill="hold" id="43"/>
                                        <p:tgtEl>
                                          <p:spTgt spid="9"/>
                                        </p:tgtEl>
                                        <p:attrNameLst>
                                          <p:attrName>ppt_y</p:attrName>
                                        </p:attrNameLst>
                                      </p:cBhvr>
                                      <p:tavLst>
                                        <p:tav tm="0">
                                          <p:val>
                                            <p:strVal val="1+(6*min(max(#ppt_w*#ppt_h,.3),1)-7.4)/-.7*#ppt_h/2"/>
                                          </p:val>
                                        </p:tav>
                                        <p:tav tm="100000">
                                          <p:val>
                                            <p:strVal val="#ppt_y"/>
                                          </p:val>
                                        </p:tav>
                                      </p:tavLst>
                                    </p:anim>
                                  </p:childTnLst>
                                </p:cTn>
                              </p:par>
                              <p:par>
                                <p:cTn fill="hold" grpId="1" id="44" nodeType="withEffect" presetClass="entr" presetID="45" presetSubtype="0">
                                  <p:stCondLst>
                                    <p:cond delay="0"/>
                                  </p:stCondLst>
                                  <p:childTnLst>
                                    <p:set>
                                      <p:cBhvr>
                                        <p:cTn dur="1" fill="hold" id="45">
                                          <p:stCondLst>
                                            <p:cond delay="0"/>
                                          </p:stCondLst>
                                        </p:cTn>
                                        <p:tgtEl>
                                          <p:spTgt spid="8"/>
                                        </p:tgtEl>
                                        <p:attrNameLst>
                                          <p:attrName>style.visibility</p:attrName>
                                        </p:attrNameLst>
                                      </p:cBhvr>
                                      <p:to>
                                        <p:strVal val="visible"/>
                                      </p:to>
                                    </p:set>
                                    <p:animEffect filter="fade" transition="in">
                                      <p:cBhvr>
                                        <p:cTn dur="1000" id="46"/>
                                        <p:tgtEl>
                                          <p:spTgt spid="8"/>
                                        </p:tgtEl>
                                      </p:cBhvr>
                                    </p:animEffect>
                                    <p:anim calcmode="lin" valueType="num">
                                      <p:cBhvr>
                                        <p:cTn dur="1000" fill="hold" id="47"/>
                                        <p:tgtEl>
                                          <p:spTgt spid="8"/>
                                        </p:tgtEl>
                                        <p:attrNameLst>
                                          <p:attrName>ppt_w</p:attrName>
                                        </p:attrNameLst>
                                      </p:cBhvr>
                                      <p:tavLst>
                                        <p:tav fmla="#ppt_w*sin(2.5*pi*$)" tm="0">
                                          <p:val>
                                            <p:fltVal val="0"/>
                                          </p:val>
                                        </p:tav>
                                        <p:tav tm="100000">
                                          <p:val>
                                            <p:fltVal val="1"/>
                                          </p:val>
                                        </p:tav>
                                      </p:tavLst>
                                    </p:anim>
                                    <p:anim calcmode="lin" valueType="num">
                                      <p:cBhvr>
                                        <p:cTn dur="1000" fill="hold" id="48"/>
                                        <p:tgtEl>
                                          <p:spTgt spid="8"/>
                                        </p:tgtEl>
                                        <p:attrNameLst>
                                          <p:attrName>ppt_h</p:attrName>
                                        </p:attrNameLst>
                                      </p:cBhvr>
                                      <p:tavLst>
                                        <p:tav tm="0">
                                          <p:val>
                                            <p:strVal val="#ppt_h"/>
                                          </p:val>
                                        </p:tav>
                                        <p:tav tm="100000">
                                          <p:val>
                                            <p:strVal val="#ppt_h"/>
                                          </p:val>
                                        </p:tav>
                                      </p:tavLst>
                                    </p:anim>
                                  </p:childTnLst>
                                </p:cTn>
                              </p:par>
                              <p:par>
                                <p:cTn fill="hold" grpId="1" id="49" nodeType="withEffect" presetClass="entr" presetID="45" presetSubtype="0">
                                  <p:stCondLst>
                                    <p:cond delay="0"/>
                                  </p:stCondLst>
                                  <p:childTnLst>
                                    <p:set>
                                      <p:cBhvr>
                                        <p:cTn dur="1" fill="hold" id="50">
                                          <p:stCondLst>
                                            <p:cond delay="0"/>
                                          </p:stCondLst>
                                        </p:cTn>
                                        <p:tgtEl>
                                          <p:spTgt spid="10"/>
                                        </p:tgtEl>
                                        <p:attrNameLst>
                                          <p:attrName>style.visibility</p:attrName>
                                        </p:attrNameLst>
                                      </p:cBhvr>
                                      <p:to>
                                        <p:strVal val="visible"/>
                                      </p:to>
                                    </p:set>
                                    <p:animEffect filter="fade" transition="in">
                                      <p:cBhvr>
                                        <p:cTn dur="1000" id="51"/>
                                        <p:tgtEl>
                                          <p:spTgt spid="10"/>
                                        </p:tgtEl>
                                      </p:cBhvr>
                                    </p:animEffect>
                                    <p:anim calcmode="lin" valueType="num">
                                      <p:cBhvr>
                                        <p:cTn dur="1000" fill="hold" id="52"/>
                                        <p:tgtEl>
                                          <p:spTgt spid="10"/>
                                        </p:tgtEl>
                                        <p:attrNameLst>
                                          <p:attrName>ppt_w</p:attrName>
                                        </p:attrNameLst>
                                      </p:cBhvr>
                                      <p:tavLst>
                                        <p:tav fmla="#ppt_w*sin(2.5*pi*$)" tm="0">
                                          <p:val>
                                            <p:fltVal val="0"/>
                                          </p:val>
                                        </p:tav>
                                        <p:tav tm="100000">
                                          <p:val>
                                            <p:fltVal val="1"/>
                                          </p:val>
                                        </p:tav>
                                      </p:tavLst>
                                    </p:anim>
                                    <p:anim calcmode="lin" valueType="num">
                                      <p:cBhvr>
                                        <p:cTn dur="1000" fill="hold" id="53"/>
                                        <p:tgtEl>
                                          <p:spTgt spid="10"/>
                                        </p:tgtEl>
                                        <p:attrNameLst>
                                          <p:attrName>ppt_h</p:attrName>
                                        </p:attrNameLst>
                                      </p:cBhvr>
                                      <p:tavLst>
                                        <p:tav tm="0">
                                          <p:val>
                                            <p:strVal val="#ppt_h"/>
                                          </p:val>
                                        </p:tav>
                                        <p:tav tm="100000">
                                          <p:val>
                                            <p:strVal val="#ppt_h"/>
                                          </p:val>
                                        </p:tav>
                                      </p:tavLst>
                                    </p:anim>
                                  </p:childTnLst>
                                </p:cTn>
                              </p:par>
                              <p:par>
                                <p:cTn fill="hold" grpId="1" id="54" nodeType="withEffect" presetClass="entr" presetID="45" presetSubtype="0">
                                  <p:stCondLst>
                                    <p:cond delay="0"/>
                                  </p:stCondLst>
                                  <p:childTnLst>
                                    <p:set>
                                      <p:cBhvr>
                                        <p:cTn dur="1" fill="hold" id="55">
                                          <p:stCondLst>
                                            <p:cond delay="0"/>
                                          </p:stCondLst>
                                        </p:cTn>
                                        <p:tgtEl>
                                          <p:spTgt spid="12"/>
                                        </p:tgtEl>
                                        <p:attrNameLst>
                                          <p:attrName>style.visibility</p:attrName>
                                        </p:attrNameLst>
                                      </p:cBhvr>
                                      <p:to>
                                        <p:strVal val="visible"/>
                                      </p:to>
                                    </p:set>
                                    <p:animEffect filter="fade" transition="in">
                                      <p:cBhvr>
                                        <p:cTn dur="1000" id="56"/>
                                        <p:tgtEl>
                                          <p:spTgt spid="12"/>
                                        </p:tgtEl>
                                      </p:cBhvr>
                                    </p:animEffect>
                                    <p:anim calcmode="lin" valueType="num">
                                      <p:cBhvr>
                                        <p:cTn dur="1000" fill="hold" id="57"/>
                                        <p:tgtEl>
                                          <p:spTgt spid="12"/>
                                        </p:tgtEl>
                                        <p:attrNameLst>
                                          <p:attrName>ppt_w</p:attrName>
                                        </p:attrNameLst>
                                      </p:cBhvr>
                                      <p:tavLst>
                                        <p:tav fmla="#ppt_w*sin(2.5*pi*$)" tm="0">
                                          <p:val>
                                            <p:fltVal val="0"/>
                                          </p:val>
                                        </p:tav>
                                        <p:tav tm="100000">
                                          <p:val>
                                            <p:fltVal val="1"/>
                                          </p:val>
                                        </p:tav>
                                      </p:tavLst>
                                    </p:anim>
                                    <p:anim calcmode="lin" valueType="num">
                                      <p:cBhvr>
                                        <p:cTn dur="1000" fill="hold" id="58"/>
                                        <p:tgtEl>
                                          <p:spTgt spid="12"/>
                                        </p:tgtEl>
                                        <p:attrNameLst>
                                          <p:attrName>ppt_h</p:attrName>
                                        </p:attrNameLst>
                                      </p:cBhvr>
                                      <p:tavLst>
                                        <p:tav tm="0">
                                          <p:val>
                                            <p:strVal val="#ppt_h"/>
                                          </p:val>
                                        </p:tav>
                                        <p:tav tm="100000">
                                          <p:val>
                                            <p:strVal val="#ppt_h"/>
                                          </p:val>
                                        </p:tav>
                                      </p:tavLst>
                                    </p:anim>
                                  </p:childTnLst>
                                </p:cTn>
                              </p:par>
                              <p:par>
                                <p:cTn fill="hold" grpId="1" id="59" nodeType="withEffect" presetClass="entr" presetID="45" presetSubtype="0">
                                  <p:stCondLst>
                                    <p:cond delay="0"/>
                                  </p:stCondLst>
                                  <p:childTnLst>
                                    <p:set>
                                      <p:cBhvr>
                                        <p:cTn dur="1" fill="hold" id="60">
                                          <p:stCondLst>
                                            <p:cond delay="0"/>
                                          </p:stCondLst>
                                        </p:cTn>
                                        <p:tgtEl>
                                          <p:spTgt spid="11"/>
                                        </p:tgtEl>
                                        <p:attrNameLst>
                                          <p:attrName>style.visibility</p:attrName>
                                        </p:attrNameLst>
                                      </p:cBhvr>
                                      <p:to>
                                        <p:strVal val="visible"/>
                                      </p:to>
                                    </p:set>
                                    <p:animEffect filter="fade" transition="in">
                                      <p:cBhvr>
                                        <p:cTn dur="1000" id="61"/>
                                        <p:tgtEl>
                                          <p:spTgt spid="11"/>
                                        </p:tgtEl>
                                      </p:cBhvr>
                                    </p:animEffect>
                                    <p:anim calcmode="lin" valueType="num">
                                      <p:cBhvr>
                                        <p:cTn dur="1000" fill="hold" id="62"/>
                                        <p:tgtEl>
                                          <p:spTgt spid="11"/>
                                        </p:tgtEl>
                                        <p:attrNameLst>
                                          <p:attrName>ppt_w</p:attrName>
                                        </p:attrNameLst>
                                      </p:cBhvr>
                                      <p:tavLst>
                                        <p:tav fmla="#ppt_w*sin(2.5*pi*$)" tm="0">
                                          <p:val>
                                            <p:fltVal val="0"/>
                                          </p:val>
                                        </p:tav>
                                        <p:tav tm="100000">
                                          <p:val>
                                            <p:fltVal val="1"/>
                                          </p:val>
                                        </p:tav>
                                      </p:tavLst>
                                    </p:anim>
                                    <p:anim calcmode="lin" valueType="num">
                                      <p:cBhvr>
                                        <p:cTn dur="1000" fill="hold" id="63"/>
                                        <p:tgtEl>
                                          <p:spTgt spid="11"/>
                                        </p:tgtEl>
                                        <p:attrNameLst>
                                          <p:attrName>ppt_h</p:attrName>
                                        </p:attrNameLst>
                                      </p:cBhvr>
                                      <p:tavLst>
                                        <p:tav tm="0">
                                          <p:val>
                                            <p:strVal val="#ppt_h"/>
                                          </p:val>
                                        </p:tav>
                                        <p:tav tm="100000">
                                          <p:val>
                                            <p:strVal val="#ppt_h"/>
                                          </p:val>
                                        </p:tav>
                                      </p:tavLst>
                                    </p:anim>
                                  </p:childTnLst>
                                </p:cTn>
                              </p:par>
                              <p:par>
                                <p:cTn fill="hold" grpId="1" id="64" nodeType="withEffect" presetClass="entr" presetID="45" presetSubtype="0">
                                  <p:stCondLst>
                                    <p:cond delay="0"/>
                                  </p:stCondLst>
                                  <p:childTnLst>
                                    <p:set>
                                      <p:cBhvr>
                                        <p:cTn dur="1" fill="hold" id="65">
                                          <p:stCondLst>
                                            <p:cond delay="0"/>
                                          </p:stCondLst>
                                        </p:cTn>
                                        <p:tgtEl>
                                          <p:spTgt spid="9"/>
                                        </p:tgtEl>
                                        <p:attrNameLst>
                                          <p:attrName>style.visibility</p:attrName>
                                        </p:attrNameLst>
                                      </p:cBhvr>
                                      <p:to>
                                        <p:strVal val="visible"/>
                                      </p:to>
                                    </p:set>
                                    <p:animEffect filter="fade" transition="in">
                                      <p:cBhvr>
                                        <p:cTn dur="1000" id="66"/>
                                        <p:tgtEl>
                                          <p:spTgt spid="9"/>
                                        </p:tgtEl>
                                      </p:cBhvr>
                                    </p:animEffect>
                                    <p:anim calcmode="lin" valueType="num">
                                      <p:cBhvr>
                                        <p:cTn dur="1000" fill="hold" id="67"/>
                                        <p:tgtEl>
                                          <p:spTgt spid="9"/>
                                        </p:tgtEl>
                                        <p:attrNameLst>
                                          <p:attrName>ppt_w</p:attrName>
                                        </p:attrNameLst>
                                      </p:cBhvr>
                                      <p:tavLst>
                                        <p:tav fmla="#ppt_w*sin(2.5*pi*$)" tm="0">
                                          <p:val>
                                            <p:fltVal val="0"/>
                                          </p:val>
                                        </p:tav>
                                        <p:tav tm="100000">
                                          <p:val>
                                            <p:fltVal val="1"/>
                                          </p:val>
                                        </p:tav>
                                      </p:tavLst>
                                    </p:anim>
                                    <p:anim calcmode="lin" valueType="num">
                                      <p:cBhvr>
                                        <p:cTn dur="1000" fill="hold" id="68"/>
                                        <p:tgtEl>
                                          <p:spTgt spid="9"/>
                                        </p:tgtEl>
                                        <p:attrNameLst>
                                          <p:attrName>ppt_h</p:attrName>
                                        </p:attrNameLst>
                                      </p:cBhvr>
                                      <p:tavLst>
                                        <p:tav tm="0">
                                          <p:val>
                                            <p:strVal val="#ppt_h"/>
                                          </p:val>
                                        </p:tav>
                                        <p:tav tm="100000">
                                          <p:val>
                                            <p:strVal val="#ppt_h"/>
                                          </p:val>
                                        </p:tav>
                                      </p:tavLst>
                                    </p:anim>
                                  </p:childTnLst>
                                </p:cTn>
                              </p:par>
                            </p:childTnLst>
                          </p:cTn>
                        </p:par>
                        <p:par>
                          <p:cTn fill="hold" id="69" nodeType="afterGroup">
                            <p:stCondLst>
                              <p:cond delay="2000"/>
                            </p:stCondLst>
                            <p:childTnLst>
                              <p:par>
                                <p:cTn fill="hold" grpId="0" id="70" nodeType="afterEffect" presetClass="entr" presetID="22" presetSubtype="8">
                                  <p:stCondLst>
                                    <p:cond delay="0"/>
                                  </p:stCondLst>
                                  <p:childTnLst>
                                    <p:set>
                                      <p:cBhvr>
                                        <p:cTn dur="1" fill="hold" id="71">
                                          <p:stCondLst>
                                            <p:cond delay="0"/>
                                          </p:stCondLst>
                                        </p:cTn>
                                        <p:tgtEl>
                                          <p:spTgt spid="16"/>
                                        </p:tgtEl>
                                        <p:attrNameLst>
                                          <p:attrName>style.visibility</p:attrName>
                                        </p:attrNameLst>
                                      </p:cBhvr>
                                      <p:to>
                                        <p:strVal val="visible"/>
                                      </p:to>
                                    </p:set>
                                    <p:animEffect filter="wipe(left)" transition="in">
                                      <p:cBhvr>
                                        <p:cTn dur="500" id="72"/>
                                        <p:tgtEl>
                                          <p:spTgt spid="16"/>
                                        </p:tgtEl>
                                      </p:cBhvr>
                                    </p:animEffect>
                                  </p:childTnLst>
                                </p:cTn>
                              </p:par>
                              <p:par>
                                <p:cTn fill="hold" grpId="0" id="73" nodeType="withEffect" presetClass="entr" presetID="22" presetSubtype="8">
                                  <p:stCondLst>
                                    <p:cond delay="0"/>
                                  </p:stCondLst>
                                  <p:childTnLst>
                                    <p:set>
                                      <p:cBhvr>
                                        <p:cTn dur="1" fill="hold" id="74">
                                          <p:stCondLst>
                                            <p:cond delay="0"/>
                                          </p:stCondLst>
                                        </p:cTn>
                                        <p:tgtEl>
                                          <p:spTgt spid="17"/>
                                        </p:tgtEl>
                                        <p:attrNameLst>
                                          <p:attrName>style.visibility</p:attrName>
                                        </p:attrNameLst>
                                      </p:cBhvr>
                                      <p:to>
                                        <p:strVal val="visible"/>
                                      </p:to>
                                    </p:set>
                                    <p:animEffect filter="wipe(left)" transition="in">
                                      <p:cBhvr>
                                        <p:cTn dur="500" id="75"/>
                                        <p:tgtEl>
                                          <p:spTgt spid="17"/>
                                        </p:tgtEl>
                                      </p:cBhvr>
                                    </p:animEffect>
                                  </p:childTnLst>
                                </p:cTn>
                              </p:par>
                              <p:par>
                                <p:cTn fill="hold" grpId="0" id="76" nodeType="withEffect" presetClass="entr" presetID="22" presetSubtype="8">
                                  <p:stCondLst>
                                    <p:cond delay="0"/>
                                  </p:stCondLst>
                                  <p:childTnLst>
                                    <p:set>
                                      <p:cBhvr>
                                        <p:cTn dur="1" fill="hold" id="77">
                                          <p:stCondLst>
                                            <p:cond delay="0"/>
                                          </p:stCondLst>
                                        </p:cTn>
                                        <p:tgtEl>
                                          <p:spTgt spid="18"/>
                                        </p:tgtEl>
                                        <p:attrNameLst>
                                          <p:attrName>style.visibility</p:attrName>
                                        </p:attrNameLst>
                                      </p:cBhvr>
                                      <p:to>
                                        <p:strVal val="visible"/>
                                      </p:to>
                                    </p:set>
                                    <p:animEffect filter="wipe(left)" transition="in">
                                      <p:cBhvr>
                                        <p:cTn dur="500" id="78"/>
                                        <p:tgtEl>
                                          <p:spTgt spid="18"/>
                                        </p:tgtEl>
                                      </p:cBhvr>
                                    </p:animEffect>
                                  </p:childTnLst>
                                </p:cTn>
                              </p:par>
                              <p:par>
                                <p:cTn fill="hold" grpId="0" id="79" nodeType="withEffect" presetClass="entr" presetID="22" presetSubtype="8">
                                  <p:stCondLst>
                                    <p:cond delay="0"/>
                                  </p:stCondLst>
                                  <p:childTnLst>
                                    <p:set>
                                      <p:cBhvr>
                                        <p:cTn dur="1" fill="hold" id="80">
                                          <p:stCondLst>
                                            <p:cond delay="0"/>
                                          </p:stCondLst>
                                        </p:cTn>
                                        <p:tgtEl>
                                          <p:spTgt spid="19"/>
                                        </p:tgtEl>
                                        <p:attrNameLst>
                                          <p:attrName>style.visibility</p:attrName>
                                        </p:attrNameLst>
                                      </p:cBhvr>
                                      <p:to>
                                        <p:strVal val="visible"/>
                                      </p:to>
                                    </p:set>
                                    <p:animEffect filter="wipe(left)" transition="in">
                                      <p:cBhvr>
                                        <p:cTn dur="500" id="81"/>
                                        <p:tgtEl>
                                          <p:spTgt spid="19"/>
                                        </p:tgtEl>
                                      </p:cBhvr>
                                    </p:animEffect>
                                  </p:childTnLst>
                                </p:cTn>
                              </p:par>
                              <p:par>
                                <p:cTn fill="hold" grpId="0" id="82" nodeType="withEffect" presetClass="entr" presetID="22" presetSubtype="8">
                                  <p:stCondLst>
                                    <p:cond delay="0"/>
                                  </p:stCondLst>
                                  <p:childTnLst>
                                    <p:set>
                                      <p:cBhvr>
                                        <p:cTn dur="1" fill="hold" id="83">
                                          <p:stCondLst>
                                            <p:cond delay="0"/>
                                          </p:stCondLst>
                                        </p:cTn>
                                        <p:tgtEl>
                                          <p:spTgt spid="20"/>
                                        </p:tgtEl>
                                        <p:attrNameLst>
                                          <p:attrName>style.visibility</p:attrName>
                                        </p:attrNameLst>
                                      </p:cBhvr>
                                      <p:to>
                                        <p:strVal val="visible"/>
                                      </p:to>
                                    </p:set>
                                    <p:animEffect filter="wipe(left)" transition="in">
                                      <p:cBhvr>
                                        <p:cTn dur="500" id="8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1" spid="8"/>
      <p:bldP grpId="0" spid="9"/>
      <p:bldP grpId="1" spid="9"/>
      <p:bldP grpId="0" spid="10"/>
      <p:bldP grpId="1" spid="10"/>
      <p:bldP grpId="0" spid="11"/>
      <p:bldP grpId="1" spid="11"/>
      <p:bldP grpId="0" spid="12"/>
      <p:bldP grpId="1" spid="12"/>
      <p:bldP grpId="0" spid="16"/>
      <p:bldP grpId="0" spid="17"/>
      <p:bldP grpId="0" spid="18"/>
      <p:bldP grpId="0" spid="19"/>
      <p:bldP grpId="0" spid="20"/>
      <p:bldP grpId="0" spid="1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0363" y="3428999"/>
            <a:ext cx="6126363" cy="3470303"/>
          </a:xfrm>
          <a:prstGeom prst="rect">
            <a:avLst/>
          </a:prstGeom>
          <a:blipFill>
            <a:blip r:embed="rId3"/>
            <a:stretch>
              <a:fillRect b="-23000" l="-6000" r="0" t="-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4" name="矩形 3"/>
          <p:cNvSpPr/>
          <p:nvPr/>
        </p:nvSpPr>
        <p:spPr>
          <a:xfrm>
            <a:off x="3311691" y="0"/>
            <a:ext cx="5184576" cy="3429000"/>
          </a:xfrm>
          <a:prstGeom prst="rect">
            <a:avLst/>
          </a:prstGeom>
          <a:blipFill dpi="0" rotWithShape="1">
            <a:blip r:embed="rId4"/>
            <a:stretch>
              <a:fillRect b="-24000" l="-10000" r="-6000" t="-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5" name="矩形 4"/>
          <p:cNvSpPr/>
          <p:nvPr/>
        </p:nvSpPr>
        <p:spPr>
          <a:xfrm>
            <a:off x="8496267" y="-27385"/>
            <a:ext cx="3695733" cy="3439324"/>
          </a:xfrm>
          <a:prstGeom prst="rect">
            <a:avLst/>
          </a:prstGeom>
          <a:blipFill dpi="0" rotWithShape="1">
            <a:blip r:embed="rId5"/>
            <a:stretch>
              <a:fillRect b="-24000" l="-10000" r="-6000" t="-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6" name="矩形 5"/>
          <p:cNvSpPr/>
          <p:nvPr/>
        </p:nvSpPr>
        <p:spPr>
          <a:xfrm>
            <a:off x="8784299" y="3412226"/>
            <a:ext cx="3407701" cy="3497401"/>
          </a:xfrm>
          <a:prstGeom prst="rect">
            <a:avLst/>
          </a:prstGeom>
          <a:blipFill dpi="0" rotWithShape="1">
            <a:blip r:embed="rId6"/>
            <a:stretch>
              <a:fillRect b="-27000" l="-10000" r="-3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7" name="矩形 6"/>
          <p:cNvSpPr/>
          <p:nvPr/>
        </p:nvSpPr>
        <p:spPr>
          <a:xfrm>
            <a:off x="5999989" y="3411941"/>
            <a:ext cx="2822384" cy="3518336"/>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grpSp>
        <p:nvGrpSpPr>
          <p:cNvPr id="8" name="组合 7"/>
          <p:cNvGrpSpPr/>
          <p:nvPr/>
        </p:nvGrpSpPr>
        <p:grpSpPr>
          <a:xfrm>
            <a:off x="6385864" y="3988998"/>
            <a:ext cx="2110403" cy="2659440"/>
            <a:chOff x="1210025" y="4196872"/>
            <a:chExt cx="2110402" cy="2659441"/>
          </a:xfrm>
        </p:grpSpPr>
        <p:sp>
          <p:nvSpPr>
            <p:cNvPr id="9" name="TextBox 32"/>
            <p:cNvSpPr txBox="1"/>
            <p:nvPr/>
          </p:nvSpPr>
          <p:spPr>
            <a:xfrm>
              <a:off x="1210026" y="4547988"/>
              <a:ext cx="2110402" cy="2651760"/>
            </a:xfrm>
            <a:prstGeom prst="rect">
              <a:avLst/>
            </a:prstGeom>
            <a:noFill/>
          </p:spPr>
          <p:txBody>
            <a:bodyPr bIns="45720" lIns="91440" rIns="91440" rtlCol="0" tIns="45720" wrap="square">
              <a:spAutoFit/>
            </a:bodyPr>
            <a:lstStyle/>
            <a:p>
              <a:pPr algn="dist">
                <a:spcBef>
                  <a:spcPct val="0"/>
                </a:spcBef>
              </a:pPr>
              <a:r>
                <a:rPr altLang="zh-CN" lang="en-US" sz="1200">
                  <a:latin charset="-122" panose="02010600040101010101" pitchFamily="2" typeface="华文细黑"/>
                  <a:ea charset="-122" pitchFamily="2" typeface="华文细黑"/>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t>
              </a:r>
            </a:p>
            <a:p>
              <a:pPr algn="dist">
                <a:spcBef>
                  <a:spcPct val="0"/>
                </a:spcBef>
              </a:pPr>
              <a:r>
                <a:rPr altLang="zh-CN" lang="en-US" sz="1200">
                  <a:latin charset="-122" panose="02010600040101010101" pitchFamily="2" typeface="华文细黑"/>
                  <a:ea charset="-122" pitchFamily="2" typeface="华文细黑"/>
                </a:rPr>
                <a:t> </a:t>
              </a:r>
            </a:p>
          </p:txBody>
        </p:sp>
        <p:sp>
          <p:nvSpPr>
            <p:cNvPr id="10" name="矩形 9"/>
            <p:cNvSpPr/>
            <p:nvPr/>
          </p:nvSpPr>
          <p:spPr>
            <a:xfrm>
              <a:off x="1213581" y="4196873"/>
              <a:ext cx="1983551" cy="375666"/>
            </a:xfrm>
            <a:prstGeom prst="rect">
              <a:avLst/>
            </a:prstGeom>
          </p:spPr>
          <p:txBody>
            <a:bodyPr wrap="square">
              <a:spAutoFit/>
            </a:bodyPr>
            <a:lstStyle/>
            <a:p>
              <a:r>
                <a:rPr altLang="zh-CN" lang="en-US" sz="1865">
                  <a:latin charset="-122" panose="02000000000000000000" pitchFamily="2" typeface="方正兰亭粗黑简体"/>
                  <a:ea charset="-122" panose="02000000000000000000" pitchFamily="2" typeface="方正兰亭粗黑简体"/>
                </a:rPr>
                <a:t>Title Here</a:t>
              </a:r>
            </a:p>
          </p:txBody>
        </p:sp>
      </p:grpSp>
      <p:sp>
        <p:nvSpPr>
          <p:cNvPr id="11" name="矩形 10"/>
          <p:cNvSpPr/>
          <p:nvPr/>
        </p:nvSpPr>
        <p:spPr>
          <a:xfrm>
            <a:off x="-57936" y="1"/>
            <a:ext cx="3369627" cy="3429000"/>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grpSp>
        <p:nvGrpSpPr>
          <p:cNvPr id="12" name="组合 11"/>
          <p:cNvGrpSpPr/>
          <p:nvPr/>
        </p:nvGrpSpPr>
        <p:grpSpPr>
          <a:xfrm>
            <a:off x="259499" y="427286"/>
            <a:ext cx="2726084" cy="2179867"/>
            <a:chOff x="1210024" y="4196872"/>
            <a:chExt cx="2726083" cy="2179867"/>
          </a:xfrm>
        </p:grpSpPr>
        <p:sp>
          <p:nvSpPr>
            <p:cNvPr id="13" name="TextBox 32"/>
            <p:cNvSpPr txBox="1"/>
            <p:nvPr/>
          </p:nvSpPr>
          <p:spPr>
            <a:xfrm>
              <a:off x="1210024" y="4622413"/>
              <a:ext cx="2726083" cy="1920240"/>
            </a:xfrm>
            <a:prstGeom prst="rect">
              <a:avLst/>
            </a:prstGeom>
            <a:noFill/>
          </p:spPr>
          <p:txBody>
            <a:bodyPr bIns="45720" lIns="91440" rIns="91440" rtlCol="0" tIns="45720" wrap="square">
              <a:spAutoFit/>
            </a:bodyPr>
            <a:lstStyle/>
            <a:p>
              <a:pPr algn="dist">
                <a:spcBef>
                  <a:spcPct val="0"/>
                </a:spcBef>
              </a:pPr>
              <a:r>
                <a:rPr altLang="zh-CN" lang="en-US" sz="1200">
                  <a:latin charset="-122" panose="02010600040101010101" pitchFamily="2" typeface="华文细黑"/>
                  <a:ea charset="-122" pitchFamily="2" typeface="华文细黑"/>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t>
              </a:r>
            </a:p>
            <a:p>
              <a:pPr algn="dist">
                <a:spcBef>
                  <a:spcPct val="0"/>
                </a:spcBef>
              </a:pPr>
              <a:r>
                <a:rPr altLang="zh-CN" lang="en-US" sz="1200">
                  <a:latin charset="-122" panose="02010600040101010101" pitchFamily="2" typeface="华文细黑"/>
                  <a:ea charset="-122" pitchFamily="2" typeface="华文细黑"/>
                </a:rPr>
                <a:t> </a:t>
              </a:r>
            </a:p>
          </p:txBody>
        </p:sp>
        <p:sp>
          <p:nvSpPr>
            <p:cNvPr id="14" name="矩形 13"/>
            <p:cNvSpPr/>
            <p:nvPr/>
          </p:nvSpPr>
          <p:spPr>
            <a:xfrm>
              <a:off x="1213580" y="4196872"/>
              <a:ext cx="1983551" cy="375666"/>
            </a:xfrm>
            <a:prstGeom prst="rect">
              <a:avLst/>
            </a:prstGeom>
          </p:spPr>
          <p:txBody>
            <a:bodyPr wrap="square">
              <a:spAutoFit/>
            </a:bodyPr>
            <a:lstStyle/>
            <a:p>
              <a:r>
                <a:rPr altLang="zh-CN" lang="en-US" sz="1865">
                  <a:latin charset="-122" panose="02000000000000000000" pitchFamily="2" typeface="方正兰亭粗黑简体"/>
                  <a:ea charset="-122" panose="02000000000000000000" pitchFamily="2" typeface="方正兰亭粗黑简体"/>
                </a:rPr>
                <a:t>Title Here</a:t>
              </a:r>
            </a:p>
          </p:txBody>
        </p:sp>
      </p:grpSp>
    </p:spTree>
  </p:cSld>
  <p:clrMapOvr>
    <a:masterClrMapping/>
  </p:clrMapOvr>
  <p:transition spd="slow">
    <p:randomBar dir="vert"/>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Oval 19"/>
          <p:cNvSpPr/>
          <p:nvPr/>
        </p:nvSpPr>
        <p:spPr>
          <a:xfrm>
            <a:off x="6470374" y="3209497"/>
            <a:ext cx="827577" cy="827577"/>
          </a:xfrm>
          <a:prstGeom prst="ellipse">
            <a:avLst/>
          </a:prstGeom>
          <a:gradFill>
            <a:gsLst>
              <a:gs pos="100000">
                <a:srgbClr val="2E5DAA"/>
              </a:gs>
              <a:gs pos="56000">
                <a:srgbClr val="F3A3A8"/>
              </a:gs>
            </a:gsLst>
            <a:lin ang="3600000" scaled="0"/>
          </a:gradFill>
          <a:ln cap="flat"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600">
              <a:solidFill>
                <a:schemeClr val="bg1"/>
              </a:solidFill>
              <a:effectLst>
                <a:outerShdw algn="tl" blurRad="38100" dir="2700000" dist="38100">
                  <a:srgbClr val="000000">
                    <a:alpha val="43137"/>
                  </a:srgbClr>
                </a:outerShdw>
              </a:effectLst>
              <a:latin charset="-122" panose="02010600040101010101" pitchFamily="2" typeface="华文细黑"/>
              <a:ea charset="-122" pitchFamily="2" typeface="华文细黑"/>
            </a:endParaRPr>
          </a:p>
        </p:txBody>
      </p:sp>
      <p:grpSp>
        <p:nvGrpSpPr>
          <p:cNvPr id="16" name="Group 25"/>
          <p:cNvGrpSpPr/>
          <p:nvPr/>
        </p:nvGrpSpPr>
        <p:grpSpPr>
          <a:xfrm>
            <a:off x="6696589" y="3495666"/>
            <a:ext cx="387319" cy="296031"/>
            <a:chOff x="5516563" y="84138"/>
            <a:chExt cx="1414463" cy="1081087"/>
          </a:xfrm>
          <a:solidFill>
            <a:schemeClr val="bg1"/>
          </a:solidFill>
          <a:effectLst/>
        </p:grpSpPr>
        <p:sp>
          <p:nvSpPr>
            <p:cNvPr id="17" name="Freeform 13"/>
            <p:cNvSpPr>
              <a:spLocks noEditPoints="1"/>
            </p:cNvSpPr>
            <p:nvPr/>
          </p:nvSpPr>
          <p:spPr bwMode="auto">
            <a:xfrm>
              <a:off x="5688013" y="249238"/>
              <a:ext cx="896938" cy="698500"/>
            </a:xfrm>
            <a:custGeom>
              <a:gdLst>
                <a:gd fmla="*/ 214 w 239" name="T0"/>
                <a:gd fmla="*/ 9 h 186" name="T1"/>
                <a:gd fmla="*/ 120 w 239" name="T2"/>
                <a:gd fmla="*/ 0 h 186" name="T3"/>
                <a:gd fmla="*/ 26 w 239" name="T4"/>
                <a:gd fmla="*/ 9 h 186" name="T5"/>
                <a:gd fmla="*/ 17 w 239" name="T6"/>
                <a:gd fmla="*/ 17 h 186" name="T7"/>
                <a:gd fmla="*/ 17 w 239" name="T8"/>
                <a:gd fmla="*/ 169 h 186" name="T9"/>
                <a:gd fmla="*/ 26 w 239" name="T10"/>
                <a:gd fmla="*/ 177 h 186" name="T11"/>
                <a:gd fmla="*/ 120 w 239" name="T12"/>
                <a:gd fmla="*/ 186 h 186" name="T13"/>
                <a:gd fmla="*/ 214 w 239" name="T14"/>
                <a:gd fmla="*/ 177 h 186" name="T15"/>
                <a:gd fmla="*/ 222 w 239" name="T16"/>
                <a:gd fmla="*/ 169 h 186" name="T17"/>
                <a:gd fmla="*/ 222 w 239" name="T18"/>
                <a:gd fmla="*/ 17 h 186" name="T19"/>
                <a:gd fmla="*/ 214 w 239" name="T20"/>
                <a:gd fmla="*/ 9 h 186" name="T21"/>
                <a:gd fmla="*/ 211 w 239" name="T22"/>
                <a:gd fmla="*/ 165 h 186" name="T23"/>
                <a:gd fmla="*/ 28 w 239" name="T24"/>
                <a:gd fmla="*/ 165 h 186" name="T25"/>
                <a:gd fmla="*/ 28 w 239" name="T26"/>
                <a:gd fmla="*/ 21 h 186" name="T27"/>
                <a:gd fmla="*/ 211 w 239" name="T28"/>
                <a:gd fmla="*/ 21 h 186" name="T29"/>
                <a:gd fmla="*/ 211 w 239" name="T30"/>
                <a:gd fmla="*/ 165 h 18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6" w="239">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8" name="Freeform 14"/>
            <p:cNvSpPr>
              <a:spLocks noEditPoints="1"/>
            </p:cNvSpPr>
            <p:nvPr/>
          </p:nvSpPr>
          <p:spPr bwMode="auto">
            <a:xfrm>
              <a:off x="5516563" y="84138"/>
              <a:ext cx="1414463" cy="1081087"/>
            </a:xfrm>
            <a:custGeom>
              <a:gdLst>
                <a:gd fmla="*/ 359 w 377" name="T0"/>
                <a:gd fmla="*/ 27 h 288" name="T1"/>
                <a:gd fmla="*/ 340 w 377" name="T2"/>
                <a:gd fmla="*/ 9 h 288" name="T3"/>
                <a:gd fmla="*/ 189 w 377" name="T4"/>
                <a:gd fmla="*/ 0 h 288" name="T5"/>
                <a:gd fmla="*/ 37 w 377" name="T6"/>
                <a:gd fmla="*/ 9 h 288" name="T7"/>
                <a:gd fmla="*/ 18 w 377" name="T8"/>
                <a:gd fmla="*/ 27 h 288" name="T9"/>
                <a:gd fmla="*/ 18 w 377" name="T10"/>
                <a:gd fmla="*/ 250 h 288" name="T11"/>
                <a:gd fmla="*/ 37 w 377" name="T12"/>
                <a:gd fmla="*/ 267 h 288" name="T13"/>
                <a:gd fmla="*/ 110 w 377" name="T14"/>
                <a:gd fmla="*/ 274 h 288" name="T15"/>
                <a:gd fmla="*/ 108 w 377" name="T16"/>
                <a:gd fmla="*/ 276 h 288" name="T17"/>
                <a:gd fmla="*/ 189 w 377" name="T18"/>
                <a:gd fmla="*/ 288 h 288" name="T19"/>
                <a:gd fmla="*/ 269 w 377" name="T20"/>
                <a:gd fmla="*/ 276 h 288" name="T21"/>
                <a:gd fmla="*/ 267 w 377" name="T22"/>
                <a:gd fmla="*/ 274 h 288" name="T23"/>
                <a:gd fmla="*/ 340 w 377" name="T24"/>
                <a:gd fmla="*/ 267 h 288" name="T25"/>
                <a:gd fmla="*/ 359 w 377" name="T26"/>
                <a:gd fmla="*/ 250 h 288" name="T27"/>
                <a:gd fmla="*/ 359 w 377" name="T28"/>
                <a:gd fmla="*/ 27 h 288" name="T29"/>
                <a:gd fmla="*/ 337 w 377" name="T30"/>
                <a:gd fmla="*/ 244 h 288" name="T31"/>
                <a:gd fmla="*/ 40 w 377" name="T32"/>
                <a:gd fmla="*/ 244 h 288" name="T33"/>
                <a:gd fmla="*/ 40 w 377" name="T34"/>
                <a:gd fmla="*/ 32 h 288" name="T35"/>
                <a:gd fmla="*/ 337 w 377" name="T36"/>
                <a:gd fmla="*/ 32 h 288" name="T37"/>
                <a:gd fmla="*/ 337 w 377" name="T38"/>
                <a:gd fmla="*/ 244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377">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9" name="Freeform 15"/>
            <p:cNvSpPr>
              <a:spLocks noEditPoints="1"/>
            </p:cNvSpPr>
            <p:nvPr/>
          </p:nvSpPr>
          <p:spPr bwMode="auto">
            <a:xfrm>
              <a:off x="6611938" y="301625"/>
              <a:ext cx="131763" cy="128587"/>
            </a:xfrm>
            <a:custGeom>
              <a:gdLst>
                <a:gd fmla="*/ 17 w 35" name="T0"/>
                <a:gd fmla="*/ 34 h 34" name="T1"/>
                <a:gd fmla="*/ 35 w 35" name="T2"/>
                <a:gd fmla="*/ 17 h 34" name="T3"/>
                <a:gd fmla="*/ 17 w 35" name="T4"/>
                <a:gd fmla="*/ 0 h 34" name="T5"/>
                <a:gd fmla="*/ 0 w 35" name="T6"/>
                <a:gd fmla="*/ 17 h 34" name="T7"/>
                <a:gd fmla="*/ 17 w 35" name="T8"/>
                <a:gd fmla="*/ 34 h 34" name="T9"/>
                <a:gd fmla="*/ 17 w 35" name="T10"/>
                <a:gd fmla="*/ 11 h 34" name="T11"/>
                <a:gd fmla="*/ 23 w 35" name="T12"/>
                <a:gd fmla="*/ 17 h 34" name="T13"/>
                <a:gd fmla="*/ 17 w 35" name="T14"/>
                <a:gd fmla="*/ 23 h 34" name="T15"/>
                <a:gd fmla="*/ 12 w 35" name="T16"/>
                <a:gd fmla="*/ 17 h 34" name="T17"/>
                <a:gd fmla="*/ 17 w 35" name="T18"/>
                <a:gd fmla="*/ 11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35">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20" name="Freeform 16"/>
            <p:cNvSpPr/>
            <p:nvPr/>
          </p:nvSpPr>
          <p:spPr bwMode="auto">
            <a:xfrm>
              <a:off x="6570663" y="860425"/>
              <a:ext cx="173038" cy="46037"/>
            </a:xfrm>
            <a:custGeom>
              <a:gdLst>
                <a:gd fmla="*/ 40 w 46" name="T0"/>
                <a:gd fmla="*/ 0 h 12" name="T1"/>
                <a:gd fmla="*/ 5 w 46" name="T2"/>
                <a:gd fmla="*/ 0 h 12" name="T3"/>
                <a:gd fmla="*/ 0 w 46" name="T4"/>
                <a:gd fmla="*/ 6 h 12" name="T5"/>
                <a:gd fmla="*/ 5 w 46" name="T6"/>
                <a:gd fmla="*/ 12 h 12" name="T7"/>
                <a:gd fmla="*/ 40 w 46" name="T8"/>
                <a:gd fmla="*/ 12 h 12" name="T9"/>
                <a:gd fmla="*/ 46 w 46" name="T10"/>
                <a:gd fmla="*/ 6 h 12" name="T11"/>
                <a:gd fmla="*/ 40 w 46"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46">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21" name="Freeform 17"/>
            <p:cNvSpPr/>
            <p:nvPr/>
          </p:nvSpPr>
          <p:spPr bwMode="auto">
            <a:xfrm>
              <a:off x="6611938" y="733425"/>
              <a:ext cx="173038" cy="41275"/>
            </a:xfrm>
            <a:custGeom>
              <a:gdLst>
                <a:gd fmla="*/ 40 w 46" name="T0"/>
                <a:gd fmla="*/ 0 h 11" name="T1"/>
                <a:gd fmla="*/ 6 w 46" name="T2"/>
                <a:gd fmla="*/ 0 h 11" name="T3"/>
                <a:gd fmla="*/ 0 w 46" name="T4"/>
                <a:gd fmla="*/ 5 h 11" name="T5"/>
                <a:gd fmla="*/ 6 w 46" name="T6"/>
                <a:gd fmla="*/ 11 h 11" name="T7"/>
                <a:gd fmla="*/ 40 w 46" name="T8"/>
                <a:gd fmla="*/ 11 h 11" name="T9"/>
                <a:gd fmla="*/ 46 w 46" name="T10"/>
                <a:gd fmla="*/ 5 h 11" name="T11"/>
                <a:gd fmla="*/ 40 w 46"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46">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22" name="Freeform 18"/>
            <p:cNvSpPr/>
            <p:nvPr/>
          </p:nvSpPr>
          <p:spPr bwMode="auto">
            <a:xfrm>
              <a:off x="6611938" y="601663"/>
              <a:ext cx="173038" cy="46037"/>
            </a:xfrm>
            <a:custGeom>
              <a:gdLst>
                <a:gd fmla="*/ 40 w 46" name="T0"/>
                <a:gd fmla="*/ 0 h 12" name="T1"/>
                <a:gd fmla="*/ 6 w 46" name="T2"/>
                <a:gd fmla="*/ 0 h 12" name="T3"/>
                <a:gd fmla="*/ 0 w 46" name="T4"/>
                <a:gd fmla="*/ 6 h 12" name="T5"/>
                <a:gd fmla="*/ 6 w 46" name="T6"/>
                <a:gd fmla="*/ 12 h 12" name="T7"/>
                <a:gd fmla="*/ 40 w 46" name="T8"/>
                <a:gd fmla="*/ 12 h 12" name="T9"/>
                <a:gd fmla="*/ 46 w 46" name="T10"/>
                <a:gd fmla="*/ 6 h 12" name="T11"/>
                <a:gd fmla="*/ 40 w 46"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46">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23" name="Freeform 19"/>
            <p:cNvSpPr/>
            <p:nvPr/>
          </p:nvSpPr>
          <p:spPr bwMode="auto">
            <a:xfrm>
              <a:off x="5880100" y="422275"/>
              <a:ext cx="258763" cy="179387"/>
            </a:xfrm>
            <a:custGeom>
              <a:gdLst>
                <a:gd fmla="*/ 63 w 69" name="T0"/>
                <a:gd fmla="*/ 0 h 48" name="T1"/>
                <a:gd fmla="*/ 10 w 69" name="T2"/>
                <a:gd fmla="*/ 4 h 48" name="T3"/>
                <a:gd fmla="*/ 3 w 69" name="T4"/>
                <a:gd fmla="*/ 10 h 48" name="T5"/>
                <a:gd fmla="*/ 0 w 69" name="T6"/>
                <a:gd fmla="*/ 42 h 48" name="T7"/>
                <a:gd fmla="*/ 5 w 69" name="T8"/>
                <a:gd fmla="*/ 48 h 48" name="T9"/>
                <a:gd fmla="*/ 11 w 69" name="T10"/>
                <a:gd fmla="*/ 42 h 48" name="T11"/>
                <a:gd fmla="*/ 13 w 69" name="T12"/>
                <a:gd fmla="*/ 21 h 48" name="T13"/>
                <a:gd fmla="*/ 20 w 69" name="T14"/>
                <a:gd fmla="*/ 14 h 48" name="T15"/>
                <a:gd fmla="*/ 63 w 69" name="T16"/>
                <a:gd fmla="*/ 11 h 48" name="T17"/>
                <a:gd fmla="*/ 69 w 69" name="T18"/>
                <a:gd fmla="*/ 5 h 48" name="T19"/>
                <a:gd fmla="*/ 63 w 69" name="T20"/>
                <a:gd fmla="*/ 0 h 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8" w="69">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sp>
        <p:nvSpPr>
          <p:cNvPr id="12" name="Oval 13"/>
          <p:cNvSpPr/>
          <p:nvPr/>
        </p:nvSpPr>
        <p:spPr>
          <a:xfrm>
            <a:off x="1685364" y="4528109"/>
            <a:ext cx="827577" cy="827577"/>
          </a:xfrm>
          <a:prstGeom prst="ellipse">
            <a:avLst/>
          </a:prstGeom>
          <a:gradFill>
            <a:gsLst>
              <a:gs pos="100000">
                <a:srgbClr val="2E5DAA"/>
              </a:gs>
              <a:gs pos="56000">
                <a:srgbClr val="F3A3A8"/>
              </a:gs>
            </a:gsLst>
            <a:lin ang="3600000" scaled="0"/>
          </a:gradFill>
          <a:ln cap="flat"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600">
              <a:solidFill>
                <a:schemeClr val="bg1"/>
              </a:solidFill>
              <a:effectLst>
                <a:outerShdw algn="tl" blurRad="38100" dir="2700000" dist="38100">
                  <a:srgbClr val="000000">
                    <a:alpha val="43137"/>
                  </a:srgbClr>
                </a:outerShdw>
              </a:effectLst>
              <a:latin charset="-122" panose="02010600040101010101" pitchFamily="2" typeface="华文细黑"/>
              <a:ea charset="-122" pitchFamily="2" typeface="华文细黑"/>
            </a:endParaRPr>
          </a:p>
        </p:txBody>
      </p:sp>
      <p:grpSp>
        <p:nvGrpSpPr>
          <p:cNvPr id="24" name="Group 33"/>
          <p:cNvGrpSpPr/>
          <p:nvPr/>
        </p:nvGrpSpPr>
        <p:grpSpPr>
          <a:xfrm>
            <a:off x="1937264" y="4752802"/>
            <a:ext cx="354280" cy="378189"/>
            <a:chOff x="8342313" y="10972800"/>
            <a:chExt cx="1293813" cy="1381125"/>
          </a:xfrm>
          <a:solidFill>
            <a:schemeClr val="bg1"/>
          </a:solidFill>
          <a:effectLst/>
        </p:grpSpPr>
        <p:sp>
          <p:nvSpPr>
            <p:cNvPr id="25" name="Freeform 5"/>
            <p:cNvSpPr>
              <a:spLocks noEditPoints="1"/>
            </p:cNvSpPr>
            <p:nvPr/>
          </p:nvSpPr>
          <p:spPr bwMode="auto">
            <a:xfrm>
              <a:off x="8342313" y="10972800"/>
              <a:ext cx="1293813" cy="1381125"/>
            </a:xfrm>
            <a:custGeom>
              <a:gdLst>
                <a:gd fmla="*/ 299 w 345" name="T0"/>
                <a:gd fmla="*/ 0 h 368" name="T1"/>
                <a:gd fmla="*/ 46 w 345" name="T2"/>
                <a:gd fmla="*/ 0 h 368" name="T3"/>
                <a:gd fmla="*/ 0 w 345" name="T4"/>
                <a:gd fmla="*/ 46 h 368" name="T5"/>
                <a:gd fmla="*/ 0 w 345" name="T6"/>
                <a:gd fmla="*/ 322 h 368" name="T7"/>
                <a:gd fmla="*/ 46 w 345" name="T8"/>
                <a:gd fmla="*/ 368 h 368" name="T9"/>
                <a:gd fmla="*/ 299 w 345" name="T10"/>
                <a:gd fmla="*/ 368 h 368" name="T11"/>
                <a:gd fmla="*/ 345 w 345" name="T12"/>
                <a:gd fmla="*/ 322 h 368" name="T13"/>
                <a:gd fmla="*/ 345 w 345" name="T14"/>
                <a:gd fmla="*/ 46 h 368" name="T15"/>
                <a:gd fmla="*/ 299 w 345" name="T16"/>
                <a:gd fmla="*/ 0 h 368" name="T17"/>
                <a:gd fmla="*/ 322 w 345" name="T18"/>
                <a:gd fmla="*/ 322 h 368" name="T19"/>
                <a:gd fmla="*/ 299 w 345" name="T20"/>
                <a:gd fmla="*/ 345 h 368" name="T21"/>
                <a:gd fmla="*/ 46 w 345" name="T22"/>
                <a:gd fmla="*/ 345 h 368" name="T23"/>
                <a:gd fmla="*/ 23 w 345" name="T24"/>
                <a:gd fmla="*/ 322 h 368" name="T25"/>
                <a:gd fmla="*/ 23 w 345" name="T26"/>
                <a:gd fmla="*/ 46 h 368" name="T27"/>
                <a:gd fmla="*/ 46 w 345" name="T28"/>
                <a:gd fmla="*/ 23 h 368" name="T29"/>
                <a:gd fmla="*/ 299 w 345" name="T30"/>
                <a:gd fmla="*/ 23 h 368" name="T31"/>
                <a:gd fmla="*/ 322 w 345" name="T32"/>
                <a:gd fmla="*/ 46 h 368" name="T33"/>
                <a:gd fmla="*/ 322 w 345" name="T34"/>
                <a:gd fmla="*/ 322 h 36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68" w="345">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26" name="Freeform 6"/>
            <p:cNvSpPr>
              <a:spLocks noEditPoints="1"/>
            </p:cNvSpPr>
            <p:nvPr/>
          </p:nvSpPr>
          <p:spPr bwMode="auto">
            <a:xfrm>
              <a:off x="8513763" y="11145838"/>
              <a:ext cx="949325" cy="863600"/>
            </a:xfrm>
            <a:custGeom>
              <a:gdLst>
                <a:gd fmla="*/ 241 w 253" name="T0"/>
                <a:gd fmla="*/ 0 h 230" name="T1"/>
                <a:gd fmla="*/ 11 w 253" name="T2"/>
                <a:gd fmla="*/ 0 h 230" name="T3"/>
                <a:gd fmla="*/ 0 w 253" name="T4"/>
                <a:gd fmla="*/ 11 h 230" name="T5"/>
                <a:gd fmla="*/ 0 w 253" name="T6"/>
                <a:gd fmla="*/ 219 h 230" name="T7"/>
                <a:gd fmla="*/ 11 w 253" name="T8"/>
                <a:gd fmla="*/ 230 h 230" name="T9"/>
                <a:gd fmla="*/ 241 w 253" name="T10"/>
                <a:gd fmla="*/ 230 h 230" name="T11"/>
                <a:gd fmla="*/ 253 w 253" name="T12"/>
                <a:gd fmla="*/ 219 h 230" name="T13"/>
                <a:gd fmla="*/ 253 w 253" name="T14"/>
                <a:gd fmla="*/ 11 h 230" name="T15"/>
                <a:gd fmla="*/ 241 w 253" name="T16"/>
                <a:gd fmla="*/ 0 h 230" name="T17"/>
                <a:gd fmla="*/ 241 w 253" name="T18"/>
                <a:gd fmla="*/ 11 h 230" name="T19"/>
                <a:gd fmla="*/ 241 w 253" name="T20"/>
                <a:gd fmla="*/ 171 h 230" name="T21"/>
                <a:gd fmla="*/ 204 w 253" name="T22"/>
                <a:gd fmla="*/ 130 h 230" name="T23"/>
                <a:gd fmla="*/ 195 w 253" name="T24"/>
                <a:gd fmla="*/ 127 h 230" name="T25"/>
                <a:gd fmla="*/ 187 w 253" name="T26"/>
                <a:gd fmla="*/ 130 h 230" name="T27"/>
                <a:gd fmla="*/ 157 w 253" name="T28"/>
                <a:gd fmla="*/ 164 h 230" name="T29"/>
                <a:gd fmla="*/ 66 w 253" name="T30"/>
                <a:gd fmla="*/ 61 h 230" name="T31"/>
                <a:gd fmla="*/ 57 w 253" name="T32"/>
                <a:gd fmla="*/ 57 h 230" name="T33"/>
                <a:gd fmla="*/ 49 w 253" name="T34"/>
                <a:gd fmla="*/ 61 h 230" name="T35"/>
                <a:gd fmla="*/ 11 w 253" name="T36"/>
                <a:gd fmla="*/ 105 h 230" name="T37"/>
                <a:gd fmla="*/ 11 w 253" name="T38"/>
                <a:gd fmla="*/ 11 h 230" name="T39"/>
                <a:gd fmla="*/ 241 w 253" name="T40"/>
                <a:gd fmla="*/ 11 h 230" name="T41"/>
                <a:gd fmla="*/ 11 w 253" name="T42"/>
                <a:gd fmla="*/ 122 h 230" name="T43"/>
                <a:gd fmla="*/ 57 w 253" name="T44"/>
                <a:gd fmla="*/ 69 h 230" name="T45"/>
                <a:gd fmla="*/ 150 w 253" name="T46"/>
                <a:gd fmla="*/ 174 h 230" name="T47"/>
                <a:gd fmla="*/ 157 w 253" name="T48"/>
                <a:gd fmla="*/ 182 h 230" name="T49"/>
                <a:gd fmla="*/ 189 w 253" name="T50"/>
                <a:gd fmla="*/ 219 h 230" name="T51"/>
                <a:gd fmla="*/ 11 w 253" name="T52"/>
                <a:gd fmla="*/ 219 h 230" name="T53"/>
                <a:gd fmla="*/ 11 w 253" name="T54"/>
                <a:gd fmla="*/ 122 h 230" name="T55"/>
                <a:gd fmla="*/ 204 w 253" name="T56"/>
                <a:gd fmla="*/ 219 h 230" name="T57"/>
                <a:gd fmla="*/ 165 w 253" name="T58"/>
                <a:gd fmla="*/ 173 h 230" name="T59"/>
                <a:gd fmla="*/ 195 w 253" name="T60"/>
                <a:gd fmla="*/ 138 h 230" name="T61"/>
                <a:gd fmla="*/ 241 w 253" name="T62"/>
                <a:gd fmla="*/ 188 h 230" name="T63"/>
                <a:gd fmla="*/ 241 w 253" name="T64"/>
                <a:gd fmla="*/ 219 h 230" name="T65"/>
                <a:gd fmla="*/ 204 w 253" name="T66"/>
                <a:gd fmla="*/ 219 h 23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30" w="253">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27" name="Freeform 7"/>
            <p:cNvSpPr>
              <a:spLocks noEditPoints="1"/>
            </p:cNvSpPr>
            <p:nvPr/>
          </p:nvSpPr>
          <p:spPr bwMode="auto">
            <a:xfrm>
              <a:off x="9032875" y="11272838"/>
              <a:ext cx="258763" cy="263525"/>
            </a:xfrm>
            <a:custGeom>
              <a:gdLst>
                <a:gd fmla="*/ 34 w 69" name="T0"/>
                <a:gd fmla="*/ 70 h 70" name="T1"/>
                <a:gd fmla="*/ 69 w 69" name="T2"/>
                <a:gd fmla="*/ 35 h 70" name="T3"/>
                <a:gd fmla="*/ 34 w 69" name="T4"/>
                <a:gd fmla="*/ 0 h 70" name="T5"/>
                <a:gd fmla="*/ 0 w 69" name="T6"/>
                <a:gd fmla="*/ 35 h 70" name="T7"/>
                <a:gd fmla="*/ 34 w 69" name="T8"/>
                <a:gd fmla="*/ 70 h 70" name="T9"/>
                <a:gd fmla="*/ 34 w 69" name="T10"/>
                <a:gd fmla="*/ 12 h 70" name="T11"/>
                <a:gd fmla="*/ 57 w 69" name="T12"/>
                <a:gd fmla="*/ 35 h 70" name="T13"/>
                <a:gd fmla="*/ 34 w 69" name="T14"/>
                <a:gd fmla="*/ 58 h 70" name="T15"/>
                <a:gd fmla="*/ 11 w 69" name="T16"/>
                <a:gd fmla="*/ 35 h 70" name="T17"/>
                <a:gd fmla="*/ 34 w 69" name="T18"/>
                <a:gd fmla="*/ 12 h 7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 w="69">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sp>
        <p:nvSpPr>
          <p:cNvPr id="10" name="Oval 5"/>
          <p:cNvSpPr/>
          <p:nvPr/>
        </p:nvSpPr>
        <p:spPr>
          <a:xfrm>
            <a:off x="1685364" y="1957661"/>
            <a:ext cx="827577" cy="827577"/>
          </a:xfrm>
          <a:prstGeom prst="ellipse">
            <a:avLst/>
          </a:prstGeom>
          <a:gradFill>
            <a:gsLst>
              <a:gs pos="100000">
                <a:srgbClr val="2E5DAA"/>
              </a:gs>
              <a:gs pos="56000">
                <a:srgbClr val="F3A3A8"/>
              </a:gs>
            </a:gsLst>
            <a:lin ang="3600000" scaled="0"/>
          </a:gradFill>
          <a:ln cap="flat"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600">
              <a:solidFill>
                <a:schemeClr val="bg1"/>
              </a:solidFill>
              <a:effectLst>
                <a:outerShdw algn="tl" blurRad="38100" dir="2700000" dist="38100">
                  <a:srgbClr val="000000">
                    <a:alpha val="43137"/>
                  </a:srgbClr>
                </a:outerShdw>
              </a:effectLst>
              <a:latin charset="-122" panose="02010600040101010101" pitchFamily="2" typeface="华文细黑"/>
              <a:ea charset="-122" pitchFamily="2" typeface="华文细黑"/>
            </a:endParaRPr>
          </a:p>
        </p:txBody>
      </p:sp>
      <p:grpSp>
        <p:nvGrpSpPr>
          <p:cNvPr id="28" name="Group 37"/>
          <p:cNvGrpSpPr/>
          <p:nvPr/>
        </p:nvGrpSpPr>
        <p:grpSpPr>
          <a:xfrm>
            <a:off x="1924659" y="2190742"/>
            <a:ext cx="379493" cy="331676"/>
            <a:chOff x="8296275" y="8293096"/>
            <a:chExt cx="1385888" cy="1211261"/>
          </a:xfrm>
          <a:solidFill>
            <a:schemeClr val="bg1"/>
          </a:solidFill>
          <a:effectLst/>
        </p:grpSpPr>
        <p:sp>
          <p:nvSpPr>
            <p:cNvPr id="29" name="Freeform 8"/>
            <p:cNvSpPr>
              <a:spLocks noEditPoints="1"/>
            </p:cNvSpPr>
            <p:nvPr/>
          </p:nvSpPr>
          <p:spPr bwMode="auto">
            <a:xfrm>
              <a:off x="8296275" y="8293096"/>
              <a:ext cx="1385888" cy="1211261"/>
            </a:xfrm>
            <a:custGeom>
              <a:gdLst>
                <a:gd fmla="*/ 368 w 369" name="T0"/>
                <a:gd fmla="*/ 190 h 323" name="T1"/>
                <a:gd fmla="*/ 322 w 369" name="T2"/>
                <a:gd fmla="*/ 17 h 323" name="T3"/>
                <a:gd fmla="*/ 299 w 369" name="T4"/>
                <a:gd fmla="*/ 0 h 323" name="T5"/>
                <a:gd fmla="*/ 184 w 369" name="T6"/>
                <a:gd fmla="*/ 0 h 323" name="T7"/>
                <a:gd fmla="*/ 69 w 369" name="T8"/>
                <a:gd fmla="*/ 0 h 323" name="T9"/>
                <a:gd fmla="*/ 47 w 369" name="T10"/>
                <a:gd fmla="*/ 17 h 323" name="T11"/>
                <a:gd fmla="*/ 1 w 369" name="T12"/>
                <a:gd fmla="*/ 190 h 323" name="T13"/>
                <a:gd fmla="*/ 0 w 369" name="T14"/>
                <a:gd fmla="*/ 196 h 323" name="T15"/>
                <a:gd fmla="*/ 0 w 369" name="T16"/>
                <a:gd fmla="*/ 276 h 323" name="T17"/>
                <a:gd fmla="*/ 46 w 369" name="T18"/>
                <a:gd fmla="*/ 323 h 323" name="T19"/>
                <a:gd fmla="*/ 323 w 369" name="T20"/>
                <a:gd fmla="*/ 323 h 323" name="T21"/>
                <a:gd fmla="*/ 369 w 369" name="T22"/>
                <a:gd fmla="*/ 276 h 323" name="T23"/>
                <a:gd fmla="*/ 369 w 369" name="T24"/>
                <a:gd fmla="*/ 196 h 323" name="T25"/>
                <a:gd fmla="*/ 368 w 369" name="T26"/>
                <a:gd fmla="*/ 190 h 323" name="T27"/>
                <a:gd fmla="*/ 346 w 369" name="T28"/>
                <a:gd fmla="*/ 276 h 323" name="T29"/>
                <a:gd fmla="*/ 323 w 369" name="T30"/>
                <a:gd fmla="*/ 299 h 323" name="T31"/>
                <a:gd fmla="*/ 46 w 369" name="T32"/>
                <a:gd fmla="*/ 299 h 323" name="T33"/>
                <a:gd fmla="*/ 23 w 369" name="T34"/>
                <a:gd fmla="*/ 276 h 323" name="T35"/>
                <a:gd fmla="*/ 23 w 369" name="T36"/>
                <a:gd fmla="*/ 196 h 323" name="T37"/>
                <a:gd fmla="*/ 69 w 369" name="T38"/>
                <a:gd fmla="*/ 23 h 323" name="T39"/>
                <a:gd fmla="*/ 299 w 369" name="T40"/>
                <a:gd fmla="*/ 23 h 323" name="T41"/>
                <a:gd fmla="*/ 346 w 369" name="T42"/>
                <a:gd fmla="*/ 196 h 323" name="T43"/>
                <a:gd fmla="*/ 346 w 369" name="T44"/>
                <a:gd fmla="*/ 276 h 32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23" w="369">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30" name="Freeform 9"/>
            <p:cNvSpPr>
              <a:spLocks noEditPoints="1"/>
            </p:cNvSpPr>
            <p:nvPr/>
          </p:nvSpPr>
          <p:spPr bwMode="auto">
            <a:xfrm>
              <a:off x="8461376" y="8466137"/>
              <a:ext cx="1055689" cy="776288"/>
            </a:xfrm>
            <a:custGeom>
              <a:gdLst>
                <a:gd fmla="*/ 229 w 281" name="T0"/>
                <a:gd fmla="*/ 0 h 207" name="T1"/>
                <a:gd fmla="*/ 51 w 281" name="T2"/>
                <a:gd fmla="*/ 0 h 207" name="T3"/>
                <a:gd fmla="*/ 40 w 281" name="T4"/>
                <a:gd fmla="*/ 9 h 207" name="T5"/>
                <a:gd fmla="*/ 0 w 281" name="T6"/>
                <a:gd fmla="*/ 147 h 207" name="T7"/>
                <a:gd fmla="*/ 2 w 281" name="T8"/>
                <a:gd fmla="*/ 157 h 207" name="T9"/>
                <a:gd fmla="*/ 12 w 281" name="T10"/>
                <a:gd fmla="*/ 161 h 207" name="T11"/>
                <a:gd fmla="*/ 45 w 281" name="T12"/>
                <a:gd fmla="*/ 161 h 207" name="T13"/>
                <a:gd fmla="*/ 58 w 281" name="T14"/>
                <a:gd fmla="*/ 161 h 207" name="T15"/>
                <a:gd fmla="*/ 64 w 281" name="T16"/>
                <a:gd fmla="*/ 161 h 207" name="T17"/>
                <a:gd fmla="*/ 81 w 281" name="T18"/>
                <a:gd fmla="*/ 195 h 207" name="T19"/>
                <a:gd fmla="*/ 101 w 281" name="T20"/>
                <a:gd fmla="*/ 207 h 207" name="T21"/>
                <a:gd fmla="*/ 179 w 281" name="T22"/>
                <a:gd fmla="*/ 207 h 207" name="T23"/>
                <a:gd fmla="*/ 200 w 281" name="T24"/>
                <a:gd fmla="*/ 195 h 207" name="T25"/>
                <a:gd fmla="*/ 217 w 281" name="T26"/>
                <a:gd fmla="*/ 161 h 207" name="T27"/>
                <a:gd fmla="*/ 223 w 281" name="T28"/>
                <a:gd fmla="*/ 161 h 207" name="T29"/>
                <a:gd fmla="*/ 236 w 281" name="T30"/>
                <a:gd fmla="*/ 161 h 207" name="T31"/>
                <a:gd fmla="*/ 269 w 281" name="T32"/>
                <a:gd fmla="*/ 161 h 207" name="T33"/>
                <a:gd fmla="*/ 278 w 281" name="T34"/>
                <a:gd fmla="*/ 157 h 207" name="T35"/>
                <a:gd fmla="*/ 280 w 281" name="T36"/>
                <a:gd fmla="*/ 147 h 207" name="T37"/>
                <a:gd fmla="*/ 241 w 281" name="T38"/>
                <a:gd fmla="*/ 9 h 207" name="T39"/>
                <a:gd fmla="*/ 229 w 281" name="T40"/>
                <a:gd fmla="*/ 0 h 207" name="T41"/>
                <a:gd fmla="*/ 236 w 281" name="T42"/>
                <a:gd fmla="*/ 138 h 207" name="T43"/>
                <a:gd fmla="*/ 217 w 281" name="T44"/>
                <a:gd fmla="*/ 138 h 207" name="T45"/>
                <a:gd fmla="*/ 196 w 281" name="T46"/>
                <a:gd fmla="*/ 151 h 207" name="T47"/>
                <a:gd fmla="*/ 179 w 281" name="T48"/>
                <a:gd fmla="*/ 184 h 207" name="T49"/>
                <a:gd fmla="*/ 101 w 281" name="T50"/>
                <a:gd fmla="*/ 184 h 207" name="T51"/>
                <a:gd fmla="*/ 85 w 281" name="T52"/>
                <a:gd fmla="*/ 151 h 207" name="T53"/>
                <a:gd fmla="*/ 64 w 281" name="T54"/>
                <a:gd fmla="*/ 138 h 207" name="T55"/>
                <a:gd fmla="*/ 45 w 281" name="T56"/>
                <a:gd fmla="*/ 138 h 207" name="T57"/>
                <a:gd fmla="*/ 18 w 281" name="T58"/>
                <a:gd fmla="*/ 138 h 207" name="T59"/>
                <a:gd fmla="*/ 51 w 281" name="T60"/>
                <a:gd fmla="*/ 12 h 207" name="T61"/>
                <a:gd fmla="*/ 229 w 281" name="T62"/>
                <a:gd fmla="*/ 12 h 207" name="T63"/>
                <a:gd fmla="*/ 263 w 281" name="T64"/>
                <a:gd fmla="*/ 138 h 207" name="T65"/>
                <a:gd fmla="*/ 236 w 281" name="T66"/>
                <a:gd fmla="*/ 138 h 20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06" w="281">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sp>
        <p:nvSpPr>
          <p:cNvPr id="13" name="Oval 16"/>
          <p:cNvSpPr/>
          <p:nvPr/>
        </p:nvSpPr>
        <p:spPr>
          <a:xfrm>
            <a:off x="6450849" y="1957661"/>
            <a:ext cx="827577" cy="827577"/>
          </a:xfrm>
          <a:prstGeom prst="ellipse">
            <a:avLst/>
          </a:prstGeom>
          <a:gradFill>
            <a:gsLst>
              <a:gs pos="100000">
                <a:srgbClr val="2E5DAA"/>
              </a:gs>
              <a:gs pos="56000">
                <a:srgbClr val="F3A3A8"/>
              </a:gs>
            </a:gsLst>
            <a:lin ang="3600000" scaled="0"/>
          </a:gradFill>
          <a:ln cap="flat"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600">
              <a:solidFill>
                <a:schemeClr val="bg1"/>
              </a:solidFill>
              <a:effectLst>
                <a:outerShdw algn="tl" blurRad="38100" dir="2700000" dist="38100">
                  <a:srgbClr val="000000">
                    <a:alpha val="43137"/>
                  </a:srgbClr>
                </a:outerShdw>
              </a:effectLst>
              <a:latin charset="-122" panose="02010600040101010101" pitchFamily="2" typeface="华文细黑"/>
              <a:ea charset="-122" pitchFamily="2" typeface="华文细黑"/>
            </a:endParaRPr>
          </a:p>
        </p:txBody>
      </p:sp>
      <p:grpSp>
        <p:nvGrpSpPr>
          <p:cNvPr id="33" name="Group 40"/>
          <p:cNvGrpSpPr/>
          <p:nvPr/>
        </p:nvGrpSpPr>
        <p:grpSpPr>
          <a:xfrm>
            <a:off x="6695067" y="2196827"/>
            <a:ext cx="378189" cy="319504"/>
            <a:chOff x="13828712" y="2805113"/>
            <a:chExt cx="1381125" cy="1166812"/>
          </a:xfrm>
          <a:solidFill>
            <a:schemeClr val="bg1"/>
          </a:solidFill>
          <a:effectLst/>
        </p:grpSpPr>
        <p:sp>
          <p:nvSpPr>
            <p:cNvPr id="34" name="Freeform 10"/>
            <p:cNvSpPr>
              <a:spLocks noEditPoints="1"/>
            </p:cNvSpPr>
            <p:nvPr/>
          </p:nvSpPr>
          <p:spPr bwMode="auto">
            <a:xfrm>
              <a:off x="14173200" y="3109913"/>
              <a:ext cx="690563" cy="690562"/>
            </a:xfrm>
            <a:custGeom>
              <a:gdLst>
                <a:gd fmla="*/ 92 w 184" name="T0"/>
                <a:gd fmla="*/ 0 h 184" name="T1"/>
                <a:gd fmla="*/ 0 w 184" name="T2"/>
                <a:gd fmla="*/ 92 h 184" name="T3"/>
                <a:gd fmla="*/ 92 w 184" name="T4"/>
                <a:gd fmla="*/ 184 h 184" name="T5"/>
                <a:gd fmla="*/ 184 w 184" name="T6"/>
                <a:gd fmla="*/ 92 h 184" name="T7"/>
                <a:gd fmla="*/ 92 w 184" name="T8"/>
                <a:gd fmla="*/ 0 h 184" name="T9"/>
                <a:gd fmla="*/ 144 w 184" name="T10"/>
                <a:gd fmla="*/ 137 h 184" name="T11"/>
                <a:gd fmla="*/ 47 w 184" name="T12"/>
                <a:gd fmla="*/ 144 h 184" name="T13"/>
                <a:gd fmla="*/ 39 w 184" name="T14"/>
                <a:gd fmla="*/ 47 h 184" name="T15"/>
                <a:gd fmla="*/ 137 w 184" name="T16"/>
                <a:gd fmla="*/ 39 h 184" name="T17"/>
                <a:gd fmla="*/ 144 w 184" name="T18"/>
                <a:gd fmla="*/ 137 h 1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4" w="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35" name="Freeform 11"/>
            <p:cNvSpPr/>
            <p:nvPr/>
          </p:nvSpPr>
          <p:spPr bwMode="auto">
            <a:xfrm>
              <a:off x="14346238" y="3281363"/>
              <a:ext cx="195263" cy="195262"/>
            </a:xfrm>
            <a:custGeom>
              <a:gdLst>
                <a:gd fmla="*/ 46 w 52" name="T0"/>
                <a:gd fmla="*/ 0 h 52" name="T1"/>
                <a:gd fmla="*/ 0 w 52" name="T2"/>
                <a:gd fmla="*/ 46 h 52" name="T3"/>
                <a:gd fmla="*/ 0 w 52" name="T4"/>
                <a:gd fmla="*/ 46 h 52" name="T5"/>
                <a:gd fmla="*/ 6 w 52" name="T6"/>
                <a:gd fmla="*/ 52 h 52" name="T7"/>
                <a:gd fmla="*/ 11 w 52" name="T8"/>
                <a:gd fmla="*/ 46 h 52" name="T9"/>
                <a:gd fmla="*/ 11 w 52" name="T10"/>
                <a:gd fmla="*/ 46 h 52" name="T11"/>
                <a:gd fmla="*/ 46 w 52" name="T12"/>
                <a:gd fmla="*/ 11 h 52" name="T13"/>
                <a:gd fmla="*/ 52 w 52" name="T14"/>
                <a:gd fmla="*/ 6 h 52" name="T15"/>
                <a:gd fmla="*/ 46 w 52" name="T16"/>
                <a:gd fmla="*/ 0 h 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36" name="Freeform 12"/>
            <p:cNvSpPr>
              <a:spLocks noEditPoints="1"/>
            </p:cNvSpPr>
            <p:nvPr/>
          </p:nvSpPr>
          <p:spPr bwMode="auto">
            <a:xfrm>
              <a:off x="13828712" y="2805113"/>
              <a:ext cx="1381125" cy="1166812"/>
            </a:xfrm>
            <a:custGeom>
              <a:gdLst>
                <a:gd fmla="*/ 339 w 368" name="T0"/>
                <a:gd fmla="*/ 70 h 311" name="T1"/>
                <a:gd fmla="*/ 289 w 368" name="T2"/>
                <a:gd fmla="*/ 61 h 311" name="T3"/>
                <a:gd fmla="*/ 273 w 368" name="T4"/>
                <a:gd fmla="*/ 22 h 311" name="T5"/>
                <a:gd fmla="*/ 241 w 368" name="T6"/>
                <a:gd fmla="*/ 0 h 311" name="T7"/>
                <a:gd fmla="*/ 126 w 368" name="T8"/>
                <a:gd fmla="*/ 0 h 311" name="T9"/>
                <a:gd fmla="*/ 94 w 368" name="T10"/>
                <a:gd fmla="*/ 22 h 311" name="T11"/>
                <a:gd fmla="*/ 78 w 368" name="T12"/>
                <a:gd fmla="*/ 61 h 311" name="T13"/>
                <a:gd fmla="*/ 29 w 368" name="T14"/>
                <a:gd fmla="*/ 70 h 311" name="T15"/>
                <a:gd fmla="*/ 0 w 368" name="T16"/>
                <a:gd fmla="*/ 104 h 311" name="T17"/>
                <a:gd fmla="*/ 0 w 368" name="T18"/>
                <a:gd fmla="*/ 277 h 311" name="T19"/>
                <a:gd fmla="*/ 34 w 368" name="T20"/>
                <a:gd fmla="*/ 311 h 311" name="T21"/>
                <a:gd fmla="*/ 333 w 368" name="T22"/>
                <a:gd fmla="*/ 311 h 311" name="T23"/>
                <a:gd fmla="*/ 368 w 368" name="T24"/>
                <a:gd fmla="*/ 277 h 311" name="T25"/>
                <a:gd fmla="*/ 368 w 368" name="T26"/>
                <a:gd fmla="*/ 104 h 311" name="T27"/>
                <a:gd fmla="*/ 339 w 368" name="T28"/>
                <a:gd fmla="*/ 70 h 311" name="T29"/>
                <a:gd fmla="*/ 345 w 368" name="T30"/>
                <a:gd fmla="*/ 277 h 311" name="T31"/>
                <a:gd fmla="*/ 333 w 368" name="T32"/>
                <a:gd fmla="*/ 288 h 311" name="T33"/>
                <a:gd fmla="*/ 34 w 368" name="T34"/>
                <a:gd fmla="*/ 288 h 311" name="T35"/>
                <a:gd fmla="*/ 23 w 368" name="T36"/>
                <a:gd fmla="*/ 277 h 311" name="T37"/>
                <a:gd fmla="*/ 23 w 368" name="T38"/>
                <a:gd fmla="*/ 104 h 311" name="T39"/>
                <a:gd fmla="*/ 32 w 368" name="T40"/>
                <a:gd fmla="*/ 92 h 311" name="T41"/>
                <a:gd fmla="*/ 95 w 368" name="T42"/>
                <a:gd fmla="*/ 82 h 311" name="T43"/>
                <a:gd fmla="*/ 116 w 368" name="T44"/>
                <a:gd fmla="*/ 31 h 311" name="T45"/>
                <a:gd fmla="*/ 126 w 368" name="T46"/>
                <a:gd fmla="*/ 23 h 311" name="T47"/>
                <a:gd fmla="*/ 241 w 368" name="T48"/>
                <a:gd fmla="*/ 23 h 311" name="T49"/>
                <a:gd fmla="*/ 252 w 368" name="T50"/>
                <a:gd fmla="*/ 31 h 311" name="T51"/>
                <a:gd fmla="*/ 273 w 368" name="T52"/>
                <a:gd fmla="*/ 82 h 311" name="T53"/>
                <a:gd fmla="*/ 335 w 368" name="T54"/>
                <a:gd fmla="*/ 92 h 311" name="T55"/>
                <a:gd fmla="*/ 345 w 368" name="T56"/>
                <a:gd fmla="*/ 104 h 311" name="T57"/>
                <a:gd fmla="*/ 345 w 368" name="T58"/>
                <a:gd fmla="*/ 277 h 31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11" w="368">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sp>
        <p:nvSpPr>
          <p:cNvPr id="15" name="Oval 22"/>
          <p:cNvSpPr/>
          <p:nvPr/>
        </p:nvSpPr>
        <p:spPr>
          <a:xfrm>
            <a:off x="6470374" y="4528109"/>
            <a:ext cx="827577" cy="827577"/>
          </a:xfrm>
          <a:prstGeom prst="ellipse">
            <a:avLst/>
          </a:prstGeom>
          <a:gradFill>
            <a:gsLst>
              <a:gs pos="100000">
                <a:srgbClr val="2E5DAA"/>
              </a:gs>
              <a:gs pos="56000">
                <a:srgbClr val="F3A3A8"/>
              </a:gs>
            </a:gsLst>
            <a:lin ang="3600000" scaled="0"/>
          </a:gradFill>
          <a:ln cap="flat"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600">
              <a:solidFill>
                <a:schemeClr val="bg1"/>
              </a:solidFill>
              <a:effectLst>
                <a:outerShdw algn="tl" blurRad="38100" dir="2700000" dist="38100">
                  <a:srgbClr val="000000">
                    <a:alpha val="43137"/>
                  </a:srgbClr>
                </a:outerShdw>
              </a:effectLst>
              <a:latin charset="-122" panose="02010600040101010101" pitchFamily="2" typeface="华文细黑"/>
              <a:ea charset="-122" pitchFamily="2" typeface="华文细黑"/>
            </a:endParaRPr>
          </a:p>
        </p:txBody>
      </p:sp>
      <p:grpSp>
        <p:nvGrpSpPr>
          <p:cNvPr id="37" name="Group 44"/>
          <p:cNvGrpSpPr/>
          <p:nvPr/>
        </p:nvGrpSpPr>
        <p:grpSpPr>
          <a:xfrm>
            <a:off x="6696253" y="4769321"/>
            <a:ext cx="400795" cy="345151"/>
            <a:chOff x="2727325" y="-39687"/>
            <a:chExt cx="1463675" cy="1260475"/>
          </a:xfrm>
          <a:solidFill>
            <a:schemeClr val="bg1"/>
          </a:solidFill>
          <a:effectLst/>
        </p:grpSpPr>
        <p:sp>
          <p:nvSpPr>
            <p:cNvPr id="38" name="Freeform 20"/>
            <p:cNvSpPr>
              <a:spLocks noEditPoints="1"/>
            </p:cNvSpPr>
            <p:nvPr/>
          </p:nvSpPr>
          <p:spPr bwMode="auto">
            <a:xfrm>
              <a:off x="2727325" y="-39687"/>
              <a:ext cx="1463675" cy="1260475"/>
            </a:xfrm>
            <a:custGeom>
              <a:gdLst>
                <a:gd fmla="*/ 347 w 390" name="T0"/>
                <a:gd fmla="*/ 42 h 336" name="T1"/>
                <a:gd fmla="*/ 195 w 390" name="T2"/>
                <a:gd fmla="*/ 38 h 336" name="T3"/>
                <a:gd fmla="*/ 43 w 390" name="T4"/>
                <a:gd fmla="*/ 42 h 336" name="T5"/>
                <a:gd fmla="*/ 43 w 390" name="T6"/>
                <a:gd fmla="*/ 196 h 336" name="T7"/>
                <a:gd fmla="*/ 170 w 390" name="T8"/>
                <a:gd fmla="*/ 322 h 336" name="T9"/>
                <a:gd fmla="*/ 220 w 390" name="T10"/>
                <a:gd fmla="*/ 322 h 336" name="T11"/>
                <a:gd fmla="*/ 347 w 390" name="T12"/>
                <a:gd fmla="*/ 196 h 336" name="T13"/>
                <a:gd fmla="*/ 347 w 390" name="T14"/>
                <a:gd fmla="*/ 42 h 336" name="T15"/>
                <a:gd fmla="*/ 330 w 390" name="T16"/>
                <a:gd fmla="*/ 180 h 336" name="T17"/>
                <a:gd fmla="*/ 203 w 390" name="T18"/>
                <a:gd fmla="*/ 306 h 336" name="T19"/>
                <a:gd fmla="*/ 187 w 390" name="T20"/>
                <a:gd fmla="*/ 306 h 336" name="T21"/>
                <a:gd fmla="*/ 59 w 390" name="T22"/>
                <a:gd fmla="*/ 180 h 336" name="T23"/>
                <a:gd fmla="*/ 59 w 390" name="T24"/>
                <a:gd fmla="*/ 58 h 336" name="T25"/>
                <a:gd fmla="*/ 179 w 390" name="T26"/>
                <a:gd fmla="*/ 55 h 336" name="T27"/>
                <a:gd fmla="*/ 195 w 390" name="T28"/>
                <a:gd fmla="*/ 70 h 336" name="T29"/>
                <a:gd fmla="*/ 210 w 390" name="T30"/>
                <a:gd fmla="*/ 55 h 336" name="T31"/>
                <a:gd fmla="*/ 330 w 390" name="T32"/>
                <a:gd fmla="*/ 58 h 336" name="T33"/>
                <a:gd fmla="*/ 330 w 390" name="T34"/>
                <a:gd fmla="*/ 180 h 33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36" w="390">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39" name="Freeform 21"/>
            <p:cNvSpPr/>
            <p:nvPr/>
          </p:nvSpPr>
          <p:spPr bwMode="auto">
            <a:xfrm>
              <a:off x="2982913" y="215900"/>
              <a:ext cx="206375" cy="201612"/>
            </a:xfrm>
            <a:custGeom>
              <a:gdLst>
                <a:gd fmla="*/ 49 w 55" name="T0"/>
                <a:gd fmla="*/ 0 h 54" name="T1"/>
                <a:gd fmla="*/ 49 w 55" name="T2"/>
                <a:gd fmla="*/ 0 h 54" name="T3"/>
                <a:gd fmla="*/ 0 w 55" name="T4"/>
                <a:gd fmla="*/ 48 h 54" name="T5"/>
                <a:gd fmla="*/ 0 w 55" name="T6"/>
                <a:gd fmla="*/ 48 h 54" name="T7"/>
                <a:gd fmla="*/ 6 w 55" name="T8"/>
                <a:gd fmla="*/ 54 h 54" name="T9"/>
                <a:gd fmla="*/ 12 w 55" name="T10"/>
                <a:gd fmla="*/ 48 h 54" name="T11"/>
                <a:gd fmla="*/ 12 w 55" name="T12"/>
                <a:gd fmla="*/ 48 h 54" name="T13"/>
                <a:gd fmla="*/ 49 w 55" name="T14"/>
                <a:gd fmla="*/ 11 h 54" name="T15"/>
                <a:gd fmla="*/ 49 w 55" name="T16"/>
                <a:gd fmla="*/ 11 h 54" name="T17"/>
                <a:gd fmla="*/ 55 w 55" name="T18"/>
                <a:gd fmla="*/ 5 h 54" name="T19"/>
                <a:gd fmla="*/ 49 w 55" name="T20"/>
                <a:gd fmla="*/ 0 h 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4" w="55">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sp>
        <p:nvSpPr>
          <p:cNvPr id="11" name="Oval 10"/>
          <p:cNvSpPr/>
          <p:nvPr/>
        </p:nvSpPr>
        <p:spPr>
          <a:xfrm>
            <a:off x="1685364" y="3209497"/>
            <a:ext cx="827577" cy="827577"/>
          </a:xfrm>
          <a:prstGeom prst="ellipse">
            <a:avLst/>
          </a:prstGeom>
          <a:gradFill>
            <a:gsLst>
              <a:gs pos="100000">
                <a:srgbClr val="2E5DAA"/>
              </a:gs>
              <a:gs pos="56000">
                <a:srgbClr val="F3A3A8"/>
              </a:gs>
            </a:gsLst>
            <a:lin ang="3600000" scaled="0"/>
          </a:gradFill>
          <a:ln cap="flat"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600">
              <a:solidFill>
                <a:schemeClr val="bg1"/>
              </a:solidFill>
              <a:effectLst>
                <a:outerShdw algn="tl" blurRad="38100" dir="2700000" dist="38100">
                  <a:srgbClr val="000000">
                    <a:alpha val="43137"/>
                  </a:srgbClr>
                </a:outerShdw>
              </a:effectLst>
              <a:latin charset="-122" panose="02010600040101010101" pitchFamily="2" typeface="华文细黑"/>
              <a:ea charset="-122" pitchFamily="2" typeface="华文细黑"/>
            </a:endParaRPr>
          </a:p>
        </p:txBody>
      </p:sp>
      <p:sp>
        <p:nvSpPr>
          <p:cNvPr id="40" name="Freeform 22"/>
          <p:cNvSpPr>
            <a:spLocks noEditPoints="1"/>
          </p:cNvSpPr>
          <p:nvPr/>
        </p:nvSpPr>
        <p:spPr bwMode="auto">
          <a:xfrm>
            <a:off x="1925311" y="3470618"/>
            <a:ext cx="378189" cy="272557"/>
          </a:xfrm>
          <a:custGeom>
            <a:gdLst>
              <a:gd fmla="*/ 298 w 368" name="T0"/>
              <a:gd fmla="*/ 94 h 265" name="T1"/>
              <a:gd fmla="*/ 196 w 368" name="T2"/>
              <a:gd fmla="*/ 0 h 265" name="T3"/>
              <a:gd fmla="*/ 102 w 368" name="T4"/>
              <a:gd fmla="*/ 60 h 265" name="T5"/>
              <a:gd fmla="*/ 86 w 368" name="T6"/>
              <a:gd fmla="*/ 58 h 265" name="T7"/>
              <a:gd fmla="*/ 35 w 368" name="T8"/>
              <a:gd fmla="*/ 109 h 265" name="T9"/>
              <a:gd fmla="*/ 37 w 368" name="T10"/>
              <a:gd fmla="*/ 126 h 265" name="T11"/>
              <a:gd fmla="*/ 0 w 368" name="T12"/>
              <a:gd fmla="*/ 190 h 265" name="T13"/>
              <a:gd fmla="*/ 75 w 368" name="T14"/>
              <a:gd fmla="*/ 265 h 265" name="T15"/>
              <a:gd fmla="*/ 75 w 368" name="T16"/>
              <a:gd fmla="*/ 265 h 265" name="T17"/>
              <a:gd fmla="*/ 282 w 368" name="T18"/>
              <a:gd fmla="*/ 265 h 265" name="T19"/>
              <a:gd fmla="*/ 282 w 368" name="T20"/>
              <a:gd fmla="*/ 265 h 265" name="T21"/>
              <a:gd fmla="*/ 368 w 368" name="T22"/>
              <a:gd fmla="*/ 178 h 265" name="T23"/>
              <a:gd fmla="*/ 298 w 368" name="T24"/>
              <a:gd fmla="*/ 94 h 265" name="T25"/>
              <a:gd fmla="*/ 282 w 368" name="T26"/>
              <a:gd fmla="*/ 242 h 265" name="T27"/>
              <a:gd fmla="*/ 282 w 368" name="T28"/>
              <a:gd fmla="*/ 242 h 265" name="T29"/>
              <a:gd fmla="*/ 75 w 368" name="T30"/>
              <a:gd fmla="*/ 242 h 265" name="T31"/>
              <a:gd fmla="*/ 23 w 368" name="T32"/>
              <a:gd fmla="*/ 190 h 265" name="T33"/>
              <a:gd fmla="*/ 49 w 368" name="T34"/>
              <a:gd fmla="*/ 145 h 265" name="T35"/>
              <a:gd fmla="*/ 59 w 368" name="T36"/>
              <a:gd fmla="*/ 118 h 265" name="T37"/>
              <a:gd fmla="*/ 58 w 368" name="T38"/>
              <a:gd fmla="*/ 109 h 265" name="T39"/>
              <a:gd fmla="*/ 86 w 368" name="T40"/>
              <a:gd fmla="*/ 81 h 265" name="T41"/>
              <a:gd fmla="*/ 102 w 368" name="T42"/>
              <a:gd fmla="*/ 83 h 265" name="T43"/>
              <a:gd fmla="*/ 123 w 368" name="T44"/>
              <a:gd fmla="*/ 70 h 265" name="T45"/>
              <a:gd fmla="*/ 196 w 368" name="T46"/>
              <a:gd fmla="*/ 23 h 265" name="T47"/>
              <a:gd fmla="*/ 275 w 368" name="T48"/>
              <a:gd fmla="*/ 96 h 265" name="T49"/>
              <a:gd fmla="*/ 294 w 368" name="T50"/>
              <a:gd fmla="*/ 116 h 265" name="T51"/>
              <a:gd fmla="*/ 345 w 368" name="T52"/>
              <a:gd fmla="*/ 178 h 265" name="T53"/>
              <a:gd fmla="*/ 282 w 368" name="T54"/>
              <a:gd fmla="*/ 242 h 26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65" w="368">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noFill/>
          </a:ln>
          <a:effectLst/>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41" name="矩形 40"/>
          <p:cNvSpPr/>
          <p:nvPr/>
        </p:nvSpPr>
        <p:spPr>
          <a:xfrm>
            <a:off x="2816166" y="2292796"/>
            <a:ext cx="2879413" cy="527304"/>
          </a:xfrm>
          <a:prstGeom prst="rect">
            <a:avLst/>
          </a:prstGeom>
        </p:spPr>
        <p:txBody>
          <a:bodyPr wrap="square">
            <a:spAutoFit/>
          </a:bodyPr>
          <a:lstStyle/>
          <a:p>
            <a:pPr>
              <a:lnSpc>
                <a:spcPct val="130000"/>
              </a:lnSpc>
            </a:pPr>
            <a:r>
              <a:rPr altLang="zh-CN" lang="en-US" sz="1100">
                <a:latin charset="-122" panose="02010600040101010101" pitchFamily="2" typeface="华文细黑"/>
                <a:ea charset="-122" pitchFamily="2" typeface="华文细黑"/>
              </a:rPr>
              <a:t>A designer can use default text to simulate what text would look like.</a:t>
            </a:r>
          </a:p>
        </p:txBody>
      </p:sp>
      <p:sp>
        <p:nvSpPr>
          <p:cNvPr id="42" name="矩形 41"/>
          <p:cNvSpPr/>
          <p:nvPr/>
        </p:nvSpPr>
        <p:spPr>
          <a:xfrm>
            <a:off x="2816165" y="1917645"/>
            <a:ext cx="2879411" cy="365760"/>
          </a:xfrm>
          <a:prstGeom prst="rect">
            <a:avLst/>
          </a:prstGeom>
        </p:spPr>
        <p:txBody>
          <a:bodyPr wrap="square">
            <a:spAutoFit/>
          </a:bodyPr>
          <a:lstStyle/>
          <a:p>
            <a:r>
              <a:rPr altLang="zh-CN" b="1" lang="en-US">
                <a:solidFill>
                  <a:schemeClr val="tx1">
                    <a:lumMod val="85000"/>
                    <a:lumOff val="15000"/>
                  </a:schemeClr>
                </a:solidFill>
                <a:latin charset="-122" panose="02010600040101010101" pitchFamily="2" typeface="华文细黑"/>
                <a:ea charset="-122" pitchFamily="2" typeface="华文细黑"/>
              </a:rPr>
              <a:t>KEY WORDS</a:t>
            </a:r>
          </a:p>
        </p:txBody>
      </p:sp>
      <p:sp>
        <p:nvSpPr>
          <p:cNvPr id="44" name="矩形 43"/>
          <p:cNvSpPr/>
          <p:nvPr/>
        </p:nvSpPr>
        <p:spPr>
          <a:xfrm>
            <a:off x="2816166" y="3544632"/>
            <a:ext cx="2879413" cy="527304"/>
          </a:xfrm>
          <a:prstGeom prst="rect">
            <a:avLst/>
          </a:prstGeom>
        </p:spPr>
        <p:txBody>
          <a:bodyPr wrap="square">
            <a:spAutoFit/>
          </a:bodyPr>
          <a:lstStyle/>
          <a:p>
            <a:pPr>
              <a:lnSpc>
                <a:spcPct val="130000"/>
              </a:lnSpc>
            </a:pPr>
            <a:r>
              <a:rPr altLang="zh-CN" lang="en-US" sz="1100">
                <a:latin charset="-122" panose="02010600040101010101" pitchFamily="2" typeface="华文细黑"/>
                <a:ea charset="-122" pitchFamily="2" typeface="华文细黑"/>
              </a:rPr>
              <a:t>A designer can use default text to simulate what text would look like.</a:t>
            </a:r>
          </a:p>
        </p:txBody>
      </p:sp>
      <p:sp>
        <p:nvSpPr>
          <p:cNvPr id="45" name="矩形 44"/>
          <p:cNvSpPr/>
          <p:nvPr/>
        </p:nvSpPr>
        <p:spPr>
          <a:xfrm>
            <a:off x="2816165" y="3169481"/>
            <a:ext cx="2879411" cy="365760"/>
          </a:xfrm>
          <a:prstGeom prst="rect">
            <a:avLst/>
          </a:prstGeom>
        </p:spPr>
        <p:txBody>
          <a:bodyPr wrap="square">
            <a:spAutoFit/>
          </a:bodyPr>
          <a:lstStyle/>
          <a:p>
            <a:r>
              <a:rPr altLang="zh-CN" b="1" lang="en-US">
                <a:solidFill>
                  <a:schemeClr val="tx1">
                    <a:lumMod val="85000"/>
                    <a:lumOff val="15000"/>
                  </a:schemeClr>
                </a:solidFill>
                <a:latin charset="-122" panose="02010600040101010101" pitchFamily="2" typeface="华文细黑"/>
                <a:ea charset="-122" pitchFamily="2" typeface="华文细黑"/>
              </a:rPr>
              <a:t>KEY WORDS</a:t>
            </a:r>
          </a:p>
        </p:txBody>
      </p:sp>
      <p:sp>
        <p:nvSpPr>
          <p:cNvPr id="47" name="矩形 46"/>
          <p:cNvSpPr/>
          <p:nvPr/>
        </p:nvSpPr>
        <p:spPr>
          <a:xfrm>
            <a:off x="2816166" y="4863245"/>
            <a:ext cx="2879413" cy="527304"/>
          </a:xfrm>
          <a:prstGeom prst="rect">
            <a:avLst/>
          </a:prstGeom>
        </p:spPr>
        <p:txBody>
          <a:bodyPr wrap="square">
            <a:spAutoFit/>
          </a:bodyPr>
          <a:lstStyle/>
          <a:p>
            <a:pPr>
              <a:lnSpc>
                <a:spcPct val="130000"/>
              </a:lnSpc>
            </a:pPr>
            <a:r>
              <a:rPr altLang="zh-CN" lang="en-US" sz="1100">
                <a:latin charset="-122" panose="02010600040101010101" pitchFamily="2" typeface="华文细黑"/>
                <a:ea charset="-122" pitchFamily="2" typeface="华文细黑"/>
              </a:rPr>
              <a:t>A designer can use default text to simulate what text would look like.</a:t>
            </a:r>
          </a:p>
        </p:txBody>
      </p:sp>
      <p:sp>
        <p:nvSpPr>
          <p:cNvPr id="48" name="矩形 47"/>
          <p:cNvSpPr/>
          <p:nvPr/>
        </p:nvSpPr>
        <p:spPr>
          <a:xfrm>
            <a:off x="2816165" y="4488095"/>
            <a:ext cx="2879411" cy="365760"/>
          </a:xfrm>
          <a:prstGeom prst="rect">
            <a:avLst/>
          </a:prstGeom>
        </p:spPr>
        <p:txBody>
          <a:bodyPr wrap="square">
            <a:spAutoFit/>
          </a:bodyPr>
          <a:lstStyle/>
          <a:p>
            <a:r>
              <a:rPr altLang="zh-CN" b="1" lang="en-US">
                <a:solidFill>
                  <a:schemeClr val="tx1">
                    <a:lumMod val="85000"/>
                    <a:lumOff val="15000"/>
                  </a:schemeClr>
                </a:solidFill>
                <a:latin charset="-122" panose="02010600040101010101" pitchFamily="2" typeface="华文细黑"/>
                <a:ea charset="-122" pitchFamily="2" typeface="华文细黑"/>
              </a:rPr>
              <a:t>KEY WORDS</a:t>
            </a:r>
          </a:p>
        </p:txBody>
      </p:sp>
      <p:sp>
        <p:nvSpPr>
          <p:cNvPr id="64" name="矩形 63"/>
          <p:cNvSpPr/>
          <p:nvPr/>
        </p:nvSpPr>
        <p:spPr>
          <a:xfrm>
            <a:off x="7549319" y="2292796"/>
            <a:ext cx="2879413" cy="527304"/>
          </a:xfrm>
          <a:prstGeom prst="rect">
            <a:avLst/>
          </a:prstGeom>
        </p:spPr>
        <p:txBody>
          <a:bodyPr wrap="square">
            <a:spAutoFit/>
          </a:bodyPr>
          <a:lstStyle/>
          <a:p>
            <a:pPr>
              <a:lnSpc>
                <a:spcPct val="130000"/>
              </a:lnSpc>
            </a:pPr>
            <a:r>
              <a:rPr altLang="zh-CN" lang="en-US" sz="1100">
                <a:latin charset="-122" panose="02010600040101010101" pitchFamily="2" typeface="华文细黑"/>
                <a:ea charset="-122" pitchFamily="2" typeface="华文细黑"/>
              </a:rPr>
              <a:t>A designer can use default text to simulate what text would look like.</a:t>
            </a:r>
          </a:p>
        </p:txBody>
      </p:sp>
      <p:sp>
        <p:nvSpPr>
          <p:cNvPr id="65" name="矩形 64"/>
          <p:cNvSpPr/>
          <p:nvPr/>
        </p:nvSpPr>
        <p:spPr>
          <a:xfrm>
            <a:off x="7549314" y="1917645"/>
            <a:ext cx="2879411" cy="365760"/>
          </a:xfrm>
          <a:prstGeom prst="rect">
            <a:avLst/>
          </a:prstGeom>
        </p:spPr>
        <p:txBody>
          <a:bodyPr wrap="square">
            <a:spAutoFit/>
          </a:bodyPr>
          <a:lstStyle/>
          <a:p>
            <a:r>
              <a:rPr altLang="zh-CN" b="1" lang="en-US">
                <a:solidFill>
                  <a:schemeClr val="tx1">
                    <a:lumMod val="85000"/>
                    <a:lumOff val="15000"/>
                  </a:schemeClr>
                </a:solidFill>
                <a:latin charset="-122" panose="02010600040101010101" pitchFamily="2" typeface="华文细黑"/>
                <a:ea charset="-122" pitchFamily="2" typeface="华文细黑"/>
              </a:rPr>
              <a:t>KEY WORDS</a:t>
            </a:r>
          </a:p>
        </p:txBody>
      </p:sp>
      <p:sp>
        <p:nvSpPr>
          <p:cNvPr id="67" name="矩形 66"/>
          <p:cNvSpPr/>
          <p:nvPr/>
        </p:nvSpPr>
        <p:spPr>
          <a:xfrm>
            <a:off x="7549319" y="3544632"/>
            <a:ext cx="2879413" cy="527304"/>
          </a:xfrm>
          <a:prstGeom prst="rect">
            <a:avLst/>
          </a:prstGeom>
        </p:spPr>
        <p:txBody>
          <a:bodyPr wrap="square">
            <a:spAutoFit/>
          </a:bodyPr>
          <a:lstStyle/>
          <a:p>
            <a:pPr>
              <a:lnSpc>
                <a:spcPct val="130000"/>
              </a:lnSpc>
            </a:pPr>
            <a:r>
              <a:rPr altLang="zh-CN" lang="en-US" sz="1100">
                <a:latin charset="-122" panose="02010600040101010101" pitchFamily="2" typeface="华文细黑"/>
                <a:ea charset="-122" pitchFamily="2" typeface="华文细黑"/>
              </a:rPr>
              <a:t>A designer can use default text to simulate what text would look like.</a:t>
            </a:r>
          </a:p>
        </p:txBody>
      </p:sp>
      <p:sp>
        <p:nvSpPr>
          <p:cNvPr id="68" name="矩形 67"/>
          <p:cNvSpPr/>
          <p:nvPr/>
        </p:nvSpPr>
        <p:spPr>
          <a:xfrm>
            <a:off x="7549314" y="3169481"/>
            <a:ext cx="2879411" cy="365760"/>
          </a:xfrm>
          <a:prstGeom prst="rect">
            <a:avLst/>
          </a:prstGeom>
        </p:spPr>
        <p:txBody>
          <a:bodyPr wrap="square">
            <a:spAutoFit/>
          </a:bodyPr>
          <a:lstStyle/>
          <a:p>
            <a:r>
              <a:rPr altLang="zh-CN" b="1" lang="en-US">
                <a:solidFill>
                  <a:schemeClr val="tx1">
                    <a:lumMod val="85000"/>
                    <a:lumOff val="15000"/>
                  </a:schemeClr>
                </a:solidFill>
                <a:latin charset="-122" panose="02010600040101010101" pitchFamily="2" typeface="华文细黑"/>
                <a:ea charset="-122" pitchFamily="2" typeface="华文细黑"/>
              </a:rPr>
              <a:t>KEY WORDS</a:t>
            </a:r>
          </a:p>
        </p:txBody>
      </p:sp>
      <p:sp>
        <p:nvSpPr>
          <p:cNvPr id="70" name="矩形 69"/>
          <p:cNvSpPr/>
          <p:nvPr/>
        </p:nvSpPr>
        <p:spPr>
          <a:xfrm>
            <a:off x="7549319" y="4863245"/>
            <a:ext cx="2879413" cy="527304"/>
          </a:xfrm>
          <a:prstGeom prst="rect">
            <a:avLst/>
          </a:prstGeom>
        </p:spPr>
        <p:txBody>
          <a:bodyPr wrap="square">
            <a:spAutoFit/>
          </a:bodyPr>
          <a:lstStyle/>
          <a:p>
            <a:pPr>
              <a:lnSpc>
                <a:spcPct val="130000"/>
              </a:lnSpc>
            </a:pPr>
            <a:r>
              <a:rPr altLang="zh-CN" lang="en-US" sz="1100">
                <a:latin charset="-122" panose="02010600040101010101" pitchFamily="2" typeface="华文细黑"/>
                <a:ea charset="-122" pitchFamily="2" typeface="华文细黑"/>
              </a:rPr>
              <a:t>A designer can use default text to simulate what text would look like.</a:t>
            </a:r>
          </a:p>
        </p:txBody>
      </p:sp>
      <p:sp>
        <p:nvSpPr>
          <p:cNvPr id="71" name="矩形 70"/>
          <p:cNvSpPr/>
          <p:nvPr/>
        </p:nvSpPr>
        <p:spPr>
          <a:xfrm>
            <a:off x="7549314" y="4488095"/>
            <a:ext cx="2879411" cy="365760"/>
          </a:xfrm>
          <a:prstGeom prst="rect">
            <a:avLst/>
          </a:prstGeom>
        </p:spPr>
        <p:txBody>
          <a:bodyPr wrap="square">
            <a:spAutoFit/>
          </a:bodyPr>
          <a:lstStyle/>
          <a:p>
            <a:r>
              <a:rPr altLang="zh-CN" b="1" lang="en-US">
                <a:solidFill>
                  <a:schemeClr val="tx1">
                    <a:lumMod val="85000"/>
                    <a:lumOff val="15000"/>
                  </a:schemeClr>
                </a:solidFill>
                <a:latin charset="-122" panose="02010600040101010101" pitchFamily="2" typeface="华文细黑"/>
                <a:ea charset="-122" pitchFamily="2" typeface="华文细黑"/>
              </a:rPr>
              <a:t>KEY WORDS</a:t>
            </a:r>
          </a:p>
        </p:txBody>
      </p:sp>
      <p:grpSp>
        <p:nvGrpSpPr>
          <p:cNvPr id="52" name="组合 51"/>
          <p:cNvGrpSpPr/>
          <p:nvPr/>
        </p:nvGrpSpPr>
        <p:grpSpPr>
          <a:xfrm>
            <a:off x="-6508" y="258236"/>
            <a:ext cx="4151250" cy="1200863"/>
            <a:chOff x="-259891" y="-1"/>
            <a:chExt cx="4151250" cy="1200863"/>
          </a:xfrm>
        </p:grpSpPr>
        <p:sp>
          <p:nvSpPr>
            <p:cNvPr id="53" name="图文框 52"/>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54" name="图片 53"/>
            <p:cNvPicPr>
              <a:picLocks noChangeAspect="1"/>
            </p:cNvPicPr>
            <p:nvPr/>
          </p:nvPicPr>
          <p:blipFill>
            <a:blip r:embed="rId3">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55" name="文本框 54"/>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56" name="文本框 55"/>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 name="椭圆 42"/>
          <p:cNvSpPr/>
          <p:nvPr/>
        </p:nvSpPr>
        <p:spPr>
          <a:xfrm>
            <a:off x="3495910" y="5701796"/>
            <a:ext cx="5372569" cy="621179"/>
          </a:xfrm>
          <a:prstGeom prst="ellipse">
            <a:avLst/>
          </a:prstGeom>
          <a:noFill/>
          <a:ln>
            <a:solidFill>
              <a:srgbClr val="F3A3A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48" name="任意多边形 47"/>
          <p:cNvSpPr/>
          <p:nvPr/>
        </p:nvSpPr>
        <p:spPr>
          <a:xfrm>
            <a:off x="6051323" y="5145867"/>
            <a:ext cx="261743" cy="1800"/>
          </a:xfrm>
          <a:custGeom>
            <a:gdLst>
              <a:gd fmla="*/ 0 w 261743" name="connsiteX0"/>
              <a:gd fmla="*/ 0 h 1800" name="connsiteY0"/>
              <a:gd fmla="*/ 243568 w 261743" name="connsiteX1"/>
              <a:gd fmla="*/ 1469 h 1800" name="connsiteY1"/>
              <a:gd fmla="*/ 261743 w 261743" name="connsiteX2"/>
              <a:gd fmla="*/ 1800 h 1800" name="connsiteY2"/>
              <a:gd fmla="*/ 0 w 261743" name="connsiteX3"/>
              <a:gd fmla="*/ 0 h 1800" name="connsiteY3"/>
            </a:gdLst>
            <a:cxnLst>
              <a:cxn ang="0">
                <a:pos x="connsiteX0" y="connsiteY0"/>
              </a:cxn>
              <a:cxn ang="0">
                <a:pos x="connsiteX1" y="connsiteY1"/>
              </a:cxn>
              <a:cxn ang="0">
                <a:pos x="connsiteX2" y="connsiteY2"/>
              </a:cxn>
              <a:cxn ang="0">
                <a:pos x="connsiteX3" y="connsiteY3"/>
              </a:cxn>
            </a:cxnLst>
            <a:rect b="b" l="l" r="r" t="t"/>
            <a:pathLst>
              <a:path h="1800" w="261743">
                <a:moveTo>
                  <a:pt x="0" y="0"/>
                </a:moveTo>
                <a:lnTo>
                  <a:pt x="243568" y="1469"/>
                </a:lnTo>
                <a:lnTo>
                  <a:pt x="261743" y="1800"/>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51" name="任意多边形 50"/>
          <p:cNvSpPr/>
          <p:nvPr/>
        </p:nvSpPr>
        <p:spPr>
          <a:xfrm>
            <a:off x="6051330" y="5145867"/>
            <a:ext cx="261727" cy="1800"/>
          </a:xfrm>
          <a:custGeom>
            <a:gdLst>
              <a:gd fmla="*/ 261726 w 261726" name="connsiteX0"/>
              <a:gd fmla="*/ 0 h 1800" name="connsiteY0"/>
              <a:gd fmla="*/ 0 w 261726" name="connsiteX1"/>
              <a:gd fmla="*/ 1800 h 1800" name="connsiteY1"/>
              <a:gd fmla="*/ 18174 w 261726" name="connsiteX2"/>
              <a:gd fmla="*/ 1469 h 1800" name="connsiteY2"/>
              <a:gd fmla="*/ 261726 w 261726" name="connsiteX3"/>
              <a:gd fmla="*/ 0 h 1800" name="connsiteY3"/>
            </a:gdLst>
            <a:cxnLst>
              <a:cxn ang="0">
                <a:pos x="connsiteX0" y="connsiteY0"/>
              </a:cxn>
              <a:cxn ang="0">
                <a:pos x="connsiteX1" y="connsiteY1"/>
              </a:cxn>
              <a:cxn ang="0">
                <a:pos x="connsiteX2" y="connsiteY2"/>
              </a:cxn>
              <a:cxn ang="0">
                <a:pos x="connsiteX3" y="connsiteY3"/>
              </a:cxn>
            </a:cxnLst>
            <a:rect b="b" l="l" r="r" t="t"/>
            <a:pathLst>
              <a:path h="1800" w="261726">
                <a:moveTo>
                  <a:pt x="261726" y="0"/>
                </a:moveTo>
                <a:lnTo>
                  <a:pt x="0" y="1800"/>
                </a:lnTo>
                <a:lnTo>
                  <a:pt x="18174" y="1469"/>
                </a:lnTo>
                <a:lnTo>
                  <a:pt x="261726"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60" name="任意多边形 59"/>
          <p:cNvSpPr/>
          <p:nvPr/>
        </p:nvSpPr>
        <p:spPr>
          <a:xfrm>
            <a:off x="3354586" y="5147667"/>
            <a:ext cx="5655215" cy="673443"/>
          </a:xfrm>
          <a:custGeom>
            <a:gdLst>
              <a:gd fmla="*/ 2564692 w 5655214" name="connsiteX0"/>
              <a:gd fmla="*/ 0 h 673443" name="connsiteY0"/>
              <a:gd fmla="*/ 2345194 w 5655214" name="connsiteX1"/>
              <a:gd fmla="*/ 4000 h 673443" name="connsiteY1"/>
              <a:gd fmla="*/ 433914 w 5655214" name="connsiteX2"/>
              <a:gd fmla="*/ 284007 h 673443" name="connsiteY2"/>
              <a:gd fmla="*/ 2827607 w 5655214" name="connsiteX3"/>
              <a:gd fmla="*/ 569821 h 673443" name="connsiteY3"/>
              <a:gd fmla="*/ 5221300 w 5655214" name="connsiteX4"/>
              <a:gd fmla="*/ 284007 h 673443" name="connsiteY4"/>
              <a:gd fmla="*/ 3310020 w 5655214" name="connsiteX5"/>
              <a:gd fmla="*/ 4000 h 673443" name="connsiteY5"/>
              <a:gd fmla="*/ 3090523 w 5655214" name="connsiteX6"/>
              <a:gd fmla="*/ 0 h 673443" name="connsiteY6"/>
              <a:gd fmla="*/ 3138249 w 5655214" name="connsiteX7"/>
              <a:gd fmla="*/ 329 h 673443" name="connsiteY7"/>
              <a:gd fmla="*/ 3212934 w 5655214" name="connsiteX8"/>
              <a:gd fmla="*/ 1689 h 673443" name="connsiteY8"/>
              <a:gd fmla="*/ 3445094 w 5655214" name="connsiteX9"/>
              <a:gd fmla="*/ 6514 h 673443" name="connsiteY9"/>
              <a:gd fmla="*/ 3517420 w 5655214" name="connsiteX10"/>
              <a:gd fmla="*/ 8735 h 673443" name="connsiteY10"/>
              <a:gd fmla="*/ 3743551 w 5655214" name="connsiteX11"/>
              <a:gd fmla="*/ 16654 h 673443" name="connsiteY11"/>
              <a:gd fmla="*/ 3809994 w 5655214" name="connsiteX12"/>
              <a:gd fmla="*/ 19558 h 673443" name="connsiteY12"/>
              <a:gd fmla="*/ 4022798 w 5655214" name="connsiteX13"/>
              <a:gd fmla="*/ 30164 h 673443" name="connsiteY13"/>
              <a:gd fmla="*/ 4100377 w 5655214" name="connsiteX14"/>
              <a:gd fmla="*/ 34627 h 673443" name="connsiteY14"/>
              <a:gd fmla="*/ 4262902 w 5655214" name="connsiteX15"/>
              <a:gd fmla="*/ 45289 h 673443" name="connsiteY15"/>
              <a:gd fmla="*/ 4392266 w 5655214" name="connsiteX16"/>
              <a:gd fmla="*/ 54673 h 673443" name="connsiteY16"/>
              <a:gd fmla="*/ 4433897 w 5655214" name="connsiteX17"/>
              <a:gd fmla="*/ 58117 h 673443" name="connsiteY17"/>
              <a:gd fmla="*/ 4626228 w 5655214" name="connsiteX18"/>
              <a:gd fmla="*/ 75290 h 673443" name="connsiteY18"/>
              <a:gd fmla="*/ 5655214 w 5655214" name="connsiteX19"/>
              <a:gd fmla="*/ 335818 h 673443" name="connsiteY19"/>
              <a:gd fmla="*/ 2827607 w 5655214" name="connsiteX20"/>
              <a:gd fmla="*/ 673443 h 673443" name="connsiteY20"/>
              <a:gd fmla="*/ 0 w 5655214" name="connsiteX21"/>
              <a:gd fmla="*/ 335818 h 673443" name="connsiteY21"/>
              <a:gd fmla="*/ 1028986 w 5655214" name="connsiteX22"/>
              <a:gd fmla="*/ 75290 h 673443" name="connsiteY22"/>
              <a:gd fmla="*/ 1221343 w 5655214" name="connsiteX23"/>
              <a:gd fmla="*/ 58115 h 673443" name="connsiteY23"/>
              <a:gd fmla="*/ 1262932 w 5655214" name="connsiteX24"/>
              <a:gd fmla="*/ 54674 h 673443" name="connsiteY24"/>
              <a:gd fmla="*/ 1392331 w 5655214" name="connsiteX25"/>
              <a:gd fmla="*/ 45288 h 673443" name="connsiteY25"/>
              <a:gd fmla="*/ 1554821 w 5655214" name="connsiteX26"/>
              <a:gd fmla="*/ 34628 h 673443" name="connsiteY26"/>
              <a:gd fmla="*/ 1632430 w 5655214" name="connsiteX27"/>
              <a:gd fmla="*/ 30164 h 673443" name="connsiteY27"/>
              <a:gd fmla="*/ 1845204 w 5655214" name="connsiteX28"/>
              <a:gd fmla="*/ 19558 h 673443" name="connsiteY28"/>
              <a:gd fmla="*/ 1911672 w 5655214" name="connsiteX29"/>
              <a:gd fmla="*/ 16654 h 673443" name="connsiteY29"/>
              <a:gd fmla="*/ 2137778 w 5655214" name="connsiteX30"/>
              <a:gd fmla="*/ 8736 h 673443" name="connsiteY30"/>
              <a:gd fmla="*/ 2210125 w 5655214" name="connsiteX31"/>
              <a:gd fmla="*/ 6514 h 673443" name="connsiteY31"/>
              <a:gd fmla="*/ 2442264 w 5655214" name="connsiteX32"/>
              <a:gd fmla="*/ 1690 h 673443" name="connsiteY32"/>
              <a:gd fmla="*/ 2516967 w 5655214" name="connsiteX33"/>
              <a:gd fmla="*/ 329 h 673443" name="connsiteY33"/>
              <a:gd fmla="*/ 2564692 w 5655214" name="connsiteX34"/>
              <a:gd fmla="*/ 0 h 673443" name="connsiteY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b="b" l="l" r="r" t="t"/>
            <a:pathLst>
              <a:path h="673443" w="5655214">
                <a:moveTo>
                  <a:pt x="2564692" y="0"/>
                </a:moveTo>
                <a:lnTo>
                  <a:pt x="2345194" y="4000"/>
                </a:lnTo>
                <a:cubicBezTo>
                  <a:pt x="1254429" y="30651"/>
                  <a:pt x="433914" y="145888"/>
                  <a:pt x="433914" y="284007"/>
                </a:cubicBezTo>
                <a:cubicBezTo>
                  <a:pt x="433914" y="441858"/>
                  <a:pt x="1505607" y="569821"/>
                  <a:pt x="2827607" y="569821"/>
                </a:cubicBezTo>
                <a:cubicBezTo>
                  <a:pt x="4149607" y="569821"/>
                  <a:pt x="5221300" y="441858"/>
                  <a:pt x="5221300" y="284007"/>
                </a:cubicBezTo>
                <a:cubicBezTo>
                  <a:pt x="5221300" y="145888"/>
                  <a:pt x="4400785" y="30651"/>
                  <a:pt x="3310020" y="4000"/>
                </a:cubicBezTo>
                <a:lnTo>
                  <a:pt x="3090523" y="0"/>
                </a:lnTo>
                <a:lnTo>
                  <a:pt x="3138249" y="329"/>
                </a:lnTo>
                <a:lnTo>
                  <a:pt x="3212934" y="1689"/>
                </a:lnTo>
                <a:lnTo>
                  <a:pt x="3445094" y="6514"/>
                </a:lnTo>
                <a:lnTo>
                  <a:pt x="3517420" y="8735"/>
                </a:lnTo>
                <a:lnTo>
                  <a:pt x="3743551" y="16654"/>
                </a:lnTo>
                <a:lnTo>
                  <a:pt x="3809994" y="19558"/>
                </a:lnTo>
                <a:lnTo>
                  <a:pt x="4022798" y="30164"/>
                </a:lnTo>
                <a:lnTo>
                  <a:pt x="4100377" y="34627"/>
                </a:lnTo>
                <a:lnTo>
                  <a:pt x="4262902" y="45289"/>
                </a:lnTo>
                <a:lnTo>
                  <a:pt x="4392266" y="54673"/>
                </a:lnTo>
                <a:lnTo>
                  <a:pt x="4433897" y="58117"/>
                </a:lnTo>
                <a:lnTo>
                  <a:pt x="4626228" y="75290"/>
                </a:lnTo>
                <a:cubicBezTo>
                  <a:pt x="5254656" y="137216"/>
                  <a:pt x="5655214" y="230932"/>
                  <a:pt x="5655214" y="335818"/>
                </a:cubicBezTo>
                <a:cubicBezTo>
                  <a:pt x="5655214" y="522283"/>
                  <a:pt x="4389251" y="673443"/>
                  <a:pt x="2827607" y="673443"/>
                </a:cubicBezTo>
                <a:cubicBezTo>
                  <a:pt x="1265963" y="673443"/>
                  <a:pt x="0" y="522283"/>
                  <a:pt x="0" y="335818"/>
                </a:cubicBezTo>
                <a:cubicBezTo>
                  <a:pt x="0" y="230932"/>
                  <a:pt x="400558" y="137216"/>
                  <a:pt x="1028986" y="75290"/>
                </a:cubicBezTo>
                <a:lnTo>
                  <a:pt x="1221343" y="58115"/>
                </a:lnTo>
                <a:lnTo>
                  <a:pt x="1262932" y="54674"/>
                </a:lnTo>
                <a:lnTo>
                  <a:pt x="1392331" y="45288"/>
                </a:lnTo>
                <a:lnTo>
                  <a:pt x="1554821" y="34628"/>
                </a:lnTo>
                <a:lnTo>
                  <a:pt x="1632430" y="30164"/>
                </a:lnTo>
                <a:lnTo>
                  <a:pt x="1845204" y="19558"/>
                </a:lnTo>
                <a:lnTo>
                  <a:pt x="1911672" y="16654"/>
                </a:lnTo>
                <a:lnTo>
                  <a:pt x="2137778" y="8736"/>
                </a:lnTo>
                <a:lnTo>
                  <a:pt x="2210125" y="6514"/>
                </a:lnTo>
                <a:lnTo>
                  <a:pt x="2442264" y="1690"/>
                </a:lnTo>
                <a:lnTo>
                  <a:pt x="2516967" y="329"/>
                </a:lnTo>
                <a:lnTo>
                  <a:pt x="2564692" y="0"/>
                </a:lnTo>
                <a:close/>
              </a:path>
            </a:pathLst>
          </a:custGeom>
          <a:solidFill>
            <a:schemeClr val="bg1"/>
          </a:solidFill>
          <a:ln cap="flat"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bg1"/>
              </a:solidFill>
              <a:effectLst>
                <a:outerShdw algn="tl" blurRad="38100" dir="2700000" dist="38100">
                  <a:srgbClr val="000000">
                    <a:alpha val="43137"/>
                  </a:srgbClr>
                </a:outerShdw>
              </a:effectLst>
              <a:latin charset="-122" panose="02010600040101010101" pitchFamily="2" typeface="华文细黑"/>
              <a:ea charset="-122" pitchFamily="2" typeface="华文细黑"/>
            </a:endParaRPr>
          </a:p>
        </p:txBody>
      </p:sp>
      <p:sp>
        <p:nvSpPr>
          <p:cNvPr id="67" name="任意多边形 66"/>
          <p:cNvSpPr/>
          <p:nvPr/>
        </p:nvSpPr>
        <p:spPr>
          <a:xfrm>
            <a:off x="3788500" y="5145859"/>
            <a:ext cx="4787387" cy="571628"/>
          </a:xfrm>
          <a:custGeom>
            <a:gdLst>
              <a:gd fmla="*/ 2393693 w 4787386" name="connsiteX0"/>
              <a:gd fmla="*/ 0 h 571628" name="connsiteY0"/>
              <a:gd fmla="*/ 2394866 w 4787386" name="connsiteX1"/>
              <a:gd fmla="*/ 7 h 571628" name="connsiteY1"/>
              <a:gd fmla="*/ 2656609 w 4787386" name="connsiteX2"/>
              <a:gd fmla="*/ 1807 h 571628" name="connsiteY2"/>
              <a:gd fmla="*/ 2876106 w 4787386" name="connsiteX3"/>
              <a:gd fmla="*/ 5807 h 571628" name="connsiteY3"/>
              <a:gd fmla="*/ 4787386 w 4787386" name="connsiteX4"/>
              <a:gd fmla="*/ 285814 h 571628" name="connsiteY4"/>
              <a:gd fmla="*/ 2393693 w 4787386" name="connsiteX5"/>
              <a:gd fmla="*/ 571628 h 571628" name="connsiteY5"/>
              <a:gd fmla="*/ 0 w 4787386" name="connsiteX6"/>
              <a:gd fmla="*/ 285814 h 571628" name="connsiteY6"/>
              <a:gd fmla="*/ 1911280 w 4787386" name="connsiteX7"/>
              <a:gd fmla="*/ 5807 h 571628" name="connsiteY7"/>
              <a:gd fmla="*/ 2130778 w 4787386" name="connsiteX8"/>
              <a:gd fmla="*/ 1807 h 571628" name="connsiteY8"/>
              <a:gd fmla="*/ 2392504 w 4787386" name="connsiteX9"/>
              <a:gd fmla="*/ 7 h 571628" name="connsiteY9"/>
              <a:gd fmla="*/ 2393691 w 4787386" name="connsiteX10"/>
              <a:gd fmla="*/ 0 h 571628" name="connsiteY10"/>
              <a:gd fmla="*/ 2071244 w 4787386" name="connsiteX11"/>
              <a:gd fmla="*/ 3881 h 571628" name="connsiteY11"/>
              <a:gd fmla="*/ 793732 w 4787386" name="connsiteX12"/>
              <a:gd fmla="*/ 191040 h 571628" name="connsiteY12"/>
              <a:gd fmla="*/ 2393692 w 4787386" name="connsiteX13"/>
              <a:gd fmla="*/ 382080 h 571628" name="connsiteY13"/>
              <a:gd fmla="*/ 3993652 w 4787386" name="connsiteX14"/>
              <a:gd fmla="*/ 191040 h 571628" name="connsiteY14"/>
              <a:gd fmla="*/ 2716140 w 4787386" name="connsiteX15"/>
              <a:gd fmla="*/ 3881 h 571628" name="connsiteY15"/>
              <a:gd fmla="*/ 2393693 w 4787386" name="connsiteX16"/>
              <a:gd fmla="*/ 0 h 571628" name="connsiteY16"/>
              <a:gd fmla="*/ 2393693 w 4787386" name="connsiteX17"/>
              <a:gd fmla="*/ 0 h 571628"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571628" w="4787386">
                <a:moveTo>
                  <a:pt x="2393693" y="0"/>
                </a:moveTo>
                <a:lnTo>
                  <a:pt x="2394866" y="7"/>
                </a:lnTo>
                <a:lnTo>
                  <a:pt x="2656609" y="1807"/>
                </a:lnTo>
                <a:lnTo>
                  <a:pt x="2876106" y="5807"/>
                </a:lnTo>
                <a:cubicBezTo>
                  <a:pt x="3966871" y="32458"/>
                  <a:pt x="4787386" y="147695"/>
                  <a:pt x="4787386" y="285814"/>
                </a:cubicBezTo>
                <a:cubicBezTo>
                  <a:pt x="4787386" y="443665"/>
                  <a:pt x="3715693" y="571628"/>
                  <a:pt x="2393693" y="571628"/>
                </a:cubicBezTo>
                <a:cubicBezTo>
                  <a:pt x="1071693" y="571628"/>
                  <a:pt x="0" y="443665"/>
                  <a:pt x="0" y="285814"/>
                </a:cubicBezTo>
                <a:cubicBezTo>
                  <a:pt x="0" y="147695"/>
                  <a:pt x="820515" y="32458"/>
                  <a:pt x="1911280" y="5807"/>
                </a:cubicBezTo>
                <a:lnTo>
                  <a:pt x="2130778" y="1807"/>
                </a:lnTo>
                <a:lnTo>
                  <a:pt x="2392504" y="7"/>
                </a:lnTo>
                <a:lnTo>
                  <a:pt x="2393691" y="0"/>
                </a:lnTo>
                <a:lnTo>
                  <a:pt x="2071244" y="3881"/>
                </a:lnTo>
                <a:cubicBezTo>
                  <a:pt x="1342169" y="21695"/>
                  <a:pt x="793732" y="98721"/>
                  <a:pt x="793732" y="191040"/>
                </a:cubicBezTo>
                <a:cubicBezTo>
                  <a:pt x="793732" y="296548"/>
                  <a:pt x="1510058" y="382080"/>
                  <a:pt x="2393692" y="382080"/>
                </a:cubicBezTo>
                <a:cubicBezTo>
                  <a:pt x="3277326" y="382080"/>
                  <a:pt x="3993652" y="296548"/>
                  <a:pt x="3993652" y="191040"/>
                </a:cubicBezTo>
                <a:cubicBezTo>
                  <a:pt x="3993652" y="98721"/>
                  <a:pt x="3445215" y="21695"/>
                  <a:pt x="2716140" y="3881"/>
                </a:cubicBezTo>
                <a:lnTo>
                  <a:pt x="2393693" y="0"/>
                </a:lnTo>
                <a:lnTo>
                  <a:pt x="2393693" y="0"/>
                </a:lnTo>
                <a:close/>
              </a:path>
            </a:pathLst>
          </a:custGeom>
          <a:gradFill>
            <a:gsLst>
              <a:gs pos="100000">
                <a:srgbClr val="2E5DAA"/>
              </a:gs>
              <a:gs pos="56000">
                <a:srgbClr val="F3A3A8"/>
              </a:gs>
            </a:gsLst>
            <a:lin ang="3600000" scaled="0"/>
          </a:gradFill>
          <a:ln cap="flat"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bg1"/>
              </a:solidFill>
              <a:effectLst>
                <a:outerShdw algn="tl" blurRad="38100" dir="2700000" dist="38100">
                  <a:srgbClr val="000000">
                    <a:alpha val="43137"/>
                  </a:srgbClr>
                </a:outerShdw>
              </a:effectLst>
              <a:latin charset="-122" panose="02010600040101010101" pitchFamily="2" typeface="华文细黑"/>
              <a:ea charset="-122" pitchFamily="2" typeface="华文细黑"/>
            </a:endParaRPr>
          </a:p>
        </p:txBody>
      </p:sp>
      <p:sp>
        <p:nvSpPr>
          <p:cNvPr id="80" name="任意多边形 79"/>
          <p:cNvSpPr/>
          <p:nvPr/>
        </p:nvSpPr>
        <p:spPr>
          <a:xfrm>
            <a:off x="6027459" y="5145869"/>
            <a:ext cx="309471" cy="2129"/>
          </a:xfrm>
          <a:custGeom>
            <a:gdLst>
              <a:gd fmla="*/ 0 w 309471" name="connsiteX0"/>
              <a:gd fmla="*/ 0 h 2129" name="connsiteY0"/>
              <a:gd fmla="*/ 287935 w 309471" name="connsiteX1"/>
              <a:gd fmla="*/ 1736 h 2129" name="connsiteY1"/>
              <a:gd fmla="*/ 309471 w 309471" name="connsiteX2"/>
              <a:gd fmla="*/ 2129 h 2129" name="connsiteY2"/>
              <a:gd fmla="*/ 261745 w 309471" name="connsiteX3"/>
              <a:gd fmla="*/ 1800 h 2129" name="connsiteY3"/>
              <a:gd fmla="*/ 243570 w 309471" name="connsiteX4"/>
              <a:gd fmla="*/ 1469 h 2129" name="connsiteY4"/>
              <a:gd fmla="*/ 2 w 309471" name="connsiteX5"/>
              <a:gd fmla="*/ 0 h 2129" name="connsiteY5"/>
              <a:gd fmla="*/ 0 w 309471" name="connsiteX6"/>
              <a:gd fmla="*/ 0 h 212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129" w="309471">
                <a:moveTo>
                  <a:pt x="0" y="0"/>
                </a:moveTo>
                <a:lnTo>
                  <a:pt x="287935" y="1736"/>
                </a:lnTo>
                <a:lnTo>
                  <a:pt x="309471" y="2129"/>
                </a:lnTo>
                <a:lnTo>
                  <a:pt x="261745" y="1800"/>
                </a:lnTo>
                <a:lnTo>
                  <a:pt x="243570" y="1469"/>
                </a:lnTo>
                <a:lnTo>
                  <a:pt x="2" y="0"/>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81" name="任意多边形 80"/>
          <p:cNvSpPr/>
          <p:nvPr/>
        </p:nvSpPr>
        <p:spPr>
          <a:xfrm>
            <a:off x="6027466" y="5145869"/>
            <a:ext cx="309455" cy="2129"/>
          </a:xfrm>
          <a:custGeom>
            <a:gdLst>
              <a:gd fmla="*/ 309454 w 309454" name="connsiteX0"/>
              <a:gd fmla="*/ 0 h 2129" name="connsiteY0"/>
              <a:gd fmla="*/ 309451 w 309454" name="connsiteX1"/>
              <a:gd fmla="*/ 0 h 2129" name="connsiteY1"/>
              <a:gd fmla="*/ 65899 w 309454" name="connsiteX2"/>
              <a:gd fmla="*/ 1469 h 2129" name="connsiteY2"/>
              <a:gd fmla="*/ 47725 w 309454" name="connsiteX3"/>
              <a:gd fmla="*/ 1800 h 2129" name="connsiteY3"/>
              <a:gd fmla="*/ 0 w 309454" name="connsiteX4"/>
              <a:gd fmla="*/ 2129 h 2129" name="connsiteY4"/>
              <a:gd fmla="*/ 21534 w 309454" name="connsiteX5"/>
              <a:gd fmla="*/ 1736 h 2129" name="connsiteY5"/>
              <a:gd fmla="*/ 309454 w 309454" name="connsiteX6"/>
              <a:gd fmla="*/ 0 h 212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129" w="309454">
                <a:moveTo>
                  <a:pt x="309454" y="0"/>
                </a:moveTo>
                <a:lnTo>
                  <a:pt x="309451" y="0"/>
                </a:lnTo>
                <a:lnTo>
                  <a:pt x="65899" y="1469"/>
                </a:lnTo>
                <a:lnTo>
                  <a:pt x="47725" y="1800"/>
                </a:lnTo>
                <a:lnTo>
                  <a:pt x="0" y="2129"/>
                </a:lnTo>
                <a:lnTo>
                  <a:pt x="21534" y="1736"/>
                </a:lnTo>
                <a:lnTo>
                  <a:pt x="309454"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82" name="任意多边形 81"/>
          <p:cNvSpPr/>
          <p:nvPr/>
        </p:nvSpPr>
        <p:spPr>
          <a:xfrm>
            <a:off x="6144843" y="5147997"/>
            <a:ext cx="74703" cy="1361"/>
          </a:xfrm>
          <a:custGeom>
            <a:gdLst>
              <a:gd fmla="*/ 74703 w 74703" name="connsiteX0"/>
              <a:gd fmla="*/ 0 h 1361" name="connsiteY0"/>
              <a:gd fmla="*/ 0 w 74703" name="connsiteX1"/>
              <a:gd fmla="*/ 1361 h 1361" name="connsiteY1"/>
              <a:gd fmla="*/ 60948 w 74703" name="connsiteX2"/>
              <a:gd fmla="*/ 94 h 1361" name="connsiteY2"/>
              <a:gd fmla="*/ 74703 w 74703" name="connsiteX3"/>
              <a:gd fmla="*/ 0 h 1361" name="connsiteY3"/>
            </a:gdLst>
            <a:cxnLst>
              <a:cxn ang="0">
                <a:pos x="connsiteX0" y="connsiteY0"/>
              </a:cxn>
              <a:cxn ang="0">
                <a:pos x="connsiteX1" y="connsiteY1"/>
              </a:cxn>
              <a:cxn ang="0">
                <a:pos x="connsiteX2" y="connsiteY2"/>
              </a:cxn>
              <a:cxn ang="0">
                <a:pos x="connsiteX3" y="connsiteY3"/>
              </a:cxn>
            </a:cxnLst>
            <a:rect b="b" l="l" r="r" t="t"/>
            <a:pathLst>
              <a:path h="1361" w="74703">
                <a:moveTo>
                  <a:pt x="74703" y="0"/>
                </a:moveTo>
                <a:lnTo>
                  <a:pt x="0" y="1361"/>
                </a:lnTo>
                <a:lnTo>
                  <a:pt x="60948" y="94"/>
                </a:lnTo>
                <a:lnTo>
                  <a:pt x="74703"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83" name="任意多边形 82"/>
          <p:cNvSpPr/>
          <p:nvPr/>
        </p:nvSpPr>
        <p:spPr>
          <a:xfrm>
            <a:off x="6144852" y="5147995"/>
            <a:ext cx="74685" cy="1360"/>
          </a:xfrm>
          <a:custGeom>
            <a:gdLst>
              <a:gd fmla="*/ 0 w 74685" name="connsiteX0"/>
              <a:gd fmla="*/ 0 h 1360" name="connsiteY0"/>
              <a:gd fmla="*/ 13751 w 74685" name="connsiteX1"/>
              <a:gd fmla="*/ 94 h 1360" name="connsiteY1"/>
              <a:gd fmla="*/ 74685 w 74685" name="connsiteX2"/>
              <a:gd fmla="*/ 1360 h 1360" name="connsiteY2"/>
              <a:gd fmla="*/ 0 w 74685" name="connsiteX3"/>
              <a:gd fmla="*/ 0 h 1360" name="connsiteY3"/>
            </a:gdLst>
            <a:cxnLst>
              <a:cxn ang="0">
                <a:pos x="connsiteX0" y="connsiteY0"/>
              </a:cxn>
              <a:cxn ang="0">
                <a:pos x="connsiteX1" y="connsiteY1"/>
              </a:cxn>
              <a:cxn ang="0">
                <a:pos x="connsiteX2" y="connsiteY2"/>
              </a:cxn>
              <a:cxn ang="0">
                <a:pos x="connsiteX3" y="connsiteY3"/>
              </a:cxn>
            </a:cxnLst>
            <a:rect b="b" l="l" r="r" t="t"/>
            <a:pathLst>
              <a:path h="1360" w="74685">
                <a:moveTo>
                  <a:pt x="0" y="0"/>
                </a:moveTo>
                <a:lnTo>
                  <a:pt x="13751" y="94"/>
                </a:lnTo>
                <a:lnTo>
                  <a:pt x="74685" y="1360"/>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84" name="任意多边形 83"/>
          <p:cNvSpPr/>
          <p:nvPr/>
        </p:nvSpPr>
        <p:spPr>
          <a:xfrm>
            <a:off x="6066113" y="5149357"/>
            <a:ext cx="232160" cy="4825"/>
          </a:xfrm>
          <a:custGeom>
            <a:gdLst>
              <a:gd fmla="*/ 0 w 232160" name="connsiteX0"/>
              <a:gd fmla="*/ 0 h 4825" name="connsiteY0"/>
              <a:gd fmla="*/ 184534 w 232160" name="connsiteX1"/>
              <a:gd fmla="*/ 3363 h 4825" name="connsiteY1"/>
              <a:gd fmla="*/ 232160 w 232160" name="connsiteX2"/>
              <a:gd fmla="*/ 4825 h 4825" name="connsiteY2"/>
              <a:gd fmla="*/ 0 w 232160" name="connsiteX3"/>
              <a:gd fmla="*/ 0 h 4825" name="connsiteY3"/>
            </a:gdLst>
            <a:cxnLst>
              <a:cxn ang="0">
                <a:pos x="connsiteX0" y="connsiteY0"/>
              </a:cxn>
              <a:cxn ang="0">
                <a:pos x="connsiteX1" y="connsiteY1"/>
              </a:cxn>
              <a:cxn ang="0">
                <a:pos x="connsiteX2" y="connsiteY2"/>
              </a:cxn>
              <a:cxn ang="0">
                <a:pos x="connsiteX3" y="connsiteY3"/>
              </a:cxn>
            </a:cxnLst>
            <a:rect b="b" l="l" r="r" t="t"/>
            <a:pathLst>
              <a:path h="4825" w="232160">
                <a:moveTo>
                  <a:pt x="0" y="0"/>
                </a:moveTo>
                <a:lnTo>
                  <a:pt x="184534" y="3363"/>
                </a:lnTo>
                <a:lnTo>
                  <a:pt x="232160" y="4825"/>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85" name="任意多边形 84"/>
          <p:cNvSpPr/>
          <p:nvPr/>
        </p:nvSpPr>
        <p:spPr>
          <a:xfrm>
            <a:off x="6066125" y="5149356"/>
            <a:ext cx="232139" cy="4824"/>
          </a:xfrm>
          <a:custGeom>
            <a:gdLst>
              <a:gd fmla="*/ 232139 w 232139" name="connsiteX0"/>
              <a:gd fmla="*/ 0 h 4824" name="connsiteY0"/>
              <a:gd fmla="*/ 0 w 232139" name="connsiteX1"/>
              <a:gd fmla="*/ 4824 h 4824" name="connsiteY1"/>
              <a:gd fmla="*/ 47621 w 232139" name="connsiteX2"/>
              <a:gd fmla="*/ 3362 h 4824" name="connsiteY2"/>
              <a:gd fmla="*/ 232139 w 232139" name="connsiteX3"/>
              <a:gd fmla="*/ 0 h 4824" name="connsiteY3"/>
            </a:gdLst>
            <a:cxnLst>
              <a:cxn ang="0">
                <a:pos x="connsiteX0" y="connsiteY0"/>
              </a:cxn>
              <a:cxn ang="0">
                <a:pos x="connsiteX1" y="connsiteY1"/>
              </a:cxn>
              <a:cxn ang="0">
                <a:pos x="connsiteX2" y="connsiteY2"/>
              </a:cxn>
              <a:cxn ang="0">
                <a:pos x="connsiteX3" y="connsiteY3"/>
              </a:cxn>
            </a:cxnLst>
            <a:rect b="b" l="l" r="r" t="t"/>
            <a:pathLst>
              <a:path h="4824" w="232139">
                <a:moveTo>
                  <a:pt x="232139" y="0"/>
                </a:moveTo>
                <a:lnTo>
                  <a:pt x="0" y="4824"/>
                </a:lnTo>
                <a:lnTo>
                  <a:pt x="47621" y="3362"/>
                </a:lnTo>
                <a:lnTo>
                  <a:pt x="23213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86" name="任意多边形 85"/>
          <p:cNvSpPr/>
          <p:nvPr/>
        </p:nvSpPr>
        <p:spPr>
          <a:xfrm>
            <a:off x="6146021" y="5154181"/>
            <a:ext cx="72347" cy="2223"/>
          </a:xfrm>
          <a:custGeom>
            <a:gdLst>
              <a:gd fmla="*/ 72347 w 72347" name="connsiteX0"/>
              <a:gd fmla="*/ 0 h 2222" name="connsiteY0"/>
              <a:gd fmla="*/ 0 w 72347" name="connsiteX1"/>
              <a:gd fmla="*/ 2222 h 2222" name="connsiteY1"/>
              <a:gd fmla="*/ 50411 w 72347" name="connsiteX2"/>
              <a:gd fmla="*/ 456 h 2222" name="connsiteY2"/>
              <a:gd fmla="*/ 72347 w 72347" name="connsiteX3"/>
              <a:gd fmla="*/ 0 h 2222" name="connsiteY3"/>
            </a:gdLst>
            <a:cxnLst>
              <a:cxn ang="0">
                <a:pos x="connsiteX0" y="connsiteY0"/>
              </a:cxn>
              <a:cxn ang="0">
                <a:pos x="connsiteX1" y="connsiteY1"/>
              </a:cxn>
              <a:cxn ang="0">
                <a:pos x="connsiteX2" y="connsiteY2"/>
              </a:cxn>
              <a:cxn ang="0">
                <a:pos x="connsiteX3" y="connsiteY3"/>
              </a:cxn>
            </a:cxnLst>
            <a:rect b="b" l="l" r="r" t="t"/>
            <a:pathLst>
              <a:path h="2222" w="72347">
                <a:moveTo>
                  <a:pt x="72347" y="0"/>
                </a:moveTo>
                <a:lnTo>
                  <a:pt x="0" y="2222"/>
                </a:lnTo>
                <a:lnTo>
                  <a:pt x="50411" y="456"/>
                </a:lnTo>
                <a:lnTo>
                  <a:pt x="72347"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87" name="任意多边形 86"/>
          <p:cNvSpPr/>
          <p:nvPr/>
        </p:nvSpPr>
        <p:spPr>
          <a:xfrm>
            <a:off x="6146030" y="5154182"/>
            <a:ext cx="72327" cy="2221"/>
          </a:xfrm>
          <a:custGeom>
            <a:gdLst>
              <a:gd fmla="*/ 0 w 72326" name="connsiteX0"/>
              <a:gd fmla="*/ 0 h 2221" name="connsiteY0"/>
              <a:gd fmla="*/ 21929 w 72326" name="connsiteX1"/>
              <a:gd fmla="*/ 456 h 2221" name="connsiteY1"/>
              <a:gd fmla="*/ 72326 w 72326" name="connsiteX2"/>
              <a:gd fmla="*/ 2221 h 2221" name="connsiteY2"/>
              <a:gd fmla="*/ 0 w 72326" name="connsiteX3"/>
              <a:gd fmla="*/ 0 h 2221" name="connsiteY3"/>
            </a:gdLst>
            <a:cxnLst>
              <a:cxn ang="0">
                <a:pos x="connsiteX0" y="connsiteY0"/>
              </a:cxn>
              <a:cxn ang="0">
                <a:pos x="connsiteX1" y="connsiteY1"/>
              </a:cxn>
              <a:cxn ang="0">
                <a:pos x="connsiteX2" y="connsiteY2"/>
              </a:cxn>
              <a:cxn ang="0">
                <a:pos x="connsiteX3" y="connsiteY3"/>
              </a:cxn>
            </a:cxnLst>
            <a:rect b="b" l="l" r="r" t="t"/>
            <a:pathLst>
              <a:path h="2221" w="72326">
                <a:moveTo>
                  <a:pt x="0" y="0"/>
                </a:moveTo>
                <a:lnTo>
                  <a:pt x="21929" y="456"/>
                </a:lnTo>
                <a:lnTo>
                  <a:pt x="72326" y="2221"/>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88" name="任意多边形 87"/>
          <p:cNvSpPr/>
          <p:nvPr/>
        </p:nvSpPr>
        <p:spPr>
          <a:xfrm>
            <a:off x="6069129" y="5156403"/>
            <a:ext cx="226131" cy="7919"/>
          </a:xfrm>
          <a:custGeom>
            <a:gdLst>
              <a:gd fmla="*/ 0 w 226131" name="connsiteX0"/>
              <a:gd fmla="*/ 0 h 7919" name="connsiteY0"/>
              <a:gd fmla="*/ 151031 w 226131" name="connsiteX1"/>
              <a:gd fmla="*/ 4637 h 7919" name="connsiteY1"/>
              <a:gd fmla="*/ 226131 w 226131" name="connsiteX2"/>
              <a:gd fmla="*/ 7919 h 7919" name="connsiteY2"/>
              <a:gd fmla="*/ 0 w 226131" name="connsiteX3"/>
              <a:gd fmla="*/ 0 h 7919" name="connsiteY3"/>
            </a:gdLst>
            <a:cxnLst>
              <a:cxn ang="0">
                <a:pos x="connsiteX0" y="connsiteY0"/>
              </a:cxn>
              <a:cxn ang="0">
                <a:pos x="connsiteX1" y="connsiteY1"/>
              </a:cxn>
              <a:cxn ang="0">
                <a:pos x="connsiteX2" y="connsiteY2"/>
              </a:cxn>
              <a:cxn ang="0">
                <a:pos x="connsiteX3" y="connsiteY3"/>
              </a:cxn>
            </a:cxnLst>
            <a:rect b="b" l="l" r="r" t="t"/>
            <a:pathLst>
              <a:path h="7919" w="226131">
                <a:moveTo>
                  <a:pt x="0" y="0"/>
                </a:moveTo>
                <a:lnTo>
                  <a:pt x="151031" y="4637"/>
                </a:lnTo>
                <a:lnTo>
                  <a:pt x="226131" y="7919"/>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89" name="任意多边形 88"/>
          <p:cNvSpPr/>
          <p:nvPr/>
        </p:nvSpPr>
        <p:spPr>
          <a:xfrm>
            <a:off x="6069140" y="5156402"/>
            <a:ext cx="226107" cy="7919"/>
          </a:xfrm>
          <a:custGeom>
            <a:gdLst>
              <a:gd fmla="*/ 226106 w 226106" name="connsiteX0"/>
              <a:gd fmla="*/ 0 h 7918" name="connsiteY0"/>
              <a:gd fmla="*/ 0 w 226106" name="connsiteX1"/>
              <a:gd fmla="*/ 7918 h 7918" name="connsiteY1"/>
              <a:gd fmla="*/ 75091 w 226106" name="connsiteX2"/>
              <a:gd fmla="*/ 4636 h 7918" name="connsiteY2"/>
              <a:gd fmla="*/ 226106 w 226106" name="connsiteX3"/>
              <a:gd fmla="*/ 0 h 7918" name="connsiteY3"/>
            </a:gdLst>
            <a:cxnLst>
              <a:cxn ang="0">
                <a:pos x="connsiteX0" y="connsiteY0"/>
              </a:cxn>
              <a:cxn ang="0">
                <a:pos x="connsiteX1" y="connsiteY1"/>
              </a:cxn>
              <a:cxn ang="0">
                <a:pos x="connsiteX2" y="connsiteY2"/>
              </a:cxn>
              <a:cxn ang="0">
                <a:pos x="connsiteX3" y="connsiteY3"/>
              </a:cxn>
            </a:cxnLst>
            <a:rect b="b" l="l" r="r" t="t"/>
            <a:pathLst>
              <a:path h="7918" w="226106">
                <a:moveTo>
                  <a:pt x="226106" y="0"/>
                </a:moveTo>
                <a:lnTo>
                  <a:pt x="0" y="7918"/>
                </a:lnTo>
                <a:lnTo>
                  <a:pt x="75091" y="4636"/>
                </a:lnTo>
                <a:lnTo>
                  <a:pt x="226106"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90" name="任意多边形 89"/>
          <p:cNvSpPr/>
          <p:nvPr/>
        </p:nvSpPr>
        <p:spPr>
          <a:xfrm>
            <a:off x="6148959" y="5164320"/>
            <a:ext cx="66468" cy="2904"/>
          </a:xfrm>
          <a:custGeom>
            <a:gdLst>
              <a:gd fmla="*/ 66468 w 66468" name="connsiteX0"/>
              <a:gd fmla="*/ 0 h 2904" name="connsiteY0"/>
              <a:gd fmla="*/ 0 w 66468" name="connsiteX1"/>
              <a:gd fmla="*/ 2904 h 2904" name="connsiteY1"/>
              <a:gd fmla="*/ 38928 w 66468" name="connsiteX2"/>
              <a:gd fmla="*/ 964 h 2904" name="connsiteY2"/>
              <a:gd fmla="*/ 66468 w 66468" name="connsiteX3"/>
              <a:gd fmla="*/ 0 h 2904" name="connsiteY3"/>
            </a:gdLst>
            <a:cxnLst>
              <a:cxn ang="0">
                <a:pos x="connsiteX0" y="connsiteY0"/>
              </a:cxn>
              <a:cxn ang="0">
                <a:pos x="connsiteX1" y="connsiteY1"/>
              </a:cxn>
              <a:cxn ang="0">
                <a:pos x="connsiteX2" y="connsiteY2"/>
              </a:cxn>
              <a:cxn ang="0">
                <a:pos x="connsiteX3" y="connsiteY3"/>
              </a:cxn>
            </a:cxnLst>
            <a:rect b="b" l="l" r="r" t="t"/>
            <a:pathLst>
              <a:path h="2904" w="66468">
                <a:moveTo>
                  <a:pt x="66468" y="0"/>
                </a:moveTo>
                <a:lnTo>
                  <a:pt x="0" y="2904"/>
                </a:lnTo>
                <a:lnTo>
                  <a:pt x="38928" y="964"/>
                </a:lnTo>
                <a:lnTo>
                  <a:pt x="66468"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91" name="任意多边形 90"/>
          <p:cNvSpPr/>
          <p:nvPr/>
        </p:nvSpPr>
        <p:spPr>
          <a:xfrm>
            <a:off x="6148973" y="5164320"/>
            <a:ext cx="66443" cy="2904"/>
          </a:xfrm>
          <a:custGeom>
            <a:gdLst>
              <a:gd fmla="*/ 0 w 66443" name="connsiteX0"/>
              <a:gd fmla="*/ 0 h 2904" name="connsiteY0"/>
              <a:gd fmla="*/ 27529 w 66443" name="connsiteX1"/>
              <a:gd fmla="*/ 964 h 2904" name="connsiteY1"/>
              <a:gd fmla="*/ 66443 w 66443" name="connsiteX2"/>
              <a:gd fmla="*/ 2904 h 2904" name="connsiteY2"/>
              <a:gd fmla="*/ 0 w 66443" name="connsiteX3"/>
              <a:gd fmla="*/ 0 h 2904" name="connsiteY3"/>
            </a:gdLst>
            <a:cxnLst>
              <a:cxn ang="0">
                <a:pos x="connsiteX0" y="connsiteY0"/>
              </a:cxn>
              <a:cxn ang="0">
                <a:pos x="connsiteX1" y="connsiteY1"/>
              </a:cxn>
              <a:cxn ang="0">
                <a:pos x="connsiteX2" y="connsiteY2"/>
              </a:cxn>
              <a:cxn ang="0">
                <a:pos x="connsiteX3" y="connsiteY3"/>
              </a:cxn>
            </a:cxnLst>
            <a:rect b="b" l="l" r="r" t="t"/>
            <a:pathLst>
              <a:path h="2904" w="66443">
                <a:moveTo>
                  <a:pt x="0" y="0"/>
                </a:moveTo>
                <a:lnTo>
                  <a:pt x="27529" y="964"/>
                </a:lnTo>
                <a:lnTo>
                  <a:pt x="66443" y="2904"/>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92" name="任意多边形 91"/>
          <p:cNvSpPr/>
          <p:nvPr/>
        </p:nvSpPr>
        <p:spPr>
          <a:xfrm>
            <a:off x="6075791" y="5167225"/>
            <a:ext cx="212804" cy="10607"/>
          </a:xfrm>
          <a:custGeom>
            <a:gdLst>
              <a:gd fmla="*/ 0 w 212804" name="connsiteX0"/>
              <a:gd fmla="*/ 0 h 10606" name="connsiteY0"/>
              <a:gd fmla="*/ 118245 w 212804" name="connsiteX1"/>
              <a:gd fmla="*/ 5167 h 10606" name="connsiteY1"/>
              <a:gd fmla="*/ 212804 w 212804" name="connsiteX2"/>
              <a:gd fmla="*/ 10606 h 10606" name="connsiteY2"/>
              <a:gd fmla="*/ 0 w 212804" name="connsiteX3"/>
              <a:gd fmla="*/ 0 h 10606" name="connsiteY3"/>
            </a:gdLst>
            <a:cxnLst>
              <a:cxn ang="0">
                <a:pos x="connsiteX0" y="connsiteY0"/>
              </a:cxn>
              <a:cxn ang="0">
                <a:pos x="connsiteX1" y="connsiteY1"/>
              </a:cxn>
              <a:cxn ang="0">
                <a:pos x="connsiteX2" y="connsiteY2"/>
              </a:cxn>
              <a:cxn ang="0">
                <a:pos x="connsiteX3" y="connsiteY3"/>
              </a:cxn>
            </a:cxnLst>
            <a:rect b="b" l="l" r="r" t="t"/>
            <a:pathLst>
              <a:path h="10606" w="212804">
                <a:moveTo>
                  <a:pt x="0" y="0"/>
                </a:moveTo>
                <a:lnTo>
                  <a:pt x="118245" y="5167"/>
                </a:lnTo>
                <a:lnTo>
                  <a:pt x="212804" y="10606"/>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93" name="任意多边形 92"/>
          <p:cNvSpPr/>
          <p:nvPr/>
        </p:nvSpPr>
        <p:spPr>
          <a:xfrm>
            <a:off x="6075806" y="5167225"/>
            <a:ext cx="212775" cy="10607"/>
          </a:xfrm>
          <a:custGeom>
            <a:gdLst>
              <a:gd fmla="*/ 212774 w 212774" name="connsiteX0"/>
              <a:gd fmla="*/ 0 h 10606" name="connsiteY0"/>
              <a:gd fmla="*/ 0 w 212774" name="connsiteX1"/>
              <a:gd fmla="*/ 10606 h 10606" name="connsiteY1"/>
              <a:gd fmla="*/ 94545 w 212774" name="connsiteX2"/>
              <a:gd fmla="*/ 5167 h 10606" name="connsiteY2"/>
              <a:gd fmla="*/ 212774 w 212774" name="connsiteX3"/>
              <a:gd fmla="*/ 0 h 10606" name="connsiteY3"/>
            </a:gdLst>
            <a:cxnLst>
              <a:cxn ang="0">
                <a:pos x="connsiteX0" y="connsiteY0"/>
              </a:cxn>
              <a:cxn ang="0">
                <a:pos x="connsiteX1" y="connsiteY1"/>
              </a:cxn>
              <a:cxn ang="0">
                <a:pos x="connsiteX2" y="connsiteY2"/>
              </a:cxn>
              <a:cxn ang="0">
                <a:pos x="connsiteX3" y="connsiteY3"/>
              </a:cxn>
            </a:cxnLst>
            <a:rect b="b" l="l" r="r" t="t"/>
            <a:pathLst>
              <a:path h="10606" w="212774">
                <a:moveTo>
                  <a:pt x="212774" y="0"/>
                </a:moveTo>
                <a:lnTo>
                  <a:pt x="0" y="10606"/>
                </a:lnTo>
                <a:lnTo>
                  <a:pt x="94545" y="5167"/>
                </a:lnTo>
                <a:lnTo>
                  <a:pt x="212774"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94" name="任意多边形 93"/>
          <p:cNvSpPr/>
          <p:nvPr/>
        </p:nvSpPr>
        <p:spPr>
          <a:xfrm>
            <a:off x="6143390" y="5177831"/>
            <a:ext cx="77609" cy="4464"/>
          </a:xfrm>
          <a:custGeom>
            <a:gdLst>
              <a:gd fmla="*/ 77609 w 77609" name="connsiteX0"/>
              <a:gd fmla="*/ 0 h 4464" name="connsiteY0"/>
              <a:gd fmla="*/ 0 w 77609" name="connsiteX1"/>
              <a:gd fmla="*/ 4464 h 4464" name="connsiteY1"/>
              <a:gd fmla="*/ 37813 w 77609" name="connsiteX2"/>
              <a:gd fmla="*/ 1983 h 4464" name="connsiteY2"/>
              <a:gd fmla="*/ 77609 w 77609" name="connsiteX3"/>
              <a:gd fmla="*/ 0 h 4464" name="connsiteY3"/>
            </a:gdLst>
            <a:cxnLst>
              <a:cxn ang="0">
                <a:pos x="connsiteX0" y="connsiteY0"/>
              </a:cxn>
              <a:cxn ang="0">
                <a:pos x="connsiteX1" y="connsiteY1"/>
              </a:cxn>
              <a:cxn ang="0">
                <a:pos x="connsiteX2" y="connsiteY2"/>
              </a:cxn>
              <a:cxn ang="0">
                <a:pos x="connsiteX3" y="connsiteY3"/>
              </a:cxn>
            </a:cxnLst>
            <a:rect b="b" l="l" r="r" t="t"/>
            <a:pathLst>
              <a:path h="4464" w="77609">
                <a:moveTo>
                  <a:pt x="77609" y="0"/>
                </a:moveTo>
                <a:lnTo>
                  <a:pt x="0" y="4464"/>
                </a:lnTo>
                <a:lnTo>
                  <a:pt x="37813" y="1983"/>
                </a:lnTo>
                <a:lnTo>
                  <a:pt x="7760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95" name="任意多边形 94"/>
          <p:cNvSpPr/>
          <p:nvPr/>
        </p:nvSpPr>
        <p:spPr>
          <a:xfrm>
            <a:off x="6143405" y="5177833"/>
            <a:ext cx="77579" cy="4463"/>
          </a:xfrm>
          <a:custGeom>
            <a:gdLst>
              <a:gd fmla="*/ 0 w 77579" name="connsiteX0"/>
              <a:gd fmla="*/ 0 h 4463" name="connsiteY0"/>
              <a:gd fmla="*/ 39780 w 77579" name="connsiteX1"/>
              <a:gd fmla="*/ 1983 h 4463" name="connsiteY1"/>
              <a:gd fmla="*/ 77579 w 77579" name="connsiteX2"/>
              <a:gd fmla="*/ 4463 h 4463" name="connsiteY2"/>
              <a:gd fmla="*/ 0 w 77579" name="connsiteX3"/>
              <a:gd fmla="*/ 0 h 4463" name="connsiteY3"/>
            </a:gdLst>
            <a:cxnLst>
              <a:cxn ang="0">
                <a:pos x="connsiteX0" y="connsiteY0"/>
              </a:cxn>
              <a:cxn ang="0">
                <a:pos x="connsiteX1" y="connsiteY1"/>
              </a:cxn>
              <a:cxn ang="0">
                <a:pos x="connsiteX2" y="connsiteY2"/>
              </a:cxn>
              <a:cxn ang="0">
                <a:pos x="connsiteX3" y="connsiteY3"/>
              </a:cxn>
            </a:cxnLst>
            <a:rect b="b" l="l" r="r" t="t"/>
            <a:pathLst>
              <a:path h="4463" w="77579">
                <a:moveTo>
                  <a:pt x="0" y="0"/>
                </a:moveTo>
                <a:lnTo>
                  <a:pt x="39780" y="1983"/>
                </a:lnTo>
                <a:lnTo>
                  <a:pt x="77579" y="4463"/>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96" name="任意多边形 95"/>
          <p:cNvSpPr/>
          <p:nvPr/>
        </p:nvSpPr>
        <p:spPr>
          <a:xfrm>
            <a:off x="6100932" y="5182294"/>
            <a:ext cx="162525" cy="10663"/>
          </a:xfrm>
          <a:custGeom>
            <a:gdLst>
              <a:gd fmla="*/ 0 w 162525" name="connsiteX0"/>
              <a:gd fmla="*/ 0 h 10662" name="connsiteY0"/>
              <a:gd fmla="*/ 75035 w 162525" name="connsiteX1"/>
              <a:gd fmla="*/ 4316 h 10662" name="connsiteY1"/>
              <a:gd fmla="*/ 162525 w 162525" name="connsiteX2"/>
              <a:gd fmla="*/ 10662 h 10662" name="connsiteY2"/>
              <a:gd fmla="*/ 0 w 162525" name="connsiteX3"/>
              <a:gd fmla="*/ 0 h 10662" name="connsiteY3"/>
            </a:gdLst>
            <a:cxnLst>
              <a:cxn ang="0">
                <a:pos x="connsiteX0" y="connsiteY0"/>
              </a:cxn>
              <a:cxn ang="0">
                <a:pos x="connsiteX1" y="connsiteY1"/>
              </a:cxn>
              <a:cxn ang="0">
                <a:pos x="connsiteX2" y="connsiteY2"/>
              </a:cxn>
              <a:cxn ang="0">
                <a:pos x="connsiteX3" y="connsiteY3"/>
              </a:cxn>
            </a:cxnLst>
            <a:rect b="b" l="l" r="r" t="t"/>
            <a:pathLst>
              <a:path h="10662" w="162525">
                <a:moveTo>
                  <a:pt x="0" y="0"/>
                </a:moveTo>
                <a:lnTo>
                  <a:pt x="75035" y="4316"/>
                </a:lnTo>
                <a:lnTo>
                  <a:pt x="162525" y="10662"/>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97" name="任意多边形 96"/>
          <p:cNvSpPr/>
          <p:nvPr/>
        </p:nvSpPr>
        <p:spPr>
          <a:xfrm>
            <a:off x="6100948" y="5182295"/>
            <a:ext cx="162491" cy="10660"/>
          </a:xfrm>
          <a:custGeom>
            <a:gdLst>
              <a:gd fmla="*/ 162490 w 162490" name="connsiteX0"/>
              <a:gd fmla="*/ 0 h 10660" name="connsiteY0"/>
              <a:gd fmla="*/ 0 w 162490" name="connsiteX1"/>
              <a:gd fmla="*/ 10660 h 10660" name="connsiteY1"/>
              <a:gd fmla="*/ 87471 w 162490" name="connsiteX2"/>
              <a:gd fmla="*/ 4315 h 10660" name="connsiteY2"/>
              <a:gd fmla="*/ 162490 w 162490" name="connsiteX3"/>
              <a:gd fmla="*/ 0 h 10660" name="connsiteY3"/>
            </a:gdLst>
            <a:cxnLst>
              <a:cxn ang="0">
                <a:pos x="connsiteX0" y="connsiteY0"/>
              </a:cxn>
              <a:cxn ang="0">
                <a:pos x="connsiteX1" y="connsiteY1"/>
              </a:cxn>
              <a:cxn ang="0">
                <a:pos x="connsiteX2" y="connsiteY2"/>
              </a:cxn>
              <a:cxn ang="0">
                <a:pos x="connsiteX3" y="connsiteY3"/>
              </a:cxn>
            </a:cxnLst>
            <a:rect b="b" l="l" r="r" t="t"/>
            <a:pathLst>
              <a:path h="10660" w="162490">
                <a:moveTo>
                  <a:pt x="162490" y="0"/>
                </a:moveTo>
                <a:lnTo>
                  <a:pt x="0" y="10660"/>
                </a:lnTo>
                <a:lnTo>
                  <a:pt x="87471" y="4315"/>
                </a:lnTo>
                <a:lnTo>
                  <a:pt x="16249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98" name="任意多边形 97"/>
          <p:cNvSpPr/>
          <p:nvPr/>
        </p:nvSpPr>
        <p:spPr>
          <a:xfrm>
            <a:off x="6117495" y="5192953"/>
            <a:ext cx="129399" cy="9387"/>
          </a:xfrm>
          <a:custGeom>
            <a:gdLst>
              <a:gd fmla="*/ 129399 w 129399" name="connsiteX0"/>
              <a:gd fmla="*/ 0 h 9386" name="connsiteY0"/>
              <a:gd fmla="*/ 0 w 129399" name="connsiteX1"/>
              <a:gd fmla="*/ 9386 h 9386" name="connsiteY1"/>
              <a:gd fmla="*/ 52360 w 129399" name="connsiteX2"/>
              <a:gd fmla="*/ 5054 h 9386" name="connsiteY2"/>
              <a:gd fmla="*/ 129399 w 129399" name="connsiteX3"/>
              <a:gd fmla="*/ 0 h 9386" name="connsiteY3"/>
            </a:gdLst>
            <a:cxnLst>
              <a:cxn ang="0">
                <a:pos x="connsiteX0" y="connsiteY0"/>
              </a:cxn>
              <a:cxn ang="0">
                <a:pos x="connsiteX1" y="connsiteY1"/>
              </a:cxn>
              <a:cxn ang="0">
                <a:pos x="connsiteX2" y="connsiteY2"/>
              </a:cxn>
              <a:cxn ang="0">
                <a:pos x="connsiteX3" y="connsiteY3"/>
              </a:cxn>
            </a:cxnLst>
            <a:rect b="b" l="l" r="r" t="t"/>
            <a:pathLst>
              <a:path h="9386" w="129399">
                <a:moveTo>
                  <a:pt x="129399" y="0"/>
                </a:moveTo>
                <a:lnTo>
                  <a:pt x="0" y="9386"/>
                </a:lnTo>
                <a:lnTo>
                  <a:pt x="52360" y="5054"/>
                </a:lnTo>
                <a:lnTo>
                  <a:pt x="12939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99" name="任意多边形 98"/>
          <p:cNvSpPr/>
          <p:nvPr/>
        </p:nvSpPr>
        <p:spPr>
          <a:xfrm>
            <a:off x="6117511" y="5192955"/>
            <a:ext cx="129364" cy="9384"/>
          </a:xfrm>
          <a:custGeom>
            <a:gdLst>
              <a:gd fmla="*/ 0 w 129364" name="connsiteX0"/>
              <a:gd fmla="*/ 0 h 9384" name="connsiteY0"/>
              <a:gd fmla="*/ 77018 w 129364" name="connsiteX1"/>
              <a:gd fmla="*/ 5053 h 9384" name="connsiteY1"/>
              <a:gd fmla="*/ 129364 w 129364" name="connsiteX2"/>
              <a:gd fmla="*/ 9384 h 9384" name="connsiteY2"/>
              <a:gd fmla="*/ 0 w 129364" name="connsiteX3"/>
              <a:gd fmla="*/ 0 h 9384" name="connsiteY3"/>
            </a:gdLst>
            <a:cxnLst>
              <a:cxn ang="0">
                <a:pos x="connsiteX0" y="connsiteY0"/>
              </a:cxn>
              <a:cxn ang="0">
                <a:pos x="connsiteX1" y="connsiteY1"/>
              </a:cxn>
              <a:cxn ang="0">
                <a:pos x="connsiteX2" y="connsiteY2"/>
              </a:cxn>
              <a:cxn ang="0">
                <a:pos x="connsiteX3" y="connsiteY3"/>
              </a:cxn>
            </a:cxnLst>
            <a:rect b="b" l="l" r="r" t="t"/>
            <a:pathLst>
              <a:path h="9384" w="129364">
                <a:moveTo>
                  <a:pt x="0" y="0"/>
                </a:moveTo>
                <a:lnTo>
                  <a:pt x="77018" y="5053"/>
                </a:lnTo>
                <a:lnTo>
                  <a:pt x="129364" y="9384"/>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100" name="任意多边形 99"/>
          <p:cNvSpPr/>
          <p:nvPr/>
        </p:nvSpPr>
        <p:spPr>
          <a:xfrm>
            <a:off x="6161379" y="5202339"/>
            <a:ext cx="41631" cy="3444"/>
          </a:xfrm>
          <a:custGeom>
            <a:gdLst>
              <a:gd fmla="*/ 0 w 41631" name="connsiteX0"/>
              <a:gd fmla="*/ 0 h 3444" name="connsiteY0"/>
              <a:gd fmla="*/ 16283 w 41631" name="connsiteX1"/>
              <a:gd fmla="*/ 1181 h 3444" name="connsiteY1"/>
              <a:gd fmla="*/ 41631 w 41631" name="connsiteX2"/>
              <a:gd fmla="*/ 3444 h 3444" name="connsiteY2"/>
              <a:gd fmla="*/ 0 w 41631" name="connsiteX3"/>
              <a:gd fmla="*/ 0 h 3444" name="connsiteY3"/>
            </a:gdLst>
            <a:cxnLst>
              <a:cxn ang="0">
                <a:pos x="connsiteX0" y="connsiteY0"/>
              </a:cxn>
              <a:cxn ang="0">
                <a:pos x="connsiteX1" y="connsiteY1"/>
              </a:cxn>
              <a:cxn ang="0">
                <a:pos x="connsiteX2" y="connsiteY2"/>
              </a:cxn>
              <a:cxn ang="0">
                <a:pos x="connsiteX3" y="connsiteY3"/>
              </a:cxn>
            </a:cxnLst>
            <a:rect b="b" l="l" r="r" t="t"/>
            <a:pathLst>
              <a:path h="3444" w="41631">
                <a:moveTo>
                  <a:pt x="0" y="0"/>
                </a:moveTo>
                <a:lnTo>
                  <a:pt x="16283" y="1181"/>
                </a:lnTo>
                <a:lnTo>
                  <a:pt x="41631" y="3444"/>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101" name="任意多边形 100"/>
          <p:cNvSpPr/>
          <p:nvPr/>
        </p:nvSpPr>
        <p:spPr>
          <a:xfrm>
            <a:off x="6161400" y="5202342"/>
            <a:ext cx="41589" cy="3441"/>
          </a:xfrm>
          <a:custGeom>
            <a:gdLst>
              <a:gd fmla="*/ 41589 w 41589" name="connsiteX0"/>
              <a:gd fmla="*/ 0 h 3441" name="connsiteY0"/>
              <a:gd fmla="*/ 0 w 41589" name="connsiteX1"/>
              <a:gd fmla="*/ 3441 h 3441" name="connsiteY1"/>
              <a:gd fmla="*/ 25322 w 41589" name="connsiteX2"/>
              <a:gd fmla="*/ 1180 h 3441" name="connsiteY2"/>
              <a:gd fmla="*/ 41589 w 41589" name="connsiteX3"/>
              <a:gd fmla="*/ 0 h 3441" name="connsiteY3"/>
            </a:gdLst>
            <a:cxnLst>
              <a:cxn ang="0">
                <a:pos x="connsiteX0" y="connsiteY0"/>
              </a:cxn>
              <a:cxn ang="0">
                <a:pos x="connsiteX1" y="connsiteY1"/>
              </a:cxn>
              <a:cxn ang="0">
                <a:pos x="connsiteX2" y="connsiteY2"/>
              </a:cxn>
              <a:cxn ang="0">
                <a:pos x="connsiteX3" y="connsiteY3"/>
              </a:cxn>
            </a:cxnLst>
            <a:rect b="b" l="l" r="r" t="t"/>
            <a:pathLst>
              <a:path h="3441" w="41589">
                <a:moveTo>
                  <a:pt x="41589" y="0"/>
                </a:moveTo>
                <a:lnTo>
                  <a:pt x="0" y="3441"/>
                </a:lnTo>
                <a:lnTo>
                  <a:pt x="25322" y="1180"/>
                </a:lnTo>
                <a:lnTo>
                  <a:pt x="4158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102" name="任意多边形 101"/>
          <p:cNvSpPr/>
          <p:nvPr/>
        </p:nvSpPr>
        <p:spPr>
          <a:xfrm>
            <a:off x="3009458" y="5205782"/>
            <a:ext cx="6345471" cy="804249"/>
          </a:xfrm>
          <a:custGeom>
            <a:gdLst>
              <a:gd fmla="*/ 1566472 w 6345470" name="connsiteX0"/>
              <a:gd fmla="*/ 0 h 804249" name="connsiteY0"/>
              <a:gd fmla="*/ 1374115 w 6345470" name="connsiteX1"/>
              <a:gd fmla="*/ 17175 h 804249" name="connsiteY1"/>
              <a:gd fmla="*/ 345129 w 6345470" name="connsiteX2"/>
              <a:gd fmla="*/ 277703 h 804249" name="connsiteY2"/>
              <a:gd fmla="*/ 3172736 w 6345470" name="connsiteX3"/>
              <a:gd fmla="*/ 615328 h 804249" name="connsiteY3"/>
              <a:gd fmla="*/ 6000343 w 6345470" name="connsiteX4"/>
              <a:gd fmla="*/ 277703 h 804249" name="connsiteY4"/>
              <a:gd fmla="*/ 4971357 w 6345470" name="connsiteX5"/>
              <a:gd fmla="*/ 17175 h 804249" name="connsiteY5"/>
              <a:gd fmla="*/ 4779026 w 6345470" name="connsiteX6"/>
              <a:gd fmla="*/ 2 h 804249" name="connsiteY6"/>
              <a:gd fmla="*/ 4946641 w 6345470" name="connsiteX7"/>
              <a:gd fmla="*/ 13870 h 804249" name="connsiteY7"/>
              <a:gd fmla="*/ 6345470 w 6345470" name="connsiteX8"/>
              <a:gd fmla="*/ 372163 h 804249" name="connsiteY8"/>
              <a:gd fmla="*/ 3172735 w 6345470" name="connsiteX9"/>
              <a:gd fmla="*/ 804249 h 804249" name="connsiteY9"/>
              <a:gd fmla="*/ 0 w 6345470" name="connsiteX10"/>
              <a:gd fmla="*/ 372163 h 804249" name="connsiteY10"/>
              <a:gd fmla="*/ 1398829 w 6345470" name="connsiteX11"/>
              <a:gd fmla="*/ 13870 h 804249" name="connsiteY11"/>
              <a:gd fmla="*/ 1566472 w 6345470" name="connsiteX12"/>
              <a:gd fmla="*/ 0 h 80424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804249" w="6345470">
                <a:moveTo>
                  <a:pt x="1566472" y="0"/>
                </a:moveTo>
                <a:lnTo>
                  <a:pt x="1374115" y="17175"/>
                </a:lnTo>
                <a:cubicBezTo>
                  <a:pt x="745687" y="79101"/>
                  <a:pt x="345129" y="172817"/>
                  <a:pt x="345129" y="277703"/>
                </a:cubicBezTo>
                <a:cubicBezTo>
                  <a:pt x="345129" y="464168"/>
                  <a:pt x="1611092" y="615328"/>
                  <a:pt x="3172736" y="615328"/>
                </a:cubicBezTo>
                <a:cubicBezTo>
                  <a:pt x="4734380" y="615328"/>
                  <a:pt x="6000343" y="464168"/>
                  <a:pt x="6000343" y="277703"/>
                </a:cubicBezTo>
                <a:cubicBezTo>
                  <a:pt x="6000343" y="172817"/>
                  <a:pt x="5599785" y="79101"/>
                  <a:pt x="4971357" y="17175"/>
                </a:cubicBezTo>
                <a:lnTo>
                  <a:pt x="4779026" y="2"/>
                </a:lnTo>
                <a:lnTo>
                  <a:pt x="4946641" y="13870"/>
                </a:lnTo>
                <a:cubicBezTo>
                  <a:pt x="5790594" y="91519"/>
                  <a:pt x="6345470" y="223016"/>
                  <a:pt x="6345470" y="372163"/>
                </a:cubicBezTo>
                <a:cubicBezTo>
                  <a:pt x="6345470" y="610798"/>
                  <a:pt x="4924988" y="804249"/>
                  <a:pt x="3172735" y="804249"/>
                </a:cubicBezTo>
                <a:cubicBezTo>
                  <a:pt x="1420482" y="804249"/>
                  <a:pt x="0" y="610798"/>
                  <a:pt x="0" y="372163"/>
                </a:cubicBezTo>
                <a:cubicBezTo>
                  <a:pt x="0" y="223016"/>
                  <a:pt x="554876" y="91519"/>
                  <a:pt x="1398829" y="13870"/>
                </a:cubicBezTo>
                <a:lnTo>
                  <a:pt x="1566472" y="0"/>
                </a:lnTo>
                <a:close/>
              </a:path>
            </a:pathLst>
          </a:custGeom>
          <a:gradFill>
            <a:gsLst>
              <a:gs pos="100000">
                <a:srgbClr val="2E5DAA"/>
              </a:gs>
              <a:gs pos="56000">
                <a:srgbClr val="F3A3A8"/>
              </a:gs>
            </a:gsLst>
            <a:lin ang="3600000" scaled="0"/>
          </a:gradFill>
          <a:ln cap="flat"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bg1"/>
              </a:solidFill>
              <a:effectLst>
                <a:outerShdw algn="tl" blurRad="38100" dir="2700000" dist="38100">
                  <a:srgbClr val="000000">
                    <a:alpha val="43137"/>
                  </a:srgbClr>
                </a:outerShdw>
              </a:effectLst>
              <a:latin charset="-122" panose="02010600040101010101" pitchFamily="2" typeface="华文细黑"/>
              <a:ea charset="-122" pitchFamily="2" typeface="华文细黑"/>
            </a:endParaRPr>
          </a:p>
        </p:txBody>
      </p:sp>
      <p:cxnSp>
        <p:nvCxnSpPr>
          <p:cNvPr id="103" name="直接连接符 102"/>
          <p:cNvCxnSpPr/>
          <p:nvPr/>
        </p:nvCxnSpPr>
        <p:spPr>
          <a:xfrm flipH="1" flipV="1">
            <a:off x="3223288" y="3871742"/>
            <a:ext cx="0" cy="1691649"/>
          </a:xfrm>
          <a:prstGeom prst="line">
            <a:avLst/>
          </a:prstGeom>
          <a:ln>
            <a:solidFill>
              <a:schemeClr val="tx1">
                <a:lumMod val="75000"/>
                <a:lumOff val="25000"/>
              </a:schemeClr>
            </a:solidFill>
            <a:prstDash val="dash"/>
            <a:headEnd len="lg" type="none" w="lg"/>
            <a:tailEnd len="lg" type="oval" w="lg"/>
          </a:ln>
        </p:spPr>
        <p:style>
          <a:lnRef idx="1">
            <a:schemeClr val="accent1"/>
          </a:lnRef>
          <a:fillRef idx="0">
            <a:schemeClr val="accent1"/>
          </a:fillRef>
          <a:effectRef idx="0">
            <a:schemeClr val="accent1"/>
          </a:effectRef>
          <a:fontRef idx="minor">
            <a:schemeClr val="tx1"/>
          </a:fontRef>
        </p:style>
      </p:cxnSp>
      <p:sp>
        <p:nvSpPr>
          <p:cNvPr id="104" name="矩形 103"/>
          <p:cNvSpPr/>
          <p:nvPr/>
        </p:nvSpPr>
        <p:spPr>
          <a:xfrm>
            <a:off x="2293337" y="2841190"/>
            <a:ext cx="1912748" cy="963168"/>
          </a:xfrm>
          <a:prstGeom prst="rect">
            <a:avLst/>
          </a:prstGeom>
        </p:spPr>
        <p:txBody>
          <a:bodyPr wrap="square">
            <a:spAutoFit/>
          </a:bodyPr>
          <a:lstStyle/>
          <a:p>
            <a:pPr>
              <a:lnSpc>
                <a:spcPct val="130000"/>
              </a:lnSpc>
            </a:pPr>
            <a:r>
              <a:rPr altLang="zh-CN" lang="en-US" sz="1100">
                <a:solidFill>
                  <a:schemeClr val="tx1">
                    <a:lumMod val="75000"/>
                    <a:lumOff val="25000"/>
                  </a:schemeClr>
                </a:solidFill>
                <a:latin charset="-122" panose="02010600040101010101" pitchFamily="2" typeface="华文细黑"/>
                <a:ea charset="-122" pitchFamily="2" typeface="华文细黑"/>
              </a:rPr>
              <a:t>A designer can use default text to simulate what text would look like.</a:t>
            </a:r>
          </a:p>
        </p:txBody>
      </p:sp>
      <p:sp>
        <p:nvSpPr>
          <p:cNvPr id="105" name="矩形 104"/>
          <p:cNvSpPr/>
          <p:nvPr/>
        </p:nvSpPr>
        <p:spPr>
          <a:xfrm>
            <a:off x="2280984" y="2466039"/>
            <a:ext cx="1912747" cy="365760"/>
          </a:xfrm>
          <a:prstGeom prst="rect">
            <a:avLst/>
          </a:prstGeom>
        </p:spPr>
        <p:txBody>
          <a:bodyPr wrap="square">
            <a:spAutoFit/>
          </a:bodyPr>
          <a:lstStyle/>
          <a:p>
            <a:r>
              <a:rPr altLang="zh-CN" b="1" lang="en-US">
                <a:solidFill>
                  <a:schemeClr val="tx1">
                    <a:lumMod val="85000"/>
                    <a:lumOff val="15000"/>
                  </a:schemeClr>
                </a:solidFill>
                <a:latin charset="-122" panose="02010600040101010101" pitchFamily="2" typeface="华文细黑"/>
                <a:ea charset="-122" pitchFamily="2" typeface="华文细黑"/>
              </a:rPr>
              <a:t>KEY WORDS</a:t>
            </a:r>
          </a:p>
        </p:txBody>
      </p:sp>
      <p:cxnSp>
        <p:nvCxnSpPr>
          <p:cNvPr id="106" name="直接连接符 105"/>
          <p:cNvCxnSpPr/>
          <p:nvPr/>
        </p:nvCxnSpPr>
        <p:spPr>
          <a:xfrm flipH="1" flipV="1">
            <a:off x="8679207" y="4659532"/>
            <a:ext cx="0" cy="810789"/>
          </a:xfrm>
          <a:prstGeom prst="line">
            <a:avLst/>
          </a:prstGeom>
          <a:ln>
            <a:solidFill>
              <a:schemeClr val="tx1">
                <a:lumMod val="75000"/>
                <a:lumOff val="25000"/>
              </a:schemeClr>
            </a:solidFill>
            <a:prstDash val="dash"/>
            <a:headEnd len="lg" type="none" w="lg"/>
            <a:tailEnd len="lg" type="oval" w="lg"/>
          </a:ln>
        </p:spPr>
        <p:style>
          <a:lnRef idx="1">
            <a:schemeClr val="accent1"/>
          </a:lnRef>
          <a:fillRef idx="0">
            <a:schemeClr val="accent1"/>
          </a:fillRef>
          <a:effectRef idx="0">
            <a:schemeClr val="accent1"/>
          </a:effectRef>
          <a:fontRef idx="minor">
            <a:schemeClr val="tx1"/>
          </a:fontRef>
        </p:style>
      </p:cxnSp>
      <p:sp>
        <p:nvSpPr>
          <p:cNvPr id="107" name="矩形 106"/>
          <p:cNvSpPr/>
          <p:nvPr/>
        </p:nvSpPr>
        <p:spPr>
          <a:xfrm>
            <a:off x="7732023" y="3697996"/>
            <a:ext cx="1912748" cy="963168"/>
          </a:xfrm>
          <a:prstGeom prst="rect">
            <a:avLst/>
          </a:prstGeom>
        </p:spPr>
        <p:txBody>
          <a:bodyPr wrap="square">
            <a:spAutoFit/>
          </a:bodyPr>
          <a:lstStyle/>
          <a:p>
            <a:pPr>
              <a:lnSpc>
                <a:spcPct val="130000"/>
              </a:lnSpc>
            </a:pPr>
            <a:r>
              <a:rPr altLang="zh-CN" lang="en-US" sz="1100">
                <a:solidFill>
                  <a:schemeClr val="tx1">
                    <a:lumMod val="75000"/>
                    <a:lumOff val="25000"/>
                  </a:schemeClr>
                </a:solidFill>
                <a:latin charset="-122" panose="02010600040101010101" pitchFamily="2" typeface="华文细黑"/>
                <a:ea charset="-122" pitchFamily="2" typeface="华文细黑"/>
              </a:rPr>
              <a:t>A designer can use default text to simulate what text would look like.</a:t>
            </a:r>
          </a:p>
        </p:txBody>
      </p:sp>
      <p:sp>
        <p:nvSpPr>
          <p:cNvPr id="108" name="矩形 107"/>
          <p:cNvSpPr/>
          <p:nvPr/>
        </p:nvSpPr>
        <p:spPr>
          <a:xfrm>
            <a:off x="7719668" y="3322846"/>
            <a:ext cx="1912747" cy="365760"/>
          </a:xfrm>
          <a:prstGeom prst="rect">
            <a:avLst/>
          </a:prstGeom>
        </p:spPr>
        <p:txBody>
          <a:bodyPr wrap="square">
            <a:spAutoFit/>
          </a:bodyPr>
          <a:lstStyle/>
          <a:p>
            <a:r>
              <a:rPr altLang="zh-CN" b="1" lang="en-US">
                <a:solidFill>
                  <a:schemeClr val="tx1">
                    <a:lumMod val="85000"/>
                    <a:lumOff val="15000"/>
                  </a:schemeClr>
                </a:solidFill>
                <a:latin charset="-122" panose="02010600040101010101" pitchFamily="2" typeface="华文细黑"/>
                <a:ea charset="-122" pitchFamily="2" typeface="华文细黑"/>
              </a:rPr>
              <a:t>KEY WORDS</a:t>
            </a:r>
          </a:p>
        </p:txBody>
      </p:sp>
      <p:cxnSp>
        <p:nvCxnSpPr>
          <p:cNvPr id="109" name="直接连接符 108"/>
          <p:cNvCxnSpPr/>
          <p:nvPr/>
        </p:nvCxnSpPr>
        <p:spPr>
          <a:xfrm flipH="1" flipV="1">
            <a:off x="7340431" y="2863507"/>
            <a:ext cx="0" cy="2728020"/>
          </a:xfrm>
          <a:prstGeom prst="line">
            <a:avLst/>
          </a:prstGeom>
          <a:ln>
            <a:solidFill>
              <a:schemeClr val="tx1">
                <a:lumMod val="75000"/>
                <a:lumOff val="25000"/>
              </a:schemeClr>
            </a:solidFill>
            <a:prstDash val="dash"/>
            <a:headEnd len="lg" type="none" w="lg"/>
            <a:tailEnd len="lg" type="oval" w="lg"/>
          </a:ln>
        </p:spPr>
        <p:style>
          <a:lnRef idx="1">
            <a:schemeClr val="accent1"/>
          </a:lnRef>
          <a:fillRef idx="0">
            <a:schemeClr val="accent1"/>
          </a:fillRef>
          <a:effectRef idx="0">
            <a:schemeClr val="accent1"/>
          </a:effectRef>
          <a:fontRef idx="minor">
            <a:schemeClr val="tx1"/>
          </a:fontRef>
        </p:style>
      </p:cxnSp>
      <p:sp>
        <p:nvSpPr>
          <p:cNvPr id="110" name="矩形 109"/>
          <p:cNvSpPr/>
          <p:nvPr/>
        </p:nvSpPr>
        <p:spPr>
          <a:xfrm>
            <a:off x="6396411" y="1864319"/>
            <a:ext cx="1912748" cy="963168"/>
          </a:xfrm>
          <a:prstGeom prst="rect">
            <a:avLst/>
          </a:prstGeom>
        </p:spPr>
        <p:txBody>
          <a:bodyPr wrap="square">
            <a:spAutoFit/>
          </a:bodyPr>
          <a:lstStyle/>
          <a:p>
            <a:pPr>
              <a:lnSpc>
                <a:spcPct val="130000"/>
              </a:lnSpc>
            </a:pPr>
            <a:r>
              <a:rPr altLang="zh-CN" lang="en-US" sz="1100">
                <a:solidFill>
                  <a:schemeClr val="tx1">
                    <a:lumMod val="75000"/>
                    <a:lumOff val="25000"/>
                  </a:schemeClr>
                </a:solidFill>
                <a:latin charset="-122" panose="02010600040101010101" pitchFamily="2" typeface="华文细黑"/>
                <a:ea charset="-122" pitchFamily="2" typeface="华文细黑"/>
              </a:rPr>
              <a:t>A designer can use default text to simulate what text would look like.</a:t>
            </a:r>
          </a:p>
        </p:txBody>
      </p:sp>
      <p:sp>
        <p:nvSpPr>
          <p:cNvPr id="111" name="矩形 110"/>
          <p:cNvSpPr/>
          <p:nvPr/>
        </p:nvSpPr>
        <p:spPr>
          <a:xfrm>
            <a:off x="6384057" y="1489170"/>
            <a:ext cx="1912747" cy="365760"/>
          </a:xfrm>
          <a:prstGeom prst="rect">
            <a:avLst/>
          </a:prstGeom>
        </p:spPr>
        <p:txBody>
          <a:bodyPr wrap="square">
            <a:spAutoFit/>
          </a:bodyPr>
          <a:lstStyle/>
          <a:p>
            <a:r>
              <a:rPr altLang="zh-CN" b="1" lang="en-US">
                <a:solidFill>
                  <a:schemeClr val="tx1">
                    <a:lumMod val="85000"/>
                    <a:lumOff val="15000"/>
                  </a:schemeClr>
                </a:solidFill>
                <a:latin charset="-122" panose="02010600040101010101" pitchFamily="2" typeface="华文细黑"/>
                <a:ea charset="-122" pitchFamily="2" typeface="华文细黑"/>
              </a:rPr>
              <a:t>KEY WORDS</a:t>
            </a:r>
          </a:p>
        </p:txBody>
      </p:sp>
      <p:sp>
        <p:nvSpPr>
          <p:cNvPr id="44" name="上箭头 43"/>
          <p:cNvSpPr/>
          <p:nvPr/>
        </p:nvSpPr>
        <p:spPr>
          <a:xfrm>
            <a:off x="6376317" y="3610223"/>
            <a:ext cx="422655" cy="1925032"/>
          </a:xfrm>
          <a:prstGeom prst="upArrow">
            <a:avLst/>
          </a:prstGeom>
          <a:gradFill>
            <a:gsLst>
              <a:gs pos="0">
                <a:schemeClr val="tx1">
                  <a:lumMod val="85000"/>
                  <a:lumOff val="15000"/>
                  <a:alpha val="52000"/>
                </a:schemeClr>
              </a:gs>
              <a:gs pos="92000">
                <a:schemeClr val="tx1">
                  <a:lumMod val="85000"/>
                  <a:lumOff val="15000"/>
                  <a:alpha val="0"/>
                </a:schemeClr>
              </a:gs>
              <a:gs pos="80000">
                <a:schemeClr val="tx1">
                  <a:lumMod val="85000"/>
                  <a:lumOff val="15000"/>
                  <a:alpha val="52000"/>
                </a:schemeClr>
              </a:gs>
            </a:gsLst>
            <a:lin ang="5400000" scaled="0"/>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46" name="上箭头 45"/>
          <p:cNvSpPr/>
          <p:nvPr/>
        </p:nvSpPr>
        <p:spPr>
          <a:xfrm>
            <a:off x="5505455" y="4245900"/>
            <a:ext cx="424728" cy="1266625"/>
          </a:xfrm>
          <a:prstGeom prst="upArrow">
            <a:avLst/>
          </a:prstGeom>
          <a:gradFill>
            <a:gsLst>
              <a:gs pos="0">
                <a:schemeClr val="tx1">
                  <a:lumMod val="85000"/>
                  <a:lumOff val="15000"/>
                  <a:alpha val="52000"/>
                </a:schemeClr>
              </a:gs>
              <a:gs pos="92000">
                <a:schemeClr val="tx1">
                  <a:lumMod val="85000"/>
                  <a:lumOff val="15000"/>
                  <a:alpha val="0"/>
                </a:schemeClr>
              </a:gs>
              <a:gs pos="80000">
                <a:schemeClr val="tx1">
                  <a:lumMod val="85000"/>
                  <a:lumOff val="15000"/>
                  <a:alpha val="52000"/>
                </a:schemeClr>
              </a:gs>
            </a:gsLst>
            <a:lin ang="5400000" scaled="0"/>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47" name="上箭头 46"/>
          <p:cNvSpPr/>
          <p:nvPr/>
        </p:nvSpPr>
        <p:spPr>
          <a:xfrm>
            <a:off x="5703893" y="2895072"/>
            <a:ext cx="956603" cy="2852781"/>
          </a:xfrm>
          <a:prstGeom prst="upArrow">
            <a:avLst/>
          </a:prstGeom>
          <a:gradFill>
            <a:gsLst>
              <a:gs pos="0">
                <a:schemeClr val="tx1">
                  <a:lumMod val="85000"/>
                  <a:lumOff val="15000"/>
                </a:schemeClr>
              </a:gs>
              <a:gs pos="92000">
                <a:schemeClr val="tx1">
                  <a:lumMod val="85000"/>
                  <a:lumOff val="15000"/>
                  <a:alpha val="0"/>
                </a:schemeClr>
              </a:gs>
              <a:gs pos="80000">
                <a:schemeClr val="tx1">
                  <a:lumMod val="85000"/>
                  <a:lumOff val="15000"/>
                </a:schemeClr>
              </a:gs>
            </a:gsLst>
            <a:lin ang="5400000" scaled="0"/>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grpSp>
        <p:nvGrpSpPr>
          <p:cNvPr id="42" name="组合 41"/>
          <p:cNvGrpSpPr/>
          <p:nvPr/>
        </p:nvGrpSpPr>
        <p:grpSpPr>
          <a:xfrm>
            <a:off x="-6508" y="258236"/>
            <a:ext cx="4151250" cy="1200863"/>
            <a:chOff x="-259891" y="-1"/>
            <a:chExt cx="4151250" cy="1200863"/>
          </a:xfrm>
        </p:grpSpPr>
        <p:sp>
          <p:nvSpPr>
            <p:cNvPr id="45" name="图文框 44"/>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49" name="图片 48"/>
            <p:cNvPicPr>
              <a:picLocks noChangeAspect="1"/>
            </p:cNvPicPr>
            <p:nvPr/>
          </p:nvPicPr>
          <p:blipFill>
            <a:blip r:embed="rId3">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50" name="文本框 49"/>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52" name="文本框 51"/>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3" name="Freeform 5"/>
          <p:cNvSpPr>
            <a:spLocks noEditPoints="1"/>
          </p:cNvSpPr>
          <p:nvPr/>
        </p:nvSpPr>
        <p:spPr bwMode="auto">
          <a:xfrm>
            <a:off x="5350468" y="1519103"/>
            <a:ext cx="1430350" cy="5330540"/>
          </a:xfrm>
          <a:custGeom>
            <a:gdLst>
              <a:gd fmla="*/ 770 w 1514" name="T0"/>
              <a:gd fmla="*/ 0 h 5643" name="T1"/>
              <a:gd fmla="*/ 18 w 1514" name="T2"/>
              <a:gd fmla="*/ 745 h 5643" name="T3"/>
              <a:gd fmla="*/ 702 w 1514" name="T4"/>
              <a:gd fmla="*/ 2271 h 5643" name="T5"/>
              <a:gd fmla="*/ 723 w 1514" name="T6"/>
              <a:gd fmla="*/ 4798 h 5643" name="T7"/>
              <a:gd fmla="*/ 770 w 1514" name="T8"/>
              <a:gd fmla="*/ 5643 h 5643" name="T9"/>
              <a:gd fmla="*/ 816 w 1514" name="T10"/>
              <a:gd fmla="*/ 4803 h 5643" name="T11"/>
              <a:gd fmla="*/ 872 w 1514" name="T12"/>
              <a:gd fmla="*/ 2278 h 5643" name="T13"/>
              <a:gd fmla="*/ 1514 w 1514" name="T14"/>
              <a:gd fmla="*/ 745 h 5643" name="T15"/>
              <a:gd fmla="*/ 770 w 1514" name="T16"/>
              <a:gd fmla="*/ 0 h 5643" name="T17"/>
              <a:gd fmla="*/ 381 w 1514" name="T18"/>
              <a:gd fmla="*/ 1217 h 5643" name="T19"/>
              <a:gd fmla="*/ 159 w 1514" name="T20"/>
              <a:gd fmla="*/ 745 h 5643" name="T21"/>
              <a:gd fmla="*/ 770 w 1514" name="T22"/>
              <a:gd fmla="*/ 133 h 5643" name="T23"/>
              <a:gd fmla="*/ 1382 w 1514" name="T24"/>
              <a:gd fmla="*/ 745 h 5643" name="T25"/>
              <a:gd fmla="*/ 1048 w 1514" name="T26"/>
              <a:gd fmla="*/ 1311 h 5643" name="T27"/>
              <a:gd fmla="*/ 381 w 1514" name="T28"/>
              <a:gd fmla="*/ 1217 h 564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643" w="1514">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gradFill>
            <a:gsLst>
              <a:gs pos="100000">
                <a:srgbClr val="2E5DAA"/>
              </a:gs>
              <a:gs pos="56000">
                <a:srgbClr val="F3A3A8"/>
              </a:gs>
            </a:gsLst>
            <a:lin ang="3600000" scaled="0"/>
          </a:grad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64" name="Freeform 6"/>
          <p:cNvSpPr>
            <a:spLocks noEditPoints="1"/>
          </p:cNvSpPr>
          <p:nvPr/>
        </p:nvSpPr>
        <p:spPr bwMode="auto">
          <a:xfrm>
            <a:off x="6124190" y="2538609"/>
            <a:ext cx="1774049" cy="4311031"/>
          </a:xfrm>
          <a:custGeom>
            <a:gdLst>
              <a:gd fmla="*/ 1133 w 1878" name="T0"/>
              <a:gd fmla="*/ 0 h 4564" name="T1"/>
              <a:gd fmla="*/ 57 w 1878" name="T2"/>
              <a:gd fmla="*/ 2063 h 4564" name="T3"/>
              <a:gd fmla="*/ 70 w 1878" name="T4"/>
              <a:gd fmla="*/ 4564 h 4564" name="T5"/>
              <a:gd fmla="*/ 180 w 1878" name="T6"/>
              <a:gd fmla="*/ 2095 h 4564" name="T7"/>
              <a:gd fmla="*/ 1133 w 1878" name="T8"/>
              <a:gd fmla="*/ 1488 h 4564" name="T9"/>
              <a:gd fmla="*/ 1878 w 1878" name="T10"/>
              <a:gd fmla="*/ 744 h 4564" name="T11"/>
              <a:gd fmla="*/ 1133 w 1878" name="T12"/>
              <a:gd fmla="*/ 0 h 4564" name="T13"/>
              <a:gd fmla="*/ 1133 w 1878" name="T14"/>
              <a:gd fmla="*/ 1356 h 4564" name="T15"/>
              <a:gd fmla="*/ 544 w 1878" name="T16"/>
              <a:gd fmla="*/ 1457 h 4564" name="T17"/>
              <a:gd fmla="*/ 307 w 1878" name="T18"/>
              <a:gd fmla="*/ 1236 h 4564" name="T19"/>
              <a:gd fmla="*/ 631 w 1878" name="T20"/>
              <a:gd fmla="*/ 394 h 4564" name="T21"/>
              <a:gd fmla="*/ 631 w 1878" name="T22"/>
              <a:gd fmla="*/ 394 h 4564" name="T23"/>
              <a:gd fmla="*/ 1133 w 1878" name="T24"/>
              <a:gd fmla="*/ 131 h 4564" name="T25"/>
              <a:gd fmla="*/ 1746 w 1878" name="T26"/>
              <a:gd fmla="*/ 744 h 4564" name="T27"/>
              <a:gd fmla="*/ 1133 w 1878" name="T28"/>
              <a:gd fmla="*/ 1356 h 456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564" w="1878">
                <a:moveTo>
                  <a:pt x="1133" y="0"/>
                </a:moveTo>
                <a:cubicBezTo>
                  <a:pt x="284" y="0"/>
                  <a:pt x="91" y="1190"/>
                  <a:pt x="57" y="2063"/>
                </a:cubicBezTo>
                <a:cubicBezTo>
                  <a:pt x="50" y="2249"/>
                  <a:pt x="0" y="4564"/>
                  <a:pt x="70" y="4564"/>
                </a:cubicBezTo>
                <a:cubicBezTo>
                  <a:pt x="141" y="4564"/>
                  <a:pt x="62" y="2554"/>
                  <a:pt x="180" y="2095"/>
                </a:cubicBezTo>
                <a:cubicBezTo>
                  <a:pt x="271" y="1743"/>
                  <a:pt x="585" y="1488"/>
                  <a:pt x="1133" y="1488"/>
                </a:cubicBezTo>
                <a:cubicBezTo>
                  <a:pt x="1544" y="1488"/>
                  <a:pt x="1878" y="1155"/>
                  <a:pt x="1878" y="744"/>
                </a:cubicBezTo>
                <a:cubicBezTo>
                  <a:pt x="1878" y="333"/>
                  <a:pt x="1544" y="0"/>
                  <a:pt x="1133" y="0"/>
                </a:cubicBezTo>
                <a:close/>
                <a:moveTo>
                  <a:pt x="1133" y="1356"/>
                </a:moveTo>
                <a:cubicBezTo>
                  <a:pt x="843" y="1356"/>
                  <a:pt x="682" y="1392"/>
                  <a:pt x="544" y="1457"/>
                </a:cubicBezTo>
                <a:cubicBezTo>
                  <a:pt x="337" y="1554"/>
                  <a:pt x="265" y="1452"/>
                  <a:pt x="307" y="1236"/>
                </a:cubicBezTo>
                <a:cubicBezTo>
                  <a:pt x="364" y="947"/>
                  <a:pt x="451" y="638"/>
                  <a:pt x="631" y="394"/>
                </a:cubicBezTo>
                <a:cubicBezTo>
                  <a:pt x="631" y="394"/>
                  <a:pt x="631" y="394"/>
                  <a:pt x="631" y="394"/>
                </a:cubicBezTo>
                <a:cubicBezTo>
                  <a:pt x="741" y="235"/>
                  <a:pt x="925" y="131"/>
                  <a:pt x="1133" y="131"/>
                </a:cubicBezTo>
                <a:cubicBezTo>
                  <a:pt x="1472" y="131"/>
                  <a:pt x="1746" y="406"/>
                  <a:pt x="1746" y="744"/>
                </a:cubicBezTo>
                <a:cubicBezTo>
                  <a:pt x="1746" y="1082"/>
                  <a:pt x="1472" y="1356"/>
                  <a:pt x="1133" y="1356"/>
                </a:cubicBezTo>
                <a:close/>
              </a:path>
            </a:pathLst>
          </a:custGeom>
          <a:gradFill>
            <a:gsLst>
              <a:gs pos="100000">
                <a:srgbClr val="2E5DAA"/>
              </a:gs>
              <a:gs pos="56000">
                <a:srgbClr val="F3A3A8"/>
              </a:gs>
            </a:gsLst>
            <a:lin ang="3600000" scaled="0"/>
          </a:grad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65" name="Freeform 7"/>
          <p:cNvSpPr>
            <a:spLocks noEditPoints="1"/>
          </p:cNvSpPr>
          <p:nvPr/>
        </p:nvSpPr>
        <p:spPr bwMode="auto">
          <a:xfrm>
            <a:off x="6209532" y="3897021"/>
            <a:ext cx="1630575" cy="2962210"/>
          </a:xfrm>
          <a:custGeom>
            <a:gdLst>
              <a:gd fmla="*/ 1072 w 1726" name="T0"/>
              <a:gd fmla="*/ 73 h 3136" name="T1"/>
              <a:gd fmla="*/ 60 w 1726" name="T2"/>
              <a:gd fmla="*/ 1513 h 3136" name="T3"/>
              <a:gd fmla="*/ 57 w 1726" name="T4"/>
              <a:gd fmla="*/ 3119 h 3136" name="T5"/>
              <a:gd fmla="*/ 149 w 1726" name="T6"/>
              <a:gd fmla="*/ 1789 h 3136" name="T7"/>
              <a:gd fmla="*/ 1072 w 1726" name="T8"/>
              <a:gd fmla="*/ 1382 h 3136" name="T9"/>
              <a:gd fmla="*/ 1726 w 1726" name="T10"/>
              <a:gd fmla="*/ 728 h 3136" name="T11"/>
              <a:gd fmla="*/ 1072 w 1726" name="T12"/>
              <a:gd fmla="*/ 73 h 3136" name="T13"/>
              <a:gd fmla="*/ 1072 w 1726" name="T14"/>
              <a:gd fmla="*/ 1263 h 3136" name="T15"/>
              <a:gd fmla="*/ 399 w 1726" name="T16"/>
              <a:gd fmla="*/ 1365 h 3136" name="T17"/>
              <a:gd fmla="*/ 209 w 1726" name="T18"/>
              <a:gd fmla="*/ 1260 h 3136" name="T19"/>
              <a:gd fmla="*/ 867 w 1726" name="T20"/>
              <a:gd fmla="*/ 232 h 3136" name="T21"/>
              <a:gd fmla="*/ 867 w 1726" name="T22"/>
              <a:gd fmla="*/ 232 h 3136" name="T23"/>
              <a:gd fmla="*/ 1607 w 1726" name="T24"/>
              <a:gd fmla="*/ 727 h 3136" name="T25"/>
              <a:gd fmla="*/ 1072 w 1726" name="T26"/>
              <a:gd fmla="*/ 1263 h 31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36" w="172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gradFill>
            <a:gsLst>
              <a:gs pos="100000">
                <a:srgbClr val="2E5DAA"/>
              </a:gs>
              <a:gs pos="56000">
                <a:srgbClr val="F3A3A8"/>
              </a:gs>
            </a:gsLst>
            <a:lin ang="3600000" scaled="0"/>
          </a:grad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66" name="Freeform 8"/>
          <p:cNvSpPr>
            <a:spLocks noEditPoints="1"/>
          </p:cNvSpPr>
          <p:nvPr/>
        </p:nvSpPr>
        <p:spPr bwMode="auto">
          <a:xfrm>
            <a:off x="6286665" y="5272220"/>
            <a:ext cx="1364407" cy="1561435"/>
          </a:xfrm>
          <a:custGeom>
            <a:gdLst>
              <a:gd fmla="*/ 790 w 1444" name="T0"/>
              <a:gd fmla="*/ 20 h 1653" name="T1"/>
              <a:gd fmla="*/ 172 w 1444" name="T2"/>
              <a:gd fmla="*/ 389 h 1653" name="T3"/>
              <a:gd fmla="*/ 58 w 1444" name="T4"/>
              <a:gd fmla="*/ 1653 h 1653" name="T5"/>
              <a:gd fmla="*/ 136 w 1444" name="T6"/>
              <a:gd fmla="*/ 1463 h 1653" name="T7"/>
              <a:gd fmla="*/ 783 w 1444" name="T8"/>
              <a:gd fmla="*/ 1329 h 1653" name="T9"/>
              <a:gd fmla="*/ 1444 w 1444" name="T10"/>
              <a:gd fmla="*/ 675 h 1653" name="T11"/>
              <a:gd fmla="*/ 790 w 1444" name="T12"/>
              <a:gd fmla="*/ 20 h 1653" name="T13"/>
              <a:gd fmla="*/ 792 w 1444" name="T14"/>
              <a:gd fmla="*/ 1206 h 1653" name="T15"/>
              <a:gd fmla="*/ 324 w 1444" name="T16"/>
              <a:gd fmla="*/ 1248 h 1653" name="T17"/>
              <a:gd fmla="*/ 170 w 1444" name="T18"/>
              <a:gd fmla="*/ 1129 h 1653" name="T19"/>
              <a:gd fmla="*/ 337 w 1444" name="T20"/>
              <a:gd fmla="*/ 389 h 1653" name="T21"/>
              <a:gd fmla="*/ 792 w 1444" name="T22"/>
              <a:gd fmla="*/ 135 h 1653" name="T23"/>
              <a:gd fmla="*/ 1328 w 1444" name="T24"/>
              <a:gd fmla="*/ 671 h 1653" name="T25"/>
              <a:gd fmla="*/ 792 w 1444" name="T26"/>
              <a:gd fmla="*/ 1206 h 165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3" w="1444">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gradFill>
            <a:gsLst>
              <a:gs pos="100000">
                <a:srgbClr val="2E5DAA"/>
              </a:gs>
              <a:gs pos="56000">
                <a:srgbClr val="F3A3A8"/>
              </a:gs>
            </a:gsLst>
            <a:lin ang="3600000" scaled="0"/>
          </a:grad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67" name="Freeform 9"/>
          <p:cNvSpPr>
            <a:spLocks noEditPoints="1"/>
          </p:cNvSpPr>
          <p:nvPr/>
        </p:nvSpPr>
        <p:spPr bwMode="auto">
          <a:xfrm>
            <a:off x="4267414" y="2538609"/>
            <a:ext cx="1774448" cy="4311031"/>
          </a:xfrm>
          <a:custGeom>
            <a:gdLst>
              <a:gd fmla="*/ 0 w 1878" name="T0"/>
              <a:gd fmla="*/ 744 h 4564" name="T1"/>
              <a:gd fmla="*/ 744 w 1878" name="T2"/>
              <a:gd fmla="*/ 1488 h 4564" name="T3"/>
              <a:gd fmla="*/ 1697 w 1878" name="T4"/>
              <a:gd fmla="*/ 2095 h 4564" name="T5"/>
              <a:gd fmla="*/ 1808 w 1878" name="T6"/>
              <a:gd fmla="*/ 4564 h 4564" name="T7"/>
              <a:gd fmla="*/ 1820 w 1878" name="T8"/>
              <a:gd fmla="*/ 2063 h 4564" name="T9"/>
              <a:gd fmla="*/ 744 w 1878" name="T10"/>
              <a:gd fmla="*/ 0 h 4564" name="T11"/>
              <a:gd fmla="*/ 0 w 1878" name="T12"/>
              <a:gd fmla="*/ 744 h 4564" name="T13"/>
              <a:gd fmla="*/ 132 w 1878" name="T14"/>
              <a:gd fmla="*/ 744 h 4564" name="T15"/>
              <a:gd fmla="*/ 744 w 1878" name="T16"/>
              <a:gd fmla="*/ 131 h 4564" name="T17"/>
              <a:gd fmla="*/ 1247 w 1878" name="T18"/>
              <a:gd fmla="*/ 394 h 4564" name="T19"/>
              <a:gd fmla="*/ 1247 w 1878" name="T20"/>
              <a:gd fmla="*/ 394 h 4564" name="T21"/>
              <a:gd fmla="*/ 1571 w 1878" name="T22"/>
              <a:gd fmla="*/ 1236 h 4564" name="T23"/>
              <a:gd fmla="*/ 1334 w 1878" name="T24"/>
              <a:gd fmla="*/ 1457 h 4564" name="T25"/>
              <a:gd fmla="*/ 744 w 1878" name="T26"/>
              <a:gd fmla="*/ 1356 h 4564" name="T27"/>
              <a:gd fmla="*/ 132 w 1878" name="T28"/>
              <a:gd fmla="*/ 744 h 456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564" w="1878">
                <a:moveTo>
                  <a:pt x="0" y="744"/>
                </a:moveTo>
                <a:cubicBezTo>
                  <a:pt x="0" y="1155"/>
                  <a:pt x="333" y="1488"/>
                  <a:pt x="744" y="1488"/>
                </a:cubicBezTo>
                <a:cubicBezTo>
                  <a:pt x="1292" y="1488"/>
                  <a:pt x="1607" y="1743"/>
                  <a:pt x="1697" y="2095"/>
                </a:cubicBezTo>
                <a:cubicBezTo>
                  <a:pt x="1816" y="2554"/>
                  <a:pt x="1737" y="4564"/>
                  <a:pt x="1808" y="4564"/>
                </a:cubicBezTo>
                <a:cubicBezTo>
                  <a:pt x="1878" y="4564"/>
                  <a:pt x="1827" y="2249"/>
                  <a:pt x="1820" y="2063"/>
                </a:cubicBezTo>
                <a:cubicBezTo>
                  <a:pt x="1786" y="1190"/>
                  <a:pt x="1594" y="0"/>
                  <a:pt x="744" y="0"/>
                </a:cubicBezTo>
                <a:cubicBezTo>
                  <a:pt x="333" y="0"/>
                  <a:pt x="0" y="333"/>
                  <a:pt x="0" y="744"/>
                </a:cubicBezTo>
                <a:close/>
                <a:moveTo>
                  <a:pt x="132" y="744"/>
                </a:moveTo>
                <a:cubicBezTo>
                  <a:pt x="132" y="406"/>
                  <a:pt x="406" y="131"/>
                  <a:pt x="744" y="131"/>
                </a:cubicBezTo>
                <a:cubicBezTo>
                  <a:pt x="952" y="131"/>
                  <a:pt x="1136" y="235"/>
                  <a:pt x="1247" y="394"/>
                </a:cubicBezTo>
                <a:cubicBezTo>
                  <a:pt x="1247" y="394"/>
                  <a:pt x="1247" y="394"/>
                  <a:pt x="1247" y="394"/>
                </a:cubicBezTo>
                <a:cubicBezTo>
                  <a:pt x="1426" y="638"/>
                  <a:pt x="1514" y="947"/>
                  <a:pt x="1571" y="1236"/>
                </a:cubicBezTo>
                <a:cubicBezTo>
                  <a:pt x="1613" y="1452"/>
                  <a:pt x="1541" y="1554"/>
                  <a:pt x="1334" y="1457"/>
                </a:cubicBezTo>
                <a:cubicBezTo>
                  <a:pt x="1195" y="1392"/>
                  <a:pt x="1035" y="1356"/>
                  <a:pt x="744" y="1356"/>
                </a:cubicBezTo>
                <a:cubicBezTo>
                  <a:pt x="406" y="1356"/>
                  <a:pt x="132" y="1082"/>
                  <a:pt x="132" y="744"/>
                </a:cubicBezTo>
                <a:close/>
              </a:path>
            </a:pathLst>
          </a:custGeom>
          <a:gradFill>
            <a:gsLst>
              <a:gs pos="100000">
                <a:srgbClr val="2E5DAA"/>
              </a:gs>
              <a:gs pos="56000">
                <a:srgbClr val="F3A3A8"/>
              </a:gs>
            </a:gsLst>
            <a:lin ang="3600000" scaled="0"/>
          </a:grad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68" name="Freeform 10"/>
          <p:cNvSpPr>
            <a:spLocks noEditPoints="1"/>
          </p:cNvSpPr>
          <p:nvPr/>
        </p:nvSpPr>
        <p:spPr bwMode="auto">
          <a:xfrm>
            <a:off x="4331758" y="3902617"/>
            <a:ext cx="1629775" cy="2962210"/>
          </a:xfrm>
          <a:custGeom>
            <a:gdLst>
              <a:gd fmla="*/ 0 w 1725" name="T0"/>
              <a:gd fmla="*/ 728 h 3136" name="T1"/>
              <a:gd fmla="*/ 654 w 1725" name="T2"/>
              <a:gd fmla="*/ 1382 h 3136" name="T3"/>
              <a:gd fmla="*/ 1577 w 1725" name="T4"/>
              <a:gd fmla="*/ 1789 h 3136" name="T5"/>
              <a:gd fmla="*/ 1669 w 1725" name="T6"/>
              <a:gd fmla="*/ 3119 h 3136" name="T7"/>
              <a:gd fmla="*/ 1666 w 1725" name="T8"/>
              <a:gd fmla="*/ 1513 h 3136" name="T9"/>
              <a:gd fmla="*/ 654 w 1725" name="T10"/>
              <a:gd fmla="*/ 73 h 3136" name="T11"/>
              <a:gd fmla="*/ 0 w 1725" name="T12"/>
              <a:gd fmla="*/ 728 h 3136" name="T13"/>
              <a:gd fmla="*/ 119 w 1725" name="T14"/>
              <a:gd fmla="*/ 727 h 3136" name="T15"/>
              <a:gd fmla="*/ 858 w 1725" name="T16"/>
              <a:gd fmla="*/ 232 h 3136" name="T17"/>
              <a:gd fmla="*/ 858 w 1725" name="T18"/>
              <a:gd fmla="*/ 232 h 3136" name="T19"/>
              <a:gd fmla="*/ 1517 w 1725" name="T20"/>
              <a:gd fmla="*/ 1260 h 3136" name="T21"/>
              <a:gd fmla="*/ 1327 w 1725" name="T22"/>
              <a:gd fmla="*/ 1365 h 3136" name="T23"/>
              <a:gd fmla="*/ 654 w 1725" name="T24"/>
              <a:gd fmla="*/ 1263 h 3136" name="T25"/>
              <a:gd fmla="*/ 119 w 1725" name="T26"/>
              <a:gd fmla="*/ 727 h 31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36" w="1725">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gradFill>
            <a:gsLst>
              <a:gs pos="100000">
                <a:srgbClr val="2E5DAA"/>
              </a:gs>
              <a:gs pos="56000">
                <a:srgbClr val="F3A3A8"/>
              </a:gs>
            </a:gsLst>
            <a:lin ang="3600000" scaled="0"/>
          </a:grad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69" name="Freeform 11"/>
          <p:cNvSpPr>
            <a:spLocks noEditPoints="1"/>
          </p:cNvSpPr>
          <p:nvPr/>
        </p:nvSpPr>
        <p:spPr bwMode="auto">
          <a:xfrm>
            <a:off x="4513999" y="5272220"/>
            <a:ext cx="1365208" cy="1561435"/>
          </a:xfrm>
          <a:custGeom>
            <a:gdLst>
              <a:gd fmla="*/ 0 w 1445" name="T0"/>
              <a:gd fmla="*/ 675 h 1653" name="T1"/>
              <a:gd fmla="*/ 662 w 1445" name="T2"/>
              <a:gd fmla="*/ 1329 h 1653" name="T3"/>
              <a:gd fmla="*/ 1309 w 1445" name="T4"/>
              <a:gd fmla="*/ 1463 h 1653" name="T5"/>
              <a:gd fmla="*/ 1387 w 1445" name="T6"/>
              <a:gd fmla="*/ 1653 h 1653" name="T7"/>
              <a:gd fmla="*/ 1273 w 1445" name="T8"/>
              <a:gd fmla="*/ 389 h 1653" name="T9"/>
              <a:gd fmla="*/ 655 w 1445" name="T10"/>
              <a:gd fmla="*/ 20 h 1653" name="T11"/>
              <a:gd fmla="*/ 0 w 1445" name="T12"/>
              <a:gd fmla="*/ 675 h 1653" name="T13"/>
              <a:gd fmla="*/ 117 w 1445" name="T14"/>
              <a:gd fmla="*/ 671 h 1653" name="T15"/>
              <a:gd fmla="*/ 652 w 1445" name="T16"/>
              <a:gd fmla="*/ 135 h 1653" name="T17"/>
              <a:gd fmla="*/ 1108 w 1445" name="T18"/>
              <a:gd fmla="*/ 389 h 1653" name="T19"/>
              <a:gd fmla="*/ 1275 w 1445" name="T20"/>
              <a:gd fmla="*/ 1129 h 1653" name="T21"/>
              <a:gd fmla="*/ 1121 w 1445" name="T22"/>
              <a:gd fmla="*/ 1248 h 1653" name="T23"/>
              <a:gd fmla="*/ 652 w 1445" name="T24"/>
              <a:gd fmla="*/ 1206 h 1653" name="T25"/>
              <a:gd fmla="*/ 117 w 1445" name="T26"/>
              <a:gd fmla="*/ 671 h 165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3" w="1445">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gradFill>
            <a:gsLst>
              <a:gs pos="100000">
                <a:srgbClr val="2E5DAA"/>
              </a:gs>
              <a:gs pos="56000">
                <a:srgbClr val="F3A3A8"/>
              </a:gs>
            </a:gsLst>
            <a:lin ang="3600000" scaled="0"/>
          </a:grad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nvGrpSpPr>
          <p:cNvPr id="70" name="Group 143"/>
          <p:cNvGrpSpPr/>
          <p:nvPr/>
        </p:nvGrpSpPr>
        <p:grpSpPr>
          <a:xfrm>
            <a:off x="5826990" y="1977542"/>
            <a:ext cx="516383" cy="516385"/>
            <a:chOff x="7144279" y="2887135"/>
            <a:chExt cx="481012" cy="481013"/>
          </a:xfrm>
          <a:solidFill>
            <a:schemeClr val="tx1"/>
          </a:solidFill>
        </p:grpSpPr>
        <p:sp>
          <p:nvSpPr>
            <p:cNvPr id="71" name="Freeform 144"/>
            <p:cNvSpPr>
              <a:spLocks noEditPoints="1"/>
            </p:cNvSpPr>
            <p:nvPr/>
          </p:nvSpPr>
          <p:spPr bwMode="auto">
            <a:xfrm>
              <a:off x="7144279" y="2887135"/>
              <a:ext cx="481012" cy="481013"/>
            </a:xfrm>
            <a:custGeom>
              <a:gdLst>
                <a:gd fmla="*/ 109 w 128" name="T0"/>
                <a:gd fmla="*/ 48 h 128" name="T1"/>
                <a:gd fmla="*/ 114 w 128" name="T2"/>
                <a:gd fmla="*/ 33 h 128" name="T3"/>
                <a:gd fmla="*/ 105 w 128" name="T4"/>
                <a:gd fmla="*/ 15 h 128" name="T5"/>
                <a:gd fmla="*/ 95 w 128" name="T6"/>
                <a:gd fmla="*/ 14 h 128" name="T7"/>
                <a:gd fmla="*/ 80 w 128" name="T8"/>
                <a:gd fmla="*/ 19 h 128" name="T9"/>
                <a:gd fmla="*/ 69 w 128" name="T10"/>
                <a:gd fmla="*/ 0 h 128" name="T11"/>
                <a:gd fmla="*/ 51 w 128" name="T12"/>
                <a:gd fmla="*/ 6 h 128" name="T13"/>
                <a:gd fmla="*/ 43 w 128" name="T14"/>
                <a:gd fmla="*/ 21 h 128" name="T15"/>
                <a:gd fmla="*/ 28 w 128" name="T16"/>
                <a:gd fmla="*/ 13 h 128" name="T17"/>
                <a:gd fmla="*/ 15 w 128" name="T18"/>
                <a:gd fmla="*/ 23 h 128" name="T19"/>
                <a:gd fmla="*/ 21 w 128" name="T20"/>
                <a:gd fmla="*/ 43 h 128" name="T21"/>
                <a:gd fmla="*/ 6 w 128" name="T22"/>
                <a:gd fmla="*/ 51 h 128" name="T23"/>
                <a:gd fmla="*/ 0 w 128" name="T24"/>
                <a:gd fmla="*/ 69 h 128" name="T25"/>
                <a:gd fmla="*/ 19 w 128" name="T26"/>
                <a:gd fmla="*/ 80 h 128" name="T27"/>
                <a:gd fmla="*/ 14 w 128" name="T28"/>
                <a:gd fmla="*/ 95 h 128" name="T29"/>
                <a:gd fmla="*/ 23 w 128" name="T30"/>
                <a:gd fmla="*/ 113 h 128" name="T31"/>
                <a:gd fmla="*/ 33 w 128" name="T32"/>
                <a:gd fmla="*/ 114 h 128" name="T33"/>
                <a:gd fmla="*/ 48 w 128" name="T34"/>
                <a:gd fmla="*/ 109 h 128" name="T35"/>
                <a:gd fmla="*/ 59 w 128" name="T36"/>
                <a:gd fmla="*/ 128 h 128" name="T37"/>
                <a:gd fmla="*/ 77 w 128" name="T38"/>
                <a:gd fmla="*/ 122 h 128" name="T39"/>
                <a:gd fmla="*/ 85 w 128" name="T40"/>
                <a:gd fmla="*/ 107 h 128" name="T41"/>
                <a:gd fmla="*/ 100 w 128" name="T42"/>
                <a:gd fmla="*/ 115 h 128" name="T43"/>
                <a:gd fmla="*/ 113 w 128" name="T44"/>
                <a:gd fmla="*/ 105 h 128" name="T45"/>
                <a:gd fmla="*/ 107 w 128" name="T46"/>
                <a:gd fmla="*/ 85 h 128" name="T47"/>
                <a:gd fmla="*/ 122 w 128" name="T48"/>
                <a:gd fmla="*/ 77 h 128" name="T49"/>
                <a:gd fmla="*/ 128 w 128" name="T50"/>
                <a:gd fmla="*/ 59 h 128" name="T51"/>
                <a:gd fmla="*/ 108 w 128" name="T52"/>
                <a:gd fmla="*/ 72 h 128" name="T53"/>
                <a:gd fmla="*/ 100 w 128" name="T54"/>
                <a:gd fmla="*/ 81 h 128" name="T55"/>
                <a:gd fmla="*/ 107 w 128" name="T56"/>
                <a:gd fmla="*/ 100 h 128" name="T57"/>
                <a:gd fmla="*/ 89 w 128" name="T58"/>
                <a:gd fmla="*/ 101 h 128" name="T59"/>
                <a:gd fmla="*/ 81 w 128" name="T60"/>
                <a:gd fmla="*/ 100 h 128" name="T61"/>
                <a:gd fmla="*/ 72 w 128" name="T62"/>
                <a:gd fmla="*/ 108 h 128" name="T63"/>
                <a:gd fmla="*/ 59 w 128" name="T64"/>
                <a:gd fmla="*/ 120 h 128" name="T65"/>
                <a:gd fmla="*/ 51 w 128" name="T66"/>
                <a:gd fmla="*/ 102 h 128" name="T67"/>
                <a:gd fmla="*/ 43 w 128" name="T68"/>
                <a:gd fmla="*/ 99 h 128" name="T69"/>
                <a:gd fmla="*/ 28 w 128" name="T70"/>
                <a:gd fmla="*/ 107 h 128" name="T71"/>
                <a:gd fmla="*/ 27 w 128" name="T72"/>
                <a:gd fmla="*/ 89 h 128" name="T73"/>
                <a:gd fmla="*/ 26 w 128" name="T74"/>
                <a:gd fmla="*/ 77 h 128" name="T75"/>
                <a:gd fmla="*/ 8 w 128" name="T76"/>
                <a:gd fmla="*/ 69 h 128" name="T77"/>
                <a:gd fmla="*/ 20 w 128" name="T78"/>
                <a:gd fmla="*/ 56 h 128" name="T79"/>
                <a:gd fmla="*/ 28 w 128" name="T80"/>
                <a:gd fmla="*/ 47 h 128" name="T81"/>
                <a:gd fmla="*/ 21 w 128" name="T82"/>
                <a:gd fmla="*/ 28 h 128" name="T83"/>
                <a:gd fmla="*/ 39 w 128" name="T84"/>
                <a:gd fmla="*/ 27 h 128" name="T85"/>
                <a:gd fmla="*/ 47 w 128" name="T86"/>
                <a:gd fmla="*/ 28 h 128" name="T87"/>
                <a:gd fmla="*/ 56 w 128" name="T88"/>
                <a:gd fmla="*/ 20 h 128" name="T89"/>
                <a:gd fmla="*/ 69 w 128" name="T90"/>
                <a:gd fmla="*/ 8 h 128" name="T91"/>
                <a:gd fmla="*/ 77 w 128" name="T92"/>
                <a:gd fmla="*/ 26 h 128" name="T93"/>
                <a:gd fmla="*/ 85 w 128" name="T94"/>
                <a:gd fmla="*/ 29 h 128" name="T95"/>
                <a:gd fmla="*/ 100 w 128" name="T96"/>
                <a:gd fmla="*/ 21 h 128" name="T97"/>
                <a:gd fmla="*/ 101 w 128" name="T98"/>
                <a:gd fmla="*/ 39 h 128" name="T99"/>
                <a:gd fmla="*/ 102 w 128" name="T100"/>
                <a:gd fmla="*/ 51 h 128" name="T101"/>
                <a:gd fmla="*/ 120 w 128" name="T102"/>
                <a:gd fmla="*/ 59 h 128" name="T103"/>
                <a:gd fmla="*/ 108 w 128" name="T104"/>
                <a:gd fmla="*/ 72 h 1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8" w="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p:spPr>
          <p:txBody>
            <a:bodyPr anchor="t" anchorCtr="0" bIns="45720" compatLnSpc="1" lIns="91440" numCol="1" rIns="91440" tIns="45720" vert="horz" wrap="square"/>
            <a:lstStyle>
              <a:defPPr>
                <a:defRPr lang="id-ID"/>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id-ID">
                <a:latin charset="-122" panose="02010600040101010101" pitchFamily="2" typeface="华文细黑"/>
                <a:ea charset="-122" pitchFamily="2" typeface="华文细黑"/>
              </a:endParaRPr>
            </a:p>
          </p:txBody>
        </p:sp>
        <p:sp>
          <p:nvSpPr>
            <p:cNvPr id="72" name="Freeform 145"/>
            <p:cNvSpPr>
              <a:spLocks noEditPoints="1"/>
            </p:cNvSpPr>
            <p:nvPr/>
          </p:nvSpPr>
          <p:spPr bwMode="auto">
            <a:xfrm>
              <a:off x="7280804" y="3022072"/>
              <a:ext cx="209550" cy="211138"/>
            </a:xfrm>
            <a:custGeom>
              <a:gdLst>
                <a:gd fmla="*/ 28 w 56" name="T0"/>
                <a:gd fmla="*/ 0 h 56" name="T1"/>
                <a:gd fmla="*/ 0 w 56" name="T2"/>
                <a:gd fmla="*/ 28 h 56" name="T3"/>
                <a:gd fmla="*/ 28 w 56" name="T4"/>
                <a:gd fmla="*/ 56 h 56" name="T5"/>
                <a:gd fmla="*/ 56 w 56" name="T6"/>
                <a:gd fmla="*/ 28 h 56" name="T7"/>
                <a:gd fmla="*/ 28 w 56" name="T8"/>
                <a:gd fmla="*/ 0 h 56" name="T9"/>
                <a:gd fmla="*/ 28 w 56" name="T10"/>
                <a:gd fmla="*/ 53 h 56" name="T11"/>
                <a:gd fmla="*/ 4 w 56" name="T12"/>
                <a:gd fmla="*/ 28 h 56" name="T13"/>
                <a:gd fmla="*/ 28 w 56" name="T14"/>
                <a:gd fmla="*/ 4 h 56" name="T15"/>
                <a:gd fmla="*/ 53 w 56" name="T16"/>
                <a:gd fmla="*/ 28 h 56" name="T17"/>
                <a:gd fmla="*/ 28 w 56" name="T18"/>
                <a:gd fmla="*/ 53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p:spPr>
          <p:txBody>
            <a:bodyPr anchor="t" anchorCtr="0" bIns="45720" compatLnSpc="1" lIns="91440" numCol="1" rIns="91440" tIns="45720" vert="horz" wrap="square"/>
            <a:lstStyle>
              <a:defPPr>
                <a:defRPr lang="id-ID"/>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id-ID">
                <a:latin charset="-122" panose="02010600040101010101" pitchFamily="2" typeface="华文细黑"/>
                <a:ea charset="-122" pitchFamily="2" typeface="华文细黑"/>
              </a:endParaRPr>
            </a:p>
          </p:txBody>
        </p:sp>
        <p:sp>
          <p:nvSpPr>
            <p:cNvPr id="73" name="Freeform 146"/>
            <p:cNvSpPr>
              <a:spLocks noEditPoints="1"/>
            </p:cNvSpPr>
            <p:nvPr/>
          </p:nvSpPr>
          <p:spPr bwMode="auto">
            <a:xfrm>
              <a:off x="7325254" y="3066522"/>
              <a:ext cx="120650" cy="120650"/>
            </a:xfrm>
            <a:custGeom>
              <a:gdLst>
                <a:gd fmla="*/ 16 w 32" name="T0"/>
                <a:gd fmla="*/ 0 h 32" name="T1"/>
                <a:gd fmla="*/ 0 w 32" name="T2"/>
                <a:gd fmla="*/ 16 h 32" name="T3"/>
                <a:gd fmla="*/ 16 w 32" name="T4"/>
                <a:gd fmla="*/ 32 h 32" name="T5"/>
                <a:gd fmla="*/ 32 w 32" name="T6"/>
                <a:gd fmla="*/ 16 h 32" name="T7"/>
                <a:gd fmla="*/ 16 w 32" name="T8"/>
                <a:gd fmla="*/ 0 h 32" name="T9"/>
                <a:gd fmla="*/ 16 w 32" name="T10"/>
                <a:gd fmla="*/ 28 h 32" name="T11"/>
                <a:gd fmla="*/ 4 w 32" name="T12"/>
                <a:gd fmla="*/ 16 h 32" name="T13"/>
                <a:gd fmla="*/ 16 w 32" name="T14"/>
                <a:gd fmla="*/ 4 h 32" name="T15"/>
                <a:gd fmla="*/ 28 w 32" name="T16"/>
                <a:gd fmla="*/ 16 h 32" name="T17"/>
                <a:gd fmla="*/ 16 w 32" name="T18"/>
                <a:gd fmla="*/ 2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p:spPr>
          <p:txBody>
            <a:bodyPr anchor="t" anchorCtr="0" bIns="45720" compatLnSpc="1" lIns="91440" numCol="1" rIns="91440" tIns="45720" vert="horz" wrap="square"/>
            <a:lstStyle>
              <a:defPPr>
                <a:defRPr lang="id-ID"/>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id-ID">
                <a:latin charset="-122" panose="02010600040101010101" pitchFamily="2" typeface="华文细黑"/>
                <a:ea charset="-122" pitchFamily="2" typeface="华文细黑"/>
              </a:endParaRPr>
            </a:p>
          </p:txBody>
        </p:sp>
      </p:grpSp>
      <p:sp>
        <p:nvSpPr>
          <p:cNvPr id="74" name="Freeform 39"/>
          <p:cNvSpPr>
            <a:spLocks noEditPoints="1"/>
          </p:cNvSpPr>
          <p:nvPr/>
        </p:nvSpPr>
        <p:spPr bwMode="auto">
          <a:xfrm>
            <a:off x="4763955" y="3113809"/>
            <a:ext cx="468669" cy="352663"/>
          </a:xfrm>
          <a:custGeom>
            <a:gdLst>
              <a:gd fmla="*/ 105 w 128" name="T0"/>
              <a:gd fmla="*/ 2 h 96" name="T1"/>
              <a:gd fmla="*/ 28 w 128" name="T2"/>
              <a:gd fmla="*/ 0 h 96" name="T3"/>
              <a:gd fmla="*/ 2 w 128" name="T4"/>
              <a:gd fmla="*/ 23 h 96" name="T5"/>
              <a:gd fmla="*/ 2 w 128" name="T6"/>
              <a:gd fmla="*/ 34 h 96" name="T7"/>
              <a:gd fmla="*/ 64 w 128" name="T8"/>
              <a:gd fmla="*/ 96 h 96" name="T9"/>
              <a:gd fmla="*/ 126 w 128" name="T10"/>
              <a:gd fmla="*/ 34 h 96" name="T11"/>
              <a:gd fmla="*/ 126 w 128" name="T12"/>
              <a:gd fmla="*/ 23 h 96" name="T13"/>
              <a:gd fmla="*/ 55 w 128" name="T14"/>
              <a:gd fmla="*/ 28 h 96" name="T15"/>
              <a:gd fmla="*/ 73 w 128" name="T16"/>
              <a:gd fmla="*/ 28 h 96" name="T17"/>
              <a:gd fmla="*/ 78 w 128" name="T18"/>
              <a:gd fmla="*/ 9 h 96" name="T19"/>
              <a:gd fmla="*/ 76 w 128" name="T20"/>
              <a:gd fmla="*/ 25 h 96" name="T21"/>
              <a:gd fmla="*/ 52 w 128" name="T22"/>
              <a:gd fmla="*/ 25 h 96" name="T23"/>
              <a:gd fmla="*/ 50 w 128" name="T24"/>
              <a:gd fmla="*/ 9 h 96" name="T25"/>
              <a:gd fmla="*/ 52 w 128" name="T26"/>
              <a:gd fmla="*/ 25 h 96" name="T27"/>
              <a:gd fmla="*/ 64 w 128" name="T28"/>
              <a:gd fmla="*/ 82 h 96" name="T29"/>
              <a:gd fmla="*/ 74 w 128" name="T30"/>
              <a:gd fmla="*/ 32 h 96" name="T31"/>
              <a:gd fmla="*/ 98 w 128" name="T32"/>
              <a:gd fmla="*/ 32 h 96" name="T33"/>
              <a:gd fmla="*/ 78 w 128" name="T34"/>
              <a:gd fmla="*/ 32 h 96" name="T35"/>
              <a:gd fmla="*/ 89 w 128" name="T36"/>
              <a:gd fmla="*/ 20 h 96" name="T37"/>
              <a:gd fmla="*/ 79 w 128" name="T38"/>
              <a:gd fmla="*/ 28 h 96" name="T39"/>
              <a:gd fmla="*/ 97 w 128" name="T40"/>
              <a:gd fmla="*/ 8 h 96" name="T41"/>
              <a:gd fmla="*/ 83 w 128" name="T42"/>
              <a:gd fmla="*/ 8 h 96" name="T43"/>
              <a:gd fmla="*/ 55 w 128" name="T44"/>
              <a:gd fmla="*/ 8 h 96" name="T45"/>
              <a:gd fmla="*/ 64 w 128" name="T46"/>
              <a:gd fmla="*/ 15 h 96" name="T47"/>
              <a:gd fmla="*/ 31 w 128" name="T48"/>
              <a:gd fmla="*/ 8 h 96" name="T49"/>
              <a:gd fmla="*/ 39 w 128" name="T50"/>
              <a:gd fmla="*/ 14 h 96" name="T51"/>
              <a:gd fmla="*/ 49 w 128" name="T52"/>
              <a:gd fmla="*/ 28 h 96" name="T53"/>
              <a:gd fmla="*/ 39 w 128" name="T54"/>
              <a:gd fmla="*/ 20 h 96" name="T55"/>
              <a:gd fmla="*/ 60 w 128" name="T56"/>
              <a:gd fmla="*/ 81 h 96" name="T57"/>
              <a:gd fmla="*/ 50 w 128" name="T58"/>
              <a:gd fmla="*/ 32 h 96" name="T59"/>
              <a:gd fmla="*/ 11 w 128" name="T60"/>
              <a:gd fmla="*/ 32 h 96" name="T61"/>
              <a:gd fmla="*/ 51 w 128" name="T62"/>
              <a:gd fmla="*/ 74 h 96" name="T63"/>
              <a:gd fmla="*/ 117 w 128" name="T64"/>
              <a:gd fmla="*/ 32 h 96" name="T65"/>
              <a:gd fmla="*/ 102 w 128" name="T66"/>
              <a:gd fmla="*/ 32 h 96" name="T67"/>
              <a:gd fmla="*/ 92 w 128" name="T68"/>
              <a:gd fmla="*/ 17 h 96" name="T69"/>
              <a:gd fmla="*/ 120 w 128" name="T70"/>
              <a:gd fmla="*/ 28 h 96" name="T71"/>
              <a:gd fmla="*/ 27 w 128" name="T72"/>
              <a:gd fmla="*/ 10 h 96" name="T73"/>
              <a:gd fmla="*/ 25 w 128" name="T74"/>
              <a:gd fmla="*/ 28 h 96" name="T75"/>
              <a:gd fmla="*/ 27 w 128" name="T76"/>
              <a:gd fmla="*/ 10 h 9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6" w="128">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tx1"/>
          </a:solid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nvGrpSpPr>
          <p:cNvPr id="75" name="Group 149"/>
          <p:cNvGrpSpPr/>
          <p:nvPr/>
        </p:nvGrpSpPr>
        <p:grpSpPr>
          <a:xfrm>
            <a:off x="6934525" y="2997868"/>
            <a:ext cx="381608" cy="511052"/>
            <a:chOff x="5280554" y="3849160"/>
            <a:chExt cx="360362" cy="482600"/>
          </a:xfrm>
          <a:solidFill>
            <a:schemeClr val="tx1"/>
          </a:solidFill>
        </p:grpSpPr>
        <p:sp>
          <p:nvSpPr>
            <p:cNvPr id="76" name="Freeform 37"/>
            <p:cNvSpPr>
              <a:spLocks noEditPoints="1"/>
            </p:cNvSpPr>
            <p:nvPr/>
          </p:nvSpPr>
          <p:spPr bwMode="auto">
            <a:xfrm>
              <a:off x="5280554" y="3849160"/>
              <a:ext cx="360362" cy="482600"/>
            </a:xfrm>
            <a:custGeom>
              <a:gdLst>
                <a:gd fmla="*/ 84 w 96" name="T0"/>
                <a:gd fmla="*/ 52 h 128" name="T1"/>
                <a:gd fmla="*/ 84 w 96" name="T2"/>
                <a:gd fmla="*/ 36 h 128" name="T3"/>
                <a:gd fmla="*/ 48 w 96" name="T4"/>
                <a:gd fmla="*/ 0 h 128" name="T5"/>
                <a:gd fmla="*/ 12 w 96" name="T6"/>
                <a:gd fmla="*/ 36 h 128" name="T7"/>
                <a:gd fmla="*/ 12 w 96" name="T8"/>
                <a:gd fmla="*/ 52 h 128" name="T9"/>
                <a:gd fmla="*/ 0 w 96" name="T10"/>
                <a:gd fmla="*/ 64 h 128" name="T11"/>
                <a:gd fmla="*/ 0 w 96" name="T12"/>
                <a:gd fmla="*/ 76 h 128" name="T13"/>
                <a:gd fmla="*/ 0 w 96" name="T14"/>
                <a:gd fmla="*/ 80 h 128" name="T15"/>
                <a:gd fmla="*/ 0 w 96" name="T16"/>
                <a:gd fmla="*/ 88 h 128" name="T17"/>
                <a:gd fmla="*/ 0 w 96" name="T18"/>
                <a:gd fmla="*/ 92 h 128" name="T19"/>
                <a:gd fmla="*/ 36 w 96" name="T20"/>
                <a:gd fmla="*/ 128 h 128" name="T21"/>
                <a:gd fmla="*/ 60 w 96" name="T22"/>
                <a:gd fmla="*/ 128 h 128" name="T23"/>
                <a:gd fmla="*/ 96 w 96" name="T24"/>
                <a:gd fmla="*/ 92 h 128" name="T25"/>
                <a:gd fmla="*/ 96 w 96" name="T26"/>
                <a:gd fmla="*/ 88 h 128" name="T27"/>
                <a:gd fmla="*/ 96 w 96" name="T28"/>
                <a:gd fmla="*/ 80 h 128" name="T29"/>
                <a:gd fmla="*/ 96 w 96" name="T30"/>
                <a:gd fmla="*/ 76 h 128" name="T31"/>
                <a:gd fmla="*/ 96 w 96" name="T32"/>
                <a:gd fmla="*/ 64 h 128" name="T33"/>
                <a:gd fmla="*/ 84 w 96" name="T34"/>
                <a:gd fmla="*/ 52 h 128" name="T35"/>
                <a:gd fmla="*/ 20 w 96" name="T36"/>
                <a:gd fmla="*/ 36 h 128" name="T37"/>
                <a:gd fmla="*/ 48 w 96" name="T38"/>
                <a:gd fmla="*/ 8 h 128" name="T39"/>
                <a:gd fmla="*/ 76 w 96" name="T40"/>
                <a:gd fmla="*/ 36 h 128" name="T41"/>
                <a:gd fmla="*/ 76 w 96" name="T42"/>
                <a:gd fmla="*/ 52 h 128" name="T43"/>
                <a:gd fmla="*/ 68 w 96" name="T44"/>
                <a:gd fmla="*/ 52 h 128" name="T45"/>
                <a:gd fmla="*/ 68 w 96" name="T46"/>
                <a:gd fmla="*/ 36 h 128" name="T47"/>
                <a:gd fmla="*/ 48 w 96" name="T48"/>
                <a:gd fmla="*/ 16 h 128" name="T49"/>
                <a:gd fmla="*/ 28 w 96" name="T50"/>
                <a:gd fmla="*/ 36 h 128" name="T51"/>
                <a:gd fmla="*/ 28 w 96" name="T52"/>
                <a:gd fmla="*/ 52 h 128" name="T53"/>
                <a:gd fmla="*/ 20 w 96" name="T54"/>
                <a:gd fmla="*/ 52 h 128" name="T55"/>
                <a:gd fmla="*/ 20 w 96" name="T56"/>
                <a:gd fmla="*/ 36 h 128" name="T57"/>
                <a:gd fmla="*/ 64 w 96" name="T58"/>
                <a:gd fmla="*/ 36 h 128" name="T59"/>
                <a:gd fmla="*/ 64 w 96" name="T60"/>
                <a:gd fmla="*/ 36 h 128" name="T61"/>
                <a:gd fmla="*/ 64 w 96" name="T62"/>
                <a:gd fmla="*/ 52 h 128" name="T63"/>
                <a:gd fmla="*/ 32 w 96" name="T64"/>
                <a:gd fmla="*/ 52 h 128" name="T65"/>
                <a:gd fmla="*/ 32 w 96" name="T66"/>
                <a:gd fmla="*/ 36 h 128" name="T67"/>
                <a:gd fmla="*/ 32 w 96" name="T68"/>
                <a:gd fmla="*/ 36 h 128" name="T69"/>
                <a:gd fmla="*/ 48 w 96" name="T70"/>
                <a:gd fmla="*/ 20 h 128" name="T71"/>
                <a:gd fmla="*/ 64 w 96" name="T72"/>
                <a:gd fmla="*/ 36 h 128" name="T73"/>
                <a:gd fmla="*/ 88 w 96" name="T74"/>
                <a:gd fmla="*/ 76 h 128" name="T75"/>
                <a:gd fmla="*/ 88 w 96" name="T76"/>
                <a:gd fmla="*/ 80 h 128" name="T77"/>
                <a:gd fmla="*/ 88 w 96" name="T78"/>
                <a:gd fmla="*/ 88 h 128" name="T79"/>
                <a:gd fmla="*/ 88 w 96" name="T80"/>
                <a:gd fmla="*/ 92 h 128" name="T81"/>
                <a:gd fmla="*/ 60 w 96" name="T82"/>
                <a:gd fmla="*/ 120 h 128" name="T83"/>
                <a:gd fmla="*/ 36 w 96" name="T84"/>
                <a:gd fmla="*/ 120 h 128" name="T85"/>
                <a:gd fmla="*/ 8 w 96" name="T86"/>
                <a:gd fmla="*/ 92 h 128" name="T87"/>
                <a:gd fmla="*/ 8 w 96" name="T88"/>
                <a:gd fmla="*/ 88 h 128" name="T89"/>
                <a:gd fmla="*/ 8 w 96" name="T90"/>
                <a:gd fmla="*/ 80 h 128" name="T91"/>
                <a:gd fmla="*/ 8 w 96" name="T92"/>
                <a:gd fmla="*/ 76 h 128" name="T93"/>
                <a:gd fmla="*/ 8 w 96" name="T94"/>
                <a:gd fmla="*/ 64 h 128" name="T95"/>
                <a:gd fmla="*/ 12 w 96" name="T96"/>
                <a:gd fmla="*/ 60 h 128" name="T97"/>
                <a:gd fmla="*/ 20 w 96" name="T98"/>
                <a:gd fmla="*/ 60 h 128" name="T99"/>
                <a:gd fmla="*/ 76 w 96" name="T100"/>
                <a:gd fmla="*/ 60 h 128" name="T101"/>
                <a:gd fmla="*/ 84 w 96" name="T102"/>
                <a:gd fmla="*/ 60 h 128" name="T103"/>
                <a:gd fmla="*/ 88 w 96" name="T104"/>
                <a:gd fmla="*/ 64 h 128" name="T105"/>
                <a:gd fmla="*/ 88 w 96" name="T106"/>
                <a:gd fmla="*/ 76 h 1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8" w="96">
                  <a:moveTo>
                    <a:pt x="84" y="52"/>
                  </a:moveTo>
                  <a:cubicBezTo>
                    <a:pt x="84" y="36"/>
                    <a:pt x="84" y="36"/>
                    <a:pt x="84" y="36"/>
                  </a:cubicBezTo>
                  <a:cubicBezTo>
                    <a:pt x="84" y="16"/>
                    <a:pt x="68" y="0"/>
                    <a:pt x="48" y="0"/>
                  </a:cubicBezTo>
                  <a:cubicBezTo>
                    <a:pt x="28" y="0"/>
                    <a:pt x="12" y="16"/>
                    <a:pt x="12" y="36"/>
                  </a:cubicBezTo>
                  <a:cubicBezTo>
                    <a:pt x="12" y="52"/>
                    <a:pt x="12" y="52"/>
                    <a:pt x="12" y="52"/>
                  </a:cubicBezTo>
                  <a:cubicBezTo>
                    <a:pt x="5" y="52"/>
                    <a:pt x="0" y="57"/>
                    <a:pt x="0" y="64"/>
                  </a:cubicBezTo>
                  <a:cubicBezTo>
                    <a:pt x="0" y="76"/>
                    <a:pt x="0" y="76"/>
                    <a:pt x="0" y="76"/>
                  </a:cubicBezTo>
                  <a:cubicBezTo>
                    <a:pt x="0" y="80"/>
                    <a:pt x="0" y="80"/>
                    <a:pt x="0" y="80"/>
                  </a:cubicBezTo>
                  <a:cubicBezTo>
                    <a:pt x="0" y="88"/>
                    <a:pt x="0" y="88"/>
                    <a:pt x="0" y="88"/>
                  </a:cubicBezTo>
                  <a:cubicBezTo>
                    <a:pt x="0" y="92"/>
                    <a:pt x="0" y="92"/>
                    <a:pt x="0" y="92"/>
                  </a:cubicBezTo>
                  <a:cubicBezTo>
                    <a:pt x="0" y="112"/>
                    <a:pt x="16" y="128"/>
                    <a:pt x="36" y="128"/>
                  </a:cubicBezTo>
                  <a:cubicBezTo>
                    <a:pt x="60" y="128"/>
                    <a:pt x="60" y="128"/>
                    <a:pt x="60" y="128"/>
                  </a:cubicBezTo>
                  <a:cubicBezTo>
                    <a:pt x="80" y="128"/>
                    <a:pt x="96" y="112"/>
                    <a:pt x="96" y="92"/>
                  </a:cubicBezTo>
                  <a:cubicBezTo>
                    <a:pt x="96" y="88"/>
                    <a:pt x="96" y="88"/>
                    <a:pt x="96" y="88"/>
                  </a:cubicBezTo>
                  <a:cubicBezTo>
                    <a:pt x="96" y="80"/>
                    <a:pt x="96" y="80"/>
                    <a:pt x="96" y="80"/>
                  </a:cubicBezTo>
                  <a:cubicBezTo>
                    <a:pt x="96" y="76"/>
                    <a:pt x="96" y="76"/>
                    <a:pt x="96" y="76"/>
                  </a:cubicBezTo>
                  <a:cubicBezTo>
                    <a:pt x="96" y="64"/>
                    <a:pt x="96" y="64"/>
                    <a:pt x="96" y="64"/>
                  </a:cubicBezTo>
                  <a:cubicBezTo>
                    <a:pt x="96" y="57"/>
                    <a:pt x="91" y="52"/>
                    <a:pt x="84" y="52"/>
                  </a:cubicBezTo>
                  <a:close/>
                  <a:moveTo>
                    <a:pt x="20" y="36"/>
                  </a:moveTo>
                  <a:cubicBezTo>
                    <a:pt x="20" y="21"/>
                    <a:pt x="33" y="8"/>
                    <a:pt x="48" y="8"/>
                  </a:cubicBezTo>
                  <a:cubicBezTo>
                    <a:pt x="63" y="8"/>
                    <a:pt x="76" y="21"/>
                    <a:pt x="76" y="36"/>
                  </a:cubicBezTo>
                  <a:cubicBezTo>
                    <a:pt x="76" y="52"/>
                    <a:pt x="76" y="52"/>
                    <a:pt x="76" y="52"/>
                  </a:cubicBezTo>
                  <a:cubicBezTo>
                    <a:pt x="68" y="52"/>
                    <a:pt x="68" y="52"/>
                    <a:pt x="68" y="52"/>
                  </a:cubicBezTo>
                  <a:cubicBezTo>
                    <a:pt x="68" y="36"/>
                    <a:pt x="68" y="36"/>
                    <a:pt x="68" y="36"/>
                  </a:cubicBezTo>
                  <a:cubicBezTo>
                    <a:pt x="68" y="25"/>
                    <a:pt x="59" y="16"/>
                    <a:pt x="48" y="16"/>
                  </a:cubicBezTo>
                  <a:cubicBezTo>
                    <a:pt x="37" y="16"/>
                    <a:pt x="28" y="25"/>
                    <a:pt x="28" y="36"/>
                  </a:cubicBezTo>
                  <a:cubicBezTo>
                    <a:pt x="28" y="52"/>
                    <a:pt x="28" y="52"/>
                    <a:pt x="28" y="52"/>
                  </a:cubicBezTo>
                  <a:cubicBezTo>
                    <a:pt x="20" y="52"/>
                    <a:pt x="20" y="52"/>
                    <a:pt x="20" y="52"/>
                  </a:cubicBezTo>
                  <a:lnTo>
                    <a:pt x="20" y="36"/>
                  </a:lnTo>
                  <a:close/>
                  <a:moveTo>
                    <a:pt x="64" y="36"/>
                  </a:moveTo>
                  <a:cubicBezTo>
                    <a:pt x="64" y="36"/>
                    <a:pt x="64" y="36"/>
                    <a:pt x="64" y="36"/>
                  </a:cubicBezTo>
                  <a:cubicBezTo>
                    <a:pt x="64" y="52"/>
                    <a:pt x="64" y="52"/>
                    <a:pt x="64" y="52"/>
                  </a:cubicBezTo>
                  <a:cubicBezTo>
                    <a:pt x="32" y="52"/>
                    <a:pt x="32" y="52"/>
                    <a:pt x="32" y="52"/>
                  </a:cubicBezTo>
                  <a:cubicBezTo>
                    <a:pt x="32" y="36"/>
                    <a:pt x="32" y="36"/>
                    <a:pt x="32" y="36"/>
                  </a:cubicBezTo>
                  <a:cubicBezTo>
                    <a:pt x="32" y="36"/>
                    <a:pt x="32" y="36"/>
                    <a:pt x="32" y="36"/>
                  </a:cubicBezTo>
                  <a:cubicBezTo>
                    <a:pt x="32" y="27"/>
                    <a:pt x="39" y="20"/>
                    <a:pt x="48" y="20"/>
                  </a:cubicBezTo>
                  <a:cubicBezTo>
                    <a:pt x="57" y="20"/>
                    <a:pt x="64" y="27"/>
                    <a:pt x="64" y="36"/>
                  </a:cubicBezTo>
                  <a:close/>
                  <a:moveTo>
                    <a:pt x="88" y="76"/>
                  </a:moveTo>
                  <a:cubicBezTo>
                    <a:pt x="88" y="80"/>
                    <a:pt x="88" y="80"/>
                    <a:pt x="88" y="80"/>
                  </a:cubicBezTo>
                  <a:cubicBezTo>
                    <a:pt x="88" y="88"/>
                    <a:pt x="88" y="88"/>
                    <a:pt x="88" y="88"/>
                  </a:cubicBezTo>
                  <a:cubicBezTo>
                    <a:pt x="88" y="92"/>
                    <a:pt x="88" y="92"/>
                    <a:pt x="88" y="92"/>
                  </a:cubicBezTo>
                  <a:cubicBezTo>
                    <a:pt x="88" y="107"/>
                    <a:pt x="75" y="120"/>
                    <a:pt x="60" y="120"/>
                  </a:cubicBezTo>
                  <a:cubicBezTo>
                    <a:pt x="36" y="120"/>
                    <a:pt x="36" y="120"/>
                    <a:pt x="36" y="120"/>
                  </a:cubicBezTo>
                  <a:cubicBezTo>
                    <a:pt x="21" y="120"/>
                    <a:pt x="8" y="107"/>
                    <a:pt x="8" y="92"/>
                  </a:cubicBezTo>
                  <a:cubicBezTo>
                    <a:pt x="8" y="88"/>
                    <a:pt x="8" y="88"/>
                    <a:pt x="8" y="88"/>
                  </a:cubicBezTo>
                  <a:cubicBezTo>
                    <a:pt x="8" y="80"/>
                    <a:pt x="8" y="80"/>
                    <a:pt x="8" y="80"/>
                  </a:cubicBezTo>
                  <a:cubicBezTo>
                    <a:pt x="8" y="76"/>
                    <a:pt x="8" y="76"/>
                    <a:pt x="8" y="76"/>
                  </a:cubicBezTo>
                  <a:cubicBezTo>
                    <a:pt x="8" y="64"/>
                    <a:pt x="8" y="64"/>
                    <a:pt x="8" y="64"/>
                  </a:cubicBezTo>
                  <a:cubicBezTo>
                    <a:pt x="8" y="62"/>
                    <a:pt x="10" y="60"/>
                    <a:pt x="12" y="60"/>
                  </a:cubicBezTo>
                  <a:cubicBezTo>
                    <a:pt x="15" y="60"/>
                    <a:pt x="17" y="60"/>
                    <a:pt x="20" y="60"/>
                  </a:cubicBezTo>
                  <a:cubicBezTo>
                    <a:pt x="76" y="60"/>
                    <a:pt x="76" y="60"/>
                    <a:pt x="76" y="60"/>
                  </a:cubicBezTo>
                  <a:cubicBezTo>
                    <a:pt x="79" y="60"/>
                    <a:pt x="81" y="60"/>
                    <a:pt x="84" y="60"/>
                  </a:cubicBezTo>
                  <a:cubicBezTo>
                    <a:pt x="86" y="60"/>
                    <a:pt x="88" y="62"/>
                    <a:pt x="88" y="64"/>
                  </a:cubicBezTo>
                  <a:lnTo>
                    <a:pt x="88" y="76"/>
                  </a:ln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77" name="Freeform 38"/>
            <p:cNvSpPr/>
            <p:nvPr/>
          </p:nvSpPr>
          <p:spPr bwMode="auto">
            <a:xfrm>
              <a:off x="5431366" y="4136497"/>
              <a:ext cx="60325" cy="88900"/>
            </a:xfrm>
            <a:custGeom>
              <a:gdLst>
                <a:gd fmla="*/ 8 w 16" name="T0"/>
                <a:gd fmla="*/ 0 h 24" name="T1"/>
                <a:gd fmla="*/ 0 w 16" name="T2"/>
                <a:gd fmla="*/ 8 h 24" name="T3"/>
                <a:gd fmla="*/ 3 w 16" name="T4"/>
                <a:gd fmla="*/ 19 h 24" name="T5"/>
                <a:gd fmla="*/ 8 w 16" name="T6"/>
                <a:gd fmla="*/ 24 h 24" name="T7"/>
                <a:gd fmla="*/ 13 w 16" name="T8"/>
                <a:gd fmla="*/ 19 h 24" name="T9"/>
                <a:gd fmla="*/ 16 w 16" name="T10"/>
                <a:gd fmla="*/ 8 h 24" name="T11"/>
                <a:gd fmla="*/ 8 w 16" name="T12"/>
                <a:gd fmla="*/ 0 h 24" name="T13"/>
              </a:gdLst>
              <a:cxnLst>
                <a:cxn ang="0">
                  <a:pos x="T0" y="T1"/>
                </a:cxn>
                <a:cxn ang="0">
                  <a:pos x="T2" y="T3"/>
                </a:cxn>
                <a:cxn ang="0">
                  <a:pos x="T4" y="T5"/>
                </a:cxn>
                <a:cxn ang="0">
                  <a:pos x="T6" y="T7"/>
                </a:cxn>
                <a:cxn ang="0">
                  <a:pos x="T8" y="T9"/>
                </a:cxn>
                <a:cxn ang="0">
                  <a:pos x="T10" y="T11"/>
                </a:cxn>
                <a:cxn ang="0">
                  <a:pos x="T12" y="T13"/>
                </a:cxn>
              </a:cxnLst>
              <a:rect b="b" l="0" r="r" t="0"/>
              <a:pathLst>
                <a:path h="24" w="16">
                  <a:moveTo>
                    <a:pt x="8" y="0"/>
                  </a:moveTo>
                  <a:cubicBezTo>
                    <a:pt x="4" y="0"/>
                    <a:pt x="0" y="4"/>
                    <a:pt x="0" y="8"/>
                  </a:cubicBezTo>
                  <a:cubicBezTo>
                    <a:pt x="0" y="10"/>
                    <a:pt x="1" y="15"/>
                    <a:pt x="3" y="19"/>
                  </a:cubicBezTo>
                  <a:cubicBezTo>
                    <a:pt x="4" y="22"/>
                    <a:pt x="5" y="24"/>
                    <a:pt x="8" y="24"/>
                  </a:cubicBezTo>
                  <a:cubicBezTo>
                    <a:pt x="11" y="24"/>
                    <a:pt x="12" y="22"/>
                    <a:pt x="13" y="19"/>
                  </a:cubicBezTo>
                  <a:cubicBezTo>
                    <a:pt x="15" y="15"/>
                    <a:pt x="16" y="10"/>
                    <a:pt x="16" y="8"/>
                  </a:cubicBezTo>
                  <a:cubicBezTo>
                    <a:pt x="16" y="4"/>
                    <a:pt x="12" y="0"/>
                    <a:pt x="8" y="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grpSp>
        <p:nvGrpSpPr>
          <p:cNvPr id="78" name="Group 152"/>
          <p:cNvGrpSpPr/>
          <p:nvPr/>
        </p:nvGrpSpPr>
        <p:grpSpPr>
          <a:xfrm>
            <a:off x="4864019" y="4370834"/>
            <a:ext cx="322911" cy="471946"/>
            <a:chOff x="6258454" y="3849160"/>
            <a:chExt cx="330200" cy="482600"/>
          </a:xfrm>
          <a:solidFill>
            <a:schemeClr val="tx1"/>
          </a:solidFill>
        </p:grpSpPr>
        <p:sp>
          <p:nvSpPr>
            <p:cNvPr id="79" name="Freeform 35"/>
            <p:cNvSpPr>
              <a:spLocks noEditPoints="1"/>
            </p:cNvSpPr>
            <p:nvPr/>
          </p:nvSpPr>
          <p:spPr bwMode="auto">
            <a:xfrm>
              <a:off x="6258454" y="3849160"/>
              <a:ext cx="330200" cy="482600"/>
            </a:xfrm>
            <a:custGeom>
              <a:gdLst>
                <a:gd fmla="*/ 44 w 88" name="T0"/>
                <a:gd fmla="*/ 0 h 128" name="T1"/>
                <a:gd fmla="*/ 0 w 88" name="T2"/>
                <a:gd fmla="*/ 44 h 128" name="T3"/>
                <a:gd fmla="*/ 20 w 88" name="T4"/>
                <a:gd fmla="*/ 92 h 128" name="T5"/>
                <a:gd fmla="*/ 44 w 88" name="T6"/>
                <a:gd fmla="*/ 128 h 128" name="T7"/>
                <a:gd fmla="*/ 68 w 88" name="T8"/>
                <a:gd fmla="*/ 92 h 128" name="T9"/>
                <a:gd fmla="*/ 88 w 88" name="T10"/>
                <a:gd fmla="*/ 44 h 128" name="T11"/>
                <a:gd fmla="*/ 44 w 88" name="T12"/>
                <a:gd fmla="*/ 0 h 128" name="T13"/>
                <a:gd fmla="*/ 54 w 88" name="T14"/>
                <a:gd fmla="*/ 109 h 128" name="T15"/>
                <a:gd fmla="*/ 35 w 88" name="T16"/>
                <a:gd fmla="*/ 111 h 128" name="T17"/>
                <a:gd fmla="*/ 32 w 88" name="T18"/>
                <a:gd fmla="*/ 104 h 128" name="T19"/>
                <a:gd fmla="*/ 32 w 88" name="T20"/>
                <a:gd fmla="*/ 103 h 128" name="T21"/>
                <a:gd fmla="*/ 57 w 88" name="T22"/>
                <a:gd fmla="*/ 100 h 128" name="T23"/>
                <a:gd fmla="*/ 56 w 88" name="T24"/>
                <a:gd fmla="*/ 104 h 128" name="T25"/>
                <a:gd fmla="*/ 54 w 88" name="T26"/>
                <a:gd fmla="*/ 109 h 128" name="T27"/>
                <a:gd fmla="*/ 31 w 88" name="T28"/>
                <a:gd fmla="*/ 100 h 128" name="T29"/>
                <a:gd fmla="*/ 28 w 88" name="T30"/>
                <a:gd fmla="*/ 92 h 128" name="T31"/>
                <a:gd fmla="*/ 60 w 88" name="T32"/>
                <a:gd fmla="*/ 92 h 128" name="T33"/>
                <a:gd fmla="*/ 58 w 88" name="T34"/>
                <a:gd fmla="*/ 96 h 128" name="T35"/>
                <a:gd fmla="*/ 31 w 88" name="T36"/>
                <a:gd fmla="*/ 100 h 128" name="T37"/>
                <a:gd fmla="*/ 44 w 88" name="T38"/>
                <a:gd fmla="*/ 120 h 128" name="T39"/>
                <a:gd fmla="*/ 36 w 88" name="T40"/>
                <a:gd fmla="*/ 115 h 128" name="T41"/>
                <a:gd fmla="*/ 53 w 88" name="T42"/>
                <a:gd fmla="*/ 113 h 128" name="T43"/>
                <a:gd fmla="*/ 44 w 88" name="T44"/>
                <a:gd fmla="*/ 120 h 128" name="T45"/>
                <a:gd fmla="*/ 63 w 88" name="T46"/>
                <a:gd fmla="*/ 84 h 128" name="T47"/>
                <a:gd fmla="*/ 25 w 88" name="T48"/>
                <a:gd fmla="*/ 84 h 128" name="T49"/>
                <a:gd fmla="*/ 19 w 88" name="T50"/>
                <a:gd fmla="*/ 71 h 128" name="T51"/>
                <a:gd fmla="*/ 8 w 88" name="T52"/>
                <a:gd fmla="*/ 44 h 128" name="T53"/>
                <a:gd fmla="*/ 44 w 88" name="T54"/>
                <a:gd fmla="*/ 8 h 128" name="T55"/>
                <a:gd fmla="*/ 80 w 88" name="T56"/>
                <a:gd fmla="*/ 44 h 128" name="T57"/>
                <a:gd fmla="*/ 69 w 88" name="T58"/>
                <a:gd fmla="*/ 71 h 128" name="T59"/>
                <a:gd fmla="*/ 63 w 88" name="T60"/>
                <a:gd fmla="*/ 84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8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80" name="Freeform 36"/>
            <p:cNvSpPr/>
            <p:nvPr/>
          </p:nvSpPr>
          <p:spPr bwMode="auto">
            <a:xfrm>
              <a:off x="6333066" y="3925360"/>
              <a:ext cx="96837" cy="96838"/>
            </a:xfrm>
            <a:custGeom>
              <a:gdLst>
                <a:gd fmla="*/ 24 w 26" name="T0"/>
                <a:gd fmla="*/ 0 h 26" name="T1"/>
                <a:gd fmla="*/ 0 w 26" name="T2"/>
                <a:gd fmla="*/ 24 h 26" name="T3"/>
                <a:gd fmla="*/ 2 w 26" name="T4"/>
                <a:gd fmla="*/ 26 h 26" name="T5"/>
                <a:gd fmla="*/ 4 w 26" name="T6"/>
                <a:gd fmla="*/ 24 h 26" name="T7"/>
                <a:gd fmla="*/ 24 w 26" name="T8"/>
                <a:gd fmla="*/ 4 h 26" name="T9"/>
                <a:gd fmla="*/ 26 w 26" name="T10"/>
                <a:gd fmla="*/ 2 h 26" name="T11"/>
                <a:gd fmla="*/ 24 w 26" name="T12"/>
                <a:gd fmla="*/ 0 h 26" name="T13"/>
              </a:gdLst>
              <a:cxnLst>
                <a:cxn ang="0">
                  <a:pos x="T0" y="T1"/>
                </a:cxn>
                <a:cxn ang="0">
                  <a:pos x="T2" y="T3"/>
                </a:cxn>
                <a:cxn ang="0">
                  <a:pos x="T4" y="T5"/>
                </a:cxn>
                <a:cxn ang="0">
                  <a:pos x="T6" y="T7"/>
                </a:cxn>
                <a:cxn ang="0">
                  <a:pos x="T8" y="T9"/>
                </a:cxn>
                <a:cxn ang="0">
                  <a:pos x="T10" y="T11"/>
                </a:cxn>
                <a:cxn ang="0">
                  <a:pos x="T12" y="T13"/>
                </a:cxn>
              </a:cxnLst>
              <a:rect b="b" l="0" r="r" t="0"/>
              <a:pathLst>
                <a:path h="26" w="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grpSp>
        <p:nvGrpSpPr>
          <p:cNvPr id="81" name="Group 155"/>
          <p:cNvGrpSpPr/>
          <p:nvPr/>
        </p:nvGrpSpPr>
        <p:grpSpPr>
          <a:xfrm>
            <a:off x="6921755" y="4360110"/>
            <a:ext cx="394886" cy="451514"/>
            <a:chOff x="3326341" y="2887135"/>
            <a:chExt cx="420687" cy="481013"/>
          </a:xfrm>
          <a:solidFill>
            <a:schemeClr val="tx1"/>
          </a:solidFill>
        </p:grpSpPr>
        <p:sp>
          <p:nvSpPr>
            <p:cNvPr id="82" name="Freeform 53"/>
            <p:cNvSpPr>
              <a:spLocks noEditPoints="1"/>
            </p:cNvSpPr>
            <p:nvPr/>
          </p:nvSpPr>
          <p:spPr bwMode="auto">
            <a:xfrm>
              <a:off x="3326341" y="2887135"/>
              <a:ext cx="420687" cy="481013"/>
            </a:xfrm>
            <a:custGeom>
              <a:gdLst>
                <a:gd fmla="*/ 112 w 112" name="T0"/>
                <a:gd fmla="*/ 27 h 128" name="T1"/>
                <a:gd fmla="*/ 100 w 112" name="T2"/>
                <a:gd fmla="*/ 16 h 128" name="T3"/>
                <a:gd fmla="*/ 88 w 112" name="T4"/>
                <a:gd fmla="*/ 16 h 128" name="T5"/>
                <a:gd fmla="*/ 88 w 112" name="T6"/>
                <a:gd fmla="*/ 12 h 128" name="T7"/>
                <a:gd fmla="*/ 88 w 112" name="T8"/>
                <a:gd fmla="*/ 12 h 128" name="T9"/>
                <a:gd fmla="*/ 76 w 112" name="T10"/>
                <a:gd fmla="*/ 0 h 128" name="T11"/>
                <a:gd fmla="*/ 36 w 112" name="T12"/>
                <a:gd fmla="*/ 0 h 128" name="T13"/>
                <a:gd fmla="*/ 24 w 112" name="T14"/>
                <a:gd fmla="*/ 12 h 128" name="T15"/>
                <a:gd fmla="*/ 24 w 112" name="T16"/>
                <a:gd fmla="*/ 12 h 128" name="T17"/>
                <a:gd fmla="*/ 24 w 112" name="T18"/>
                <a:gd fmla="*/ 16 h 128" name="T19"/>
                <a:gd fmla="*/ 12 w 112" name="T20"/>
                <a:gd fmla="*/ 16 h 128" name="T21"/>
                <a:gd fmla="*/ 0 w 112" name="T22"/>
                <a:gd fmla="*/ 27 h 128" name="T23"/>
                <a:gd fmla="*/ 0 w 112" name="T24"/>
                <a:gd fmla="*/ 27 h 128" name="T25"/>
                <a:gd fmla="*/ 0 w 112" name="T26"/>
                <a:gd fmla="*/ 32 h 128" name="T27"/>
                <a:gd fmla="*/ 0 w 112" name="T28"/>
                <a:gd fmla="*/ 36 h 128" name="T29"/>
                <a:gd fmla="*/ 8 w 112" name="T30"/>
                <a:gd fmla="*/ 44 h 128" name="T31"/>
                <a:gd fmla="*/ 8 w 112" name="T32"/>
                <a:gd fmla="*/ 44 h 128" name="T33"/>
                <a:gd fmla="*/ 8 w 112" name="T34"/>
                <a:gd fmla="*/ 112 h 128" name="T35"/>
                <a:gd fmla="*/ 24 w 112" name="T36"/>
                <a:gd fmla="*/ 128 h 128" name="T37"/>
                <a:gd fmla="*/ 88 w 112" name="T38"/>
                <a:gd fmla="*/ 128 h 128" name="T39"/>
                <a:gd fmla="*/ 104 w 112" name="T40"/>
                <a:gd fmla="*/ 112 h 128" name="T41"/>
                <a:gd fmla="*/ 104 w 112" name="T42"/>
                <a:gd fmla="*/ 44 h 128" name="T43"/>
                <a:gd fmla="*/ 104 w 112" name="T44"/>
                <a:gd fmla="*/ 44 h 128" name="T45"/>
                <a:gd fmla="*/ 112 w 112" name="T46"/>
                <a:gd fmla="*/ 36 h 128" name="T47"/>
                <a:gd fmla="*/ 112 w 112" name="T48"/>
                <a:gd fmla="*/ 32 h 128" name="T49"/>
                <a:gd fmla="*/ 112 w 112" name="T50"/>
                <a:gd fmla="*/ 27 h 128" name="T51"/>
                <a:gd fmla="*/ 32 w 112" name="T52"/>
                <a:gd fmla="*/ 12 h 128" name="T53"/>
                <a:gd fmla="*/ 36 w 112" name="T54"/>
                <a:gd fmla="*/ 8 h 128" name="T55"/>
                <a:gd fmla="*/ 76 w 112" name="T56"/>
                <a:gd fmla="*/ 8 h 128" name="T57"/>
                <a:gd fmla="*/ 80 w 112" name="T58"/>
                <a:gd fmla="*/ 12 h 128" name="T59"/>
                <a:gd fmla="*/ 80 w 112" name="T60"/>
                <a:gd fmla="*/ 16 h 128" name="T61"/>
                <a:gd fmla="*/ 32 w 112" name="T62"/>
                <a:gd fmla="*/ 16 h 128" name="T63"/>
                <a:gd fmla="*/ 32 w 112" name="T64"/>
                <a:gd fmla="*/ 12 h 128" name="T65"/>
                <a:gd fmla="*/ 96 w 112" name="T66"/>
                <a:gd fmla="*/ 112 h 128" name="T67"/>
                <a:gd fmla="*/ 88 w 112" name="T68"/>
                <a:gd fmla="*/ 120 h 128" name="T69"/>
                <a:gd fmla="*/ 24 w 112" name="T70"/>
                <a:gd fmla="*/ 120 h 128" name="T71"/>
                <a:gd fmla="*/ 16 w 112" name="T72"/>
                <a:gd fmla="*/ 112 h 128" name="T73"/>
                <a:gd fmla="*/ 16 w 112" name="T74"/>
                <a:gd fmla="*/ 44 h 128" name="T75"/>
                <a:gd fmla="*/ 96 w 112" name="T76"/>
                <a:gd fmla="*/ 44 h 128" name="T77"/>
                <a:gd fmla="*/ 96 w 112" name="T78"/>
                <a:gd fmla="*/ 112 h 128" name="T79"/>
                <a:gd fmla="*/ 104 w 112" name="T80"/>
                <a:gd fmla="*/ 32 h 128" name="T81"/>
                <a:gd fmla="*/ 104 w 112" name="T82"/>
                <a:gd fmla="*/ 36 h 128" name="T83"/>
                <a:gd fmla="*/ 8 w 112" name="T84"/>
                <a:gd fmla="*/ 36 h 128" name="T85"/>
                <a:gd fmla="*/ 8 w 112" name="T86"/>
                <a:gd fmla="*/ 32 h 128" name="T87"/>
                <a:gd fmla="*/ 8 w 112" name="T88"/>
                <a:gd fmla="*/ 28 h 128" name="T89"/>
                <a:gd fmla="*/ 12 w 112" name="T90"/>
                <a:gd fmla="*/ 24 h 128" name="T91"/>
                <a:gd fmla="*/ 100 w 112" name="T92"/>
                <a:gd fmla="*/ 24 h 128" name="T93"/>
                <a:gd fmla="*/ 104 w 112" name="T94"/>
                <a:gd fmla="*/ 28 h 128" name="T95"/>
                <a:gd fmla="*/ 104 w 112" name="T96"/>
                <a:gd fmla="*/ 32 h 12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8" w="112">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83" name="Freeform 54"/>
            <p:cNvSpPr>
              <a:spLocks noEditPoints="1"/>
            </p:cNvSpPr>
            <p:nvPr/>
          </p:nvSpPr>
          <p:spPr bwMode="auto">
            <a:xfrm>
              <a:off x="3416829" y="3082397"/>
              <a:ext cx="60325" cy="225425"/>
            </a:xfrm>
            <a:custGeom>
              <a:gdLst>
                <a:gd fmla="*/ 4 w 16" name="T0"/>
                <a:gd fmla="*/ 60 h 60" name="T1"/>
                <a:gd fmla="*/ 12 w 16" name="T2"/>
                <a:gd fmla="*/ 60 h 60" name="T3"/>
                <a:gd fmla="*/ 16 w 16" name="T4"/>
                <a:gd fmla="*/ 56 h 60" name="T5"/>
                <a:gd fmla="*/ 16 w 16" name="T6"/>
                <a:gd fmla="*/ 4 h 60" name="T7"/>
                <a:gd fmla="*/ 12 w 16" name="T8"/>
                <a:gd fmla="*/ 0 h 60" name="T9"/>
                <a:gd fmla="*/ 4 w 16" name="T10"/>
                <a:gd fmla="*/ 0 h 60" name="T11"/>
                <a:gd fmla="*/ 0 w 16" name="T12"/>
                <a:gd fmla="*/ 4 h 60" name="T13"/>
                <a:gd fmla="*/ 0 w 16" name="T14"/>
                <a:gd fmla="*/ 56 h 60" name="T15"/>
                <a:gd fmla="*/ 4 w 16" name="T16"/>
                <a:gd fmla="*/ 60 h 60" name="T17"/>
                <a:gd fmla="*/ 4 w 16" name="T18"/>
                <a:gd fmla="*/ 4 h 60" name="T19"/>
                <a:gd fmla="*/ 12 w 16" name="T20"/>
                <a:gd fmla="*/ 4 h 60" name="T21"/>
                <a:gd fmla="*/ 12 w 16" name="T22"/>
                <a:gd fmla="*/ 56 h 60" name="T23"/>
                <a:gd fmla="*/ 4 w 16" name="T24"/>
                <a:gd fmla="*/ 56 h 60" name="T25"/>
                <a:gd fmla="*/ 4 w 16" name="T26"/>
                <a:gd fmla="*/ 4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16">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84" name="Freeform 55"/>
            <p:cNvSpPr>
              <a:spLocks noEditPoints="1"/>
            </p:cNvSpPr>
            <p:nvPr/>
          </p:nvSpPr>
          <p:spPr bwMode="auto">
            <a:xfrm>
              <a:off x="3507316" y="3082397"/>
              <a:ext cx="58737" cy="225425"/>
            </a:xfrm>
            <a:custGeom>
              <a:gdLst>
                <a:gd fmla="*/ 4 w 16" name="T0"/>
                <a:gd fmla="*/ 60 h 60" name="T1"/>
                <a:gd fmla="*/ 12 w 16" name="T2"/>
                <a:gd fmla="*/ 60 h 60" name="T3"/>
                <a:gd fmla="*/ 16 w 16" name="T4"/>
                <a:gd fmla="*/ 56 h 60" name="T5"/>
                <a:gd fmla="*/ 16 w 16" name="T6"/>
                <a:gd fmla="*/ 4 h 60" name="T7"/>
                <a:gd fmla="*/ 12 w 16" name="T8"/>
                <a:gd fmla="*/ 0 h 60" name="T9"/>
                <a:gd fmla="*/ 4 w 16" name="T10"/>
                <a:gd fmla="*/ 0 h 60" name="T11"/>
                <a:gd fmla="*/ 0 w 16" name="T12"/>
                <a:gd fmla="*/ 4 h 60" name="T13"/>
                <a:gd fmla="*/ 0 w 16" name="T14"/>
                <a:gd fmla="*/ 56 h 60" name="T15"/>
                <a:gd fmla="*/ 4 w 16" name="T16"/>
                <a:gd fmla="*/ 60 h 60" name="T17"/>
                <a:gd fmla="*/ 4 w 16" name="T18"/>
                <a:gd fmla="*/ 4 h 60" name="T19"/>
                <a:gd fmla="*/ 12 w 16" name="T20"/>
                <a:gd fmla="*/ 4 h 60" name="T21"/>
                <a:gd fmla="*/ 12 w 16" name="T22"/>
                <a:gd fmla="*/ 56 h 60" name="T23"/>
                <a:gd fmla="*/ 4 w 16" name="T24"/>
                <a:gd fmla="*/ 56 h 60" name="T25"/>
                <a:gd fmla="*/ 4 w 16" name="T26"/>
                <a:gd fmla="*/ 4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16">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85" name="Freeform 56"/>
            <p:cNvSpPr>
              <a:spLocks noEditPoints="1"/>
            </p:cNvSpPr>
            <p:nvPr/>
          </p:nvSpPr>
          <p:spPr bwMode="auto">
            <a:xfrm>
              <a:off x="3596216" y="3082397"/>
              <a:ext cx="60325" cy="225425"/>
            </a:xfrm>
            <a:custGeom>
              <a:gdLst>
                <a:gd fmla="*/ 4 w 16" name="T0"/>
                <a:gd fmla="*/ 60 h 60" name="T1"/>
                <a:gd fmla="*/ 12 w 16" name="T2"/>
                <a:gd fmla="*/ 60 h 60" name="T3"/>
                <a:gd fmla="*/ 16 w 16" name="T4"/>
                <a:gd fmla="*/ 56 h 60" name="T5"/>
                <a:gd fmla="*/ 16 w 16" name="T6"/>
                <a:gd fmla="*/ 4 h 60" name="T7"/>
                <a:gd fmla="*/ 12 w 16" name="T8"/>
                <a:gd fmla="*/ 0 h 60" name="T9"/>
                <a:gd fmla="*/ 4 w 16" name="T10"/>
                <a:gd fmla="*/ 0 h 60" name="T11"/>
                <a:gd fmla="*/ 0 w 16" name="T12"/>
                <a:gd fmla="*/ 4 h 60" name="T13"/>
                <a:gd fmla="*/ 0 w 16" name="T14"/>
                <a:gd fmla="*/ 56 h 60" name="T15"/>
                <a:gd fmla="*/ 4 w 16" name="T16"/>
                <a:gd fmla="*/ 60 h 60" name="T17"/>
                <a:gd fmla="*/ 4 w 16" name="T18"/>
                <a:gd fmla="*/ 4 h 60" name="T19"/>
                <a:gd fmla="*/ 12 w 16" name="T20"/>
                <a:gd fmla="*/ 4 h 60" name="T21"/>
                <a:gd fmla="*/ 12 w 16" name="T22"/>
                <a:gd fmla="*/ 56 h 60" name="T23"/>
                <a:gd fmla="*/ 4 w 16" name="T24"/>
                <a:gd fmla="*/ 56 h 60" name="T25"/>
                <a:gd fmla="*/ 4 w 16" name="T26"/>
                <a:gd fmla="*/ 4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16">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sp>
        <p:nvSpPr>
          <p:cNvPr id="86" name="Freeform 34"/>
          <p:cNvSpPr>
            <a:spLocks noEditPoints="1"/>
          </p:cNvSpPr>
          <p:nvPr/>
        </p:nvSpPr>
        <p:spPr bwMode="auto">
          <a:xfrm>
            <a:off x="6751211" y="5693735"/>
            <a:ext cx="487349" cy="473335"/>
          </a:xfrm>
          <a:custGeom>
            <a:gdLst>
              <a:gd fmla="*/ 94 w 132" name="T0"/>
              <a:gd fmla="*/ 0 h 128" name="T1"/>
              <a:gd fmla="*/ 56 w 132" name="T2"/>
              <a:gd fmla="*/ 27 h 128" name="T3"/>
              <a:gd fmla="*/ 55 w 132" name="T4"/>
              <a:gd fmla="*/ 27 h 128" name="T5"/>
              <a:gd fmla="*/ 14 w 132" name="T6"/>
              <a:gd fmla="*/ 69 h 128" name="T7"/>
              <a:gd fmla="*/ 1 w 132" name="T8"/>
              <a:gd fmla="*/ 110 h 128" name="T9"/>
              <a:gd fmla="*/ 14 w 132" name="T10"/>
              <a:gd fmla="*/ 128 h 128" name="T11"/>
              <a:gd fmla="*/ 53 w 132" name="T12"/>
              <a:gd fmla="*/ 118 h 128" name="T13"/>
              <a:gd fmla="*/ 120 w 132" name="T14"/>
              <a:gd fmla="*/ 53 h 128" name="T15"/>
              <a:gd fmla="*/ 64 w 132" name="T16"/>
              <a:gd fmla="*/ 95 h 128" name="T17"/>
              <a:gd fmla="*/ 99 w 132" name="T18"/>
              <a:gd fmla="*/ 47 h 128" name="T19"/>
              <a:gd fmla="*/ 95 w 132" name="T20"/>
              <a:gd fmla="*/ 67 h 128" name="T21"/>
              <a:gd fmla="*/ 64 w 132" name="T22"/>
              <a:gd fmla="*/ 98 h 128" name="T23"/>
              <a:gd fmla="*/ 59 w 132" name="T24"/>
              <a:gd fmla="*/ 81 h 128" name="T25"/>
              <a:gd fmla="*/ 46 w 132" name="T26"/>
              <a:gd fmla="*/ 68 h 128" name="T27"/>
              <a:gd fmla="*/ 92 w 132" name="T28"/>
              <a:gd fmla="*/ 36 h 128" name="T29"/>
              <a:gd fmla="*/ 59 w 132" name="T30"/>
              <a:gd fmla="*/ 81 h 128" name="T31"/>
              <a:gd fmla="*/ 30 w 132" name="T32"/>
              <a:gd fmla="*/ 64 h 128" name="T33"/>
              <a:gd fmla="*/ 80 w 132" name="T34"/>
              <a:gd fmla="*/ 29 h 128" name="T35"/>
              <a:gd fmla="*/ 17 w 132" name="T36"/>
              <a:gd fmla="*/ 119 h 128" name="T37"/>
              <a:gd fmla="*/ 8 w 132" name="T38"/>
              <a:gd fmla="*/ 114 h 128" name="T39"/>
              <a:gd fmla="*/ 13 w 132" name="T40"/>
              <a:gd fmla="*/ 96 h 128" name="T41"/>
              <a:gd fmla="*/ 32 w 132" name="T42"/>
              <a:gd fmla="*/ 116 h 128" name="T43"/>
              <a:gd fmla="*/ 35 w 132" name="T44"/>
              <a:gd fmla="*/ 115 h 128" name="T45"/>
              <a:gd fmla="*/ 14 w 132" name="T46"/>
              <a:gd fmla="*/ 92 h 128" name="T47"/>
              <a:gd fmla="*/ 19 w 132" name="T48"/>
              <a:gd fmla="*/ 75 h 128" name="T49"/>
              <a:gd fmla="*/ 52 w 132" name="T50"/>
              <a:gd fmla="*/ 110 h 128" name="T51"/>
              <a:gd fmla="*/ 35 w 132" name="T52"/>
              <a:gd fmla="*/ 115 h 128" name="T53"/>
              <a:gd fmla="*/ 108 w 132" name="T54"/>
              <a:gd fmla="*/ 54 h 128" name="T55"/>
              <a:gd fmla="*/ 98 w 132" name="T56"/>
              <a:gd fmla="*/ 30 h 128" name="T57"/>
              <a:gd fmla="*/ 81 w 132" name="T58"/>
              <a:gd fmla="*/ 13 h 128" name="T59"/>
              <a:gd fmla="*/ 112 w 132" name="T60"/>
              <a:gd fmla="*/ 16 h 128" name="T61"/>
              <a:gd fmla="*/ 115 w 132" name="T62"/>
              <a:gd fmla="*/ 47 h 12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8" w="132">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tx1"/>
          </a:solid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87" name="Freeform 22"/>
          <p:cNvSpPr>
            <a:spLocks noEditPoints="1"/>
          </p:cNvSpPr>
          <p:nvPr/>
        </p:nvSpPr>
        <p:spPr bwMode="auto">
          <a:xfrm>
            <a:off x="4969411" y="5699910"/>
            <a:ext cx="381411" cy="437544"/>
          </a:xfrm>
          <a:custGeom>
            <a:gdLst>
              <a:gd fmla="*/ 104 w 112" name="T0"/>
              <a:gd fmla="*/ 20 h 128" name="T1"/>
              <a:gd fmla="*/ 100 w 112" name="T2"/>
              <a:gd fmla="*/ 5 h 128" name="T3"/>
              <a:gd fmla="*/ 92 w 112" name="T4"/>
              <a:gd fmla="*/ 0 h 128" name="T5"/>
              <a:gd fmla="*/ 20 w 112" name="T6"/>
              <a:gd fmla="*/ 0 h 128" name="T7"/>
              <a:gd fmla="*/ 12 w 112" name="T8"/>
              <a:gd fmla="*/ 5 h 128" name="T9"/>
              <a:gd fmla="*/ 8 w 112" name="T10"/>
              <a:gd fmla="*/ 20 h 128" name="T11"/>
              <a:gd fmla="*/ 0 w 112" name="T12"/>
              <a:gd fmla="*/ 28 h 128" name="T13"/>
              <a:gd fmla="*/ 0 w 112" name="T14"/>
              <a:gd fmla="*/ 40 h 128" name="T15"/>
              <a:gd fmla="*/ 8 w 112" name="T16"/>
              <a:gd fmla="*/ 48 h 128" name="T17"/>
              <a:gd fmla="*/ 12 w 112" name="T18"/>
              <a:gd fmla="*/ 48 h 128" name="T19"/>
              <a:gd fmla="*/ 12 w 112" name="T20"/>
              <a:gd fmla="*/ 49 h 128" name="T21"/>
              <a:gd fmla="*/ 20 w 112" name="T22"/>
              <a:gd fmla="*/ 121 h 128" name="T23"/>
              <a:gd fmla="*/ 28 w 112" name="T24"/>
              <a:gd fmla="*/ 128 h 128" name="T25"/>
              <a:gd fmla="*/ 84 w 112" name="T26"/>
              <a:gd fmla="*/ 128 h 128" name="T27"/>
              <a:gd fmla="*/ 92 w 112" name="T28"/>
              <a:gd fmla="*/ 121 h 128" name="T29"/>
              <a:gd fmla="*/ 100 w 112" name="T30"/>
              <a:gd fmla="*/ 49 h 128" name="T31"/>
              <a:gd fmla="*/ 100 w 112" name="T32"/>
              <a:gd fmla="*/ 48 h 128" name="T33"/>
              <a:gd fmla="*/ 104 w 112" name="T34"/>
              <a:gd fmla="*/ 48 h 128" name="T35"/>
              <a:gd fmla="*/ 112 w 112" name="T36"/>
              <a:gd fmla="*/ 40 h 128" name="T37"/>
              <a:gd fmla="*/ 112 w 112" name="T38"/>
              <a:gd fmla="*/ 28 h 128" name="T39"/>
              <a:gd fmla="*/ 104 w 112" name="T40"/>
              <a:gd fmla="*/ 20 h 128" name="T41"/>
              <a:gd fmla="*/ 20 w 112" name="T42"/>
              <a:gd fmla="*/ 8 h 128" name="T43"/>
              <a:gd fmla="*/ 92 w 112" name="T44"/>
              <a:gd fmla="*/ 8 h 128" name="T45"/>
              <a:gd fmla="*/ 96 w 112" name="T46"/>
              <a:gd fmla="*/ 20 h 128" name="T47"/>
              <a:gd fmla="*/ 16 w 112" name="T48"/>
              <a:gd fmla="*/ 20 h 128" name="T49"/>
              <a:gd fmla="*/ 20 w 112" name="T50"/>
              <a:gd fmla="*/ 8 h 128" name="T51"/>
              <a:gd fmla="*/ 28 w 112" name="T52"/>
              <a:gd fmla="*/ 120 h 128" name="T53"/>
              <a:gd fmla="*/ 27 w 112" name="T54"/>
              <a:gd fmla="*/ 108 h 128" name="T55"/>
              <a:gd fmla="*/ 85 w 112" name="T56"/>
              <a:gd fmla="*/ 108 h 128" name="T57"/>
              <a:gd fmla="*/ 84 w 112" name="T58"/>
              <a:gd fmla="*/ 120 h 128" name="T59"/>
              <a:gd fmla="*/ 28 w 112" name="T60"/>
              <a:gd fmla="*/ 120 h 128" name="T61"/>
              <a:gd fmla="*/ 86 w 112" name="T62"/>
              <a:gd fmla="*/ 104 h 128" name="T63"/>
              <a:gd fmla="*/ 26 w 112" name="T64"/>
              <a:gd fmla="*/ 104 h 128" name="T65"/>
              <a:gd fmla="*/ 22 w 112" name="T66"/>
              <a:gd fmla="*/ 64 h 128" name="T67"/>
              <a:gd fmla="*/ 90 w 112" name="T68"/>
              <a:gd fmla="*/ 64 h 128" name="T69"/>
              <a:gd fmla="*/ 86 w 112" name="T70"/>
              <a:gd fmla="*/ 104 h 128" name="T71"/>
              <a:gd fmla="*/ 91 w 112" name="T72"/>
              <a:gd fmla="*/ 60 h 128" name="T73"/>
              <a:gd fmla="*/ 21 w 112" name="T74"/>
              <a:gd fmla="*/ 60 h 128" name="T75"/>
              <a:gd fmla="*/ 20 w 112" name="T76"/>
              <a:gd fmla="*/ 48 h 128" name="T77"/>
              <a:gd fmla="*/ 92 w 112" name="T78"/>
              <a:gd fmla="*/ 48 h 128" name="T79"/>
              <a:gd fmla="*/ 91 w 112" name="T80"/>
              <a:gd fmla="*/ 60 h 128" name="T81"/>
              <a:gd fmla="*/ 104 w 112" name="T82"/>
              <a:gd fmla="*/ 40 h 128" name="T83"/>
              <a:gd fmla="*/ 8 w 112" name="T84"/>
              <a:gd fmla="*/ 40 h 128" name="T85"/>
              <a:gd fmla="*/ 8 w 112" name="T86"/>
              <a:gd fmla="*/ 28 h 128" name="T87"/>
              <a:gd fmla="*/ 104 w 112" name="T88"/>
              <a:gd fmla="*/ 28 h 128" name="T89"/>
              <a:gd fmla="*/ 104 w 112" name="T90"/>
              <a:gd fmla="*/ 40 h 12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28" w="112">
                <a:moveTo>
                  <a:pt x="104" y="20"/>
                </a:moveTo>
                <a:cubicBezTo>
                  <a:pt x="100" y="5"/>
                  <a:pt x="100" y="5"/>
                  <a:pt x="100" y="5"/>
                </a:cubicBezTo>
                <a:cubicBezTo>
                  <a:pt x="99" y="2"/>
                  <a:pt x="95" y="0"/>
                  <a:pt x="92" y="0"/>
                </a:cubicBezTo>
                <a:cubicBezTo>
                  <a:pt x="20" y="0"/>
                  <a:pt x="20" y="0"/>
                  <a:pt x="20" y="0"/>
                </a:cubicBezTo>
                <a:cubicBezTo>
                  <a:pt x="17" y="0"/>
                  <a:pt x="13" y="2"/>
                  <a:pt x="12" y="5"/>
                </a:cubicBezTo>
                <a:cubicBezTo>
                  <a:pt x="8" y="20"/>
                  <a:pt x="8" y="20"/>
                  <a:pt x="8" y="20"/>
                </a:cubicBezTo>
                <a:cubicBezTo>
                  <a:pt x="3" y="20"/>
                  <a:pt x="0" y="24"/>
                  <a:pt x="0" y="28"/>
                </a:cubicBezTo>
                <a:cubicBezTo>
                  <a:pt x="0" y="40"/>
                  <a:pt x="0" y="40"/>
                  <a:pt x="0" y="40"/>
                </a:cubicBezTo>
                <a:cubicBezTo>
                  <a:pt x="0" y="44"/>
                  <a:pt x="4" y="48"/>
                  <a:pt x="8" y="48"/>
                </a:cubicBezTo>
                <a:cubicBezTo>
                  <a:pt x="12" y="48"/>
                  <a:pt x="12" y="48"/>
                  <a:pt x="12" y="48"/>
                </a:cubicBezTo>
                <a:cubicBezTo>
                  <a:pt x="12" y="48"/>
                  <a:pt x="12" y="49"/>
                  <a:pt x="12" y="49"/>
                </a:cubicBezTo>
                <a:cubicBezTo>
                  <a:pt x="20" y="121"/>
                  <a:pt x="20" y="121"/>
                  <a:pt x="20" y="121"/>
                </a:cubicBezTo>
                <a:cubicBezTo>
                  <a:pt x="20" y="125"/>
                  <a:pt x="24" y="128"/>
                  <a:pt x="28" y="128"/>
                </a:cubicBezTo>
                <a:cubicBezTo>
                  <a:pt x="84" y="128"/>
                  <a:pt x="84" y="128"/>
                  <a:pt x="84" y="128"/>
                </a:cubicBezTo>
                <a:cubicBezTo>
                  <a:pt x="88" y="128"/>
                  <a:pt x="92" y="125"/>
                  <a:pt x="92" y="121"/>
                </a:cubicBezTo>
                <a:cubicBezTo>
                  <a:pt x="100" y="49"/>
                  <a:pt x="100" y="49"/>
                  <a:pt x="100" y="49"/>
                </a:cubicBezTo>
                <a:cubicBezTo>
                  <a:pt x="100" y="49"/>
                  <a:pt x="100" y="48"/>
                  <a:pt x="100" y="48"/>
                </a:cubicBezTo>
                <a:cubicBezTo>
                  <a:pt x="104" y="48"/>
                  <a:pt x="104" y="48"/>
                  <a:pt x="104" y="48"/>
                </a:cubicBezTo>
                <a:cubicBezTo>
                  <a:pt x="108" y="48"/>
                  <a:pt x="112" y="44"/>
                  <a:pt x="112" y="40"/>
                </a:cubicBezTo>
                <a:cubicBezTo>
                  <a:pt x="112" y="28"/>
                  <a:pt x="112" y="28"/>
                  <a:pt x="112" y="28"/>
                </a:cubicBezTo>
                <a:cubicBezTo>
                  <a:pt x="112" y="24"/>
                  <a:pt x="109" y="20"/>
                  <a:pt x="104" y="20"/>
                </a:cubicBezTo>
                <a:close/>
                <a:moveTo>
                  <a:pt x="20" y="8"/>
                </a:moveTo>
                <a:cubicBezTo>
                  <a:pt x="92" y="8"/>
                  <a:pt x="92" y="8"/>
                  <a:pt x="92" y="8"/>
                </a:cubicBezTo>
                <a:cubicBezTo>
                  <a:pt x="96" y="20"/>
                  <a:pt x="96" y="20"/>
                  <a:pt x="96" y="20"/>
                </a:cubicBezTo>
                <a:cubicBezTo>
                  <a:pt x="16" y="20"/>
                  <a:pt x="16" y="20"/>
                  <a:pt x="16" y="20"/>
                </a:cubicBezTo>
                <a:lnTo>
                  <a:pt x="20" y="8"/>
                </a:lnTo>
                <a:close/>
                <a:moveTo>
                  <a:pt x="28" y="120"/>
                </a:moveTo>
                <a:cubicBezTo>
                  <a:pt x="27" y="108"/>
                  <a:pt x="27" y="108"/>
                  <a:pt x="27" y="108"/>
                </a:cubicBezTo>
                <a:cubicBezTo>
                  <a:pt x="85" y="108"/>
                  <a:pt x="85" y="108"/>
                  <a:pt x="85" y="108"/>
                </a:cubicBezTo>
                <a:cubicBezTo>
                  <a:pt x="84" y="120"/>
                  <a:pt x="84" y="120"/>
                  <a:pt x="84" y="120"/>
                </a:cubicBezTo>
                <a:lnTo>
                  <a:pt x="28" y="120"/>
                </a:lnTo>
                <a:close/>
                <a:moveTo>
                  <a:pt x="86" y="104"/>
                </a:moveTo>
                <a:cubicBezTo>
                  <a:pt x="26" y="104"/>
                  <a:pt x="26" y="104"/>
                  <a:pt x="26" y="104"/>
                </a:cubicBezTo>
                <a:cubicBezTo>
                  <a:pt x="22" y="64"/>
                  <a:pt x="22" y="64"/>
                  <a:pt x="22" y="64"/>
                </a:cubicBezTo>
                <a:cubicBezTo>
                  <a:pt x="90" y="64"/>
                  <a:pt x="90" y="64"/>
                  <a:pt x="90" y="64"/>
                </a:cubicBezTo>
                <a:lnTo>
                  <a:pt x="86" y="104"/>
                </a:lnTo>
                <a:close/>
                <a:moveTo>
                  <a:pt x="91" y="60"/>
                </a:moveTo>
                <a:cubicBezTo>
                  <a:pt x="21" y="60"/>
                  <a:pt x="21" y="60"/>
                  <a:pt x="21" y="60"/>
                </a:cubicBezTo>
                <a:cubicBezTo>
                  <a:pt x="20" y="48"/>
                  <a:pt x="20" y="48"/>
                  <a:pt x="20" y="48"/>
                </a:cubicBezTo>
                <a:cubicBezTo>
                  <a:pt x="92" y="48"/>
                  <a:pt x="92" y="48"/>
                  <a:pt x="92" y="48"/>
                </a:cubicBezTo>
                <a:lnTo>
                  <a:pt x="91" y="60"/>
                </a:lnTo>
                <a:close/>
                <a:moveTo>
                  <a:pt x="104" y="40"/>
                </a:moveTo>
                <a:cubicBezTo>
                  <a:pt x="8" y="40"/>
                  <a:pt x="8" y="40"/>
                  <a:pt x="8" y="40"/>
                </a:cubicBezTo>
                <a:cubicBezTo>
                  <a:pt x="8" y="28"/>
                  <a:pt x="8" y="28"/>
                  <a:pt x="8" y="28"/>
                </a:cubicBezTo>
                <a:cubicBezTo>
                  <a:pt x="104" y="28"/>
                  <a:pt x="104" y="28"/>
                  <a:pt x="104" y="28"/>
                </a:cubicBezTo>
                <a:lnTo>
                  <a:pt x="104" y="40"/>
                </a:lnTo>
                <a:close/>
              </a:path>
            </a:pathLst>
          </a:custGeom>
          <a:solidFill>
            <a:schemeClr val="tx1"/>
          </a:solid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cxnSp>
        <p:nvCxnSpPr>
          <p:cNvPr id="88" name="Straight Connector 176"/>
          <p:cNvCxnSpPr/>
          <p:nvPr/>
        </p:nvCxnSpPr>
        <p:spPr>
          <a:xfrm flipH="1">
            <a:off x="3322231" y="3113807"/>
            <a:ext cx="76033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177"/>
          <p:cNvCxnSpPr/>
          <p:nvPr/>
        </p:nvCxnSpPr>
        <p:spPr>
          <a:xfrm flipH="1">
            <a:off x="3322231" y="4540050"/>
            <a:ext cx="76033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178"/>
          <p:cNvCxnSpPr/>
          <p:nvPr/>
        </p:nvCxnSpPr>
        <p:spPr>
          <a:xfrm flipH="1">
            <a:off x="3322231" y="5826768"/>
            <a:ext cx="76033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179"/>
          <p:cNvCxnSpPr/>
          <p:nvPr/>
        </p:nvCxnSpPr>
        <p:spPr>
          <a:xfrm>
            <a:off x="8083087" y="3113807"/>
            <a:ext cx="76033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180"/>
          <p:cNvCxnSpPr/>
          <p:nvPr/>
        </p:nvCxnSpPr>
        <p:spPr>
          <a:xfrm>
            <a:off x="8083087" y="4540050"/>
            <a:ext cx="76033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3" name="Straight Connector 183"/>
          <p:cNvCxnSpPr/>
          <p:nvPr/>
        </p:nvCxnSpPr>
        <p:spPr>
          <a:xfrm>
            <a:off x="8083087" y="5826768"/>
            <a:ext cx="76033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5" name="TextBox 187"/>
          <p:cNvSpPr txBox="1"/>
          <p:nvPr/>
        </p:nvSpPr>
        <p:spPr>
          <a:xfrm>
            <a:off x="8284963" y="1859875"/>
            <a:ext cx="1899770" cy="335280"/>
          </a:xfrm>
          <a:prstGeom prst="rect">
            <a:avLst/>
          </a:prstGeom>
          <a:noFill/>
        </p:spPr>
        <p:txBody>
          <a:bodyPr rtlCol="0" wrap="square">
            <a:spAutoFit/>
          </a:bodyPr>
          <a:lstStyle/>
          <a:p>
            <a:r>
              <a:rPr altLang="zh-CN" b="1" lang="en-US" sz="1600">
                <a:latin charset="-122" panose="02010600040101010101" pitchFamily="2" typeface="华文细黑"/>
                <a:ea charset="-122" pitchFamily="2" typeface="华文细黑"/>
              </a:rPr>
              <a:t>KEYWORDS</a:t>
            </a:r>
          </a:p>
        </p:txBody>
      </p:sp>
      <p:sp>
        <p:nvSpPr>
          <p:cNvPr id="96" name="TextBox 188"/>
          <p:cNvSpPr txBox="1"/>
          <p:nvPr/>
        </p:nvSpPr>
        <p:spPr>
          <a:xfrm>
            <a:off x="8284966" y="2220218"/>
            <a:ext cx="1904349" cy="626364"/>
          </a:xfrm>
          <a:prstGeom prst="rect">
            <a:avLst/>
          </a:prstGeom>
          <a:noFill/>
        </p:spPr>
        <p:txBody>
          <a:bodyPr rtlCol="0" wrap="square">
            <a:spAutoFit/>
          </a:bodyPr>
          <a:lstStyle/>
          <a:p>
            <a:pPr>
              <a:lnSpc>
                <a:spcPct val="130000"/>
              </a:lnSpc>
            </a:pPr>
            <a:r>
              <a:rPr altLang="zh-CN" lang="en-US" sz="900">
                <a:latin charset="-122" panose="02010600040101010101" pitchFamily="2" typeface="华文细黑"/>
                <a:ea charset="-122" pitchFamily="2" typeface="华文细黑"/>
              </a:rPr>
              <a:t>A designer can use default text to simulate what text would look like.</a:t>
            </a:r>
          </a:p>
        </p:txBody>
      </p:sp>
      <p:sp>
        <p:nvSpPr>
          <p:cNvPr id="98" name="TextBox 191"/>
          <p:cNvSpPr txBox="1"/>
          <p:nvPr/>
        </p:nvSpPr>
        <p:spPr>
          <a:xfrm>
            <a:off x="8284963" y="3359677"/>
            <a:ext cx="1899770" cy="335280"/>
          </a:xfrm>
          <a:prstGeom prst="rect">
            <a:avLst/>
          </a:prstGeom>
          <a:noFill/>
        </p:spPr>
        <p:txBody>
          <a:bodyPr rtlCol="0" wrap="square">
            <a:spAutoFit/>
          </a:bodyPr>
          <a:lstStyle/>
          <a:p>
            <a:r>
              <a:rPr altLang="zh-CN" b="1" lang="en-US" sz="1600">
                <a:latin charset="-122" panose="02010600040101010101" pitchFamily="2" typeface="华文细黑"/>
                <a:ea charset="-122" pitchFamily="2" typeface="华文细黑"/>
              </a:rPr>
              <a:t>KEYWORDS</a:t>
            </a:r>
          </a:p>
        </p:txBody>
      </p:sp>
      <p:sp>
        <p:nvSpPr>
          <p:cNvPr id="99" name="TextBox 193"/>
          <p:cNvSpPr txBox="1"/>
          <p:nvPr/>
        </p:nvSpPr>
        <p:spPr>
          <a:xfrm>
            <a:off x="8284966" y="3720023"/>
            <a:ext cx="1904349" cy="626364"/>
          </a:xfrm>
          <a:prstGeom prst="rect">
            <a:avLst/>
          </a:prstGeom>
          <a:noFill/>
        </p:spPr>
        <p:txBody>
          <a:bodyPr rtlCol="0" wrap="square">
            <a:spAutoFit/>
          </a:bodyPr>
          <a:lstStyle/>
          <a:p>
            <a:pPr>
              <a:lnSpc>
                <a:spcPct val="130000"/>
              </a:lnSpc>
            </a:pPr>
            <a:r>
              <a:rPr altLang="zh-CN" lang="en-US" sz="900">
                <a:latin charset="-122" panose="02010600040101010101" pitchFamily="2" typeface="华文细黑"/>
                <a:ea charset="-122" pitchFamily="2" typeface="华文细黑"/>
              </a:rPr>
              <a:t>A designer can use default text to simulate what text would look like.</a:t>
            </a:r>
          </a:p>
        </p:txBody>
      </p:sp>
      <p:sp>
        <p:nvSpPr>
          <p:cNvPr id="101" name="TextBox 195"/>
          <p:cNvSpPr txBox="1"/>
          <p:nvPr/>
        </p:nvSpPr>
        <p:spPr>
          <a:xfrm>
            <a:off x="8284963" y="4673628"/>
            <a:ext cx="1899770" cy="335280"/>
          </a:xfrm>
          <a:prstGeom prst="rect">
            <a:avLst/>
          </a:prstGeom>
          <a:noFill/>
        </p:spPr>
        <p:txBody>
          <a:bodyPr rtlCol="0" wrap="square">
            <a:spAutoFit/>
          </a:bodyPr>
          <a:lstStyle/>
          <a:p>
            <a:r>
              <a:rPr altLang="zh-CN" b="1" lang="en-US" sz="1600">
                <a:latin charset="-122" panose="02010600040101010101" pitchFamily="2" typeface="华文细黑"/>
                <a:ea charset="-122" pitchFamily="2" typeface="华文细黑"/>
              </a:rPr>
              <a:t>KEYWORDS</a:t>
            </a:r>
          </a:p>
        </p:txBody>
      </p:sp>
      <p:sp>
        <p:nvSpPr>
          <p:cNvPr id="102" name="TextBox 199"/>
          <p:cNvSpPr txBox="1"/>
          <p:nvPr/>
        </p:nvSpPr>
        <p:spPr>
          <a:xfrm>
            <a:off x="8284966" y="5033973"/>
            <a:ext cx="1904349" cy="626364"/>
          </a:xfrm>
          <a:prstGeom prst="rect">
            <a:avLst/>
          </a:prstGeom>
          <a:noFill/>
        </p:spPr>
        <p:txBody>
          <a:bodyPr rtlCol="0" wrap="square">
            <a:spAutoFit/>
          </a:bodyPr>
          <a:lstStyle/>
          <a:p>
            <a:pPr>
              <a:lnSpc>
                <a:spcPct val="130000"/>
              </a:lnSpc>
            </a:pPr>
            <a:r>
              <a:rPr altLang="zh-CN" lang="en-US" sz="900">
                <a:latin charset="-122" panose="02010600040101010101" pitchFamily="2" typeface="华文细黑"/>
                <a:ea charset="-122" pitchFamily="2" typeface="华文细黑"/>
              </a:rPr>
              <a:t>A designer can use default text to simulate what text would look like.</a:t>
            </a:r>
          </a:p>
        </p:txBody>
      </p:sp>
      <p:sp>
        <p:nvSpPr>
          <p:cNvPr id="104" name="TextBox 203"/>
          <p:cNvSpPr txBox="1"/>
          <p:nvPr/>
        </p:nvSpPr>
        <p:spPr>
          <a:xfrm>
            <a:off x="2014871" y="1860689"/>
            <a:ext cx="1865821" cy="335280"/>
          </a:xfrm>
          <a:prstGeom prst="rect">
            <a:avLst/>
          </a:prstGeom>
          <a:noFill/>
        </p:spPr>
        <p:txBody>
          <a:bodyPr rtlCol="0" wrap="square">
            <a:spAutoFit/>
          </a:bodyPr>
          <a:lstStyle/>
          <a:p>
            <a:pPr algn="r"/>
            <a:r>
              <a:rPr b="1" lang="en-US" sz="1600">
                <a:latin charset="-122" panose="02010600040101010101" pitchFamily="2" typeface="华文细黑"/>
                <a:ea charset="-122" pitchFamily="2" typeface="华文细黑"/>
              </a:rPr>
              <a:t>KEYWORDS</a:t>
            </a:r>
          </a:p>
        </p:txBody>
      </p:sp>
      <p:sp>
        <p:nvSpPr>
          <p:cNvPr id="105" name="TextBox 204"/>
          <p:cNvSpPr txBox="1"/>
          <p:nvPr/>
        </p:nvSpPr>
        <p:spPr>
          <a:xfrm>
            <a:off x="1818085" y="2221034"/>
            <a:ext cx="2062605" cy="626364"/>
          </a:xfrm>
          <a:prstGeom prst="rect">
            <a:avLst/>
          </a:prstGeom>
          <a:noFill/>
        </p:spPr>
        <p:txBody>
          <a:bodyPr rtlCol="0" wrap="square">
            <a:spAutoFit/>
          </a:bodyPr>
          <a:lstStyle/>
          <a:p>
            <a:pPr algn="r">
              <a:lnSpc>
                <a:spcPct val="130000"/>
              </a:lnSpc>
            </a:pPr>
            <a:r>
              <a:rPr altLang="zh-CN" lang="en-US" sz="900">
                <a:latin charset="-122" panose="02010600040101010101" pitchFamily="2" typeface="华文细黑"/>
                <a:ea charset="-122" pitchFamily="2" typeface="华文细黑"/>
              </a:rPr>
              <a:t>A designer can use default text to simulate what text would look like.</a:t>
            </a:r>
          </a:p>
        </p:txBody>
      </p:sp>
      <p:sp>
        <p:nvSpPr>
          <p:cNvPr id="107" name="TextBox 206"/>
          <p:cNvSpPr txBox="1"/>
          <p:nvPr/>
        </p:nvSpPr>
        <p:spPr>
          <a:xfrm>
            <a:off x="2014871" y="3365919"/>
            <a:ext cx="1865821" cy="335280"/>
          </a:xfrm>
          <a:prstGeom prst="rect">
            <a:avLst/>
          </a:prstGeom>
          <a:noFill/>
        </p:spPr>
        <p:txBody>
          <a:bodyPr rtlCol="0" wrap="square">
            <a:spAutoFit/>
          </a:bodyPr>
          <a:lstStyle/>
          <a:p>
            <a:pPr algn="r"/>
            <a:r>
              <a:rPr altLang="zh-CN" b="1" lang="en-US" sz="1600">
                <a:latin charset="-122" panose="02010600040101010101" pitchFamily="2" typeface="华文细黑"/>
                <a:ea charset="-122" pitchFamily="2" typeface="华文细黑"/>
              </a:rPr>
              <a:t>KEYWORDS</a:t>
            </a:r>
          </a:p>
        </p:txBody>
      </p:sp>
      <p:sp>
        <p:nvSpPr>
          <p:cNvPr id="108" name="TextBox 207"/>
          <p:cNvSpPr txBox="1"/>
          <p:nvPr/>
        </p:nvSpPr>
        <p:spPr>
          <a:xfrm>
            <a:off x="1818086" y="3726264"/>
            <a:ext cx="2062604" cy="626364"/>
          </a:xfrm>
          <a:prstGeom prst="rect">
            <a:avLst/>
          </a:prstGeom>
          <a:noFill/>
        </p:spPr>
        <p:txBody>
          <a:bodyPr rtlCol="0" wrap="square">
            <a:spAutoFit/>
          </a:bodyPr>
          <a:lstStyle/>
          <a:p>
            <a:pPr algn="r">
              <a:lnSpc>
                <a:spcPct val="130000"/>
              </a:lnSpc>
            </a:pPr>
            <a:r>
              <a:rPr altLang="zh-CN" lang="en-US" sz="900">
                <a:latin charset="-122" panose="02010600040101010101" pitchFamily="2" typeface="华文细黑"/>
                <a:ea charset="-122" pitchFamily="2" typeface="华文细黑"/>
              </a:rPr>
              <a:t>A designer can use default text to simulate what text would look like.</a:t>
            </a:r>
          </a:p>
        </p:txBody>
      </p:sp>
      <p:sp>
        <p:nvSpPr>
          <p:cNvPr id="110" name="TextBox 209"/>
          <p:cNvSpPr txBox="1"/>
          <p:nvPr/>
        </p:nvSpPr>
        <p:spPr>
          <a:xfrm>
            <a:off x="2014871" y="4673628"/>
            <a:ext cx="1865821" cy="335280"/>
          </a:xfrm>
          <a:prstGeom prst="rect">
            <a:avLst/>
          </a:prstGeom>
          <a:noFill/>
        </p:spPr>
        <p:txBody>
          <a:bodyPr rtlCol="0" wrap="square">
            <a:spAutoFit/>
          </a:bodyPr>
          <a:lstStyle/>
          <a:p>
            <a:pPr algn="r"/>
            <a:r>
              <a:rPr altLang="zh-CN" b="1" lang="en-US" sz="1600">
                <a:latin charset="-122" panose="02010600040101010101" pitchFamily="2" typeface="华文细黑"/>
                <a:ea charset="-122" pitchFamily="2" typeface="华文细黑"/>
              </a:rPr>
              <a:t>KEYWORDS</a:t>
            </a:r>
          </a:p>
        </p:txBody>
      </p:sp>
      <p:sp>
        <p:nvSpPr>
          <p:cNvPr id="111" name="TextBox 210"/>
          <p:cNvSpPr txBox="1"/>
          <p:nvPr/>
        </p:nvSpPr>
        <p:spPr>
          <a:xfrm>
            <a:off x="1818085" y="5033973"/>
            <a:ext cx="2062605" cy="626364"/>
          </a:xfrm>
          <a:prstGeom prst="rect">
            <a:avLst/>
          </a:prstGeom>
          <a:noFill/>
        </p:spPr>
        <p:txBody>
          <a:bodyPr rtlCol="0" wrap="square">
            <a:spAutoFit/>
          </a:bodyPr>
          <a:lstStyle/>
          <a:p>
            <a:pPr algn="r">
              <a:lnSpc>
                <a:spcPct val="130000"/>
              </a:lnSpc>
            </a:pPr>
            <a:r>
              <a:rPr altLang="zh-CN" lang="en-US" sz="900">
                <a:latin charset="-122" panose="02010600040101010101" pitchFamily="2" typeface="华文细黑"/>
                <a:ea charset="-122" pitchFamily="2" typeface="华文细黑"/>
              </a:rPr>
              <a:t>A designer can use default text to simulate what text would look like.</a:t>
            </a:r>
          </a:p>
        </p:txBody>
      </p:sp>
      <p:grpSp>
        <p:nvGrpSpPr>
          <p:cNvPr id="48" name="组合 47"/>
          <p:cNvGrpSpPr/>
          <p:nvPr/>
        </p:nvGrpSpPr>
        <p:grpSpPr>
          <a:xfrm>
            <a:off x="-6508" y="258236"/>
            <a:ext cx="4151250" cy="1200863"/>
            <a:chOff x="-259891" y="-1"/>
            <a:chExt cx="4151250" cy="1200863"/>
          </a:xfrm>
        </p:grpSpPr>
        <p:sp>
          <p:nvSpPr>
            <p:cNvPr id="49" name="图文框 48"/>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50" name="图片 49"/>
            <p:cNvPicPr>
              <a:picLocks noChangeAspect="1"/>
            </p:cNvPicPr>
            <p:nvPr/>
          </p:nvPicPr>
          <p:blipFill>
            <a:blip r:embed="rId3">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51" name="文本框 50"/>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52" name="文本框 51"/>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4177893" y="190222"/>
            <a:ext cx="7736107" cy="6927508"/>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rot="1029016">
            <a:off x="521061" y="1548367"/>
            <a:ext cx="3966765" cy="3519317"/>
          </a:xfrm>
          <a:prstGeom prst="rect">
            <a:avLst/>
          </a:prstGeom>
        </p:spPr>
      </p:pic>
      <p:sp>
        <p:nvSpPr>
          <p:cNvPr id="9" name="文本框 8"/>
          <p:cNvSpPr txBox="1"/>
          <p:nvPr/>
        </p:nvSpPr>
        <p:spPr>
          <a:xfrm>
            <a:off x="1385930" y="2377002"/>
            <a:ext cx="4710069" cy="1844040"/>
          </a:xfrm>
          <a:prstGeom prst="rect">
            <a:avLst/>
          </a:prstGeom>
          <a:noFill/>
        </p:spPr>
        <p:txBody>
          <a:bodyPr rtlCol="0" wrap="square">
            <a:spAutoFit/>
          </a:bodyPr>
          <a:lstStyle/>
          <a:p>
            <a:pPr algn="dist"/>
            <a:r>
              <a:rPr altLang="zh-CN" lang="en-US" smtClean="0" sz="11500">
                <a:latin charset="0" panose="020b0806030902050204" pitchFamily="34" typeface="Impact"/>
              </a:rPr>
              <a:t>PART03</a:t>
            </a:r>
          </a:p>
        </p:txBody>
      </p:sp>
      <p:sp>
        <p:nvSpPr>
          <p:cNvPr id="10" name="文本框 9"/>
          <p:cNvSpPr txBox="1"/>
          <p:nvPr/>
        </p:nvSpPr>
        <p:spPr>
          <a:xfrm>
            <a:off x="1426874" y="4024700"/>
            <a:ext cx="4578142" cy="579120"/>
          </a:xfrm>
          <a:prstGeom prst="rect">
            <a:avLst/>
          </a:prstGeom>
          <a:noFill/>
        </p:spPr>
        <p:txBody>
          <a:bodyPr rtlCol="0" wrap="square">
            <a:spAutoFit/>
          </a:bodyPr>
          <a:lstStyle/>
          <a:p>
            <a:pPr algn="dist"/>
            <a:r>
              <a:rPr altLang="en-US" lang="zh-CN" smtClean="0" sz="3200">
                <a:latin charset="-122" panose="02000000000000000000" pitchFamily="2" typeface="方正兰亭粗黑简体"/>
                <a:ea charset="-122" panose="02000000000000000000" pitchFamily="2" typeface="方正兰亭粗黑简体"/>
              </a:rPr>
              <a:t>市场状况分析</a:t>
            </a:r>
          </a:p>
        </p:txBody>
      </p:sp>
    </p:spTree>
  </p:cSld>
  <p:clrMapOvr>
    <a:masterClrMapping/>
  </p:clrMapOvr>
  <p:transition spd="slow">
    <p:randomBar dir="vert"/>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485185"/>
            <a:ext cx="12192000" cy="2976331"/>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nvGrpSpPr>
          <p:cNvPr id="47" name="Group 41"/>
          <p:cNvGrpSpPr/>
          <p:nvPr/>
        </p:nvGrpSpPr>
        <p:grpSpPr>
          <a:xfrm>
            <a:off x="5327915" y="2726935"/>
            <a:ext cx="6491583" cy="3545148"/>
            <a:chOff x="2844800" y="1304396"/>
            <a:chExt cx="2803525" cy="1466250"/>
          </a:xfrm>
        </p:grpSpPr>
        <p:grpSp>
          <p:nvGrpSpPr>
            <p:cNvPr id="48" name="Group 44"/>
            <p:cNvGrpSpPr/>
            <p:nvPr/>
          </p:nvGrpSpPr>
          <p:grpSpPr>
            <a:xfrm>
              <a:off x="3209925" y="1304396"/>
              <a:ext cx="2073275" cy="1397000"/>
              <a:chOff x="4843457" y="992546"/>
              <a:chExt cx="2073275" cy="1397000"/>
            </a:xfrm>
          </p:grpSpPr>
          <p:sp>
            <p:nvSpPr>
              <p:cNvPr id="53" name="Freeform 12"/>
              <p:cNvSpPr/>
              <p:nvPr/>
            </p:nvSpPr>
            <p:spPr bwMode="auto">
              <a:xfrm>
                <a:off x="4843457" y="992546"/>
                <a:ext cx="2073275" cy="1397000"/>
              </a:xfrm>
              <a:custGeom>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b="b" l="0" r="r" t="0"/>
                <a:pathLst>
                  <a:path h="772" w="1146">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solidFill>
              <a:ln w="9525">
                <a:noFill/>
                <a:round/>
              </a:ln>
            </p:spPr>
            <p:txBody>
              <a:bodyPr anchor="t" anchorCtr="0" bIns="60960" compatLnSpc="1" lIns="121920" numCol="1" rIns="121920" tIns="60960" vert="horz" wrap="square"/>
              <a:lstStyle/>
              <a:p>
                <a:endParaRPr lang="en-US" sz="2400">
                  <a:solidFill>
                    <a:schemeClr val="tx1">
                      <a:lumMod val="50000"/>
                      <a:lumOff val="50000"/>
                    </a:schemeClr>
                  </a:solidFill>
                </a:endParaRPr>
              </a:p>
            </p:txBody>
          </p:sp>
          <p:sp>
            <p:nvSpPr>
              <p:cNvPr id="54" name="Rectangle 13"/>
              <p:cNvSpPr>
                <a:spLocks noChangeArrowheads="1"/>
              </p:cNvSpPr>
              <p:nvPr/>
            </p:nvSpPr>
            <p:spPr bwMode="auto">
              <a:xfrm>
                <a:off x="4926007" y="1068746"/>
                <a:ext cx="1914525" cy="1181100"/>
              </a:xfrm>
              <a:prstGeom prst="rect">
                <a:avLst/>
              </a:prstGeom>
              <a:blipFill>
                <a:blip r:embed="rId2"/>
                <a:stretch>
                  <a:fillRect/>
                </a:stretch>
              </a:blipFill>
              <a:ln w="9525">
                <a:noFill/>
                <a:miter lim="800000"/>
              </a:ln>
            </p:spPr>
            <p:txBody>
              <a:bodyPr anchor="t" anchorCtr="0" bIns="60960" compatLnSpc="1" lIns="121920" numCol="1" rIns="121920" tIns="60960" vert="horz" wrap="square"/>
              <a:lstStyle/>
              <a:p>
                <a:endParaRPr lang="en-US" sz="2400">
                  <a:solidFill>
                    <a:schemeClr val="tx1">
                      <a:lumMod val="50000"/>
                      <a:lumOff val="50000"/>
                    </a:schemeClr>
                  </a:solidFill>
                </a:endParaRPr>
              </a:p>
            </p:txBody>
          </p:sp>
          <p:sp>
            <p:nvSpPr>
              <p:cNvPr id="55" name="Freeform 21"/>
              <p:cNvSpPr/>
              <p:nvPr/>
            </p:nvSpPr>
            <p:spPr bwMode="auto">
              <a:xfrm>
                <a:off x="4936351" y="1068746"/>
                <a:ext cx="1901825" cy="1089025"/>
              </a:xfrm>
              <a:custGeom>
                <a:cxnLst>
                  <a:cxn ang="0">
                    <a:pos x="1198" y="0"/>
                  </a:cxn>
                  <a:cxn ang="0">
                    <a:pos x="0" y="0"/>
                  </a:cxn>
                  <a:cxn ang="0">
                    <a:pos x="1198" y="686"/>
                  </a:cxn>
                  <a:cxn ang="0">
                    <a:pos x="1198" y="0"/>
                  </a:cxn>
                </a:cxnLst>
                <a:rect b="b" l="0" r="r" t="0"/>
                <a:pathLst>
                  <a:path h="686" w="1198">
                    <a:moveTo>
                      <a:pt x="1198" y="0"/>
                    </a:moveTo>
                    <a:lnTo>
                      <a:pt x="0" y="0"/>
                    </a:lnTo>
                    <a:lnTo>
                      <a:pt x="1198" y="686"/>
                    </a:lnTo>
                    <a:lnTo>
                      <a:pt x="1198" y="0"/>
                    </a:lnTo>
                    <a:close/>
                  </a:path>
                </a:pathLst>
              </a:custGeom>
              <a:solidFill>
                <a:schemeClr val="bg1">
                  <a:alpha val="23000"/>
                </a:schemeClr>
              </a:solidFill>
              <a:ln w="9525">
                <a:noFill/>
                <a:round/>
              </a:ln>
            </p:spPr>
            <p:txBody>
              <a:bodyPr anchor="t" anchorCtr="0" bIns="60960" compatLnSpc="1" lIns="121920" numCol="1" rIns="121920" tIns="60960" vert="horz" wrap="square"/>
              <a:lstStyle/>
              <a:p>
                <a:endParaRPr lang="en-US" sz="2400">
                  <a:solidFill>
                    <a:schemeClr val="tx1">
                      <a:lumMod val="50000"/>
                      <a:lumOff val="50000"/>
                    </a:schemeClr>
                  </a:solidFill>
                </a:endParaRPr>
              </a:p>
            </p:txBody>
          </p:sp>
        </p:grpSp>
        <p:grpSp>
          <p:nvGrpSpPr>
            <p:cNvPr id="49" name="Group 43"/>
            <p:cNvGrpSpPr/>
            <p:nvPr/>
          </p:nvGrpSpPr>
          <p:grpSpPr>
            <a:xfrm>
              <a:off x="2844800" y="2648409"/>
              <a:ext cx="2803525" cy="122237"/>
              <a:chOff x="4462463" y="2425701"/>
              <a:chExt cx="2803525" cy="122237"/>
            </a:xfrm>
          </p:grpSpPr>
          <p:sp>
            <p:nvSpPr>
              <p:cNvPr id="50" name="Freeform 15"/>
              <p:cNvSpPr/>
              <p:nvPr/>
            </p:nvSpPr>
            <p:spPr bwMode="auto">
              <a:xfrm>
                <a:off x="4462463" y="2481263"/>
                <a:ext cx="2800350" cy="66675"/>
              </a:xfrm>
              <a:custGeom>
                <a:cxnLst>
                  <a:cxn ang="0">
                    <a:pos x="10" y="5"/>
                  </a:cxn>
                  <a:cxn ang="0">
                    <a:pos x="68" y="37"/>
                  </a:cxn>
                  <a:cxn ang="0">
                    <a:pos x="1487" y="37"/>
                  </a:cxn>
                  <a:cxn ang="0">
                    <a:pos x="1546" y="12"/>
                  </a:cxn>
                  <a:cxn ang="0">
                    <a:pos x="1547" y="0"/>
                  </a:cxn>
                  <a:cxn ang="0">
                    <a:pos x="10" y="5"/>
                  </a:cxn>
                </a:cxnLst>
                <a:rect b="b" l="0" r="r" t="0"/>
                <a:pathLst>
                  <a:path h="37" w="154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tx1"/>
              </a:solidFill>
              <a:ln w="9525">
                <a:noFill/>
                <a:round/>
              </a:ln>
            </p:spPr>
            <p:txBody>
              <a:bodyPr anchor="t" anchorCtr="0" bIns="60960" compatLnSpc="1" lIns="121920" numCol="1" rIns="121920" tIns="60960" vert="horz" wrap="square"/>
              <a:lstStyle/>
              <a:p>
                <a:endParaRPr lang="en-US" sz="2400">
                  <a:solidFill>
                    <a:schemeClr val="tx1">
                      <a:lumMod val="50000"/>
                      <a:lumOff val="50000"/>
                    </a:schemeClr>
                  </a:solidFill>
                </a:endParaRPr>
              </a:p>
            </p:txBody>
          </p:sp>
          <p:sp>
            <p:nvSpPr>
              <p:cNvPr id="51" name="Freeform 16"/>
              <p:cNvSpPr/>
              <p:nvPr/>
            </p:nvSpPr>
            <p:spPr bwMode="auto">
              <a:xfrm>
                <a:off x="4478338" y="2425701"/>
                <a:ext cx="2787650" cy="84138"/>
              </a:xfrm>
              <a:custGeom>
                <a:cxnLst>
                  <a:cxn ang="0">
                    <a:pos x="1" y="0"/>
                  </a:cxn>
                  <a:cxn ang="0">
                    <a:pos x="0" y="38"/>
                  </a:cxn>
                  <a:cxn ang="0">
                    <a:pos x="16" y="43"/>
                  </a:cxn>
                  <a:cxn ang="0">
                    <a:pos x="1522" y="43"/>
                  </a:cxn>
                  <a:cxn ang="0">
                    <a:pos x="1538" y="40"/>
                  </a:cxn>
                  <a:cxn ang="0">
                    <a:pos x="1538" y="0"/>
                  </a:cxn>
                  <a:cxn ang="0">
                    <a:pos x="1" y="0"/>
                  </a:cxn>
                </a:cxnLst>
                <a:rect b="b" l="0" r="r" t="0"/>
                <a:pathLst>
                  <a:path h="47" w="1540">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solidFill>
                <a:schemeClr val="tx1">
                  <a:lumMod val="50000"/>
                  <a:lumOff val="50000"/>
                </a:schemeClr>
              </a:solidFill>
              <a:ln w="9525">
                <a:noFill/>
                <a:round/>
              </a:ln>
            </p:spPr>
            <p:txBody>
              <a:bodyPr anchor="t" anchorCtr="0" bIns="60960" compatLnSpc="1" lIns="121920" numCol="1" rIns="121920" tIns="60960" vert="horz" wrap="square"/>
              <a:lstStyle/>
              <a:p>
                <a:endParaRPr lang="en-US" sz="2400">
                  <a:solidFill>
                    <a:schemeClr val="tx1">
                      <a:lumMod val="50000"/>
                      <a:lumOff val="50000"/>
                    </a:schemeClr>
                  </a:solidFill>
                </a:endParaRPr>
              </a:p>
            </p:txBody>
          </p:sp>
          <p:sp>
            <p:nvSpPr>
              <p:cNvPr id="52" name="Freeform 31"/>
              <p:cNvSpPr/>
              <p:nvPr/>
            </p:nvSpPr>
            <p:spPr bwMode="auto">
              <a:xfrm>
                <a:off x="5672138" y="2425701"/>
                <a:ext cx="392113" cy="44450"/>
              </a:xfrm>
              <a:custGeom>
                <a:cxnLst>
                  <a:cxn ang="0">
                    <a:pos x="20" y="22"/>
                  </a:cxn>
                  <a:cxn ang="0">
                    <a:pos x="198" y="22"/>
                  </a:cxn>
                  <a:cxn ang="0">
                    <a:pos x="215" y="1"/>
                  </a:cxn>
                  <a:cxn ang="0">
                    <a:pos x="6" y="0"/>
                  </a:cxn>
                  <a:cxn ang="0">
                    <a:pos x="20" y="22"/>
                  </a:cxn>
                </a:cxnLst>
                <a:rect b="b" l="0" r="r" t="0"/>
                <a:pathLst>
                  <a:path h="25" w="216">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ln>
            </p:spPr>
            <p:txBody>
              <a:bodyPr anchor="t" anchorCtr="0" bIns="60960" compatLnSpc="1" lIns="121920" numCol="1" rIns="121920" tIns="60960" vert="horz" wrap="square"/>
              <a:lstStyle/>
              <a:p>
                <a:endParaRPr lang="en-US" sz="2400">
                  <a:solidFill>
                    <a:schemeClr val="tx1">
                      <a:lumMod val="50000"/>
                      <a:lumOff val="50000"/>
                    </a:schemeClr>
                  </a:solidFill>
                </a:endParaRPr>
              </a:p>
            </p:txBody>
          </p:sp>
        </p:grpSp>
      </p:grpSp>
      <p:grpSp>
        <p:nvGrpSpPr>
          <p:cNvPr id="57" name="组合 56"/>
          <p:cNvGrpSpPr/>
          <p:nvPr/>
        </p:nvGrpSpPr>
        <p:grpSpPr>
          <a:xfrm>
            <a:off x="527381" y="2097143"/>
            <a:ext cx="5486399" cy="2076726"/>
            <a:chOff x="1210025" y="4083120"/>
            <a:chExt cx="2110403" cy="2076727"/>
          </a:xfrm>
        </p:grpSpPr>
        <p:sp>
          <p:nvSpPr>
            <p:cNvPr id="58" name="TextBox 32"/>
            <p:cNvSpPr txBox="1"/>
            <p:nvPr/>
          </p:nvSpPr>
          <p:spPr>
            <a:xfrm>
              <a:off x="1210026" y="4712911"/>
              <a:ext cx="2110402" cy="1654302"/>
            </a:xfrm>
            <a:prstGeom prst="rect">
              <a:avLst/>
            </a:prstGeom>
            <a:noFill/>
          </p:spPr>
          <p:txBody>
            <a:bodyPr bIns="45720" lIns="91440" rIns="91440" rtlCol="0" tIns="45720" wrap="square">
              <a:spAutoFit/>
            </a:bodyPr>
            <a:lstStyle/>
            <a:p>
              <a:pPr>
                <a:spcBef>
                  <a:spcPct val="0"/>
                </a:spcBef>
              </a:pPr>
              <a:r>
                <a:rPr altLang="zh-CN" lang="en-US" sz="1465">
                  <a:solidFill>
                    <a:schemeClr val="bg1"/>
                  </a:solidFill>
                  <a:latin charset="-122" panose="02010600040101010101" pitchFamily="2" typeface="华文细黑"/>
                  <a:ea charset="-122" pitchFamily="2" typeface="华文细黑"/>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t>
              </a:r>
            </a:p>
            <a:p>
              <a:pPr>
                <a:spcBef>
                  <a:spcPct val="0"/>
                </a:spcBef>
              </a:pPr>
              <a:r>
                <a:rPr altLang="zh-CN" lang="en-US" sz="1465">
                  <a:solidFill>
                    <a:schemeClr val="bg1"/>
                  </a:solidFill>
                  <a:latin charset="-122" panose="02010600040101010101" pitchFamily="2" typeface="华文细黑"/>
                  <a:ea charset="-122" pitchFamily="2" typeface="华文细黑"/>
                </a:rPr>
                <a:t> </a:t>
              </a:r>
            </a:p>
          </p:txBody>
        </p:sp>
        <p:sp>
          <p:nvSpPr>
            <p:cNvPr id="59" name="矩形 58"/>
            <p:cNvSpPr/>
            <p:nvPr/>
          </p:nvSpPr>
          <p:spPr>
            <a:xfrm>
              <a:off x="1210025" y="4083121"/>
              <a:ext cx="1095426" cy="416814"/>
            </a:xfrm>
            <a:prstGeom prst="rect">
              <a:avLst/>
            </a:prstGeom>
          </p:spPr>
          <p:txBody>
            <a:bodyPr wrap="square">
              <a:spAutoFit/>
            </a:bodyPr>
            <a:lstStyle/>
            <a:p>
              <a:pPr algn="dist"/>
              <a:r>
                <a:rPr altLang="zh-CN" lang="en-US" sz="2135">
                  <a:solidFill>
                    <a:schemeClr val="bg1"/>
                  </a:solidFill>
                  <a:latin charset="-122" panose="02010600040101010101" pitchFamily="2" typeface="华文细黑"/>
                  <a:ea charset="-122" pitchFamily="2" typeface="华文细黑"/>
                </a:rPr>
                <a:t>Title Goes Here</a:t>
              </a:r>
            </a:p>
          </p:txBody>
        </p:sp>
      </p:grpSp>
      <p:sp>
        <p:nvSpPr>
          <p:cNvPr id="61" name="TextBox 27"/>
          <p:cNvSpPr txBox="1"/>
          <p:nvPr/>
        </p:nvSpPr>
        <p:spPr>
          <a:xfrm>
            <a:off x="1288827" y="4755978"/>
            <a:ext cx="4039088" cy="498348"/>
          </a:xfrm>
          <a:prstGeom prst="rect">
            <a:avLst/>
          </a:prstGeom>
          <a:noFill/>
        </p:spPr>
        <p:txBody>
          <a:bodyPr rtlCol="0" wrap="square">
            <a:spAutoFit/>
          </a:bodyPr>
          <a:lstStyle/>
          <a:p>
            <a:r>
              <a:rPr altLang="zh-CN" lang="en-US" sz="1335">
                <a:latin charset="-122" panose="02010600040101010101" pitchFamily="2" typeface="华文细黑"/>
                <a:ea charset="-122" pitchFamily="2" typeface="华文细黑"/>
              </a:rPr>
              <a:t>A designer can use default text to simulate what text would look like. </a:t>
            </a:r>
          </a:p>
        </p:txBody>
      </p:sp>
      <p:grpSp>
        <p:nvGrpSpPr>
          <p:cNvPr id="63" name="组合 62"/>
          <p:cNvGrpSpPr/>
          <p:nvPr/>
        </p:nvGrpSpPr>
        <p:grpSpPr>
          <a:xfrm>
            <a:off x="527381" y="4653538"/>
            <a:ext cx="698500" cy="698500"/>
            <a:chOff x="1989981" y="992843"/>
            <a:chExt cx="523875" cy="523875"/>
          </a:xfrm>
        </p:grpSpPr>
        <p:sp>
          <p:nvSpPr>
            <p:cNvPr id="64" name="椭圆 63"/>
            <p:cNvSpPr/>
            <p:nvPr/>
          </p:nvSpPr>
          <p:spPr>
            <a:xfrm>
              <a:off x="1989981" y="992843"/>
              <a:ext cx="523875" cy="523875"/>
            </a:xfrm>
            <a:prstGeom prst="ellipse">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nvGrpSpPr>
            <p:cNvPr id="65" name="组合 64"/>
            <p:cNvGrpSpPr/>
            <p:nvPr/>
          </p:nvGrpSpPr>
          <p:grpSpPr>
            <a:xfrm>
              <a:off x="2117939" y="1182650"/>
              <a:ext cx="285591" cy="201412"/>
              <a:chOff x="1326496" y="4283251"/>
              <a:chExt cx="1129493" cy="796573"/>
            </a:xfrm>
          </p:grpSpPr>
          <p:cxnSp>
            <p:nvCxnSpPr>
              <p:cNvPr id="66" name="直接连接符 65"/>
              <p:cNvCxnSpPr/>
              <p:nvPr/>
            </p:nvCxnSpPr>
            <p:spPr>
              <a:xfrm>
                <a:off x="1537989" y="4295029"/>
                <a:ext cx="698725" cy="0"/>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2236914" y="4298775"/>
                <a:ext cx="219075" cy="21907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1899269" y="4524375"/>
                <a:ext cx="555448" cy="555449"/>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flipV="1">
                <a:off x="1328513" y="4514850"/>
                <a:ext cx="545924" cy="54592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326496" y="4308299"/>
                <a:ext cx="206551" cy="206551"/>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82" name="组合 81"/>
          <p:cNvGrpSpPr/>
          <p:nvPr/>
        </p:nvGrpSpPr>
        <p:grpSpPr>
          <a:xfrm>
            <a:off x="533469" y="5477299"/>
            <a:ext cx="698500" cy="698500"/>
            <a:chOff x="1162498" y="2336853"/>
            <a:chExt cx="523875" cy="523875"/>
          </a:xfrm>
        </p:grpSpPr>
        <p:sp>
          <p:nvSpPr>
            <p:cNvPr id="83" name="椭圆 82"/>
            <p:cNvSpPr/>
            <p:nvPr/>
          </p:nvSpPr>
          <p:spPr>
            <a:xfrm>
              <a:off x="1162498" y="2336853"/>
              <a:ext cx="523875" cy="523875"/>
            </a:xfrm>
            <a:prstGeom prst="ellipse">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nvGrpSpPr>
            <p:cNvPr id="84" name="组合 83"/>
            <p:cNvGrpSpPr/>
            <p:nvPr/>
          </p:nvGrpSpPr>
          <p:grpSpPr>
            <a:xfrm>
              <a:off x="1334360" y="2460255"/>
              <a:ext cx="180149" cy="341052"/>
              <a:chOff x="5130721" y="-266700"/>
              <a:chExt cx="990600" cy="1875362"/>
            </a:xfrm>
          </p:grpSpPr>
          <p:sp>
            <p:nvSpPr>
              <p:cNvPr id="85" name="椭圆 111"/>
              <p:cNvSpPr/>
              <p:nvPr/>
            </p:nvSpPr>
            <p:spPr>
              <a:xfrm>
                <a:off x="5130721" y="-266700"/>
                <a:ext cx="990600" cy="1501925"/>
              </a:xfrm>
              <a:custGeom>
                <a:rect b="b" l="l" r="r" t="t"/>
                <a:pathLst>
                  <a:path h="1501925" w="990600">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6" name="弧形 85"/>
              <p:cNvSpPr/>
              <p:nvPr/>
            </p:nvSpPr>
            <p:spPr>
              <a:xfrm rot="16200000">
                <a:off x="5353051" y="-23585"/>
                <a:ext cx="569126" cy="569126"/>
              </a:xfrm>
              <a:prstGeom prst="arc">
                <a:avLst>
                  <a:gd fmla="val 16200000" name="adj1"/>
                  <a:gd fmla="val 21549875"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p>
            </p:txBody>
          </p:sp>
          <p:cxnSp>
            <p:nvCxnSpPr>
              <p:cNvPr id="87" name="直接连接符 86"/>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88" name="弧形 87"/>
              <p:cNvSpPr/>
              <p:nvPr/>
            </p:nvSpPr>
            <p:spPr>
              <a:xfrm rot="18538540">
                <a:off x="5325301" y="899887"/>
                <a:ext cx="654615" cy="654614"/>
              </a:xfrm>
              <a:prstGeom prst="arc">
                <a:avLst>
                  <a:gd fmla="val 16825339" name="adj1"/>
                  <a:gd fmla="val 21059724"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p>
            </p:txBody>
          </p:sp>
          <p:sp>
            <p:nvSpPr>
              <p:cNvPr id="89" name="弧形 88"/>
              <p:cNvSpPr/>
              <p:nvPr/>
            </p:nvSpPr>
            <p:spPr>
              <a:xfrm rot="18000000">
                <a:off x="5378228" y="1039535"/>
                <a:ext cx="569127" cy="569127"/>
              </a:xfrm>
              <a:prstGeom prst="arc">
                <a:avLst>
                  <a:gd fmla="val 17524474" name="adj1"/>
                  <a:gd fmla="val 21013263"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p>
            </p:txBody>
          </p:sp>
        </p:grpSp>
      </p:grpSp>
      <p:sp>
        <p:nvSpPr>
          <p:cNvPr id="90" name="TextBox 27"/>
          <p:cNvSpPr txBox="1"/>
          <p:nvPr/>
        </p:nvSpPr>
        <p:spPr>
          <a:xfrm>
            <a:off x="1326091" y="5536748"/>
            <a:ext cx="4097835" cy="498348"/>
          </a:xfrm>
          <a:prstGeom prst="rect">
            <a:avLst/>
          </a:prstGeom>
          <a:noFill/>
        </p:spPr>
        <p:txBody>
          <a:bodyPr rtlCol="0" wrap="square">
            <a:spAutoFit/>
          </a:bodyPr>
          <a:lstStyle/>
          <a:p>
            <a:r>
              <a:rPr altLang="zh-CN" lang="en-US" sz="1335">
                <a:latin charset="-122" panose="02010600040101010101" pitchFamily="2" typeface="华文细黑"/>
                <a:ea charset="-122" pitchFamily="2" typeface="华文细黑"/>
              </a:rPr>
              <a:t>A designer can use default text to simulate what text would look like. </a:t>
            </a:r>
          </a:p>
        </p:txBody>
      </p:sp>
      <p:grpSp>
        <p:nvGrpSpPr>
          <p:cNvPr id="44" name="组合 43"/>
          <p:cNvGrpSpPr/>
          <p:nvPr/>
        </p:nvGrpSpPr>
        <p:grpSpPr>
          <a:xfrm>
            <a:off x="-6508" y="258236"/>
            <a:ext cx="4151250" cy="1200863"/>
            <a:chOff x="-259891" y="-1"/>
            <a:chExt cx="4151250" cy="1200863"/>
          </a:xfrm>
        </p:grpSpPr>
        <p:sp>
          <p:nvSpPr>
            <p:cNvPr id="45" name="图文框 44"/>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46" name="图片 45"/>
            <p:cNvPicPr>
              <a:picLocks noChangeAspect="1"/>
            </p:cNvPicPr>
            <p:nvPr/>
          </p:nvPicPr>
          <p:blipFill>
            <a:blip r:embed="rId3">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56" name="文本框 55"/>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60" name="文本框 59"/>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7"/>
                                        </p:tgtEl>
                                        <p:attrNameLst>
                                          <p:attrName>style.visibility</p:attrName>
                                        </p:attrNameLst>
                                      </p:cBhvr>
                                      <p:to>
                                        <p:strVal val="visible"/>
                                      </p:to>
                                    </p:set>
                                    <p:anim calcmode="lin" valueType="num">
                                      <p:cBhvr>
                                        <p:cTn dur="500" fill="hold" id="7"/>
                                        <p:tgtEl>
                                          <p:spTgt spid="47"/>
                                        </p:tgtEl>
                                        <p:attrNameLst>
                                          <p:attrName>ppt_w</p:attrName>
                                        </p:attrNameLst>
                                      </p:cBhvr>
                                      <p:tavLst>
                                        <p:tav tm="0">
                                          <p:val>
                                            <p:fltVal val="0"/>
                                          </p:val>
                                        </p:tav>
                                        <p:tav tm="100000">
                                          <p:val>
                                            <p:strVal val="#ppt_w"/>
                                          </p:val>
                                        </p:tav>
                                      </p:tavLst>
                                    </p:anim>
                                    <p:anim calcmode="lin" valueType="num">
                                      <p:cBhvr>
                                        <p:cTn dur="500" fill="hold" id="8"/>
                                        <p:tgtEl>
                                          <p:spTgt spid="47"/>
                                        </p:tgtEl>
                                        <p:attrNameLst>
                                          <p:attrName>ppt_h</p:attrName>
                                        </p:attrNameLst>
                                      </p:cBhvr>
                                      <p:tavLst>
                                        <p:tav tm="0">
                                          <p:val>
                                            <p:fltVal val="0"/>
                                          </p:val>
                                        </p:tav>
                                        <p:tav tm="100000">
                                          <p:val>
                                            <p:strVal val="#ppt_h"/>
                                          </p:val>
                                        </p:tav>
                                      </p:tavLst>
                                    </p:anim>
                                    <p:animEffect filter="fade" transition="in">
                                      <p:cBhvr>
                                        <p:cTn dur="500" id="9"/>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239349" y="1773565"/>
            <a:ext cx="2400000" cy="2400000"/>
          </a:xfrm>
          <a:prstGeom prst="ellipse">
            <a:avLst/>
          </a:prstGeom>
          <a:blipFill dpi="0" rotWithShape="1">
            <a:blip r:embed="rId2"/>
            <a:stretch>
              <a:fillRect l="-2000" r="-26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1" name="椭圆 70"/>
          <p:cNvSpPr/>
          <p:nvPr/>
        </p:nvSpPr>
        <p:spPr>
          <a:xfrm>
            <a:off x="4175787" y="3044957"/>
            <a:ext cx="2112000" cy="2112000"/>
          </a:xfrm>
          <a:prstGeom prst="ellipse">
            <a:avLst/>
          </a:prstGeom>
          <a:blipFill dpi="0" rotWithShape="1">
            <a:blip r:embed="rId3"/>
            <a:stretch>
              <a:fillRect b="-5000" l="-33000" r="-34000" t="-4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2" name="椭圆 71"/>
          <p:cNvSpPr/>
          <p:nvPr/>
        </p:nvSpPr>
        <p:spPr>
          <a:xfrm>
            <a:off x="5519936" y="1293245"/>
            <a:ext cx="2112000" cy="2112000"/>
          </a:xfrm>
          <a:prstGeom prst="ellipse">
            <a:avLst/>
          </a:prstGeom>
          <a:blipFill dpi="0" rotWithShape="1">
            <a:blip r:embed="rId4"/>
            <a:stretch>
              <a:fillRect b="-5000" l="-30000" r="-30000" t="-4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3" name="椭圆 72"/>
          <p:cNvSpPr/>
          <p:nvPr/>
        </p:nvSpPr>
        <p:spPr>
          <a:xfrm>
            <a:off x="6703395" y="3525277"/>
            <a:ext cx="2400000" cy="2400000"/>
          </a:xfrm>
          <a:prstGeom prst="ellipse">
            <a:avLst/>
          </a:prstGeom>
          <a:blipFill>
            <a:blip r:embed="rId5"/>
            <a:stretch>
              <a:fillRect b="-5000" l="-30000" r="-30000" t="-4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4" name="椭圆 73"/>
          <p:cNvSpPr/>
          <p:nvPr/>
        </p:nvSpPr>
        <p:spPr>
          <a:xfrm>
            <a:off x="1775520" y="3914795"/>
            <a:ext cx="1920000" cy="1920000"/>
          </a:xfrm>
          <a:prstGeom prst="ellipse">
            <a:avLst/>
          </a:prstGeom>
          <a:blipFill dpi="0" rotWithShape="1">
            <a:blip r:embed="rId6"/>
            <a:stretch>
              <a:fillRect b="-5000" l="-2000" r="-38000" t="-4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5" name="椭圆 74"/>
          <p:cNvSpPr/>
          <p:nvPr/>
        </p:nvSpPr>
        <p:spPr>
          <a:xfrm>
            <a:off x="2783701" y="2239695"/>
            <a:ext cx="1584000" cy="1584000"/>
          </a:xfrm>
          <a:prstGeom prst="ellipse">
            <a:avLst/>
          </a:prstGeom>
          <a:blipFill dpi="0" rotWithShape="1">
            <a:blip r:embed="rId7"/>
            <a:stretch>
              <a:fillRect l="-12000" r="-2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6" name="椭圆 75"/>
          <p:cNvSpPr/>
          <p:nvPr/>
        </p:nvSpPr>
        <p:spPr>
          <a:xfrm>
            <a:off x="7728181" y="1677288"/>
            <a:ext cx="1776000" cy="1776000"/>
          </a:xfrm>
          <a:prstGeom prst="ellipse">
            <a:avLst/>
          </a:prstGeom>
          <a:blipFill>
            <a:blip r:embed="rId8"/>
            <a:stretch>
              <a:fillRect b="-5000" l="-30000" r="-30000" t="-4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7" name="椭圆 76"/>
          <p:cNvSpPr/>
          <p:nvPr/>
        </p:nvSpPr>
        <p:spPr>
          <a:xfrm>
            <a:off x="9648395" y="1389256"/>
            <a:ext cx="2112000" cy="2112000"/>
          </a:xfrm>
          <a:prstGeom prst="ellipse">
            <a:avLst/>
          </a:prstGeom>
          <a:blipFill>
            <a:blip r:embed="rId9"/>
            <a:stretch>
              <a:fillRect b="-5000" l="-30000" r="-30000" t="-4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8" name="椭圆 77"/>
          <p:cNvSpPr/>
          <p:nvPr/>
        </p:nvSpPr>
        <p:spPr>
          <a:xfrm>
            <a:off x="9360565" y="3981544"/>
            <a:ext cx="1824000" cy="1824000"/>
          </a:xfrm>
          <a:prstGeom prst="ellipse">
            <a:avLst/>
          </a:prstGeom>
          <a:blipFill>
            <a:blip r:embed="rId10"/>
            <a:stretch>
              <a:fillRect b="-5000" l="-30000" r="-30000" t="-4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 name="椭圆 2"/>
          <p:cNvSpPr/>
          <p:nvPr/>
        </p:nvSpPr>
        <p:spPr>
          <a:xfrm>
            <a:off x="3599787" y="1604861"/>
            <a:ext cx="576000" cy="576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0" name="椭圆 79"/>
          <p:cNvSpPr/>
          <p:nvPr/>
        </p:nvSpPr>
        <p:spPr>
          <a:xfrm>
            <a:off x="4223925" y="1629416"/>
            <a:ext cx="1200000" cy="1200000"/>
          </a:xfrm>
          <a:prstGeom prst="ellipse">
            <a:avLst/>
          </a:prstGeom>
          <a:blipFill dpi="0" rotWithShape="1">
            <a:blip r:embed="rId11"/>
            <a:stretch>
              <a:fillRect l="-19000" r="-2000"/>
            </a:stretch>
          </a:blipFill>
          <a:ln w="38100">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2" name="椭圆 81"/>
          <p:cNvSpPr/>
          <p:nvPr/>
        </p:nvSpPr>
        <p:spPr>
          <a:xfrm>
            <a:off x="2519360" y="1917245"/>
            <a:ext cx="432000" cy="432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3" name="椭圆 82"/>
          <p:cNvSpPr/>
          <p:nvPr/>
        </p:nvSpPr>
        <p:spPr>
          <a:xfrm>
            <a:off x="2499180" y="3525011"/>
            <a:ext cx="336000" cy="336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4" name="椭圆 83"/>
          <p:cNvSpPr/>
          <p:nvPr/>
        </p:nvSpPr>
        <p:spPr>
          <a:xfrm>
            <a:off x="1279593" y="4279776"/>
            <a:ext cx="432000" cy="432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5" name="椭圆 84"/>
          <p:cNvSpPr/>
          <p:nvPr/>
        </p:nvSpPr>
        <p:spPr>
          <a:xfrm>
            <a:off x="3551717" y="3896789"/>
            <a:ext cx="528000" cy="528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6" name="椭圆 85"/>
          <p:cNvSpPr/>
          <p:nvPr/>
        </p:nvSpPr>
        <p:spPr>
          <a:xfrm>
            <a:off x="3790845" y="4918063"/>
            <a:ext cx="816000" cy="816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8" name="椭圆 87"/>
          <p:cNvSpPr/>
          <p:nvPr/>
        </p:nvSpPr>
        <p:spPr>
          <a:xfrm>
            <a:off x="7440021" y="3029185"/>
            <a:ext cx="336000" cy="336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9" name="椭圆 88"/>
          <p:cNvSpPr/>
          <p:nvPr/>
        </p:nvSpPr>
        <p:spPr>
          <a:xfrm>
            <a:off x="9504405" y="2948947"/>
            <a:ext cx="240000" cy="240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91" name="椭圆 90"/>
          <p:cNvSpPr/>
          <p:nvPr/>
        </p:nvSpPr>
        <p:spPr>
          <a:xfrm>
            <a:off x="8976085" y="3332989"/>
            <a:ext cx="864000" cy="864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92" name="椭圆 91"/>
          <p:cNvSpPr/>
          <p:nvPr/>
        </p:nvSpPr>
        <p:spPr>
          <a:xfrm>
            <a:off x="10791944" y="3488789"/>
            <a:ext cx="816000" cy="816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95" name="椭圆 94"/>
          <p:cNvSpPr/>
          <p:nvPr/>
        </p:nvSpPr>
        <p:spPr>
          <a:xfrm>
            <a:off x="10197435" y="3573400"/>
            <a:ext cx="336000" cy="336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96" name="椭圆 95"/>
          <p:cNvSpPr/>
          <p:nvPr/>
        </p:nvSpPr>
        <p:spPr>
          <a:xfrm>
            <a:off x="6427716" y="3728789"/>
            <a:ext cx="336000" cy="336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00" name="椭圆 99"/>
          <p:cNvSpPr/>
          <p:nvPr/>
        </p:nvSpPr>
        <p:spPr>
          <a:xfrm>
            <a:off x="6119856" y="4606052"/>
            <a:ext cx="528000" cy="528000"/>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nvGrpSpPr>
          <p:cNvPr id="25" name="组合 24"/>
          <p:cNvGrpSpPr/>
          <p:nvPr/>
        </p:nvGrpSpPr>
        <p:grpSpPr>
          <a:xfrm>
            <a:off x="-6508" y="258236"/>
            <a:ext cx="4151250" cy="1200863"/>
            <a:chOff x="-259891" y="-1"/>
            <a:chExt cx="4151250" cy="1200863"/>
          </a:xfrm>
        </p:grpSpPr>
        <p:sp>
          <p:nvSpPr>
            <p:cNvPr id="26" name="图文框 25"/>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27" name="图片 26"/>
            <p:cNvPicPr>
              <a:picLocks noChangeAspect="1"/>
            </p:cNvPicPr>
            <p:nvPr/>
          </p:nvPicPr>
          <p:blipFill>
            <a:blip r:embed="rId12">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28" name="文本框 27"/>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29" name="文本框 28"/>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任意多边形 3"/>
          <p:cNvSpPr/>
          <p:nvPr/>
        </p:nvSpPr>
        <p:spPr>
          <a:xfrm>
            <a:off x="4280949" y="3858566"/>
            <a:ext cx="2862016" cy="3015093"/>
          </a:xfrm>
          <a:custGeom>
            <a:gdLst>
              <a:gd fmla="*/ 963827 w 2131541" name="connsiteX0"/>
              <a:gd fmla="*/ 2255108 h 2261287" name="connsiteY0"/>
              <a:gd fmla="*/ 957649 w 2131541" name="connsiteX1"/>
              <a:gd fmla="*/ 2075935 h 2261287" name="connsiteY1"/>
              <a:gd fmla="*/ 537519 w 2131541" name="connsiteX2"/>
              <a:gd fmla="*/ 1674341 h 2261287" name="connsiteY2"/>
              <a:gd fmla="*/ 0 w 2131541" name="connsiteX3"/>
              <a:gd fmla="*/ 1383957 h 2261287" name="connsiteY3"/>
              <a:gd fmla="*/ 518984 w 2131541" name="connsiteX4"/>
              <a:gd fmla="*/ 1340708 h 2261287" name="connsiteY4"/>
              <a:gd fmla="*/ 815546 w 2131541" name="connsiteX5"/>
              <a:gd fmla="*/ 1081216 h 2261287" name="connsiteY5"/>
              <a:gd fmla="*/ 611660 w 2131541" name="connsiteX6"/>
              <a:gd fmla="*/ 129746 h 2261287" name="connsiteY6"/>
              <a:gd fmla="*/ 1044146 w 2131541" name="connsiteX7"/>
              <a:gd fmla="*/ 908222 h 2261287" name="connsiteY7"/>
              <a:gd fmla="*/ 1161536 w 2131541" name="connsiteX8"/>
              <a:gd fmla="*/ 0 h 2261287" name="connsiteY8"/>
              <a:gd fmla="*/ 1315995 w 2131541" name="connsiteX9"/>
              <a:gd fmla="*/ 914400 h 2261287" name="connsiteY9"/>
              <a:gd fmla="*/ 1723768 w 2131541" name="connsiteX10"/>
              <a:gd fmla="*/ 160638 h 2261287" name="connsiteY10"/>
              <a:gd fmla="*/ 1668163 w 2131541" name="connsiteX11"/>
              <a:gd fmla="*/ 191530 h 2261287" name="connsiteY11"/>
              <a:gd fmla="*/ 1600200 w 2131541" name="connsiteX12"/>
              <a:gd fmla="*/ 1056503 h 2261287" name="connsiteY12"/>
              <a:gd fmla="*/ 2131541 w 2131541" name="connsiteX13"/>
              <a:gd fmla="*/ 518984 h 2261287" name="connsiteY13"/>
              <a:gd fmla="*/ 1810265 w 2131541" name="connsiteX14"/>
              <a:gd fmla="*/ 1248033 h 2261287" name="connsiteY14"/>
              <a:gd fmla="*/ 1594022 w 2131541" name="connsiteX15"/>
              <a:gd fmla="*/ 2100649 h 2261287" name="connsiteY15"/>
              <a:gd fmla="*/ 1606379 w 2131541" name="connsiteX16"/>
              <a:gd fmla="*/ 2261287 h 2261287" name="connsiteY16"/>
              <a:gd fmla="*/ 963827 w 2131541" name="connsiteX17"/>
              <a:gd fmla="*/ 2255108 h 2261287" name="connsiteY17"/>
              <a:gd fmla="*/ 963827 w 2131541" name="connsiteX0-1"/>
              <a:gd fmla="*/ 2255108 h 2261287" name="connsiteY0-2"/>
              <a:gd fmla="*/ 957649 w 2131541" name="connsiteX1-3"/>
              <a:gd fmla="*/ 2075935 h 2261287" name="connsiteY1-4"/>
              <a:gd fmla="*/ 537519 w 2131541" name="connsiteX2-5"/>
              <a:gd fmla="*/ 1674341 h 2261287" name="connsiteY2-6"/>
              <a:gd fmla="*/ 0 w 2131541" name="connsiteX3-7"/>
              <a:gd fmla="*/ 1383957 h 2261287" name="connsiteY3-8"/>
              <a:gd fmla="*/ 518984 w 2131541" name="connsiteX4-9"/>
              <a:gd fmla="*/ 1340708 h 2261287" name="connsiteY4-10"/>
              <a:gd fmla="*/ 815546 w 2131541" name="connsiteX5-11"/>
              <a:gd fmla="*/ 1081216 h 2261287" name="connsiteY5-12"/>
              <a:gd fmla="*/ 611660 w 2131541" name="connsiteX6-13"/>
              <a:gd fmla="*/ 129746 h 2261287" name="connsiteY6-14"/>
              <a:gd fmla="*/ 1044146 w 2131541" name="connsiteX7-15"/>
              <a:gd fmla="*/ 908222 h 2261287" name="connsiteY7-16"/>
              <a:gd fmla="*/ 1161536 w 2131541" name="connsiteX8-17"/>
              <a:gd fmla="*/ 0 h 2261287" name="connsiteY8-18"/>
              <a:gd fmla="*/ 1315995 w 2131541" name="connsiteX9-19"/>
              <a:gd fmla="*/ 914400 h 2261287" name="connsiteY9-20"/>
              <a:gd fmla="*/ 1723768 w 2131541" name="connsiteX10-21"/>
              <a:gd fmla="*/ 160638 h 2261287" name="connsiteY10-22"/>
              <a:gd fmla="*/ 1668163 w 2131541" name="connsiteX11-23"/>
              <a:gd fmla="*/ 191530 h 2261287" name="connsiteY11-24"/>
              <a:gd fmla="*/ 1600200 w 2131541" name="connsiteX12-25"/>
              <a:gd fmla="*/ 1056503 h 2261287" name="connsiteY12-26"/>
              <a:gd fmla="*/ 2131541 w 2131541" name="connsiteX13-27"/>
              <a:gd fmla="*/ 518984 h 2261287" name="connsiteY13-28"/>
              <a:gd fmla="*/ 1810265 w 2131541" name="connsiteX14-29"/>
              <a:gd fmla="*/ 1248033 h 2261287" name="connsiteY14-30"/>
              <a:gd fmla="*/ 1594022 w 2131541" name="connsiteX15-31"/>
              <a:gd fmla="*/ 2100649 h 2261287" name="connsiteY15-32"/>
              <a:gd fmla="*/ 1606379 w 2131541" name="connsiteX16-33"/>
              <a:gd fmla="*/ 2261287 h 2261287" name="connsiteY16-34"/>
              <a:gd fmla="*/ 963827 w 2131541" name="connsiteX17-35"/>
              <a:gd fmla="*/ 2255108 h 2261287" name="connsiteY17-36"/>
              <a:gd fmla="*/ 963827 w 2131541" name="connsiteX0-37"/>
              <a:gd fmla="*/ 2255108 h 2261287" name="connsiteY0-38"/>
              <a:gd fmla="*/ 957649 w 2131541" name="connsiteX1-39"/>
              <a:gd fmla="*/ 2075935 h 2261287" name="connsiteY1-40"/>
              <a:gd fmla="*/ 537519 w 2131541" name="connsiteX2-41"/>
              <a:gd fmla="*/ 1674341 h 2261287" name="connsiteY2-42"/>
              <a:gd fmla="*/ 0 w 2131541" name="connsiteX3-43"/>
              <a:gd fmla="*/ 1383957 h 2261287" name="connsiteY3-44"/>
              <a:gd fmla="*/ 518984 w 2131541" name="connsiteX4-45"/>
              <a:gd fmla="*/ 1340708 h 2261287" name="connsiteY4-46"/>
              <a:gd fmla="*/ 815546 w 2131541" name="connsiteX5-47"/>
              <a:gd fmla="*/ 1081216 h 2261287" name="connsiteY5-48"/>
              <a:gd fmla="*/ 611660 w 2131541" name="connsiteX6-49"/>
              <a:gd fmla="*/ 129746 h 2261287" name="connsiteY6-50"/>
              <a:gd fmla="*/ 1044146 w 2131541" name="connsiteX7-51"/>
              <a:gd fmla="*/ 908222 h 2261287" name="connsiteY7-52"/>
              <a:gd fmla="*/ 1161536 w 2131541" name="connsiteX8-53"/>
              <a:gd fmla="*/ 0 h 2261287" name="connsiteY8-54"/>
              <a:gd fmla="*/ 1315995 w 2131541" name="connsiteX9-55"/>
              <a:gd fmla="*/ 914400 h 2261287" name="connsiteY9-56"/>
              <a:gd fmla="*/ 1723768 w 2131541" name="connsiteX10-57"/>
              <a:gd fmla="*/ 160638 h 2261287" name="connsiteY10-58"/>
              <a:gd fmla="*/ 1668163 w 2131541" name="connsiteX11-59"/>
              <a:gd fmla="*/ 191530 h 2261287" name="connsiteY11-60"/>
              <a:gd fmla="*/ 1600200 w 2131541" name="connsiteX12-61"/>
              <a:gd fmla="*/ 1056503 h 2261287" name="connsiteY12-62"/>
              <a:gd fmla="*/ 2131541 w 2131541" name="connsiteX13-63"/>
              <a:gd fmla="*/ 518984 h 2261287" name="connsiteY13-64"/>
              <a:gd fmla="*/ 1810265 w 2131541" name="connsiteX14-65"/>
              <a:gd fmla="*/ 1248033 h 2261287" name="connsiteY14-66"/>
              <a:gd fmla="*/ 1594022 w 2131541" name="connsiteX15-67"/>
              <a:gd fmla="*/ 2100649 h 2261287" name="connsiteY15-68"/>
              <a:gd fmla="*/ 1606379 w 2131541" name="connsiteX16-69"/>
              <a:gd fmla="*/ 2261287 h 2261287" name="connsiteY16-70"/>
              <a:gd fmla="*/ 963827 w 2131541" name="connsiteX17-71"/>
              <a:gd fmla="*/ 2255108 h 2261287" name="connsiteY17-72"/>
              <a:gd fmla="*/ 963827 w 2131541" name="connsiteX0-73"/>
              <a:gd fmla="*/ 2255108 h 2261287" name="connsiteY0-74"/>
              <a:gd fmla="*/ 957649 w 2131541" name="connsiteX1-75"/>
              <a:gd fmla="*/ 2075935 h 2261287" name="connsiteY1-76"/>
              <a:gd fmla="*/ 537519 w 2131541" name="connsiteX2-77"/>
              <a:gd fmla="*/ 1674341 h 2261287" name="connsiteY2-78"/>
              <a:gd fmla="*/ 0 w 2131541" name="connsiteX3-79"/>
              <a:gd fmla="*/ 1383957 h 2261287" name="connsiteY3-80"/>
              <a:gd fmla="*/ 518984 w 2131541" name="connsiteX4-81"/>
              <a:gd fmla="*/ 1340708 h 2261287" name="connsiteY4-82"/>
              <a:gd fmla="*/ 815546 w 2131541" name="connsiteX5-83"/>
              <a:gd fmla="*/ 1081216 h 2261287" name="connsiteY5-84"/>
              <a:gd fmla="*/ 611660 w 2131541" name="connsiteX6-85"/>
              <a:gd fmla="*/ 129746 h 2261287" name="connsiteY6-86"/>
              <a:gd fmla="*/ 1044146 w 2131541" name="connsiteX7-87"/>
              <a:gd fmla="*/ 908222 h 2261287" name="connsiteY7-88"/>
              <a:gd fmla="*/ 1161536 w 2131541" name="connsiteX8-89"/>
              <a:gd fmla="*/ 0 h 2261287" name="connsiteY8-90"/>
              <a:gd fmla="*/ 1315995 w 2131541" name="connsiteX9-91"/>
              <a:gd fmla="*/ 914400 h 2261287" name="connsiteY9-92"/>
              <a:gd fmla="*/ 1723768 w 2131541" name="connsiteX10-93"/>
              <a:gd fmla="*/ 160638 h 2261287" name="connsiteY10-94"/>
              <a:gd fmla="*/ 1668163 w 2131541" name="connsiteX11-95"/>
              <a:gd fmla="*/ 191530 h 2261287" name="connsiteY11-96"/>
              <a:gd fmla="*/ 1600200 w 2131541" name="connsiteX12-97"/>
              <a:gd fmla="*/ 1056503 h 2261287" name="connsiteY12-98"/>
              <a:gd fmla="*/ 2131541 w 2131541" name="connsiteX13-99"/>
              <a:gd fmla="*/ 518984 h 2261287" name="connsiteY13-100"/>
              <a:gd fmla="*/ 1810265 w 2131541" name="connsiteX14-101"/>
              <a:gd fmla="*/ 1248033 h 2261287" name="connsiteY14-102"/>
              <a:gd fmla="*/ 1594022 w 2131541" name="connsiteX15-103"/>
              <a:gd fmla="*/ 2100649 h 2261287" name="connsiteY15-104"/>
              <a:gd fmla="*/ 1606379 w 2131541" name="connsiteX16-105"/>
              <a:gd fmla="*/ 2261287 h 2261287" name="connsiteY16-106"/>
              <a:gd fmla="*/ 963827 w 2131541" name="connsiteX17-107"/>
              <a:gd fmla="*/ 2255108 h 2261287" name="connsiteY17-108"/>
              <a:gd fmla="*/ 963827 w 2131541" name="connsiteX0-109"/>
              <a:gd fmla="*/ 2255108 h 2261287" name="connsiteY0-110"/>
              <a:gd fmla="*/ 957649 w 2131541" name="connsiteX1-111"/>
              <a:gd fmla="*/ 2075935 h 2261287" name="connsiteY1-112"/>
              <a:gd fmla="*/ 537519 w 2131541" name="connsiteX2-113"/>
              <a:gd fmla="*/ 1674341 h 2261287" name="connsiteY2-114"/>
              <a:gd fmla="*/ 0 w 2131541" name="connsiteX3-115"/>
              <a:gd fmla="*/ 1383957 h 2261287" name="connsiteY3-116"/>
              <a:gd fmla="*/ 518984 w 2131541" name="connsiteX4-117"/>
              <a:gd fmla="*/ 1340708 h 2261287" name="connsiteY4-118"/>
              <a:gd fmla="*/ 815546 w 2131541" name="connsiteX5-119"/>
              <a:gd fmla="*/ 1081216 h 2261287" name="connsiteY5-120"/>
              <a:gd fmla="*/ 611660 w 2131541" name="connsiteX6-121"/>
              <a:gd fmla="*/ 129746 h 2261287" name="connsiteY6-122"/>
              <a:gd fmla="*/ 1044146 w 2131541" name="connsiteX7-123"/>
              <a:gd fmla="*/ 908222 h 2261287" name="connsiteY7-124"/>
              <a:gd fmla="*/ 1161536 w 2131541" name="connsiteX8-125"/>
              <a:gd fmla="*/ 0 h 2261287" name="connsiteY8-126"/>
              <a:gd fmla="*/ 1315995 w 2131541" name="connsiteX9-127"/>
              <a:gd fmla="*/ 914400 h 2261287" name="connsiteY9-128"/>
              <a:gd fmla="*/ 1723768 w 2131541" name="connsiteX10-129"/>
              <a:gd fmla="*/ 160638 h 2261287" name="connsiteY10-130"/>
              <a:gd fmla="*/ 1668163 w 2131541" name="connsiteX11-131"/>
              <a:gd fmla="*/ 191530 h 2261287" name="connsiteY11-132"/>
              <a:gd fmla="*/ 1600200 w 2131541" name="connsiteX12-133"/>
              <a:gd fmla="*/ 1056503 h 2261287" name="connsiteY12-134"/>
              <a:gd fmla="*/ 2131541 w 2131541" name="connsiteX13-135"/>
              <a:gd fmla="*/ 518984 h 2261287" name="connsiteY13-136"/>
              <a:gd fmla="*/ 1810265 w 2131541" name="connsiteX14-137"/>
              <a:gd fmla="*/ 1248033 h 2261287" name="connsiteY14-138"/>
              <a:gd fmla="*/ 1594022 w 2131541" name="connsiteX15-139"/>
              <a:gd fmla="*/ 2100649 h 2261287" name="connsiteY15-140"/>
              <a:gd fmla="*/ 1606379 w 2131541" name="connsiteX16-141"/>
              <a:gd fmla="*/ 2261287 h 2261287" name="connsiteY16-142"/>
              <a:gd fmla="*/ 963827 w 2131541" name="connsiteX17-143"/>
              <a:gd fmla="*/ 2255108 h 2261287" name="connsiteY17-144"/>
              <a:gd fmla="*/ 963827 w 2131541" name="connsiteX0-145"/>
              <a:gd fmla="*/ 2255108 h 2261287" name="connsiteY0-146"/>
              <a:gd fmla="*/ 957649 w 2131541" name="connsiteX1-147"/>
              <a:gd fmla="*/ 2075935 h 2261287" name="connsiteY1-148"/>
              <a:gd fmla="*/ 537519 w 2131541" name="connsiteX2-149"/>
              <a:gd fmla="*/ 1674341 h 2261287" name="connsiteY2-150"/>
              <a:gd fmla="*/ 0 w 2131541" name="connsiteX3-151"/>
              <a:gd fmla="*/ 1383957 h 2261287" name="connsiteY3-152"/>
              <a:gd fmla="*/ 518984 w 2131541" name="connsiteX4-153"/>
              <a:gd fmla="*/ 1340708 h 2261287" name="connsiteY4-154"/>
              <a:gd fmla="*/ 815546 w 2131541" name="connsiteX5-155"/>
              <a:gd fmla="*/ 1081216 h 2261287" name="connsiteY5-156"/>
              <a:gd fmla="*/ 611660 w 2131541" name="connsiteX6-157"/>
              <a:gd fmla="*/ 129746 h 2261287" name="connsiteY6-158"/>
              <a:gd fmla="*/ 1044146 w 2131541" name="connsiteX7-159"/>
              <a:gd fmla="*/ 908222 h 2261287" name="connsiteY7-160"/>
              <a:gd fmla="*/ 1161536 w 2131541" name="connsiteX8-161"/>
              <a:gd fmla="*/ 0 h 2261287" name="connsiteY8-162"/>
              <a:gd fmla="*/ 1315995 w 2131541" name="connsiteX9-163"/>
              <a:gd fmla="*/ 914400 h 2261287" name="connsiteY9-164"/>
              <a:gd fmla="*/ 1723768 w 2131541" name="connsiteX10-165"/>
              <a:gd fmla="*/ 160638 h 2261287" name="connsiteY10-166"/>
              <a:gd fmla="*/ 1668163 w 2131541" name="connsiteX11-167"/>
              <a:gd fmla="*/ 191530 h 2261287" name="connsiteY11-168"/>
              <a:gd fmla="*/ 1600200 w 2131541" name="connsiteX12-169"/>
              <a:gd fmla="*/ 1056503 h 2261287" name="connsiteY12-170"/>
              <a:gd fmla="*/ 2131541 w 2131541" name="connsiteX13-171"/>
              <a:gd fmla="*/ 518984 h 2261287" name="connsiteY13-172"/>
              <a:gd fmla="*/ 1810265 w 2131541" name="connsiteX14-173"/>
              <a:gd fmla="*/ 1248033 h 2261287" name="connsiteY14-174"/>
              <a:gd fmla="*/ 1594022 w 2131541" name="connsiteX15-175"/>
              <a:gd fmla="*/ 2100649 h 2261287" name="connsiteY15-176"/>
              <a:gd fmla="*/ 1606379 w 2131541" name="connsiteX16-177"/>
              <a:gd fmla="*/ 2261287 h 2261287" name="connsiteY16-178"/>
              <a:gd fmla="*/ 963827 w 2131541" name="connsiteX17-179"/>
              <a:gd fmla="*/ 2255108 h 2261287" name="connsiteY17-180"/>
              <a:gd fmla="*/ 963827 w 2131541" name="connsiteX0-181"/>
              <a:gd fmla="*/ 2255108 h 2261287" name="connsiteY0-182"/>
              <a:gd fmla="*/ 957649 w 2131541" name="connsiteX1-183"/>
              <a:gd fmla="*/ 2075935 h 2261287" name="connsiteY1-184"/>
              <a:gd fmla="*/ 537519 w 2131541" name="connsiteX2-185"/>
              <a:gd fmla="*/ 1674341 h 2261287" name="connsiteY2-186"/>
              <a:gd fmla="*/ 0 w 2131541" name="connsiteX3-187"/>
              <a:gd fmla="*/ 1383957 h 2261287" name="connsiteY3-188"/>
              <a:gd fmla="*/ 518984 w 2131541" name="connsiteX4-189"/>
              <a:gd fmla="*/ 1340708 h 2261287" name="connsiteY4-190"/>
              <a:gd fmla="*/ 815546 w 2131541" name="connsiteX5-191"/>
              <a:gd fmla="*/ 1081216 h 2261287" name="connsiteY5-192"/>
              <a:gd fmla="*/ 611660 w 2131541" name="connsiteX6-193"/>
              <a:gd fmla="*/ 129746 h 2261287" name="connsiteY6-194"/>
              <a:gd fmla="*/ 1044146 w 2131541" name="connsiteX7-195"/>
              <a:gd fmla="*/ 908222 h 2261287" name="connsiteY7-196"/>
              <a:gd fmla="*/ 1161536 w 2131541" name="connsiteX8-197"/>
              <a:gd fmla="*/ 0 h 2261287" name="connsiteY8-198"/>
              <a:gd fmla="*/ 1315995 w 2131541" name="connsiteX9-199"/>
              <a:gd fmla="*/ 914400 h 2261287" name="connsiteY9-200"/>
              <a:gd fmla="*/ 1723768 w 2131541" name="connsiteX10-201"/>
              <a:gd fmla="*/ 160638 h 2261287" name="connsiteY10-202"/>
              <a:gd fmla="*/ 1668163 w 2131541" name="connsiteX11-203"/>
              <a:gd fmla="*/ 191530 h 2261287" name="connsiteY11-204"/>
              <a:gd fmla="*/ 1600200 w 2131541" name="connsiteX12-205"/>
              <a:gd fmla="*/ 1056503 h 2261287" name="connsiteY12-206"/>
              <a:gd fmla="*/ 2131541 w 2131541" name="connsiteX13-207"/>
              <a:gd fmla="*/ 518984 h 2261287" name="connsiteY13-208"/>
              <a:gd fmla="*/ 1810265 w 2131541" name="connsiteX14-209"/>
              <a:gd fmla="*/ 1248033 h 2261287" name="connsiteY14-210"/>
              <a:gd fmla="*/ 1594022 w 2131541" name="connsiteX15-211"/>
              <a:gd fmla="*/ 2100649 h 2261287" name="connsiteY15-212"/>
              <a:gd fmla="*/ 1606379 w 2131541" name="connsiteX16-213"/>
              <a:gd fmla="*/ 2261287 h 2261287" name="connsiteY16-214"/>
              <a:gd fmla="*/ 963827 w 2131541" name="connsiteX17-215"/>
              <a:gd fmla="*/ 2255108 h 2261287" name="connsiteY17-216"/>
              <a:gd fmla="*/ 963827 w 2131541" name="connsiteX0-217"/>
              <a:gd fmla="*/ 2255108 h 2261287" name="connsiteY0-218"/>
              <a:gd fmla="*/ 957649 w 2131541" name="connsiteX1-219"/>
              <a:gd fmla="*/ 2075935 h 2261287" name="connsiteY1-220"/>
              <a:gd fmla="*/ 537519 w 2131541" name="connsiteX2-221"/>
              <a:gd fmla="*/ 1674341 h 2261287" name="connsiteY2-222"/>
              <a:gd fmla="*/ 0 w 2131541" name="connsiteX3-223"/>
              <a:gd fmla="*/ 1383957 h 2261287" name="connsiteY3-224"/>
              <a:gd fmla="*/ 518984 w 2131541" name="connsiteX4-225"/>
              <a:gd fmla="*/ 1340708 h 2261287" name="connsiteY4-226"/>
              <a:gd fmla="*/ 815546 w 2131541" name="connsiteX5-227"/>
              <a:gd fmla="*/ 1081216 h 2261287" name="connsiteY5-228"/>
              <a:gd fmla="*/ 611660 w 2131541" name="connsiteX6-229"/>
              <a:gd fmla="*/ 129746 h 2261287" name="connsiteY6-230"/>
              <a:gd fmla="*/ 1044146 w 2131541" name="connsiteX7-231"/>
              <a:gd fmla="*/ 908222 h 2261287" name="connsiteY7-232"/>
              <a:gd fmla="*/ 1161536 w 2131541" name="connsiteX8-233"/>
              <a:gd fmla="*/ 0 h 2261287" name="connsiteY8-234"/>
              <a:gd fmla="*/ 1315995 w 2131541" name="connsiteX9-235"/>
              <a:gd fmla="*/ 914400 h 2261287" name="connsiteY9-236"/>
              <a:gd fmla="*/ 1723768 w 2131541" name="connsiteX10-237"/>
              <a:gd fmla="*/ 160638 h 2261287" name="connsiteY10-238"/>
              <a:gd fmla="*/ 1668163 w 2131541" name="connsiteX11-239"/>
              <a:gd fmla="*/ 191530 h 2261287" name="connsiteY11-240"/>
              <a:gd fmla="*/ 1600200 w 2131541" name="connsiteX12-241"/>
              <a:gd fmla="*/ 1056503 h 2261287" name="connsiteY12-242"/>
              <a:gd fmla="*/ 2131541 w 2131541" name="connsiteX13-243"/>
              <a:gd fmla="*/ 518984 h 2261287" name="connsiteY13-244"/>
              <a:gd fmla="*/ 1810265 w 2131541" name="connsiteX14-245"/>
              <a:gd fmla="*/ 1248033 h 2261287" name="connsiteY14-246"/>
              <a:gd fmla="*/ 1594022 w 2131541" name="connsiteX15-247"/>
              <a:gd fmla="*/ 2100649 h 2261287" name="connsiteY15-248"/>
              <a:gd fmla="*/ 1606379 w 2131541" name="connsiteX16-249"/>
              <a:gd fmla="*/ 2261287 h 2261287" name="connsiteY16-250"/>
              <a:gd fmla="*/ 963827 w 2131541" name="connsiteX17-251"/>
              <a:gd fmla="*/ 2255108 h 2261287" name="connsiteY17-252"/>
              <a:gd fmla="*/ 963827 w 2131541" name="connsiteX0-253"/>
              <a:gd fmla="*/ 2255108 h 2261287" name="connsiteY0-254"/>
              <a:gd fmla="*/ 957649 w 2131541" name="connsiteX1-255"/>
              <a:gd fmla="*/ 2075935 h 2261287" name="connsiteY1-256"/>
              <a:gd fmla="*/ 537519 w 2131541" name="connsiteX2-257"/>
              <a:gd fmla="*/ 1674341 h 2261287" name="connsiteY2-258"/>
              <a:gd fmla="*/ 0 w 2131541" name="connsiteX3-259"/>
              <a:gd fmla="*/ 1383957 h 2261287" name="connsiteY3-260"/>
              <a:gd fmla="*/ 518984 w 2131541" name="connsiteX4-261"/>
              <a:gd fmla="*/ 1340708 h 2261287" name="connsiteY4-262"/>
              <a:gd fmla="*/ 815546 w 2131541" name="connsiteX5-263"/>
              <a:gd fmla="*/ 1081216 h 2261287" name="connsiteY5-264"/>
              <a:gd fmla="*/ 611660 w 2131541" name="connsiteX6-265"/>
              <a:gd fmla="*/ 129746 h 2261287" name="connsiteY6-266"/>
              <a:gd fmla="*/ 1044146 w 2131541" name="connsiteX7-267"/>
              <a:gd fmla="*/ 908222 h 2261287" name="connsiteY7-268"/>
              <a:gd fmla="*/ 1161536 w 2131541" name="connsiteX8-269"/>
              <a:gd fmla="*/ 0 h 2261287" name="connsiteY8-270"/>
              <a:gd fmla="*/ 1315995 w 2131541" name="connsiteX9-271"/>
              <a:gd fmla="*/ 914400 h 2261287" name="connsiteY9-272"/>
              <a:gd fmla="*/ 1723768 w 2131541" name="connsiteX10-273"/>
              <a:gd fmla="*/ 160638 h 2261287" name="connsiteY10-274"/>
              <a:gd fmla="*/ 1668163 w 2131541" name="connsiteX11-275"/>
              <a:gd fmla="*/ 191530 h 2261287" name="connsiteY11-276"/>
              <a:gd fmla="*/ 1600200 w 2131541" name="connsiteX12-277"/>
              <a:gd fmla="*/ 1056503 h 2261287" name="connsiteY12-278"/>
              <a:gd fmla="*/ 2131541 w 2131541" name="connsiteX13-279"/>
              <a:gd fmla="*/ 518984 h 2261287" name="connsiteY13-280"/>
              <a:gd fmla="*/ 1810265 w 2131541" name="connsiteX14-281"/>
              <a:gd fmla="*/ 1248033 h 2261287" name="connsiteY14-282"/>
              <a:gd fmla="*/ 1594022 w 2131541" name="connsiteX15-283"/>
              <a:gd fmla="*/ 2100649 h 2261287" name="connsiteY15-284"/>
              <a:gd fmla="*/ 1606379 w 2131541" name="connsiteX16-285"/>
              <a:gd fmla="*/ 2261287 h 2261287" name="connsiteY16-286"/>
              <a:gd fmla="*/ 963827 w 2131541" name="connsiteX17-287"/>
              <a:gd fmla="*/ 2255108 h 2261287" name="connsiteY17-288"/>
              <a:gd fmla="*/ 963827 w 2131541" name="connsiteX0-289"/>
              <a:gd fmla="*/ 2255108 h 2261287" name="connsiteY0-290"/>
              <a:gd fmla="*/ 957649 w 2131541" name="connsiteX1-291"/>
              <a:gd fmla="*/ 2075935 h 2261287" name="connsiteY1-292"/>
              <a:gd fmla="*/ 537519 w 2131541" name="connsiteX2-293"/>
              <a:gd fmla="*/ 1674341 h 2261287" name="connsiteY2-294"/>
              <a:gd fmla="*/ 0 w 2131541" name="connsiteX3-295"/>
              <a:gd fmla="*/ 1383957 h 2261287" name="connsiteY3-296"/>
              <a:gd fmla="*/ 518984 w 2131541" name="connsiteX4-297"/>
              <a:gd fmla="*/ 1340708 h 2261287" name="connsiteY4-298"/>
              <a:gd fmla="*/ 815546 w 2131541" name="connsiteX5-299"/>
              <a:gd fmla="*/ 1081216 h 2261287" name="connsiteY5-300"/>
              <a:gd fmla="*/ 611660 w 2131541" name="connsiteX6-301"/>
              <a:gd fmla="*/ 129746 h 2261287" name="connsiteY6-302"/>
              <a:gd fmla="*/ 1044146 w 2131541" name="connsiteX7-303"/>
              <a:gd fmla="*/ 908222 h 2261287" name="connsiteY7-304"/>
              <a:gd fmla="*/ 1161536 w 2131541" name="connsiteX8-305"/>
              <a:gd fmla="*/ 0 h 2261287" name="connsiteY8-306"/>
              <a:gd fmla="*/ 1315995 w 2131541" name="connsiteX9-307"/>
              <a:gd fmla="*/ 914400 h 2261287" name="connsiteY9-308"/>
              <a:gd fmla="*/ 1723768 w 2131541" name="connsiteX10-309"/>
              <a:gd fmla="*/ 160638 h 2261287" name="connsiteY10-310"/>
              <a:gd fmla="*/ 1668163 w 2131541" name="connsiteX11-311"/>
              <a:gd fmla="*/ 191530 h 2261287" name="connsiteY11-312"/>
              <a:gd fmla="*/ 1600200 w 2131541" name="connsiteX12-313"/>
              <a:gd fmla="*/ 1056503 h 2261287" name="connsiteY12-314"/>
              <a:gd fmla="*/ 2131541 w 2131541" name="connsiteX13-315"/>
              <a:gd fmla="*/ 518984 h 2261287" name="connsiteY13-316"/>
              <a:gd fmla="*/ 1810265 w 2131541" name="connsiteX14-317"/>
              <a:gd fmla="*/ 1248033 h 2261287" name="connsiteY14-318"/>
              <a:gd fmla="*/ 1594022 w 2131541" name="connsiteX15-319"/>
              <a:gd fmla="*/ 2100649 h 2261287" name="connsiteY15-320"/>
              <a:gd fmla="*/ 1606379 w 2131541" name="connsiteX16-321"/>
              <a:gd fmla="*/ 2261287 h 2261287" name="connsiteY16-322"/>
              <a:gd fmla="*/ 963827 w 2131541" name="connsiteX17-323"/>
              <a:gd fmla="*/ 2255108 h 2261287" name="connsiteY17-324"/>
              <a:gd fmla="*/ 963827 w 2131541" name="connsiteX0-325"/>
              <a:gd fmla="*/ 2255108 h 2261287" name="connsiteY0-326"/>
              <a:gd fmla="*/ 957649 w 2131541" name="connsiteX1-327"/>
              <a:gd fmla="*/ 2075935 h 2261287" name="connsiteY1-328"/>
              <a:gd fmla="*/ 537519 w 2131541" name="connsiteX2-329"/>
              <a:gd fmla="*/ 1674341 h 2261287" name="connsiteY2-330"/>
              <a:gd fmla="*/ 0 w 2131541" name="connsiteX3-331"/>
              <a:gd fmla="*/ 1383957 h 2261287" name="connsiteY3-332"/>
              <a:gd fmla="*/ 518984 w 2131541" name="connsiteX4-333"/>
              <a:gd fmla="*/ 1340708 h 2261287" name="connsiteY4-334"/>
              <a:gd fmla="*/ 815546 w 2131541" name="connsiteX5-335"/>
              <a:gd fmla="*/ 1081216 h 2261287" name="connsiteY5-336"/>
              <a:gd fmla="*/ 611660 w 2131541" name="connsiteX6-337"/>
              <a:gd fmla="*/ 129746 h 2261287" name="connsiteY6-338"/>
              <a:gd fmla="*/ 1044146 w 2131541" name="connsiteX7-339"/>
              <a:gd fmla="*/ 908222 h 2261287" name="connsiteY7-340"/>
              <a:gd fmla="*/ 1161536 w 2131541" name="connsiteX8-341"/>
              <a:gd fmla="*/ 0 h 2261287" name="connsiteY8-342"/>
              <a:gd fmla="*/ 1315995 w 2131541" name="connsiteX9-343"/>
              <a:gd fmla="*/ 914400 h 2261287" name="connsiteY9-344"/>
              <a:gd fmla="*/ 1723768 w 2131541" name="connsiteX10-345"/>
              <a:gd fmla="*/ 160638 h 2261287" name="connsiteY10-346"/>
              <a:gd fmla="*/ 1668163 w 2131541" name="connsiteX11-347"/>
              <a:gd fmla="*/ 191530 h 2261287" name="connsiteY11-348"/>
              <a:gd fmla="*/ 1600200 w 2131541" name="connsiteX12-349"/>
              <a:gd fmla="*/ 1056503 h 2261287" name="connsiteY12-350"/>
              <a:gd fmla="*/ 2131541 w 2131541" name="connsiteX13-351"/>
              <a:gd fmla="*/ 518984 h 2261287" name="connsiteY13-352"/>
              <a:gd fmla="*/ 1810265 w 2131541" name="connsiteX14-353"/>
              <a:gd fmla="*/ 1248033 h 2261287" name="connsiteY14-354"/>
              <a:gd fmla="*/ 1594022 w 2131541" name="connsiteX15-355"/>
              <a:gd fmla="*/ 2100649 h 2261287" name="connsiteY15-356"/>
              <a:gd fmla="*/ 1606379 w 2131541" name="connsiteX16-357"/>
              <a:gd fmla="*/ 2261287 h 2261287" name="connsiteY16-358"/>
              <a:gd fmla="*/ 963827 w 2131541" name="connsiteX17-359"/>
              <a:gd fmla="*/ 2255108 h 2261287" name="connsiteY17-360"/>
              <a:gd fmla="*/ 963827 w 2131541" name="connsiteX0-361"/>
              <a:gd fmla="*/ 2255108 h 2261287" name="connsiteY0-362"/>
              <a:gd fmla="*/ 957649 w 2131541" name="connsiteX1-363"/>
              <a:gd fmla="*/ 2075935 h 2261287" name="connsiteY1-364"/>
              <a:gd fmla="*/ 537519 w 2131541" name="connsiteX2-365"/>
              <a:gd fmla="*/ 1674341 h 2261287" name="connsiteY2-366"/>
              <a:gd fmla="*/ 0 w 2131541" name="connsiteX3-367"/>
              <a:gd fmla="*/ 1383957 h 2261287" name="connsiteY3-368"/>
              <a:gd fmla="*/ 518984 w 2131541" name="connsiteX4-369"/>
              <a:gd fmla="*/ 1340708 h 2261287" name="connsiteY4-370"/>
              <a:gd fmla="*/ 815546 w 2131541" name="connsiteX5-371"/>
              <a:gd fmla="*/ 1081216 h 2261287" name="connsiteY5-372"/>
              <a:gd fmla="*/ 611660 w 2131541" name="connsiteX6-373"/>
              <a:gd fmla="*/ 129746 h 2261287" name="connsiteY6-374"/>
              <a:gd fmla="*/ 1044146 w 2131541" name="connsiteX7-375"/>
              <a:gd fmla="*/ 908222 h 2261287" name="connsiteY7-376"/>
              <a:gd fmla="*/ 1161536 w 2131541" name="connsiteX8-377"/>
              <a:gd fmla="*/ 0 h 2261287" name="connsiteY8-378"/>
              <a:gd fmla="*/ 1315995 w 2131541" name="connsiteX9-379"/>
              <a:gd fmla="*/ 914400 h 2261287" name="connsiteY9-380"/>
              <a:gd fmla="*/ 1723768 w 2131541" name="connsiteX10-381"/>
              <a:gd fmla="*/ 160638 h 2261287" name="connsiteY10-382"/>
              <a:gd fmla="*/ 1668163 w 2131541" name="connsiteX11-383"/>
              <a:gd fmla="*/ 191530 h 2261287" name="connsiteY11-384"/>
              <a:gd fmla="*/ 1600200 w 2131541" name="connsiteX12-385"/>
              <a:gd fmla="*/ 1056503 h 2261287" name="connsiteY12-386"/>
              <a:gd fmla="*/ 2131541 w 2131541" name="connsiteX13-387"/>
              <a:gd fmla="*/ 518984 h 2261287" name="connsiteY13-388"/>
              <a:gd fmla="*/ 1810265 w 2131541" name="connsiteX14-389"/>
              <a:gd fmla="*/ 1248033 h 2261287" name="connsiteY14-390"/>
              <a:gd fmla="*/ 1594022 w 2131541" name="connsiteX15-391"/>
              <a:gd fmla="*/ 2100649 h 2261287" name="connsiteY15-392"/>
              <a:gd fmla="*/ 1606379 w 2131541" name="connsiteX16-393"/>
              <a:gd fmla="*/ 2261287 h 2261287" name="connsiteY16-394"/>
              <a:gd fmla="*/ 963827 w 2131541" name="connsiteX17-395"/>
              <a:gd fmla="*/ 2255108 h 2261287" name="connsiteY17-396"/>
              <a:gd fmla="*/ 963827 w 2131541" name="connsiteX0-397"/>
              <a:gd fmla="*/ 2255108 h 2261287" name="connsiteY0-398"/>
              <a:gd fmla="*/ 957649 w 2131541" name="connsiteX1-399"/>
              <a:gd fmla="*/ 2075935 h 2261287" name="connsiteY1-400"/>
              <a:gd fmla="*/ 537519 w 2131541" name="connsiteX2-401"/>
              <a:gd fmla="*/ 1674341 h 2261287" name="connsiteY2-402"/>
              <a:gd fmla="*/ 0 w 2131541" name="connsiteX3-403"/>
              <a:gd fmla="*/ 1383957 h 2261287" name="connsiteY3-404"/>
              <a:gd fmla="*/ 518984 w 2131541" name="connsiteX4-405"/>
              <a:gd fmla="*/ 1340708 h 2261287" name="connsiteY4-406"/>
              <a:gd fmla="*/ 815546 w 2131541" name="connsiteX5-407"/>
              <a:gd fmla="*/ 1081216 h 2261287" name="connsiteY5-408"/>
              <a:gd fmla="*/ 611660 w 2131541" name="connsiteX6-409"/>
              <a:gd fmla="*/ 129746 h 2261287" name="connsiteY6-410"/>
              <a:gd fmla="*/ 1044146 w 2131541" name="connsiteX7-411"/>
              <a:gd fmla="*/ 908222 h 2261287" name="connsiteY7-412"/>
              <a:gd fmla="*/ 1161536 w 2131541" name="connsiteX8-413"/>
              <a:gd fmla="*/ 0 h 2261287" name="connsiteY8-414"/>
              <a:gd fmla="*/ 1315995 w 2131541" name="connsiteX9-415"/>
              <a:gd fmla="*/ 914400 h 2261287" name="connsiteY9-416"/>
              <a:gd fmla="*/ 1723768 w 2131541" name="connsiteX10-417"/>
              <a:gd fmla="*/ 160638 h 2261287" name="connsiteY10-418"/>
              <a:gd fmla="*/ 1668163 w 2131541" name="connsiteX11-419"/>
              <a:gd fmla="*/ 191530 h 2261287" name="connsiteY11-420"/>
              <a:gd fmla="*/ 1600200 w 2131541" name="connsiteX12-421"/>
              <a:gd fmla="*/ 1056503 h 2261287" name="connsiteY12-422"/>
              <a:gd fmla="*/ 2131541 w 2131541" name="connsiteX13-423"/>
              <a:gd fmla="*/ 518984 h 2261287" name="connsiteY13-424"/>
              <a:gd fmla="*/ 1810265 w 2131541" name="connsiteX14-425"/>
              <a:gd fmla="*/ 1248033 h 2261287" name="connsiteY14-426"/>
              <a:gd fmla="*/ 1594022 w 2131541" name="connsiteX15-427"/>
              <a:gd fmla="*/ 2100649 h 2261287" name="connsiteY15-428"/>
              <a:gd fmla="*/ 1606379 w 2131541" name="connsiteX16-429"/>
              <a:gd fmla="*/ 2261287 h 2261287" name="connsiteY16-430"/>
              <a:gd fmla="*/ 963827 w 2131541" name="connsiteX17-431"/>
              <a:gd fmla="*/ 2255108 h 2261287" name="connsiteY17-432"/>
              <a:gd fmla="*/ 963827 w 2131541" name="connsiteX0-433"/>
              <a:gd fmla="*/ 2257756 h 2263935" name="connsiteY0-434"/>
              <a:gd fmla="*/ 957649 w 2131541" name="connsiteX1-435"/>
              <a:gd fmla="*/ 2078583 h 2263935" name="connsiteY1-436"/>
              <a:gd fmla="*/ 537519 w 2131541" name="connsiteX2-437"/>
              <a:gd fmla="*/ 1676989 h 2263935" name="connsiteY2-438"/>
              <a:gd fmla="*/ 0 w 2131541" name="connsiteX3-439"/>
              <a:gd fmla="*/ 1386605 h 2263935" name="connsiteY3-440"/>
              <a:gd fmla="*/ 518984 w 2131541" name="connsiteX4-441"/>
              <a:gd fmla="*/ 1343356 h 2263935" name="connsiteY4-442"/>
              <a:gd fmla="*/ 815546 w 2131541" name="connsiteX5-443"/>
              <a:gd fmla="*/ 1083864 h 2263935" name="connsiteY5-444"/>
              <a:gd fmla="*/ 611660 w 2131541" name="connsiteX6-445"/>
              <a:gd fmla="*/ 132394 h 2263935" name="connsiteY6-446"/>
              <a:gd fmla="*/ 1044146 w 2131541" name="connsiteX7-447"/>
              <a:gd fmla="*/ 910870 h 2263935" name="connsiteY7-448"/>
              <a:gd fmla="*/ 1161536 w 2131541" name="connsiteX8-449"/>
              <a:gd fmla="*/ 2648 h 2263935" name="connsiteY8-450"/>
              <a:gd fmla="*/ 1315995 w 2131541" name="connsiteX9-451"/>
              <a:gd fmla="*/ 917048 h 2263935" name="connsiteY9-452"/>
              <a:gd fmla="*/ 1723768 w 2131541" name="connsiteX10-453"/>
              <a:gd fmla="*/ 163286 h 2263935" name="connsiteY10-454"/>
              <a:gd fmla="*/ 1668163 w 2131541" name="connsiteX11-455"/>
              <a:gd fmla="*/ 194178 h 2263935" name="connsiteY11-456"/>
              <a:gd fmla="*/ 1600200 w 2131541" name="connsiteX12-457"/>
              <a:gd fmla="*/ 1059151 h 2263935" name="connsiteY12-458"/>
              <a:gd fmla="*/ 2131541 w 2131541" name="connsiteX13-459"/>
              <a:gd fmla="*/ 521632 h 2263935" name="connsiteY13-460"/>
              <a:gd fmla="*/ 1810265 w 2131541" name="connsiteX14-461"/>
              <a:gd fmla="*/ 1250681 h 2263935" name="connsiteY14-462"/>
              <a:gd fmla="*/ 1594022 w 2131541" name="connsiteX15-463"/>
              <a:gd fmla="*/ 2103297 h 2263935" name="connsiteY15-464"/>
              <a:gd fmla="*/ 1606379 w 2131541" name="connsiteX16-465"/>
              <a:gd fmla="*/ 2263935 h 2263935" name="connsiteY16-466"/>
              <a:gd fmla="*/ 963827 w 2131541" name="connsiteX17-467"/>
              <a:gd fmla="*/ 2257756 h 2263935" name="connsiteY17-468"/>
              <a:gd fmla="*/ 963827 w 2131541" name="connsiteX0-469"/>
              <a:gd fmla="*/ 2256830 h 2263009" name="connsiteY0-470"/>
              <a:gd fmla="*/ 957649 w 2131541" name="connsiteX1-471"/>
              <a:gd fmla="*/ 2077657 h 2263009" name="connsiteY1-472"/>
              <a:gd fmla="*/ 537519 w 2131541" name="connsiteX2-473"/>
              <a:gd fmla="*/ 1676063 h 2263009" name="connsiteY2-474"/>
              <a:gd fmla="*/ 0 w 2131541" name="connsiteX3-475"/>
              <a:gd fmla="*/ 1385679 h 2263009" name="connsiteY3-476"/>
              <a:gd fmla="*/ 518984 w 2131541" name="connsiteX4-477"/>
              <a:gd fmla="*/ 1342430 h 2263009" name="connsiteY4-478"/>
              <a:gd fmla="*/ 815546 w 2131541" name="connsiteX5-479"/>
              <a:gd fmla="*/ 1082938 h 2263009" name="connsiteY5-480"/>
              <a:gd fmla="*/ 611660 w 2131541" name="connsiteX6-481"/>
              <a:gd fmla="*/ 131468 h 2263009" name="connsiteY6-482"/>
              <a:gd fmla="*/ 1044146 w 2131541" name="connsiteX7-483"/>
              <a:gd fmla="*/ 909944 h 2263009" name="connsiteY7-484"/>
              <a:gd fmla="*/ 1161536 w 2131541" name="connsiteX8-485"/>
              <a:gd fmla="*/ 1722 h 2263009" name="connsiteY8-486"/>
              <a:gd fmla="*/ 1315995 w 2131541" name="connsiteX9-487"/>
              <a:gd fmla="*/ 916122 h 2263009" name="connsiteY9-488"/>
              <a:gd fmla="*/ 1723768 w 2131541" name="connsiteX10-489"/>
              <a:gd fmla="*/ 162360 h 2263009" name="connsiteY10-490"/>
              <a:gd fmla="*/ 1668163 w 2131541" name="connsiteX11-491"/>
              <a:gd fmla="*/ 193252 h 2263009" name="connsiteY11-492"/>
              <a:gd fmla="*/ 1600200 w 2131541" name="connsiteX12-493"/>
              <a:gd fmla="*/ 1058225 h 2263009" name="connsiteY12-494"/>
              <a:gd fmla="*/ 2131541 w 2131541" name="connsiteX13-495"/>
              <a:gd fmla="*/ 520706 h 2263009" name="connsiteY13-496"/>
              <a:gd fmla="*/ 1810265 w 2131541" name="connsiteX14-497"/>
              <a:gd fmla="*/ 1249755 h 2263009" name="connsiteY14-498"/>
              <a:gd fmla="*/ 1594022 w 2131541" name="connsiteX15-499"/>
              <a:gd fmla="*/ 2102371 h 2263009" name="connsiteY15-500"/>
              <a:gd fmla="*/ 1606379 w 2131541" name="connsiteX16-501"/>
              <a:gd fmla="*/ 2263009 h 2263009" name="connsiteY16-502"/>
              <a:gd fmla="*/ 963827 w 2131541" name="connsiteX17-503"/>
              <a:gd fmla="*/ 2256830 h 2263009" name="connsiteY17-504"/>
              <a:gd fmla="*/ 963827 w 2131541" name="connsiteX0-505"/>
              <a:gd fmla="*/ 2256830 h 2263009" name="connsiteY0-506"/>
              <a:gd fmla="*/ 957649 w 2131541" name="connsiteX1-507"/>
              <a:gd fmla="*/ 2077657 h 2263009" name="connsiteY1-508"/>
              <a:gd fmla="*/ 537519 w 2131541" name="connsiteX2-509"/>
              <a:gd fmla="*/ 1676063 h 2263009" name="connsiteY2-510"/>
              <a:gd fmla="*/ 0 w 2131541" name="connsiteX3-511"/>
              <a:gd fmla="*/ 1385679 h 2263009" name="connsiteY3-512"/>
              <a:gd fmla="*/ 518984 w 2131541" name="connsiteX4-513"/>
              <a:gd fmla="*/ 1342430 h 2263009" name="connsiteY4-514"/>
              <a:gd fmla="*/ 815546 w 2131541" name="connsiteX5-515"/>
              <a:gd fmla="*/ 1082938 h 2263009" name="connsiteY5-516"/>
              <a:gd fmla="*/ 611660 w 2131541" name="connsiteX6-517"/>
              <a:gd fmla="*/ 131468 h 2263009" name="connsiteY6-518"/>
              <a:gd fmla="*/ 1044146 w 2131541" name="connsiteX7-519"/>
              <a:gd fmla="*/ 909944 h 2263009" name="connsiteY7-520"/>
              <a:gd fmla="*/ 1161536 w 2131541" name="connsiteX8-521"/>
              <a:gd fmla="*/ 1722 h 2263009" name="connsiteY8-522"/>
              <a:gd fmla="*/ 1315995 w 2131541" name="connsiteX9-523"/>
              <a:gd fmla="*/ 916122 h 2263009" name="connsiteY9-524"/>
              <a:gd fmla="*/ 1723768 w 2131541" name="connsiteX10-525"/>
              <a:gd fmla="*/ 162360 h 2263009" name="connsiteY10-526"/>
              <a:gd fmla="*/ 1668163 w 2131541" name="connsiteX11-527"/>
              <a:gd fmla="*/ 193252 h 2263009" name="connsiteY11-528"/>
              <a:gd fmla="*/ 1600200 w 2131541" name="connsiteX12-529"/>
              <a:gd fmla="*/ 1058225 h 2263009" name="connsiteY12-530"/>
              <a:gd fmla="*/ 2131541 w 2131541" name="connsiteX13-531"/>
              <a:gd fmla="*/ 520706 h 2263009" name="connsiteY13-532"/>
              <a:gd fmla="*/ 1810265 w 2131541" name="connsiteX14-533"/>
              <a:gd fmla="*/ 1249755 h 2263009" name="connsiteY14-534"/>
              <a:gd fmla="*/ 1594022 w 2131541" name="connsiteX15-535"/>
              <a:gd fmla="*/ 2102371 h 2263009" name="connsiteY15-536"/>
              <a:gd fmla="*/ 1606379 w 2131541" name="connsiteX16-537"/>
              <a:gd fmla="*/ 2263009 h 2263009" name="connsiteY16-538"/>
              <a:gd fmla="*/ 963827 w 2131541" name="connsiteX17-539"/>
              <a:gd fmla="*/ 2256830 h 2263009" name="connsiteY17-540"/>
              <a:gd fmla="*/ 963827 w 2131541" name="connsiteX0-541"/>
              <a:gd fmla="*/ 2257028 h 2263207" name="connsiteY0-542"/>
              <a:gd fmla="*/ 957649 w 2131541" name="connsiteX1-543"/>
              <a:gd fmla="*/ 2077855 h 2263207" name="connsiteY1-544"/>
              <a:gd fmla="*/ 537519 w 2131541" name="connsiteX2-545"/>
              <a:gd fmla="*/ 1676261 h 2263207" name="connsiteY2-546"/>
              <a:gd fmla="*/ 0 w 2131541" name="connsiteX3-547"/>
              <a:gd fmla="*/ 1385877 h 2263207" name="connsiteY3-548"/>
              <a:gd fmla="*/ 518984 w 2131541" name="connsiteX4-549"/>
              <a:gd fmla="*/ 1342628 h 2263207" name="connsiteY4-550"/>
              <a:gd fmla="*/ 815546 w 2131541" name="connsiteX5-551"/>
              <a:gd fmla="*/ 1083136 h 2263207" name="connsiteY5-552"/>
              <a:gd fmla="*/ 611660 w 2131541" name="connsiteX6-553"/>
              <a:gd fmla="*/ 131666 h 2263207" name="connsiteY6-554"/>
              <a:gd fmla="*/ 1044146 w 2131541" name="connsiteX7-555"/>
              <a:gd fmla="*/ 910142 h 2263207" name="connsiteY7-556"/>
              <a:gd fmla="*/ 1161536 w 2131541" name="connsiteX8-557"/>
              <a:gd fmla="*/ 1920 h 2263207" name="connsiteY8-558"/>
              <a:gd fmla="*/ 1315995 w 2131541" name="connsiteX9-559"/>
              <a:gd fmla="*/ 916320 h 2263207" name="connsiteY9-560"/>
              <a:gd fmla="*/ 1723768 w 2131541" name="connsiteX10-561"/>
              <a:gd fmla="*/ 162558 h 2263207" name="connsiteY10-562"/>
              <a:gd fmla="*/ 1668163 w 2131541" name="connsiteX11-563"/>
              <a:gd fmla="*/ 193450 h 2263207" name="connsiteY11-564"/>
              <a:gd fmla="*/ 1600200 w 2131541" name="connsiteX12-565"/>
              <a:gd fmla="*/ 1058423 h 2263207" name="connsiteY12-566"/>
              <a:gd fmla="*/ 2131541 w 2131541" name="connsiteX13-567"/>
              <a:gd fmla="*/ 520904 h 2263207" name="connsiteY13-568"/>
              <a:gd fmla="*/ 1810265 w 2131541" name="connsiteX14-569"/>
              <a:gd fmla="*/ 1249953 h 2263207" name="connsiteY14-570"/>
              <a:gd fmla="*/ 1594022 w 2131541" name="connsiteX15-571"/>
              <a:gd fmla="*/ 2102569 h 2263207" name="connsiteY15-572"/>
              <a:gd fmla="*/ 1606379 w 2131541" name="connsiteX16-573"/>
              <a:gd fmla="*/ 2263207 h 2263207" name="connsiteY16-574"/>
              <a:gd fmla="*/ 963827 w 2131541" name="connsiteX17-575"/>
              <a:gd fmla="*/ 2257028 h 2263207" name="connsiteY17-576"/>
              <a:gd fmla="*/ 963827 w 2131541" name="connsiteX0-577"/>
              <a:gd fmla="*/ 2257028 h 2263207" name="connsiteY0-578"/>
              <a:gd fmla="*/ 957649 w 2131541" name="connsiteX1-579"/>
              <a:gd fmla="*/ 2077855 h 2263207" name="connsiteY1-580"/>
              <a:gd fmla="*/ 537519 w 2131541" name="connsiteX2-581"/>
              <a:gd fmla="*/ 1676261 h 2263207" name="connsiteY2-582"/>
              <a:gd fmla="*/ 0 w 2131541" name="connsiteX3-583"/>
              <a:gd fmla="*/ 1385877 h 2263207" name="connsiteY3-584"/>
              <a:gd fmla="*/ 518984 w 2131541" name="connsiteX4-585"/>
              <a:gd fmla="*/ 1342628 h 2263207" name="connsiteY4-586"/>
              <a:gd fmla="*/ 815546 w 2131541" name="connsiteX5-587"/>
              <a:gd fmla="*/ 1083136 h 2263207" name="connsiteY5-588"/>
              <a:gd fmla="*/ 611660 w 2131541" name="connsiteX6-589"/>
              <a:gd fmla="*/ 131666 h 2263207" name="connsiteY6-590"/>
              <a:gd fmla="*/ 1044146 w 2131541" name="connsiteX7-591"/>
              <a:gd fmla="*/ 910142 h 2263207" name="connsiteY7-592"/>
              <a:gd fmla="*/ 1161536 w 2131541" name="connsiteX8-593"/>
              <a:gd fmla="*/ 1920 h 2263207" name="connsiteY8-594"/>
              <a:gd fmla="*/ 1315995 w 2131541" name="connsiteX9-595"/>
              <a:gd fmla="*/ 916320 h 2263207" name="connsiteY9-596"/>
              <a:gd fmla="*/ 1723768 w 2131541" name="connsiteX10-597"/>
              <a:gd fmla="*/ 162558 h 2263207" name="connsiteY10-598"/>
              <a:gd fmla="*/ 1668163 w 2131541" name="connsiteX11-599"/>
              <a:gd fmla="*/ 193450 h 2263207" name="connsiteY11-600"/>
              <a:gd fmla="*/ 1600200 w 2131541" name="connsiteX12-601"/>
              <a:gd fmla="*/ 1058423 h 2263207" name="connsiteY12-602"/>
              <a:gd fmla="*/ 2131541 w 2131541" name="connsiteX13-603"/>
              <a:gd fmla="*/ 520904 h 2263207" name="connsiteY13-604"/>
              <a:gd fmla="*/ 1810265 w 2131541" name="connsiteX14-605"/>
              <a:gd fmla="*/ 1249953 h 2263207" name="connsiteY14-606"/>
              <a:gd fmla="*/ 1594022 w 2131541" name="connsiteX15-607"/>
              <a:gd fmla="*/ 2102569 h 2263207" name="connsiteY15-608"/>
              <a:gd fmla="*/ 1606379 w 2131541" name="connsiteX16-609"/>
              <a:gd fmla="*/ 2263207 h 2263207" name="connsiteY16-610"/>
              <a:gd fmla="*/ 963827 w 2131541" name="connsiteX17-611"/>
              <a:gd fmla="*/ 2257028 h 2263207" name="connsiteY17-612"/>
              <a:gd fmla="*/ 963827 w 2131541" name="connsiteX0-613"/>
              <a:gd fmla="*/ 2257028 h 2263207" name="connsiteY0-614"/>
              <a:gd fmla="*/ 957649 w 2131541" name="connsiteX1-615"/>
              <a:gd fmla="*/ 2077855 h 2263207" name="connsiteY1-616"/>
              <a:gd fmla="*/ 537519 w 2131541" name="connsiteX2-617"/>
              <a:gd fmla="*/ 1676261 h 2263207" name="connsiteY2-618"/>
              <a:gd fmla="*/ 0 w 2131541" name="connsiteX3-619"/>
              <a:gd fmla="*/ 1385877 h 2263207" name="connsiteY3-620"/>
              <a:gd fmla="*/ 518984 w 2131541" name="connsiteX4-621"/>
              <a:gd fmla="*/ 1342628 h 2263207" name="connsiteY4-622"/>
              <a:gd fmla="*/ 815546 w 2131541" name="connsiteX5-623"/>
              <a:gd fmla="*/ 1083136 h 2263207" name="connsiteY5-624"/>
              <a:gd fmla="*/ 611660 w 2131541" name="connsiteX6-625"/>
              <a:gd fmla="*/ 131666 h 2263207" name="connsiteY6-626"/>
              <a:gd fmla="*/ 1044146 w 2131541" name="connsiteX7-627"/>
              <a:gd fmla="*/ 910142 h 2263207" name="connsiteY7-628"/>
              <a:gd fmla="*/ 1161536 w 2131541" name="connsiteX8-629"/>
              <a:gd fmla="*/ 1920 h 2263207" name="connsiteY8-630"/>
              <a:gd fmla="*/ 1315995 w 2131541" name="connsiteX9-631"/>
              <a:gd fmla="*/ 916320 h 2263207" name="connsiteY9-632"/>
              <a:gd fmla="*/ 1723768 w 2131541" name="connsiteX10-633"/>
              <a:gd fmla="*/ 162558 h 2263207" name="connsiteY10-634"/>
              <a:gd fmla="*/ 1668163 w 2131541" name="connsiteX11-635"/>
              <a:gd fmla="*/ 193450 h 2263207" name="connsiteY11-636"/>
              <a:gd fmla="*/ 1600200 w 2131541" name="connsiteX12-637"/>
              <a:gd fmla="*/ 1058423 h 2263207" name="connsiteY12-638"/>
              <a:gd fmla="*/ 2131541 w 2131541" name="connsiteX13-639"/>
              <a:gd fmla="*/ 520904 h 2263207" name="connsiteY13-640"/>
              <a:gd fmla="*/ 1810265 w 2131541" name="connsiteX14-641"/>
              <a:gd fmla="*/ 1249953 h 2263207" name="connsiteY14-642"/>
              <a:gd fmla="*/ 1594022 w 2131541" name="connsiteX15-643"/>
              <a:gd fmla="*/ 2102569 h 2263207" name="connsiteY15-644"/>
              <a:gd fmla="*/ 1606379 w 2131541" name="connsiteX16-645"/>
              <a:gd fmla="*/ 2263207 h 2263207" name="connsiteY16-646"/>
              <a:gd fmla="*/ 963827 w 2131541" name="connsiteX17-647"/>
              <a:gd fmla="*/ 2257028 h 2263207" name="connsiteY17-648"/>
              <a:gd fmla="*/ 963827 w 2131541" name="connsiteX0-649"/>
              <a:gd fmla="*/ 2257028 h 2263207" name="connsiteY0-650"/>
              <a:gd fmla="*/ 957649 w 2131541" name="connsiteX1-651"/>
              <a:gd fmla="*/ 2077855 h 2263207" name="connsiteY1-652"/>
              <a:gd fmla="*/ 537519 w 2131541" name="connsiteX2-653"/>
              <a:gd fmla="*/ 1676261 h 2263207" name="connsiteY2-654"/>
              <a:gd fmla="*/ 0 w 2131541" name="connsiteX3-655"/>
              <a:gd fmla="*/ 1385877 h 2263207" name="connsiteY3-656"/>
              <a:gd fmla="*/ 518984 w 2131541" name="connsiteX4-657"/>
              <a:gd fmla="*/ 1342628 h 2263207" name="connsiteY4-658"/>
              <a:gd fmla="*/ 815546 w 2131541" name="connsiteX5-659"/>
              <a:gd fmla="*/ 1083136 h 2263207" name="connsiteY5-660"/>
              <a:gd fmla="*/ 611660 w 2131541" name="connsiteX6-661"/>
              <a:gd fmla="*/ 131666 h 2263207" name="connsiteY6-662"/>
              <a:gd fmla="*/ 1044146 w 2131541" name="connsiteX7-663"/>
              <a:gd fmla="*/ 910142 h 2263207" name="connsiteY7-664"/>
              <a:gd fmla="*/ 1161536 w 2131541" name="connsiteX8-665"/>
              <a:gd fmla="*/ 1920 h 2263207" name="connsiteY8-666"/>
              <a:gd fmla="*/ 1315995 w 2131541" name="connsiteX9-667"/>
              <a:gd fmla="*/ 916320 h 2263207" name="connsiteY9-668"/>
              <a:gd fmla="*/ 1723768 w 2131541" name="connsiteX10-669"/>
              <a:gd fmla="*/ 162558 h 2263207" name="connsiteY10-670"/>
              <a:gd fmla="*/ 1668163 w 2131541" name="connsiteX11-671"/>
              <a:gd fmla="*/ 193450 h 2263207" name="connsiteY11-672"/>
              <a:gd fmla="*/ 1600200 w 2131541" name="connsiteX12-673"/>
              <a:gd fmla="*/ 1058423 h 2263207" name="connsiteY12-674"/>
              <a:gd fmla="*/ 2131541 w 2131541" name="connsiteX13-675"/>
              <a:gd fmla="*/ 520904 h 2263207" name="connsiteY13-676"/>
              <a:gd fmla="*/ 1810265 w 2131541" name="connsiteX14-677"/>
              <a:gd fmla="*/ 1249953 h 2263207" name="connsiteY14-678"/>
              <a:gd fmla="*/ 1594022 w 2131541" name="connsiteX15-679"/>
              <a:gd fmla="*/ 2102569 h 2263207" name="connsiteY15-680"/>
              <a:gd fmla="*/ 1606379 w 2131541" name="connsiteX16-681"/>
              <a:gd fmla="*/ 2263207 h 2263207" name="connsiteY16-682"/>
              <a:gd fmla="*/ 963827 w 2131541" name="connsiteX17-683"/>
              <a:gd fmla="*/ 2257028 h 2263207" name="connsiteY17-684"/>
              <a:gd fmla="*/ 963827 w 2131541" name="connsiteX0-685"/>
              <a:gd fmla="*/ 2257028 h 2263207" name="connsiteY0-686"/>
              <a:gd fmla="*/ 957649 w 2131541" name="connsiteX1-687"/>
              <a:gd fmla="*/ 2077855 h 2263207" name="connsiteY1-688"/>
              <a:gd fmla="*/ 537519 w 2131541" name="connsiteX2-689"/>
              <a:gd fmla="*/ 1676261 h 2263207" name="connsiteY2-690"/>
              <a:gd fmla="*/ 0 w 2131541" name="connsiteX3-691"/>
              <a:gd fmla="*/ 1385877 h 2263207" name="connsiteY3-692"/>
              <a:gd fmla="*/ 518984 w 2131541" name="connsiteX4-693"/>
              <a:gd fmla="*/ 1342628 h 2263207" name="connsiteY4-694"/>
              <a:gd fmla="*/ 815546 w 2131541" name="connsiteX5-695"/>
              <a:gd fmla="*/ 1083136 h 2263207" name="connsiteY5-696"/>
              <a:gd fmla="*/ 611660 w 2131541" name="connsiteX6-697"/>
              <a:gd fmla="*/ 131666 h 2263207" name="connsiteY6-698"/>
              <a:gd fmla="*/ 1044146 w 2131541" name="connsiteX7-699"/>
              <a:gd fmla="*/ 910142 h 2263207" name="connsiteY7-700"/>
              <a:gd fmla="*/ 1161536 w 2131541" name="connsiteX8-701"/>
              <a:gd fmla="*/ 1920 h 2263207" name="connsiteY8-702"/>
              <a:gd fmla="*/ 1315995 w 2131541" name="connsiteX9-703"/>
              <a:gd fmla="*/ 916320 h 2263207" name="connsiteY9-704"/>
              <a:gd fmla="*/ 1723768 w 2131541" name="connsiteX10-705"/>
              <a:gd fmla="*/ 162558 h 2263207" name="connsiteY10-706"/>
              <a:gd fmla="*/ 1668163 w 2131541" name="connsiteX11-707"/>
              <a:gd fmla="*/ 193450 h 2263207" name="connsiteY11-708"/>
              <a:gd fmla="*/ 1600200 w 2131541" name="connsiteX12-709"/>
              <a:gd fmla="*/ 1058423 h 2263207" name="connsiteY12-710"/>
              <a:gd fmla="*/ 2131541 w 2131541" name="connsiteX13-711"/>
              <a:gd fmla="*/ 520904 h 2263207" name="connsiteY13-712"/>
              <a:gd fmla="*/ 1810265 w 2131541" name="connsiteX14-713"/>
              <a:gd fmla="*/ 1249953 h 2263207" name="connsiteY14-714"/>
              <a:gd fmla="*/ 1594022 w 2131541" name="connsiteX15-715"/>
              <a:gd fmla="*/ 2102569 h 2263207" name="connsiteY15-716"/>
              <a:gd fmla="*/ 1606379 w 2131541" name="connsiteX16-717"/>
              <a:gd fmla="*/ 2263207 h 2263207" name="connsiteY16-718"/>
              <a:gd fmla="*/ 963827 w 2131541" name="connsiteX17-719"/>
              <a:gd fmla="*/ 2257028 h 2263207" name="connsiteY17-720"/>
              <a:gd fmla="*/ 963827 w 2131541" name="connsiteX0-721"/>
              <a:gd fmla="*/ 2255328 h 2261507" name="connsiteY0-722"/>
              <a:gd fmla="*/ 957649 w 2131541" name="connsiteX1-723"/>
              <a:gd fmla="*/ 2076155 h 2261507" name="connsiteY1-724"/>
              <a:gd fmla="*/ 537519 w 2131541" name="connsiteX2-725"/>
              <a:gd fmla="*/ 1674561 h 2261507" name="connsiteY2-726"/>
              <a:gd fmla="*/ 0 w 2131541" name="connsiteX3-727"/>
              <a:gd fmla="*/ 1384177 h 2261507" name="connsiteY3-728"/>
              <a:gd fmla="*/ 518984 w 2131541" name="connsiteX4-729"/>
              <a:gd fmla="*/ 1340928 h 2261507" name="connsiteY4-730"/>
              <a:gd fmla="*/ 815546 w 2131541" name="connsiteX5-731"/>
              <a:gd fmla="*/ 1081436 h 2261507" name="connsiteY5-732"/>
              <a:gd fmla="*/ 611660 w 2131541" name="connsiteX6-733"/>
              <a:gd fmla="*/ 129966 h 2261507" name="connsiteY6-734"/>
              <a:gd fmla="*/ 1044146 w 2131541" name="connsiteX7-735"/>
              <a:gd fmla="*/ 908442 h 2261507" name="connsiteY7-736"/>
              <a:gd fmla="*/ 1161536 w 2131541" name="connsiteX8-737"/>
              <a:gd fmla="*/ 220 h 2261507" name="connsiteY8-738"/>
              <a:gd fmla="*/ 1315995 w 2131541" name="connsiteX9-739"/>
              <a:gd fmla="*/ 914620 h 2261507" name="connsiteY9-740"/>
              <a:gd fmla="*/ 1723768 w 2131541" name="connsiteX10-741"/>
              <a:gd fmla="*/ 160858 h 2261507" name="connsiteY10-742"/>
              <a:gd fmla="*/ 1668163 w 2131541" name="connsiteX11-743"/>
              <a:gd fmla="*/ 191750 h 2261507" name="connsiteY11-744"/>
              <a:gd fmla="*/ 1600200 w 2131541" name="connsiteX12-745"/>
              <a:gd fmla="*/ 1056723 h 2261507" name="connsiteY12-746"/>
              <a:gd fmla="*/ 2131541 w 2131541" name="connsiteX13-747"/>
              <a:gd fmla="*/ 519204 h 2261507" name="connsiteY13-748"/>
              <a:gd fmla="*/ 1810265 w 2131541" name="connsiteX14-749"/>
              <a:gd fmla="*/ 1248253 h 2261507" name="connsiteY14-750"/>
              <a:gd fmla="*/ 1594022 w 2131541" name="connsiteX15-751"/>
              <a:gd fmla="*/ 2100869 h 2261507" name="connsiteY15-752"/>
              <a:gd fmla="*/ 1606379 w 2131541" name="connsiteX16-753"/>
              <a:gd fmla="*/ 2261507 h 2261507" name="connsiteY16-754"/>
              <a:gd fmla="*/ 963827 w 2131541" name="connsiteX17-755"/>
              <a:gd fmla="*/ 2255328 h 2261507" name="connsiteY17-756"/>
              <a:gd fmla="*/ 963827 w 2131541" name="connsiteX0-757"/>
              <a:gd fmla="*/ 2255141 h 2261320" name="connsiteY0-758"/>
              <a:gd fmla="*/ 957649 w 2131541" name="connsiteX1-759"/>
              <a:gd fmla="*/ 2075968 h 2261320" name="connsiteY1-760"/>
              <a:gd fmla="*/ 537519 w 2131541" name="connsiteX2-761"/>
              <a:gd fmla="*/ 1674374 h 2261320" name="connsiteY2-762"/>
              <a:gd fmla="*/ 0 w 2131541" name="connsiteX3-763"/>
              <a:gd fmla="*/ 1383990 h 2261320" name="connsiteY3-764"/>
              <a:gd fmla="*/ 518984 w 2131541" name="connsiteX4-765"/>
              <a:gd fmla="*/ 1340741 h 2261320" name="connsiteY4-766"/>
              <a:gd fmla="*/ 815546 w 2131541" name="connsiteX5-767"/>
              <a:gd fmla="*/ 1081249 h 2261320" name="connsiteY5-768"/>
              <a:gd fmla="*/ 611660 w 2131541" name="connsiteX6-769"/>
              <a:gd fmla="*/ 129779 h 2261320" name="connsiteY6-770"/>
              <a:gd fmla="*/ 1044146 w 2131541" name="connsiteX7-771"/>
              <a:gd fmla="*/ 908255 h 2261320" name="connsiteY7-772"/>
              <a:gd fmla="*/ 1161536 w 2131541" name="connsiteX8-773"/>
              <a:gd fmla="*/ 33 h 2261320" name="connsiteY8-774"/>
              <a:gd fmla="*/ 1315995 w 2131541" name="connsiteX9-775"/>
              <a:gd fmla="*/ 914433 h 2261320" name="connsiteY9-776"/>
              <a:gd fmla="*/ 1723768 w 2131541" name="connsiteX10-777"/>
              <a:gd fmla="*/ 160671 h 2261320" name="connsiteY10-778"/>
              <a:gd fmla="*/ 1668163 w 2131541" name="connsiteX11-779"/>
              <a:gd fmla="*/ 191563 h 2261320" name="connsiteY11-780"/>
              <a:gd fmla="*/ 1600200 w 2131541" name="connsiteX12-781"/>
              <a:gd fmla="*/ 1056536 h 2261320" name="connsiteY12-782"/>
              <a:gd fmla="*/ 2131541 w 2131541" name="connsiteX13-783"/>
              <a:gd fmla="*/ 519017 h 2261320" name="connsiteY13-784"/>
              <a:gd fmla="*/ 1810265 w 2131541" name="connsiteX14-785"/>
              <a:gd fmla="*/ 1248066 h 2261320" name="connsiteY14-786"/>
              <a:gd fmla="*/ 1594022 w 2131541" name="connsiteX15-787"/>
              <a:gd fmla="*/ 2100682 h 2261320" name="connsiteY15-788"/>
              <a:gd fmla="*/ 1606379 w 2131541" name="connsiteX16-789"/>
              <a:gd fmla="*/ 2261320 h 2261320" name="connsiteY16-790"/>
              <a:gd fmla="*/ 963827 w 2131541" name="connsiteX17-791"/>
              <a:gd fmla="*/ 2255141 h 2261320" name="connsiteY17-792"/>
              <a:gd fmla="*/ 963827 w 2131541" name="connsiteX0-793"/>
              <a:gd fmla="*/ 2255141 h 2261320" name="connsiteY0-794"/>
              <a:gd fmla="*/ 957649 w 2131541" name="connsiteX1-795"/>
              <a:gd fmla="*/ 2075968 h 2261320" name="connsiteY1-796"/>
              <a:gd fmla="*/ 537519 w 2131541" name="connsiteX2-797"/>
              <a:gd fmla="*/ 1674374 h 2261320" name="connsiteY2-798"/>
              <a:gd fmla="*/ 0 w 2131541" name="connsiteX3-799"/>
              <a:gd fmla="*/ 1383990 h 2261320" name="connsiteY3-800"/>
              <a:gd fmla="*/ 518984 w 2131541" name="connsiteX4-801"/>
              <a:gd fmla="*/ 1340741 h 2261320" name="connsiteY4-802"/>
              <a:gd fmla="*/ 815546 w 2131541" name="connsiteX5-803"/>
              <a:gd fmla="*/ 1081249 h 2261320" name="connsiteY5-804"/>
              <a:gd fmla="*/ 611660 w 2131541" name="connsiteX6-805"/>
              <a:gd fmla="*/ 129779 h 2261320" name="connsiteY6-806"/>
              <a:gd fmla="*/ 1044146 w 2131541" name="connsiteX7-807"/>
              <a:gd fmla="*/ 908255 h 2261320" name="connsiteY7-808"/>
              <a:gd fmla="*/ 1161536 w 2131541" name="connsiteX8-809"/>
              <a:gd fmla="*/ 33 h 2261320" name="connsiteY8-810"/>
              <a:gd fmla="*/ 1315995 w 2131541" name="connsiteX9-811"/>
              <a:gd fmla="*/ 914433 h 2261320" name="connsiteY9-812"/>
              <a:gd fmla="*/ 1723768 w 2131541" name="connsiteX10-813"/>
              <a:gd fmla="*/ 160671 h 2261320" name="connsiteY10-814"/>
              <a:gd fmla="*/ 1668163 w 2131541" name="connsiteX11-815"/>
              <a:gd fmla="*/ 191563 h 2261320" name="connsiteY11-816"/>
              <a:gd fmla="*/ 1600200 w 2131541" name="connsiteX12-817"/>
              <a:gd fmla="*/ 1056536 h 2261320" name="connsiteY12-818"/>
              <a:gd fmla="*/ 2131541 w 2131541" name="connsiteX13-819"/>
              <a:gd fmla="*/ 519017 h 2261320" name="connsiteY13-820"/>
              <a:gd fmla="*/ 1810265 w 2131541" name="connsiteX14-821"/>
              <a:gd fmla="*/ 1248066 h 2261320" name="connsiteY14-822"/>
              <a:gd fmla="*/ 1594022 w 2131541" name="connsiteX15-823"/>
              <a:gd fmla="*/ 2100682 h 2261320" name="connsiteY15-824"/>
              <a:gd fmla="*/ 1606379 w 2131541" name="connsiteX16-825"/>
              <a:gd fmla="*/ 2261320 h 2261320" name="connsiteY16-826"/>
              <a:gd fmla="*/ 963827 w 2131541" name="connsiteX17-827"/>
              <a:gd fmla="*/ 2255141 h 2261320" name="connsiteY17-828"/>
              <a:gd fmla="*/ 963827 w 2131541" name="connsiteX0-829"/>
              <a:gd fmla="*/ 2255141 h 2261320" name="connsiteY0-830"/>
              <a:gd fmla="*/ 957649 w 2131541" name="connsiteX1-831"/>
              <a:gd fmla="*/ 2075968 h 2261320" name="connsiteY1-832"/>
              <a:gd fmla="*/ 537519 w 2131541" name="connsiteX2-833"/>
              <a:gd fmla="*/ 1674374 h 2261320" name="connsiteY2-834"/>
              <a:gd fmla="*/ 0 w 2131541" name="connsiteX3-835"/>
              <a:gd fmla="*/ 1383990 h 2261320" name="connsiteY3-836"/>
              <a:gd fmla="*/ 518984 w 2131541" name="connsiteX4-837"/>
              <a:gd fmla="*/ 1340741 h 2261320" name="connsiteY4-838"/>
              <a:gd fmla="*/ 815546 w 2131541" name="connsiteX5-839"/>
              <a:gd fmla="*/ 1081249 h 2261320" name="connsiteY5-840"/>
              <a:gd fmla="*/ 611660 w 2131541" name="connsiteX6-841"/>
              <a:gd fmla="*/ 129779 h 2261320" name="connsiteY6-842"/>
              <a:gd fmla="*/ 1044146 w 2131541" name="connsiteX7-843"/>
              <a:gd fmla="*/ 908255 h 2261320" name="connsiteY7-844"/>
              <a:gd fmla="*/ 1161536 w 2131541" name="connsiteX8-845"/>
              <a:gd fmla="*/ 33 h 2261320" name="connsiteY8-846"/>
              <a:gd fmla="*/ 1315995 w 2131541" name="connsiteX9-847"/>
              <a:gd fmla="*/ 914433 h 2261320" name="connsiteY9-848"/>
              <a:gd fmla="*/ 1723768 w 2131541" name="connsiteX10-849"/>
              <a:gd fmla="*/ 160671 h 2261320" name="connsiteY10-850"/>
              <a:gd fmla="*/ 1822622 w 2131541" name="connsiteX11-851"/>
              <a:gd fmla="*/ 228633 h 2261320" name="connsiteY11-852"/>
              <a:gd fmla="*/ 1600200 w 2131541" name="connsiteX12-853"/>
              <a:gd fmla="*/ 1056536 h 2261320" name="connsiteY12-854"/>
              <a:gd fmla="*/ 2131541 w 2131541" name="connsiteX13-855"/>
              <a:gd fmla="*/ 519017 h 2261320" name="connsiteY13-856"/>
              <a:gd fmla="*/ 1810265 w 2131541" name="connsiteX14-857"/>
              <a:gd fmla="*/ 1248066 h 2261320" name="connsiteY14-858"/>
              <a:gd fmla="*/ 1594022 w 2131541" name="connsiteX15-859"/>
              <a:gd fmla="*/ 2100682 h 2261320" name="connsiteY15-860"/>
              <a:gd fmla="*/ 1606379 w 2131541" name="connsiteX16-861"/>
              <a:gd fmla="*/ 2261320 h 2261320" name="connsiteY16-862"/>
              <a:gd fmla="*/ 963827 w 2131541" name="connsiteX17-863"/>
              <a:gd fmla="*/ 2255141 h 2261320" name="connsiteY17-864"/>
              <a:gd fmla="*/ 963827 w 2131541" name="connsiteX0-865"/>
              <a:gd fmla="*/ 2255141 h 2261320" name="connsiteY0-866"/>
              <a:gd fmla="*/ 957649 w 2131541" name="connsiteX1-867"/>
              <a:gd fmla="*/ 2075968 h 2261320" name="connsiteY1-868"/>
              <a:gd fmla="*/ 537519 w 2131541" name="connsiteX2-869"/>
              <a:gd fmla="*/ 1674374 h 2261320" name="connsiteY2-870"/>
              <a:gd fmla="*/ 0 w 2131541" name="connsiteX3-871"/>
              <a:gd fmla="*/ 1383990 h 2261320" name="connsiteY3-872"/>
              <a:gd fmla="*/ 518984 w 2131541" name="connsiteX4-873"/>
              <a:gd fmla="*/ 1340741 h 2261320" name="connsiteY4-874"/>
              <a:gd fmla="*/ 815546 w 2131541" name="connsiteX5-875"/>
              <a:gd fmla="*/ 1081249 h 2261320" name="connsiteY5-876"/>
              <a:gd fmla="*/ 611660 w 2131541" name="connsiteX6-877"/>
              <a:gd fmla="*/ 129779 h 2261320" name="connsiteY6-878"/>
              <a:gd fmla="*/ 1044146 w 2131541" name="connsiteX7-879"/>
              <a:gd fmla="*/ 908255 h 2261320" name="connsiteY7-880"/>
              <a:gd fmla="*/ 1161536 w 2131541" name="connsiteX8-881"/>
              <a:gd fmla="*/ 33 h 2261320" name="connsiteY8-882"/>
              <a:gd fmla="*/ 1315995 w 2131541" name="connsiteX9-883"/>
              <a:gd fmla="*/ 914433 h 2261320" name="connsiteY9-884"/>
              <a:gd fmla="*/ 1723768 w 2131541" name="connsiteX10-885"/>
              <a:gd fmla="*/ 160671 h 2261320" name="connsiteY10-886"/>
              <a:gd fmla="*/ 1600200 w 2131541" name="connsiteX11-887"/>
              <a:gd fmla="*/ 1056536 h 2261320" name="connsiteY11-888"/>
              <a:gd fmla="*/ 2131541 w 2131541" name="connsiteX12-889"/>
              <a:gd fmla="*/ 519017 h 2261320" name="connsiteY12-890"/>
              <a:gd fmla="*/ 1810265 w 2131541" name="connsiteX13-891"/>
              <a:gd fmla="*/ 1248066 h 2261320" name="connsiteY13-892"/>
              <a:gd fmla="*/ 1594022 w 2131541" name="connsiteX14-893"/>
              <a:gd fmla="*/ 2100682 h 2261320" name="connsiteY14-894"/>
              <a:gd fmla="*/ 1606379 w 2131541" name="connsiteX15-895"/>
              <a:gd fmla="*/ 2261320 h 2261320" name="connsiteY15-896"/>
              <a:gd fmla="*/ 963827 w 2131541" name="connsiteX16-897"/>
              <a:gd fmla="*/ 2255141 h 2261320" name="connsiteY16-898"/>
              <a:gd fmla="*/ 963827 w 2131541" name="connsiteX0-899"/>
              <a:gd fmla="*/ 2255141 h 2261320" name="connsiteY0-900"/>
              <a:gd fmla="*/ 957649 w 2131541" name="connsiteX1-901"/>
              <a:gd fmla="*/ 2075968 h 2261320" name="connsiteY1-902"/>
              <a:gd fmla="*/ 537519 w 2131541" name="connsiteX2-903"/>
              <a:gd fmla="*/ 1674374 h 2261320" name="connsiteY2-904"/>
              <a:gd fmla="*/ 0 w 2131541" name="connsiteX3-905"/>
              <a:gd fmla="*/ 1383990 h 2261320" name="connsiteY3-906"/>
              <a:gd fmla="*/ 518984 w 2131541" name="connsiteX4-907"/>
              <a:gd fmla="*/ 1340741 h 2261320" name="connsiteY4-908"/>
              <a:gd fmla="*/ 815546 w 2131541" name="connsiteX5-909"/>
              <a:gd fmla="*/ 1081249 h 2261320" name="connsiteY5-910"/>
              <a:gd fmla="*/ 611660 w 2131541" name="connsiteX6-911"/>
              <a:gd fmla="*/ 129779 h 2261320" name="connsiteY6-912"/>
              <a:gd fmla="*/ 1044146 w 2131541" name="connsiteX7-913"/>
              <a:gd fmla="*/ 908255 h 2261320" name="connsiteY7-914"/>
              <a:gd fmla="*/ 1161536 w 2131541" name="connsiteX8-915"/>
              <a:gd fmla="*/ 33 h 2261320" name="connsiteY8-916"/>
              <a:gd fmla="*/ 1315995 w 2131541" name="connsiteX9-917"/>
              <a:gd fmla="*/ 914433 h 2261320" name="connsiteY9-918"/>
              <a:gd fmla="*/ 1723768 w 2131541" name="connsiteX10-919"/>
              <a:gd fmla="*/ 160671 h 2261320" name="connsiteY10-920"/>
              <a:gd fmla="*/ 1600200 w 2131541" name="connsiteX11-921"/>
              <a:gd fmla="*/ 1056536 h 2261320" name="connsiteY11-922"/>
              <a:gd fmla="*/ 2131541 w 2131541" name="connsiteX12-923"/>
              <a:gd fmla="*/ 519017 h 2261320" name="connsiteY12-924"/>
              <a:gd fmla="*/ 1810265 w 2131541" name="connsiteX13-925"/>
              <a:gd fmla="*/ 1248066 h 2261320" name="connsiteY13-926"/>
              <a:gd fmla="*/ 1594022 w 2131541" name="connsiteX14-927"/>
              <a:gd fmla="*/ 2100682 h 2261320" name="connsiteY14-928"/>
              <a:gd fmla="*/ 1606379 w 2131541" name="connsiteX15-929"/>
              <a:gd fmla="*/ 2261320 h 2261320" name="connsiteY15-930"/>
              <a:gd fmla="*/ 963827 w 2131541" name="connsiteX16-931"/>
              <a:gd fmla="*/ 2255141 h 2261320" name="connsiteY16-932"/>
              <a:gd fmla="*/ 963827 w 2131541" name="connsiteX0-933"/>
              <a:gd fmla="*/ 2255141 h 2261320" name="connsiteY0-934"/>
              <a:gd fmla="*/ 957649 w 2131541" name="connsiteX1-935"/>
              <a:gd fmla="*/ 2075968 h 2261320" name="connsiteY1-936"/>
              <a:gd fmla="*/ 537519 w 2131541" name="connsiteX2-937"/>
              <a:gd fmla="*/ 1674374 h 2261320" name="connsiteY2-938"/>
              <a:gd fmla="*/ 0 w 2131541" name="connsiteX3-939"/>
              <a:gd fmla="*/ 1383990 h 2261320" name="connsiteY3-940"/>
              <a:gd fmla="*/ 518984 w 2131541" name="connsiteX4-941"/>
              <a:gd fmla="*/ 1340741 h 2261320" name="connsiteY4-942"/>
              <a:gd fmla="*/ 815546 w 2131541" name="connsiteX5-943"/>
              <a:gd fmla="*/ 1081249 h 2261320" name="connsiteY5-944"/>
              <a:gd fmla="*/ 611660 w 2131541" name="connsiteX6-945"/>
              <a:gd fmla="*/ 129779 h 2261320" name="connsiteY6-946"/>
              <a:gd fmla="*/ 1044146 w 2131541" name="connsiteX7-947"/>
              <a:gd fmla="*/ 908255 h 2261320" name="connsiteY7-948"/>
              <a:gd fmla="*/ 1161536 w 2131541" name="connsiteX8-949"/>
              <a:gd fmla="*/ 33 h 2261320" name="connsiteY8-950"/>
              <a:gd fmla="*/ 1315995 w 2131541" name="connsiteX9-951"/>
              <a:gd fmla="*/ 914433 h 2261320" name="connsiteY9-952"/>
              <a:gd fmla="*/ 1723768 w 2131541" name="connsiteX10-953"/>
              <a:gd fmla="*/ 160671 h 2261320" name="connsiteY10-954"/>
              <a:gd fmla="*/ 1600200 w 2131541" name="connsiteX11-955"/>
              <a:gd fmla="*/ 1056536 h 2261320" name="connsiteY11-956"/>
              <a:gd fmla="*/ 2131541 w 2131541" name="connsiteX12-957"/>
              <a:gd fmla="*/ 519017 h 2261320" name="connsiteY12-958"/>
              <a:gd fmla="*/ 1810265 w 2131541" name="connsiteX13-959"/>
              <a:gd fmla="*/ 1248066 h 2261320" name="connsiteY13-960"/>
              <a:gd fmla="*/ 1594022 w 2131541" name="connsiteX14-961"/>
              <a:gd fmla="*/ 2100682 h 2261320" name="connsiteY14-962"/>
              <a:gd fmla="*/ 1606379 w 2131541" name="connsiteX15-963"/>
              <a:gd fmla="*/ 2261320 h 2261320" name="connsiteY15-964"/>
              <a:gd fmla="*/ 963827 w 2131541" name="connsiteX16-965"/>
              <a:gd fmla="*/ 2255141 h 2261320" name="connsiteY16-966"/>
              <a:gd fmla="*/ 963827 w 2131541" name="connsiteX0-967"/>
              <a:gd fmla="*/ 2255141 h 2261320" name="connsiteY0-968"/>
              <a:gd fmla="*/ 957649 w 2131541" name="connsiteX1-969"/>
              <a:gd fmla="*/ 2075968 h 2261320" name="connsiteY1-970"/>
              <a:gd fmla="*/ 537519 w 2131541" name="connsiteX2-971"/>
              <a:gd fmla="*/ 1674374 h 2261320" name="connsiteY2-972"/>
              <a:gd fmla="*/ 0 w 2131541" name="connsiteX3-973"/>
              <a:gd fmla="*/ 1383990 h 2261320" name="connsiteY3-974"/>
              <a:gd fmla="*/ 518984 w 2131541" name="connsiteX4-975"/>
              <a:gd fmla="*/ 1340741 h 2261320" name="connsiteY4-976"/>
              <a:gd fmla="*/ 815546 w 2131541" name="connsiteX5-977"/>
              <a:gd fmla="*/ 1081249 h 2261320" name="connsiteY5-978"/>
              <a:gd fmla="*/ 611660 w 2131541" name="connsiteX6-979"/>
              <a:gd fmla="*/ 129779 h 2261320" name="connsiteY6-980"/>
              <a:gd fmla="*/ 1044146 w 2131541" name="connsiteX7-981"/>
              <a:gd fmla="*/ 908255 h 2261320" name="connsiteY7-982"/>
              <a:gd fmla="*/ 1161536 w 2131541" name="connsiteX8-983"/>
              <a:gd fmla="*/ 33 h 2261320" name="connsiteY8-984"/>
              <a:gd fmla="*/ 1315995 w 2131541" name="connsiteX9-985"/>
              <a:gd fmla="*/ 914433 h 2261320" name="connsiteY9-986"/>
              <a:gd fmla="*/ 1723768 w 2131541" name="connsiteX10-987"/>
              <a:gd fmla="*/ 160671 h 2261320" name="connsiteY10-988"/>
              <a:gd fmla="*/ 1600200 w 2131541" name="connsiteX11-989"/>
              <a:gd fmla="*/ 1056536 h 2261320" name="connsiteY11-990"/>
              <a:gd fmla="*/ 2131541 w 2131541" name="connsiteX12-991"/>
              <a:gd fmla="*/ 519017 h 2261320" name="connsiteY12-992"/>
              <a:gd fmla="*/ 1810265 w 2131541" name="connsiteX13-993"/>
              <a:gd fmla="*/ 1248066 h 2261320" name="connsiteY13-994"/>
              <a:gd fmla="*/ 1594022 w 2131541" name="connsiteX14-995"/>
              <a:gd fmla="*/ 2100682 h 2261320" name="connsiteY14-996"/>
              <a:gd fmla="*/ 1606379 w 2131541" name="connsiteX15-997"/>
              <a:gd fmla="*/ 2261320 h 2261320" name="connsiteY15-998"/>
              <a:gd fmla="*/ 963827 w 2131541" name="connsiteX16-999"/>
              <a:gd fmla="*/ 2255141 h 2261320" name="connsiteY16-1000"/>
              <a:gd fmla="*/ 963827 w 2131541" name="connsiteX0-1001"/>
              <a:gd fmla="*/ 2255141 h 2261320" name="connsiteY0-1002"/>
              <a:gd fmla="*/ 957649 w 2131541" name="connsiteX1-1003"/>
              <a:gd fmla="*/ 2075968 h 2261320" name="connsiteY1-1004"/>
              <a:gd fmla="*/ 537519 w 2131541" name="connsiteX2-1005"/>
              <a:gd fmla="*/ 1674374 h 2261320" name="connsiteY2-1006"/>
              <a:gd fmla="*/ 0 w 2131541" name="connsiteX3-1007"/>
              <a:gd fmla="*/ 1383990 h 2261320" name="connsiteY3-1008"/>
              <a:gd fmla="*/ 518984 w 2131541" name="connsiteX4-1009"/>
              <a:gd fmla="*/ 1340741 h 2261320" name="connsiteY4-1010"/>
              <a:gd fmla="*/ 815546 w 2131541" name="connsiteX5-1011"/>
              <a:gd fmla="*/ 1081249 h 2261320" name="connsiteY5-1012"/>
              <a:gd fmla="*/ 611660 w 2131541" name="connsiteX6-1013"/>
              <a:gd fmla="*/ 129779 h 2261320" name="connsiteY6-1014"/>
              <a:gd fmla="*/ 1044146 w 2131541" name="connsiteX7-1015"/>
              <a:gd fmla="*/ 908255 h 2261320" name="connsiteY7-1016"/>
              <a:gd fmla="*/ 1161536 w 2131541" name="connsiteX8-1017"/>
              <a:gd fmla="*/ 33 h 2261320" name="connsiteY8-1018"/>
              <a:gd fmla="*/ 1315995 w 2131541" name="connsiteX9-1019"/>
              <a:gd fmla="*/ 914433 h 2261320" name="connsiteY9-1020"/>
              <a:gd fmla="*/ 1723768 w 2131541" name="connsiteX10-1021"/>
              <a:gd fmla="*/ 160671 h 2261320" name="connsiteY10-1022"/>
              <a:gd fmla="*/ 1600200 w 2131541" name="connsiteX11-1023"/>
              <a:gd fmla="*/ 1056536 h 2261320" name="connsiteY11-1024"/>
              <a:gd fmla="*/ 2131541 w 2131541" name="connsiteX12-1025"/>
              <a:gd fmla="*/ 519017 h 2261320" name="connsiteY12-1026"/>
              <a:gd fmla="*/ 1810265 w 2131541" name="connsiteX13-1027"/>
              <a:gd fmla="*/ 1248066 h 2261320" name="connsiteY13-1028"/>
              <a:gd fmla="*/ 1594022 w 2131541" name="connsiteX14-1029"/>
              <a:gd fmla="*/ 2100682 h 2261320" name="connsiteY14-1030"/>
              <a:gd fmla="*/ 1606379 w 2131541" name="connsiteX15-1031"/>
              <a:gd fmla="*/ 2261320 h 2261320" name="connsiteY15-1032"/>
              <a:gd fmla="*/ 963827 w 2131541" name="connsiteX16-1033"/>
              <a:gd fmla="*/ 2255141 h 2261320" name="connsiteY16-1034"/>
              <a:gd fmla="*/ 963827 w 2131541" name="connsiteX0-1035"/>
              <a:gd fmla="*/ 2255141 h 2261320" name="connsiteY0-1036"/>
              <a:gd fmla="*/ 957649 w 2131541" name="connsiteX1-1037"/>
              <a:gd fmla="*/ 2075968 h 2261320" name="connsiteY1-1038"/>
              <a:gd fmla="*/ 537519 w 2131541" name="connsiteX2-1039"/>
              <a:gd fmla="*/ 1674374 h 2261320" name="connsiteY2-1040"/>
              <a:gd fmla="*/ 0 w 2131541" name="connsiteX3-1041"/>
              <a:gd fmla="*/ 1383990 h 2261320" name="connsiteY3-1042"/>
              <a:gd fmla="*/ 518984 w 2131541" name="connsiteX4-1043"/>
              <a:gd fmla="*/ 1340741 h 2261320" name="connsiteY4-1044"/>
              <a:gd fmla="*/ 815546 w 2131541" name="connsiteX5-1045"/>
              <a:gd fmla="*/ 1081249 h 2261320" name="connsiteY5-1046"/>
              <a:gd fmla="*/ 611660 w 2131541" name="connsiteX6-1047"/>
              <a:gd fmla="*/ 129779 h 2261320" name="connsiteY6-1048"/>
              <a:gd fmla="*/ 1044146 w 2131541" name="connsiteX7-1049"/>
              <a:gd fmla="*/ 908255 h 2261320" name="connsiteY7-1050"/>
              <a:gd fmla="*/ 1161536 w 2131541" name="connsiteX8-1051"/>
              <a:gd fmla="*/ 33 h 2261320" name="connsiteY8-1052"/>
              <a:gd fmla="*/ 1315995 w 2131541" name="connsiteX9-1053"/>
              <a:gd fmla="*/ 914433 h 2261320" name="connsiteY9-1054"/>
              <a:gd fmla="*/ 1723768 w 2131541" name="connsiteX10-1055"/>
              <a:gd fmla="*/ 160671 h 2261320" name="connsiteY10-1056"/>
              <a:gd fmla="*/ 1600200 w 2131541" name="connsiteX11-1057"/>
              <a:gd fmla="*/ 1056536 h 2261320" name="connsiteY11-1058"/>
              <a:gd fmla="*/ 2131541 w 2131541" name="connsiteX12-1059"/>
              <a:gd fmla="*/ 519017 h 2261320" name="connsiteY12-1060"/>
              <a:gd fmla="*/ 1810265 w 2131541" name="connsiteX13-1061"/>
              <a:gd fmla="*/ 1248066 h 2261320" name="connsiteY13-1062"/>
              <a:gd fmla="*/ 1594022 w 2131541" name="connsiteX14-1063"/>
              <a:gd fmla="*/ 2100682 h 2261320" name="connsiteY14-1064"/>
              <a:gd fmla="*/ 1606379 w 2131541" name="connsiteX15-1065"/>
              <a:gd fmla="*/ 2261320 h 2261320" name="connsiteY15-1066"/>
              <a:gd fmla="*/ 963827 w 2131541" name="connsiteX16-1067"/>
              <a:gd fmla="*/ 2255141 h 2261320" name="connsiteY16-1068"/>
              <a:gd fmla="*/ 963827 w 2149963" name="connsiteX0-1069"/>
              <a:gd fmla="*/ 2255141 h 2261320" name="connsiteY0-1070"/>
              <a:gd fmla="*/ 957649 w 2149963" name="connsiteX1-1071"/>
              <a:gd fmla="*/ 2075968 h 2261320" name="connsiteY1-1072"/>
              <a:gd fmla="*/ 537519 w 2149963" name="connsiteX2-1073"/>
              <a:gd fmla="*/ 1674374 h 2261320" name="connsiteY2-1074"/>
              <a:gd fmla="*/ 0 w 2149963" name="connsiteX3-1075"/>
              <a:gd fmla="*/ 1383990 h 2261320" name="connsiteY3-1076"/>
              <a:gd fmla="*/ 518984 w 2149963" name="connsiteX4-1077"/>
              <a:gd fmla="*/ 1340741 h 2261320" name="connsiteY4-1078"/>
              <a:gd fmla="*/ 815546 w 2149963" name="connsiteX5-1079"/>
              <a:gd fmla="*/ 1081249 h 2261320" name="connsiteY5-1080"/>
              <a:gd fmla="*/ 611660 w 2149963" name="connsiteX6-1081"/>
              <a:gd fmla="*/ 129779 h 2261320" name="connsiteY6-1082"/>
              <a:gd fmla="*/ 1044146 w 2149963" name="connsiteX7-1083"/>
              <a:gd fmla="*/ 908255 h 2261320" name="connsiteY7-1084"/>
              <a:gd fmla="*/ 1161536 w 2149963" name="connsiteX8-1085"/>
              <a:gd fmla="*/ 33 h 2261320" name="connsiteY8-1086"/>
              <a:gd fmla="*/ 1315995 w 2149963" name="connsiteX9-1087"/>
              <a:gd fmla="*/ 914433 h 2261320" name="connsiteY9-1088"/>
              <a:gd fmla="*/ 1723768 w 2149963" name="connsiteX10-1089"/>
              <a:gd fmla="*/ 160671 h 2261320" name="connsiteY10-1090"/>
              <a:gd fmla="*/ 1600200 w 2149963" name="connsiteX11-1091"/>
              <a:gd fmla="*/ 1056536 h 2261320" name="connsiteY11-1092"/>
              <a:gd fmla="*/ 2131541 w 2149963" name="connsiteX12-1093"/>
              <a:gd fmla="*/ 519017 h 2261320" name="connsiteY12-1094"/>
              <a:gd fmla="*/ 1810265 w 2149963" name="connsiteX13-1095"/>
              <a:gd fmla="*/ 1248066 h 2261320" name="connsiteY13-1096"/>
              <a:gd fmla="*/ 1594022 w 2149963" name="connsiteX14-1097"/>
              <a:gd fmla="*/ 2100682 h 2261320" name="connsiteY14-1098"/>
              <a:gd fmla="*/ 1606379 w 2149963" name="connsiteX15-1099"/>
              <a:gd fmla="*/ 2261320 h 2261320" name="connsiteY15-1100"/>
              <a:gd fmla="*/ 963827 w 2149963" name="connsiteX16-1101"/>
              <a:gd fmla="*/ 2255141 h 2261320" name="connsiteY16-1102"/>
              <a:gd fmla="*/ 963827 w 2148659" name="connsiteX0-1103"/>
              <a:gd fmla="*/ 2255141 h 2261320" name="connsiteY0-1104"/>
              <a:gd fmla="*/ 957649 w 2148659" name="connsiteX1-1105"/>
              <a:gd fmla="*/ 2075968 h 2261320" name="connsiteY1-1106"/>
              <a:gd fmla="*/ 537519 w 2148659" name="connsiteX2-1107"/>
              <a:gd fmla="*/ 1674374 h 2261320" name="connsiteY2-1108"/>
              <a:gd fmla="*/ 0 w 2148659" name="connsiteX3-1109"/>
              <a:gd fmla="*/ 1383990 h 2261320" name="connsiteY3-1110"/>
              <a:gd fmla="*/ 518984 w 2148659" name="connsiteX4-1111"/>
              <a:gd fmla="*/ 1340741 h 2261320" name="connsiteY4-1112"/>
              <a:gd fmla="*/ 815546 w 2148659" name="connsiteX5-1113"/>
              <a:gd fmla="*/ 1081249 h 2261320" name="connsiteY5-1114"/>
              <a:gd fmla="*/ 611660 w 2148659" name="connsiteX6-1115"/>
              <a:gd fmla="*/ 129779 h 2261320" name="connsiteY6-1116"/>
              <a:gd fmla="*/ 1044146 w 2148659" name="connsiteX7-1117"/>
              <a:gd fmla="*/ 908255 h 2261320" name="connsiteY7-1118"/>
              <a:gd fmla="*/ 1161536 w 2148659" name="connsiteX8-1119"/>
              <a:gd fmla="*/ 33 h 2261320" name="connsiteY8-1120"/>
              <a:gd fmla="*/ 1315995 w 2148659" name="connsiteX9-1121"/>
              <a:gd fmla="*/ 914433 h 2261320" name="connsiteY9-1122"/>
              <a:gd fmla="*/ 1723768 w 2148659" name="connsiteX10-1123"/>
              <a:gd fmla="*/ 160671 h 2261320" name="connsiteY10-1124"/>
              <a:gd fmla="*/ 1600200 w 2148659" name="connsiteX11-1125"/>
              <a:gd fmla="*/ 1056536 h 2261320" name="connsiteY11-1126"/>
              <a:gd fmla="*/ 2131541 w 2148659" name="connsiteX12-1127"/>
              <a:gd fmla="*/ 519017 h 2261320" name="connsiteY12-1128"/>
              <a:gd fmla="*/ 1810265 w 2148659" name="connsiteX13-1129"/>
              <a:gd fmla="*/ 1248066 h 2261320" name="connsiteY13-1130"/>
              <a:gd fmla="*/ 1594022 w 2148659" name="connsiteX14-1131"/>
              <a:gd fmla="*/ 2100682 h 2261320" name="connsiteY14-1132"/>
              <a:gd fmla="*/ 1606379 w 2148659" name="connsiteX15-1133"/>
              <a:gd fmla="*/ 2261320 h 2261320" name="connsiteY15-1134"/>
              <a:gd fmla="*/ 963827 w 2148659" name="connsiteX16-1135"/>
              <a:gd fmla="*/ 2255141 h 2261320" name="connsiteY16-1136"/>
              <a:gd fmla="*/ 963827 w 2148659" name="connsiteX0-1137"/>
              <a:gd fmla="*/ 2255141 h 2261320" name="connsiteY0-1138"/>
              <a:gd fmla="*/ 957649 w 2148659" name="connsiteX1-1139"/>
              <a:gd fmla="*/ 2075968 h 2261320" name="connsiteY1-1140"/>
              <a:gd fmla="*/ 537519 w 2148659" name="connsiteX2-1141"/>
              <a:gd fmla="*/ 1674374 h 2261320" name="connsiteY2-1142"/>
              <a:gd fmla="*/ 0 w 2148659" name="connsiteX3-1143"/>
              <a:gd fmla="*/ 1383990 h 2261320" name="connsiteY3-1144"/>
              <a:gd fmla="*/ 518984 w 2148659" name="connsiteX4-1145"/>
              <a:gd fmla="*/ 1340741 h 2261320" name="connsiteY4-1146"/>
              <a:gd fmla="*/ 815546 w 2148659" name="connsiteX5-1147"/>
              <a:gd fmla="*/ 1081249 h 2261320" name="connsiteY5-1148"/>
              <a:gd fmla="*/ 611660 w 2148659" name="connsiteX6-1149"/>
              <a:gd fmla="*/ 129779 h 2261320" name="connsiteY6-1150"/>
              <a:gd fmla="*/ 1044146 w 2148659" name="connsiteX7-1151"/>
              <a:gd fmla="*/ 908255 h 2261320" name="connsiteY7-1152"/>
              <a:gd fmla="*/ 1161536 w 2148659" name="connsiteX8-1153"/>
              <a:gd fmla="*/ 33 h 2261320" name="connsiteY8-1154"/>
              <a:gd fmla="*/ 1315995 w 2148659" name="connsiteX9-1155"/>
              <a:gd fmla="*/ 914433 h 2261320" name="connsiteY9-1156"/>
              <a:gd fmla="*/ 1723768 w 2148659" name="connsiteX10-1157"/>
              <a:gd fmla="*/ 160671 h 2261320" name="connsiteY10-1158"/>
              <a:gd fmla="*/ 1600200 w 2148659" name="connsiteX11-1159"/>
              <a:gd fmla="*/ 1056536 h 2261320" name="connsiteY11-1160"/>
              <a:gd fmla="*/ 2131541 w 2148659" name="connsiteX12-1161"/>
              <a:gd fmla="*/ 519017 h 2261320" name="connsiteY12-1162"/>
              <a:gd fmla="*/ 1810265 w 2148659" name="connsiteX13-1163"/>
              <a:gd fmla="*/ 1248066 h 2261320" name="connsiteY13-1164"/>
              <a:gd fmla="*/ 1594022 w 2148659" name="connsiteX14-1165"/>
              <a:gd fmla="*/ 2100682 h 2261320" name="connsiteY14-1166"/>
              <a:gd fmla="*/ 1606379 w 2148659" name="connsiteX15-1167"/>
              <a:gd fmla="*/ 2261320 h 2261320" name="connsiteY15-1168"/>
              <a:gd fmla="*/ 963827 w 2148659" name="connsiteX16-1169"/>
              <a:gd fmla="*/ 2255141 h 2261320" name="connsiteY16-1170"/>
              <a:gd fmla="*/ 963827 w 2148659" name="connsiteX0-1171"/>
              <a:gd fmla="*/ 2255141 h 2261320" name="connsiteY0-1172"/>
              <a:gd fmla="*/ 957649 w 2148659" name="connsiteX1-1173"/>
              <a:gd fmla="*/ 2075968 h 2261320" name="connsiteY1-1174"/>
              <a:gd fmla="*/ 537519 w 2148659" name="connsiteX2-1175"/>
              <a:gd fmla="*/ 1674374 h 2261320" name="connsiteY2-1176"/>
              <a:gd fmla="*/ 0 w 2148659" name="connsiteX3-1177"/>
              <a:gd fmla="*/ 1383990 h 2261320" name="connsiteY3-1178"/>
              <a:gd fmla="*/ 518984 w 2148659" name="connsiteX4-1179"/>
              <a:gd fmla="*/ 1340741 h 2261320" name="connsiteY4-1180"/>
              <a:gd fmla="*/ 815546 w 2148659" name="connsiteX5-1181"/>
              <a:gd fmla="*/ 1081249 h 2261320" name="connsiteY5-1182"/>
              <a:gd fmla="*/ 611660 w 2148659" name="connsiteX6-1183"/>
              <a:gd fmla="*/ 129779 h 2261320" name="connsiteY6-1184"/>
              <a:gd fmla="*/ 1044146 w 2148659" name="connsiteX7-1185"/>
              <a:gd fmla="*/ 908255 h 2261320" name="connsiteY7-1186"/>
              <a:gd fmla="*/ 1161536 w 2148659" name="connsiteX8-1187"/>
              <a:gd fmla="*/ 33 h 2261320" name="connsiteY8-1188"/>
              <a:gd fmla="*/ 1315995 w 2148659" name="connsiteX9-1189"/>
              <a:gd fmla="*/ 914433 h 2261320" name="connsiteY9-1190"/>
              <a:gd fmla="*/ 1723768 w 2148659" name="connsiteX10-1191"/>
              <a:gd fmla="*/ 160671 h 2261320" name="connsiteY10-1192"/>
              <a:gd fmla="*/ 1600200 w 2148659" name="connsiteX11-1193"/>
              <a:gd fmla="*/ 1056536 h 2261320" name="connsiteY11-1194"/>
              <a:gd fmla="*/ 2131541 w 2148659" name="connsiteX12-1195"/>
              <a:gd fmla="*/ 519017 h 2261320" name="connsiteY12-1196"/>
              <a:gd fmla="*/ 1810265 w 2148659" name="connsiteX13-1197"/>
              <a:gd fmla="*/ 1248066 h 2261320" name="connsiteY13-1198"/>
              <a:gd fmla="*/ 1594022 w 2148659" name="connsiteX14-1199"/>
              <a:gd fmla="*/ 2100682 h 2261320" name="connsiteY14-1200"/>
              <a:gd fmla="*/ 1606379 w 2148659" name="connsiteX15-1201"/>
              <a:gd fmla="*/ 2261320 h 2261320" name="connsiteY15-1202"/>
              <a:gd fmla="*/ 963827 w 2148659" name="connsiteX16-1203"/>
              <a:gd fmla="*/ 2255141 h 2261320" name="connsiteY16-1204"/>
              <a:gd fmla="*/ 963827 w 2146512" name="connsiteX0-1205"/>
              <a:gd fmla="*/ 2255141 h 2261320" name="connsiteY0-1206"/>
              <a:gd fmla="*/ 957649 w 2146512" name="connsiteX1-1207"/>
              <a:gd fmla="*/ 2075968 h 2261320" name="connsiteY1-1208"/>
              <a:gd fmla="*/ 537519 w 2146512" name="connsiteX2-1209"/>
              <a:gd fmla="*/ 1674374 h 2261320" name="connsiteY2-1210"/>
              <a:gd fmla="*/ 0 w 2146512" name="connsiteX3-1211"/>
              <a:gd fmla="*/ 1383990 h 2261320" name="connsiteY3-1212"/>
              <a:gd fmla="*/ 518984 w 2146512" name="connsiteX4-1213"/>
              <a:gd fmla="*/ 1340741 h 2261320" name="connsiteY4-1214"/>
              <a:gd fmla="*/ 815546 w 2146512" name="connsiteX5-1215"/>
              <a:gd fmla="*/ 1081249 h 2261320" name="connsiteY5-1216"/>
              <a:gd fmla="*/ 611660 w 2146512" name="connsiteX6-1217"/>
              <a:gd fmla="*/ 129779 h 2261320" name="connsiteY6-1218"/>
              <a:gd fmla="*/ 1044146 w 2146512" name="connsiteX7-1219"/>
              <a:gd fmla="*/ 908255 h 2261320" name="connsiteY7-1220"/>
              <a:gd fmla="*/ 1161536 w 2146512" name="connsiteX8-1221"/>
              <a:gd fmla="*/ 33 h 2261320" name="connsiteY8-1222"/>
              <a:gd fmla="*/ 1315995 w 2146512" name="connsiteX9-1223"/>
              <a:gd fmla="*/ 914433 h 2261320" name="connsiteY9-1224"/>
              <a:gd fmla="*/ 1723768 w 2146512" name="connsiteX10-1225"/>
              <a:gd fmla="*/ 160671 h 2261320" name="connsiteY10-1226"/>
              <a:gd fmla="*/ 1600200 w 2146512" name="connsiteX11-1227"/>
              <a:gd fmla="*/ 1056536 h 2261320" name="connsiteY11-1228"/>
              <a:gd fmla="*/ 2131541 w 2146512" name="connsiteX12-1229"/>
              <a:gd fmla="*/ 519017 h 2261320" name="connsiteY12-1230"/>
              <a:gd fmla="*/ 1810265 w 2146512" name="connsiteX13-1231"/>
              <a:gd fmla="*/ 1248066 h 2261320" name="connsiteY13-1232"/>
              <a:gd fmla="*/ 1594022 w 2146512" name="connsiteX14-1233"/>
              <a:gd fmla="*/ 2100682 h 2261320" name="connsiteY14-1234"/>
              <a:gd fmla="*/ 1606379 w 2146512" name="connsiteX15-1235"/>
              <a:gd fmla="*/ 2261320 h 2261320" name="connsiteY15-1236"/>
              <a:gd fmla="*/ 963827 w 2146512" name="connsiteX16-1237"/>
              <a:gd fmla="*/ 2255141 h 2261320" name="connsiteY16-1238"/>
              <a:gd fmla="*/ 963827 w 2146512" name="connsiteX0-1239"/>
              <a:gd fmla="*/ 2255141 h 2261320" name="connsiteY0-1240"/>
              <a:gd fmla="*/ 957649 w 2146512" name="connsiteX1-1241"/>
              <a:gd fmla="*/ 2075968 h 2261320" name="connsiteY1-1242"/>
              <a:gd fmla="*/ 537519 w 2146512" name="connsiteX2-1243"/>
              <a:gd fmla="*/ 1674374 h 2261320" name="connsiteY2-1244"/>
              <a:gd fmla="*/ 0 w 2146512" name="connsiteX3-1245"/>
              <a:gd fmla="*/ 1383990 h 2261320" name="connsiteY3-1246"/>
              <a:gd fmla="*/ 518984 w 2146512" name="connsiteX4-1247"/>
              <a:gd fmla="*/ 1340741 h 2261320" name="connsiteY4-1248"/>
              <a:gd fmla="*/ 815546 w 2146512" name="connsiteX5-1249"/>
              <a:gd fmla="*/ 1081249 h 2261320" name="connsiteY5-1250"/>
              <a:gd fmla="*/ 611660 w 2146512" name="connsiteX6-1251"/>
              <a:gd fmla="*/ 129779 h 2261320" name="connsiteY6-1252"/>
              <a:gd fmla="*/ 1044146 w 2146512" name="connsiteX7-1253"/>
              <a:gd fmla="*/ 908255 h 2261320" name="connsiteY7-1254"/>
              <a:gd fmla="*/ 1161536 w 2146512" name="connsiteX8-1255"/>
              <a:gd fmla="*/ 33 h 2261320" name="connsiteY8-1256"/>
              <a:gd fmla="*/ 1315995 w 2146512" name="connsiteX9-1257"/>
              <a:gd fmla="*/ 914433 h 2261320" name="connsiteY9-1258"/>
              <a:gd fmla="*/ 1723768 w 2146512" name="connsiteX10-1259"/>
              <a:gd fmla="*/ 160671 h 2261320" name="connsiteY10-1260"/>
              <a:gd fmla="*/ 1600200 w 2146512" name="connsiteX11-1261"/>
              <a:gd fmla="*/ 1056536 h 2261320" name="connsiteY11-1262"/>
              <a:gd fmla="*/ 2131541 w 2146512" name="connsiteX12-1263"/>
              <a:gd fmla="*/ 519017 h 2261320" name="connsiteY12-1264"/>
              <a:gd fmla="*/ 1810265 w 2146512" name="connsiteX13-1265"/>
              <a:gd fmla="*/ 1248066 h 2261320" name="connsiteY13-1266"/>
              <a:gd fmla="*/ 1594022 w 2146512" name="connsiteX14-1267"/>
              <a:gd fmla="*/ 2100682 h 2261320" name="connsiteY14-1268"/>
              <a:gd fmla="*/ 1606379 w 2146512" name="connsiteX15-1269"/>
              <a:gd fmla="*/ 2261320 h 2261320" name="connsiteY15-1270"/>
              <a:gd fmla="*/ 963827 w 2146512" name="connsiteX16-1271"/>
              <a:gd fmla="*/ 2255141 h 2261320" name="connsiteY16-1272"/>
              <a:gd fmla="*/ 963827 w 2146512" name="connsiteX0-1273"/>
              <a:gd fmla="*/ 2255141 h 2261320" name="connsiteY0-1274"/>
              <a:gd fmla="*/ 957649 w 2146512" name="connsiteX1-1275"/>
              <a:gd fmla="*/ 2075968 h 2261320" name="connsiteY1-1276"/>
              <a:gd fmla="*/ 537519 w 2146512" name="connsiteX2-1277"/>
              <a:gd fmla="*/ 1674374 h 2261320" name="connsiteY2-1278"/>
              <a:gd fmla="*/ 0 w 2146512" name="connsiteX3-1279"/>
              <a:gd fmla="*/ 1383990 h 2261320" name="connsiteY3-1280"/>
              <a:gd fmla="*/ 518984 w 2146512" name="connsiteX4-1281"/>
              <a:gd fmla="*/ 1340741 h 2261320" name="connsiteY4-1282"/>
              <a:gd fmla="*/ 815546 w 2146512" name="connsiteX5-1283"/>
              <a:gd fmla="*/ 1081249 h 2261320" name="connsiteY5-1284"/>
              <a:gd fmla="*/ 611660 w 2146512" name="connsiteX6-1285"/>
              <a:gd fmla="*/ 129779 h 2261320" name="connsiteY6-1286"/>
              <a:gd fmla="*/ 1044146 w 2146512" name="connsiteX7-1287"/>
              <a:gd fmla="*/ 908255 h 2261320" name="connsiteY7-1288"/>
              <a:gd fmla="*/ 1161536 w 2146512" name="connsiteX8-1289"/>
              <a:gd fmla="*/ 33 h 2261320" name="connsiteY8-1290"/>
              <a:gd fmla="*/ 1315995 w 2146512" name="connsiteX9-1291"/>
              <a:gd fmla="*/ 914433 h 2261320" name="connsiteY9-1292"/>
              <a:gd fmla="*/ 1723768 w 2146512" name="connsiteX10-1293"/>
              <a:gd fmla="*/ 160671 h 2261320" name="connsiteY10-1294"/>
              <a:gd fmla="*/ 1600200 w 2146512" name="connsiteX11-1295"/>
              <a:gd fmla="*/ 1056536 h 2261320" name="connsiteY11-1296"/>
              <a:gd fmla="*/ 2131541 w 2146512" name="connsiteX12-1297"/>
              <a:gd fmla="*/ 519017 h 2261320" name="connsiteY12-1298"/>
              <a:gd fmla="*/ 1810265 w 2146512" name="connsiteX13-1299"/>
              <a:gd fmla="*/ 1248066 h 2261320" name="connsiteY13-1300"/>
              <a:gd fmla="*/ 1594022 w 2146512" name="connsiteX14-1301"/>
              <a:gd fmla="*/ 2100682 h 2261320" name="connsiteY14-1302"/>
              <a:gd fmla="*/ 1606379 w 2146512" name="connsiteX15-1303"/>
              <a:gd fmla="*/ 2261320 h 2261320" name="connsiteY15-1304"/>
              <a:gd fmla="*/ 963827 w 2146512" name="connsiteX16-1305"/>
              <a:gd fmla="*/ 2255141 h 2261320" name="connsiteY16-1306"/>
              <a:gd fmla="*/ 963827 w 2146512" name="connsiteX0-1307"/>
              <a:gd fmla="*/ 2255141 h 2261320" name="connsiteY0-1308"/>
              <a:gd fmla="*/ 957649 w 2146512" name="connsiteX1-1309"/>
              <a:gd fmla="*/ 2075968 h 2261320" name="connsiteY1-1310"/>
              <a:gd fmla="*/ 537519 w 2146512" name="connsiteX2-1311"/>
              <a:gd fmla="*/ 1674374 h 2261320" name="connsiteY2-1312"/>
              <a:gd fmla="*/ 0 w 2146512" name="connsiteX3-1313"/>
              <a:gd fmla="*/ 1383990 h 2261320" name="connsiteY3-1314"/>
              <a:gd fmla="*/ 518984 w 2146512" name="connsiteX4-1315"/>
              <a:gd fmla="*/ 1340741 h 2261320" name="connsiteY4-1316"/>
              <a:gd fmla="*/ 815546 w 2146512" name="connsiteX5-1317"/>
              <a:gd fmla="*/ 1081249 h 2261320" name="connsiteY5-1318"/>
              <a:gd fmla="*/ 611660 w 2146512" name="connsiteX6-1319"/>
              <a:gd fmla="*/ 129779 h 2261320" name="connsiteY6-1320"/>
              <a:gd fmla="*/ 1044146 w 2146512" name="connsiteX7-1321"/>
              <a:gd fmla="*/ 908255 h 2261320" name="connsiteY7-1322"/>
              <a:gd fmla="*/ 1161536 w 2146512" name="connsiteX8-1323"/>
              <a:gd fmla="*/ 33 h 2261320" name="connsiteY8-1324"/>
              <a:gd fmla="*/ 1315995 w 2146512" name="connsiteX9-1325"/>
              <a:gd fmla="*/ 914433 h 2261320" name="connsiteY9-1326"/>
              <a:gd fmla="*/ 1723768 w 2146512" name="connsiteX10-1327"/>
              <a:gd fmla="*/ 160671 h 2261320" name="connsiteY10-1328"/>
              <a:gd fmla="*/ 1600200 w 2146512" name="connsiteX11-1329"/>
              <a:gd fmla="*/ 1056536 h 2261320" name="connsiteY11-1330"/>
              <a:gd fmla="*/ 2131541 w 2146512" name="connsiteX12-1331"/>
              <a:gd fmla="*/ 519017 h 2261320" name="connsiteY12-1332"/>
              <a:gd fmla="*/ 1810265 w 2146512" name="connsiteX13-1333"/>
              <a:gd fmla="*/ 1248066 h 2261320" name="connsiteY13-1334"/>
              <a:gd fmla="*/ 1594022 w 2146512" name="connsiteX14-1335"/>
              <a:gd fmla="*/ 2100682 h 2261320" name="connsiteY14-1336"/>
              <a:gd fmla="*/ 1606379 w 2146512" name="connsiteX15-1337"/>
              <a:gd fmla="*/ 2261320 h 2261320" name="connsiteY15-1338"/>
              <a:gd fmla="*/ 963827 w 2146512" name="connsiteX16-1339"/>
              <a:gd fmla="*/ 2255141 h 2261320" name="connsiteY16-1340"/>
              <a:gd fmla="*/ 963827 w 2146512" name="connsiteX0-1341"/>
              <a:gd fmla="*/ 2255141 h 2261320" name="connsiteY0-1342"/>
              <a:gd fmla="*/ 957649 w 2146512" name="connsiteX1-1343"/>
              <a:gd fmla="*/ 2075968 h 2261320" name="connsiteY1-1344"/>
              <a:gd fmla="*/ 537519 w 2146512" name="connsiteX2-1345"/>
              <a:gd fmla="*/ 1674374 h 2261320" name="connsiteY2-1346"/>
              <a:gd fmla="*/ 0 w 2146512" name="connsiteX3-1347"/>
              <a:gd fmla="*/ 1383990 h 2261320" name="connsiteY3-1348"/>
              <a:gd fmla="*/ 518984 w 2146512" name="connsiteX4-1349"/>
              <a:gd fmla="*/ 1340741 h 2261320" name="connsiteY4-1350"/>
              <a:gd fmla="*/ 815546 w 2146512" name="connsiteX5-1351"/>
              <a:gd fmla="*/ 1081249 h 2261320" name="connsiteY5-1352"/>
              <a:gd fmla="*/ 636374 w 2146512" name="connsiteX6-1353"/>
              <a:gd fmla="*/ 123600 h 2261320" name="connsiteY6-1354"/>
              <a:gd fmla="*/ 1044146 w 2146512" name="connsiteX7-1355"/>
              <a:gd fmla="*/ 908255 h 2261320" name="connsiteY7-1356"/>
              <a:gd fmla="*/ 1161536 w 2146512" name="connsiteX8-1357"/>
              <a:gd fmla="*/ 33 h 2261320" name="connsiteY8-1358"/>
              <a:gd fmla="*/ 1315995 w 2146512" name="connsiteX9-1359"/>
              <a:gd fmla="*/ 914433 h 2261320" name="connsiteY9-1360"/>
              <a:gd fmla="*/ 1723768 w 2146512" name="connsiteX10-1361"/>
              <a:gd fmla="*/ 160671 h 2261320" name="connsiteY10-1362"/>
              <a:gd fmla="*/ 1600200 w 2146512" name="connsiteX11-1363"/>
              <a:gd fmla="*/ 1056536 h 2261320" name="connsiteY11-1364"/>
              <a:gd fmla="*/ 2131541 w 2146512" name="connsiteX12-1365"/>
              <a:gd fmla="*/ 519017 h 2261320" name="connsiteY12-1366"/>
              <a:gd fmla="*/ 1810265 w 2146512" name="connsiteX13-1367"/>
              <a:gd fmla="*/ 1248066 h 2261320" name="connsiteY13-1368"/>
              <a:gd fmla="*/ 1594022 w 2146512" name="connsiteX14-1369"/>
              <a:gd fmla="*/ 2100682 h 2261320" name="connsiteY14-1370"/>
              <a:gd fmla="*/ 1606379 w 2146512" name="connsiteX15-1371"/>
              <a:gd fmla="*/ 2261320 h 2261320" name="connsiteY15-1372"/>
              <a:gd fmla="*/ 963827 w 2146512" name="connsiteX16-1373"/>
              <a:gd fmla="*/ 2255141 h 2261320" name="connsiteY16-1374"/>
              <a:gd fmla="*/ 963827 w 2146512" name="connsiteX0-1375"/>
              <a:gd fmla="*/ 2255141 h 2261320" name="connsiteY0-1376"/>
              <a:gd fmla="*/ 957649 w 2146512" name="connsiteX1-1377"/>
              <a:gd fmla="*/ 2075968 h 2261320" name="connsiteY1-1378"/>
              <a:gd fmla="*/ 537519 w 2146512" name="connsiteX2-1379"/>
              <a:gd fmla="*/ 1674374 h 2261320" name="connsiteY2-1380"/>
              <a:gd fmla="*/ 0 w 2146512" name="connsiteX3-1381"/>
              <a:gd fmla="*/ 1383990 h 2261320" name="connsiteY3-1382"/>
              <a:gd fmla="*/ 518984 w 2146512" name="connsiteX4-1383"/>
              <a:gd fmla="*/ 1340741 h 2261320" name="connsiteY4-1384"/>
              <a:gd fmla="*/ 815546 w 2146512" name="connsiteX5-1385"/>
              <a:gd fmla="*/ 1081249 h 2261320" name="connsiteY5-1386"/>
              <a:gd fmla="*/ 636374 w 2146512" name="connsiteX6-1387"/>
              <a:gd fmla="*/ 123600 h 2261320" name="connsiteY6-1388"/>
              <a:gd fmla="*/ 1044146 w 2146512" name="connsiteX7-1389"/>
              <a:gd fmla="*/ 908255 h 2261320" name="connsiteY7-1390"/>
              <a:gd fmla="*/ 1161536 w 2146512" name="connsiteX8-1391"/>
              <a:gd fmla="*/ 33 h 2261320" name="connsiteY8-1392"/>
              <a:gd fmla="*/ 1315995 w 2146512" name="connsiteX9-1393"/>
              <a:gd fmla="*/ 914433 h 2261320" name="connsiteY9-1394"/>
              <a:gd fmla="*/ 1723768 w 2146512" name="connsiteX10-1395"/>
              <a:gd fmla="*/ 160671 h 2261320" name="connsiteY10-1396"/>
              <a:gd fmla="*/ 1600200 w 2146512" name="connsiteX11-1397"/>
              <a:gd fmla="*/ 1056536 h 2261320" name="connsiteY11-1398"/>
              <a:gd fmla="*/ 2131541 w 2146512" name="connsiteX12-1399"/>
              <a:gd fmla="*/ 519017 h 2261320" name="connsiteY12-1400"/>
              <a:gd fmla="*/ 1810265 w 2146512" name="connsiteX13-1401"/>
              <a:gd fmla="*/ 1248066 h 2261320" name="connsiteY13-1402"/>
              <a:gd fmla="*/ 1594022 w 2146512" name="connsiteX14-1403"/>
              <a:gd fmla="*/ 2100682 h 2261320" name="connsiteY14-1404"/>
              <a:gd fmla="*/ 1606379 w 2146512" name="connsiteX15-1405"/>
              <a:gd fmla="*/ 2261320 h 2261320" name="connsiteY15-1406"/>
              <a:gd fmla="*/ 963827 w 2146512" name="connsiteX16-1407"/>
              <a:gd fmla="*/ 2255141 h 2261320" name="connsiteY16-1408"/>
              <a:gd fmla="*/ 963827 w 2146512" name="connsiteX0-1409"/>
              <a:gd fmla="*/ 2255141 h 2261320" name="connsiteY0-1410"/>
              <a:gd fmla="*/ 957649 w 2146512" name="connsiteX1-1411"/>
              <a:gd fmla="*/ 2075968 h 2261320" name="connsiteY1-1412"/>
              <a:gd fmla="*/ 537519 w 2146512" name="connsiteX2-1413"/>
              <a:gd fmla="*/ 1674374 h 2261320" name="connsiteY2-1414"/>
              <a:gd fmla="*/ 0 w 2146512" name="connsiteX3-1415"/>
              <a:gd fmla="*/ 1383990 h 2261320" name="connsiteY3-1416"/>
              <a:gd fmla="*/ 518984 w 2146512" name="connsiteX4-1417"/>
              <a:gd fmla="*/ 1340741 h 2261320" name="connsiteY4-1418"/>
              <a:gd fmla="*/ 815546 w 2146512" name="connsiteX5-1419"/>
              <a:gd fmla="*/ 1081249 h 2261320" name="connsiteY5-1420"/>
              <a:gd fmla="*/ 636374 w 2146512" name="connsiteX6-1421"/>
              <a:gd fmla="*/ 123600 h 2261320" name="connsiteY6-1422"/>
              <a:gd fmla="*/ 1044146 w 2146512" name="connsiteX7-1423"/>
              <a:gd fmla="*/ 908255 h 2261320" name="connsiteY7-1424"/>
              <a:gd fmla="*/ 1161536 w 2146512" name="connsiteX8-1425"/>
              <a:gd fmla="*/ 33 h 2261320" name="connsiteY8-1426"/>
              <a:gd fmla="*/ 1315995 w 2146512" name="connsiteX9-1427"/>
              <a:gd fmla="*/ 914433 h 2261320" name="connsiteY9-1428"/>
              <a:gd fmla="*/ 1723768 w 2146512" name="connsiteX10-1429"/>
              <a:gd fmla="*/ 160671 h 2261320" name="connsiteY10-1430"/>
              <a:gd fmla="*/ 1600200 w 2146512" name="connsiteX11-1431"/>
              <a:gd fmla="*/ 1056536 h 2261320" name="connsiteY11-1432"/>
              <a:gd fmla="*/ 2131541 w 2146512" name="connsiteX12-1433"/>
              <a:gd fmla="*/ 519017 h 2261320" name="connsiteY12-1434"/>
              <a:gd fmla="*/ 1810265 w 2146512" name="connsiteX13-1435"/>
              <a:gd fmla="*/ 1248066 h 2261320" name="connsiteY13-1436"/>
              <a:gd fmla="*/ 1594022 w 2146512" name="connsiteX14-1437"/>
              <a:gd fmla="*/ 2100682 h 2261320" name="connsiteY14-1438"/>
              <a:gd fmla="*/ 1606379 w 2146512" name="connsiteX15-1439"/>
              <a:gd fmla="*/ 2261320 h 2261320" name="connsiteY15-1440"/>
              <a:gd fmla="*/ 963827 w 2146512" name="connsiteX16-1441"/>
              <a:gd fmla="*/ 2255141 h 2261320" name="connsiteY16-1442"/>
              <a:gd fmla="*/ 963827 w 2146512" name="connsiteX0-1443"/>
              <a:gd fmla="*/ 2255141 h 2261320" name="connsiteY0-1444"/>
              <a:gd fmla="*/ 957649 w 2146512" name="connsiteX1-1445"/>
              <a:gd fmla="*/ 2075968 h 2261320" name="connsiteY1-1446"/>
              <a:gd fmla="*/ 537519 w 2146512" name="connsiteX2-1447"/>
              <a:gd fmla="*/ 1674374 h 2261320" name="connsiteY2-1448"/>
              <a:gd fmla="*/ 0 w 2146512" name="connsiteX3-1449"/>
              <a:gd fmla="*/ 1383990 h 2261320" name="connsiteY3-1450"/>
              <a:gd fmla="*/ 518984 w 2146512" name="connsiteX4-1451"/>
              <a:gd fmla="*/ 1340741 h 2261320" name="connsiteY4-1452"/>
              <a:gd fmla="*/ 815546 w 2146512" name="connsiteX5-1453"/>
              <a:gd fmla="*/ 1081249 h 2261320" name="connsiteY5-1454"/>
              <a:gd fmla="*/ 636374 w 2146512" name="connsiteX6-1455"/>
              <a:gd fmla="*/ 123600 h 2261320" name="connsiteY6-1456"/>
              <a:gd fmla="*/ 1044146 w 2146512" name="connsiteX7-1457"/>
              <a:gd fmla="*/ 908255 h 2261320" name="connsiteY7-1458"/>
              <a:gd fmla="*/ 1161536 w 2146512" name="connsiteX8-1459"/>
              <a:gd fmla="*/ 33 h 2261320" name="connsiteY8-1460"/>
              <a:gd fmla="*/ 1315995 w 2146512" name="connsiteX9-1461"/>
              <a:gd fmla="*/ 914433 h 2261320" name="connsiteY9-1462"/>
              <a:gd fmla="*/ 1723768 w 2146512" name="connsiteX10-1463"/>
              <a:gd fmla="*/ 160671 h 2261320" name="connsiteY10-1464"/>
              <a:gd fmla="*/ 1600200 w 2146512" name="connsiteX11-1465"/>
              <a:gd fmla="*/ 1056536 h 2261320" name="connsiteY11-1466"/>
              <a:gd fmla="*/ 2131541 w 2146512" name="connsiteX12-1467"/>
              <a:gd fmla="*/ 519017 h 2261320" name="connsiteY12-1468"/>
              <a:gd fmla="*/ 1810265 w 2146512" name="connsiteX13-1469"/>
              <a:gd fmla="*/ 1248066 h 2261320" name="connsiteY13-1470"/>
              <a:gd fmla="*/ 1594022 w 2146512" name="connsiteX14-1471"/>
              <a:gd fmla="*/ 2100682 h 2261320" name="connsiteY14-1472"/>
              <a:gd fmla="*/ 1606379 w 2146512" name="connsiteX15-1473"/>
              <a:gd fmla="*/ 2261320 h 2261320" name="connsiteY15-1474"/>
              <a:gd fmla="*/ 963827 w 2146512" name="connsiteX16-1475"/>
              <a:gd fmla="*/ 2255141 h 2261320" name="connsiteY16-1476"/>
              <a:gd fmla="*/ 963827 w 2146512" name="connsiteX0-1477"/>
              <a:gd fmla="*/ 2255141 h 2261320" name="connsiteY0-1478"/>
              <a:gd fmla="*/ 957649 w 2146512" name="connsiteX1-1479"/>
              <a:gd fmla="*/ 2075968 h 2261320" name="connsiteY1-1480"/>
              <a:gd fmla="*/ 537519 w 2146512" name="connsiteX2-1481"/>
              <a:gd fmla="*/ 1674374 h 2261320" name="connsiteY2-1482"/>
              <a:gd fmla="*/ 0 w 2146512" name="connsiteX3-1483"/>
              <a:gd fmla="*/ 1383990 h 2261320" name="connsiteY3-1484"/>
              <a:gd fmla="*/ 518984 w 2146512" name="connsiteX4-1485"/>
              <a:gd fmla="*/ 1340741 h 2261320" name="connsiteY4-1486"/>
              <a:gd fmla="*/ 815546 w 2146512" name="connsiteX5-1487"/>
              <a:gd fmla="*/ 1081249 h 2261320" name="connsiteY5-1488"/>
              <a:gd fmla="*/ 636374 w 2146512" name="connsiteX6-1489"/>
              <a:gd fmla="*/ 123600 h 2261320" name="connsiteY6-1490"/>
              <a:gd fmla="*/ 1044146 w 2146512" name="connsiteX7-1491"/>
              <a:gd fmla="*/ 908255 h 2261320" name="connsiteY7-1492"/>
              <a:gd fmla="*/ 1161536 w 2146512" name="connsiteX8-1493"/>
              <a:gd fmla="*/ 33 h 2261320" name="connsiteY8-1494"/>
              <a:gd fmla="*/ 1315995 w 2146512" name="connsiteX9-1495"/>
              <a:gd fmla="*/ 914433 h 2261320" name="connsiteY9-1496"/>
              <a:gd fmla="*/ 1723768 w 2146512" name="connsiteX10-1497"/>
              <a:gd fmla="*/ 160671 h 2261320" name="connsiteY10-1498"/>
              <a:gd fmla="*/ 1600200 w 2146512" name="connsiteX11-1499"/>
              <a:gd fmla="*/ 1056536 h 2261320" name="connsiteY11-1500"/>
              <a:gd fmla="*/ 2131541 w 2146512" name="connsiteX12-1501"/>
              <a:gd fmla="*/ 519017 h 2261320" name="connsiteY12-1502"/>
              <a:gd fmla="*/ 1810265 w 2146512" name="connsiteX13-1503"/>
              <a:gd fmla="*/ 1248066 h 2261320" name="connsiteY13-1504"/>
              <a:gd fmla="*/ 1594022 w 2146512" name="connsiteX14-1505"/>
              <a:gd fmla="*/ 2100682 h 2261320" name="connsiteY14-1506"/>
              <a:gd fmla="*/ 1606379 w 2146512" name="connsiteX15-1507"/>
              <a:gd fmla="*/ 2261320 h 2261320" name="connsiteY15-1508"/>
              <a:gd fmla="*/ 963827 w 2146512" name="connsiteX16-1509"/>
              <a:gd fmla="*/ 2255141 h 2261320" name="connsiteY16-1510"/>
              <a:gd fmla="*/ 963827 w 2146512" name="connsiteX0-1511"/>
              <a:gd fmla="*/ 2255141 h 2261320" name="connsiteY0-1512"/>
              <a:gd fmla="*/ 957649 w 2146512" name="connsiteX1-1513"/>
              <a:gd fmla="*/ 2075968 h 2261320" name="connsiteY1-1514"/>
              <a:gd fmla="*/ 537519 w 2146512" name="connsiteX2-1515"/>
              <a:gd fmla="*/ 1674374 h 2261320" name="connsiteY2-1516"/>
              <a:gd fmla="*/ 0 w 2146512" name="connsiteX3-1517"/>
              <a:gd fmla="*/ 1383990 h 2261320" name="connsiteY3-1518"/>
              <a:gd fmla="*/ 518984 w 2146512" name="connsiteX4-1519"/>
              <a:gd fmla="*/ 1340741 h 2261320" name="connsiteY4-1520"/>
              <a:gd fmla="*/ 815546 w 2146512" name="connsiteX5-1521"/>
              <a:gd fmla="*/ 1081249 h 2261320" name="connsiteY5-1522"/>
              <a:gd fmla="*/ 636374 w 2146512" name="connsiteX6-1523"/>
              <a:gd fmla="*/ 123600 h 2261320" name="connsiteY6-1524"/>
              <a:gd fmla="*/ 1044146 w 2146512" name="connsiteX7-1525"/>
              <a:gd fmla="*/ 908255 h 2261320" name="connsiteY7-1526"/>
              <a:gd fmla="*/ 1161536 w 2146512" name="connsiteX8-1527"/>
              <a:gd fmla="*/ 33 h 2261320" name="connsiteY8-1528"/>
              <a:gd fmla="*/ 1315995 w 2146512" name="connsiteX9-1529"/>
              <a:gd fmla="*/ 914433 h 2261320" name="connsiteY9-1530"/>
              <a:gd fmla="*/ 1723768 w 2146512" name="connsiteX10-1531"/>
              <a:gd fmla="*/ 160671 h 2261320" name="connsiteY10-1532"/>
              <a:gd fmla="*/ 1600200 w 2146512" name="connsiteX11-1533"/>
              <a:gd fmla="*/ 1056536 h 2261320" name="connsiteY11-1534"/>
              <a:gd fmla="*/ 2131541 w 2146512" name="connsiteX12-1535"/>
              <a:gd fmla="*/ 519017 h 2261320" name="connsiteY12-1536"/>
              <a:gd fmla="*/ 1810265 w 2146512" name="connsiteX13-1537"/>
              <a:gd fmla="*/ 1248066 h 2261320" name="connsiteY13-1538"/>
              <a:gd fmla="*/ 1594022 w 2146512" name="connsiteX14-1539"/>
              <a:gd fmla="*/ 2100682 h 2261320" name="connsiteY14-1540"/>
              <a:gd fmla="*/ 1606379 w 2146512" name="connsiteX15-1541"/>
              <a:gd fmla="*/ 2261320 h 2261320" name="connsiteY15-1542"/>
              <a:gd fmla="*/ 963827 w 2146512" name="connsiteX16-1543"/>
              <a:gd fmla="*/ 2255141 h 2261320" name="connsiteY16-1544"/>
              <a:gd fmla="*/ 963827 w 2146512" name="connsiteX0-1545"/>
              <a:gd fmla="*/ 2255141 h 2261320" name="connsiteY0-1546"/>
              <a:gd fmla="*/ 957649 w 2146512" name="connsiteX1-1547"/>
              <a:gd fmla="*/ 2075968 h 2261320" name="connsiteY1-1548"/>
              <a:gd fmla="*/ 537519 w 2146512" name="connsiteX2-1549"/>
              <a:gd fmla="*/ 1674374 h 2261320" name="connsiteY2-1550"/>
              <a:gd fmla="*/ 0 w 2146512" name="connsiteX3-1551"/>
              <a:gd fmla="*/ 1383990 h 2261320" name="connsiteY3-1552"/>
              <a:gd fmla="*/ 518984 w 2146512" name="connsiteX4-1553"/>
              <a:gd fmla="*/ 1340741 h 2261320" name="connsiteY4-1554"/>
              <a:gd fmla="*/ 815546 w 2146512" name="connsiteX5-1555"/>
              <a:gd fmla="*/ 1081249 h 2261320" name="connsiteY5-1556"/>
              <a:gd fmla="*/ 636374 w 2146512" name="connsiteX6-1557"/>
              <a:gd fmla="*/ 123600 h 2261320" name="connsiteY6-1558"/>
              <a:gd fmla="*/ 1044146 w 2146512" name="connsiteX7-1559"/>
              <a:gd fmla="*/ 908255 h 2261320" name="connsiteY7-1560"/>
              <a:gd fmla="*/ 1161536 w 2146512" name="connsiteX8-1561"/>
              <a:gd fmla="*/ 33 h 2261320" name="connsiteY8-1562"/>
              <a:gd fmla="*/ 1315995 w 2146512" name="connsiteX9-1563"/>
              <a:gd fmla="*/ 914433 h 2261320" name="connsiteY9-1564"/>
              <a:gd fmla="*/ 1723768 w 2146512" name="connsiteX10-1565"/>
              <a:gd fmla="*/ 160671 h 2261320" name="connsiteY10-1566"/>
              <a:gd fmla="*/ 1600200 w 2146512" name="connsiteX11-1567"/>
              <a:gd fmla="*/ 1056536 h 2261320" name="connsiteY11-1568"/>
              <a:gd fmla="*/ 2131541 w 2146512" name="connsiteX12-1569"/>
              <a:gd fmla="*/ 519017 h 2261320" name="connsiteY12-1570"/>
              <a:gd fmla="*/ 1810265 w 2146512" name="connsiteX13-1571"/>
              <a:gd fmla="*/ 1248066 h 2261320" name="connsiteY13-1572"/>
              <a:gd fmla="*/ 1594022 w 2146512" name="connsiteX14-1573"/>
              <a:gd fmla="*/ 2100682 h 2261320" name="connsiteY14-1574"/>
              <a:gd fmla="*/ 1606379 w 2146512" name="connsiteX15-1575"/>
              <a:gd fmla="*/ 2261320 h 2261320" name="connsiteY15-1576"/>
              <a:gd fmla="*/ 963827 w 2146512" name="connsiteX16-1577"/>
              <a:gd fmla="*/ 2255141 h 2261320" name="connsiteY16-157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b="b" l="l" r="r" t="t"/>
            <a:pathLst>
              <a:path h="2261320" w="2146512">
                <a:moveTo>
                  <a:pt x="963827" y="2255141"/>
                </a:moveTo>
                <a:lnTo>
                  <a:pt x="957649" y="2075968"/>
                </a:lnTo>
                <a:cubicBezTo>
                  <a:pt x="706395" y="2022422"/>
                  <a:pt x="677562" y="1808239"/>
                  <a:pt x="537519" y="1674374"/>
                </a:cubicBezTo>
                <a:cubicBezTo>
                  <a:pt x="395416" y="1540509"/>
                  <a:pt x="216244" y="1394288"/>
                  <a:pt x="0" y="1383990"/>
                </a:cubicBezTo>
                <a:cubicBezTo>
                  <a:pt x="49428" y="1066834"/>
                  <a:pt x="327454" y="1287195"/>
                  <a:pt x="518984" y="1340741"/>
                </a:cubicBezTo>
                <a:cubicBezTo>
                  <a:pt x="784654" y="1433417"/>
                  <a:pt x="821725" y="1266600"/>
                  <a:pt x="815546" y="1081249"/>
                </a:cubicBezTo>
                <a:cubicBezTo>
                  <a:pt x="525163" y="183324"/>
                  <a:pt x="562232" y="150374"/>
                  <a:pt x="636374" y="123600"/>
                </a:cubicBezTo>
                <a:cubicBezTo>
                  <a:pt x="743466" y="86529"/>
                  <a:pt x="937054" y="932969"/>
                  <a:pt x="1044146" y="908255"/>
                </a:cubicBezTo>
                <a:cubicBezTo>
                  <a:pt x="1126525" y="883541"/>
                  <a:pt x="1011196" y="-6146"/>
                  <a:pt x="1161536" y="33"/>
                </a:cubicBezTo>
                <a:cubicBezTo>
                  <a:pt x="1336589" y="2093"/>
                  <a:pt x="1171833" y="900017"/>
                  <a:pt x="1315995" y="914433"/>
                </a:cubicBezTo>
                <a:cubicBezTo>
                  <a:pt x="1464276" y="910314"/>
                  <a:pt x="1575487" y="96828"/>
                  <a:pt x="1723768" y="160671"/>
                </a:cubicBezTo>
                <a:cubicBezTo>
                  <a:pt x="1849395" y="224515"/>
                  <a:pt x="1499286" y="1005049"/>
                  <a:pt x="1600200" y="1056536"/>
                </a:cubicBezTo>
                <a:cubicBezTo>
                  <a:pt x="1678460" y="1149212"/>
                  <a:pt x="2010032" y="432519"/>
                  <a:pt x="2131541" y="519017"/>
                </a:cubicBezTo>
                <a:cubicBezTo>
                  <a:pt x="2228335" y="582861"/>
                  <a:pt x="1824681" y="1017406"/>
                  <a:pt x="1810265" y="1248066"/>
                </a:cubicBezTo>
                <a:cubicBezTo>
                  <a:pt x="1762897" y="1717623"/>
                  <a:pt x="1684638" y="1902975"/>
                  <a:pt x="1594022" y="2100682"/>
                </a:cubicBezTo>
                <a:lnTo>
                  <a:pt x="1606379" y="2261320"/>
                </a:lnTo>
                <a:lnTo>
                  <a:pt x="963827" y="2255141"/>
                </a:lnTo>
                <a:close/>
              </a:path>
            </a:pathLst>
          </a:custGeom>
          <a:gradFill>
            <a:gsLst>
              <a:gs pos="74000">
                <a:srgbClr val="2E5DAA"/>
              </a:gs>
              <a:gs pos="41000">
                <a:srgbClr val="F3A3A8"/>
              </a:gs>
            </a:gsLst>
            <a:lin ang="3600000" scaled="0"/>
          </a:gradFill>
          <a:ln w="381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p>
        </p:txBody>
      </p:sp>
      <p:sp>
        <p:nvSpPr>
          <p:cNvPr id="6" name="任意多边形 5"/>
          <p:cNvSpPr/>
          <p:nvPr/>
        </p:nvSpPr>
        <p:spPr>
          <a:xfrm>
            <a:off x="3429000" y="3086100"/>
            <a:ext cx="1625600" cy="939800"/>
          </a:xfrm>
          <a:custGeom>
            <a:gdLst>
              <a:gd fmla="*/ 1219200 w 1219200" name="connsiteX0"/>
              <a:gd fmla="*/ 704850 h 704850" name="connsiteY0"/>
              <a:gd fmla="*/ 809625 w 1219200" name="connsiteX1"/>
              <a:gd fmla="*/ 0 h 704850" name="connsiteY1"/>
              <a:gd fmla="*/ 95250 w 1219200" name="connsiteX2"/>
              <a:gd fmla="*/ 0 h 704850" name="connsiteY2"/>
              <a:gd fmla="*/ 0 w 1219200" name="connsiteX3"/>
              <a:gd fmla="*/ 200025 h 704850" name="connsiteY3"/>
              <a:gd fmla="*/ 95250 w 1219200" name="connsiteX4"/>
              <a:gd fmla="*/ 400050 h 704850" name="connsiteY4"/>
              <a:gd fmla="*/ 828675 w 1219200" name="connsiteX5"/>
              <a:gd fmla="*/ 400050 h 704850" name="connsiteY5"/>
              <a:gd fmla="*/ 1219200 w 1219200" name="connsiteX6"/>
              <a:gd fmla="*/ 704850 h 7048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04850" w="1219200">
                <a:moveTo>
                  <a:pt x="1219200" y="704850"/>
                </a:moveTo>
                <a:lnTo>
                  <a:pt x="809625" y="0"/>
                </a:lnTo>
                <a:lnTo>
                  <a:pt x="95250" y="0"/>
                </a:lnTo>
                <a:lnTo>
                  <a:pt x="0" y="200025"/>
                </a:lnTo>
                <a:lnTo>
                  <a:pt x="95250" y="400050"/>
                </a:lnTo>
                <a:lnTo>
                  <a:pt x="828675" y="400050"/>
                </a:lnTo>
                <a:lnTo>
                  <a:pt x="1219200" y="704850"/>
                </a:lnTo>
                <a:close/>
              </a:path>
            </a:pathLst>
          </a:cu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8" name="任意多边形 7"/>
          <p:cNvSpPr/>
          <p:nvPr/>
        </p:nvSpPr>
        <p:spPr>
          <a:xfrm>
            <a:off x="3983765" y="2197100"/>
            <a:ext cx="1858235" cy="1651000"/>
          </a:xfrm>
          <a:custGeom>
            <a:gdLst>
              <a:gd fmla="*/ 1219200 w 1219200" name="connsiteX0"/>
              <a:gd fmla="*/ 704850 h 704850" name="connsiteY0"/>
              <a:gd fmla="*/ 809625 w 1219200" name="connsiteX1"/>
              <a:gd fmla="*/ 0 h 704850" name="connsiteY1"/>
              <a:gd fmla="*/ 95250 w 1219200" name="connsiteX2"/>
              <a:gd fmla="*/ 0 h 704850" name="connsiteY2"/>
              <a:gd fmla="*/ 0 w 1219200" name="connsiteX3"/>
              <a:gd fmla="*/ 200025 h 704850" name="connsiteY3"/>
              <a:gd fmla="*/ 95250 w 1219200" name="connsiteX4"/>
              <a:gd fmla="*/ 400050 h 704850" name="connsiteY4"/>
              <a:gd fmla="*/ 828675 w 1219200" name="connsiteX5"/>
              <a:gd fmla="*/ 400050 h 704850" name="connsiteY5"/>
              <a:gd fmla="*/ 1219200 w 1219200" name="connsiteX6"/>
              <a:gd fmla="*/ 704850 h 704850" name="connsiteY6"/>
              <a:gd fmla="*/ 1219200 w 1219200" name="connsiteX0-1"/>
              <a:gd fmla="*/ 704850 h 704850" name="connsiteY0-2"/>
              <a:gd fmla="*/ 809625 w 1219200" name="connsiteX1-3"/>
              <a:gd fmla="*/ 0 h 704850" name="connsiteY1-4"/>
              <a:gd fmla="*/ 95250 w 1219200" name="connsiteX2-5"/>
              <a:gd fmla="*/ 0 h 704850" name="connsiteY2-6"/>
              <a:gd fmla="*/ 0 w 1219200" name="connsiteX3-7"/>
              <a:gd fmla="*/ 200025 h 704850" name="connsiteY3-8"/>
              <a:gd fmla="*/ 95250 w 1219200" name="connsiteX4-9"/>
              <a:gd fmla="*/ 400050 h 704850" name="connsiteY4-10"/>
              <a:gd fmla="*/ 828675 w 1219200" name="connsiteX5-11"/>
              <a:gd fmla="*/ 400050 h 704850" name="connsiteY5-12"/>
              <a:gd fmla="*/ 1022201 w 1219200" name="connsiteX6-13"/>
              <a:gd fmla="*/ 561975 h 704850" name="connsiteY6-14"/>
              <a:gd fmla="*/ 1219200 w 1219200" name="connsiteX7"/>
              <a:gd fmla="*/ 704850 h 704850" name="connsiteY7"/>
              <a:gd fmla="*/ 1219200 w 1393676" name="connsiteX0-15"/>
              <a:gd fmla="*/ 704850 h 1238250" name="connsiteY0-16"/>
              <a:gd fmla="*/ 809625 w 1393676" name="connsiteX1-17"/>
              <a:gd fmla="*/ 0 h 1238250" name="connsiteY1-18"/>
              <a:gd fmla="*/ 95250 w 1393676" name="connsiteX2-19"/>
              <a:gd fmla="*/ 0 h 1238250" name="connsiteY2-20"/>
              <a:gd fmla="*/ 0 w 1393676" name="connsiteX3-21"/>
              <a:gd fmla="*/ 200025 h 1238250" name="connsiteY3-22"/>
              <a:gd fmla="*/ 95250 w 1393676" name="connsiteX4-23"/>
              <a:gd fmla="*/ 400050 h 1238250" name="connsiteY4-24"/>
              <a:gd fmla="*/ 828675 w 1393676" name="connsiteX5-25"/>
              <a:gd fmla="*/ 400050 h 1238250" name="connsiteY5-26"/>
              <a:gd fmla="*/ 1393676 w 1393676" name="connsiteX6-27"/>
              <a:gd fmla="*/ 1238250 h 1238250" name="connsiteY6-28"/>
              <a:gd fmla="*/ 1219200 w 1393676" name="connsiteX7-29"/>
              <a:gd fmla="*/ 704850 h 1238250" name="connsiteY7-30"/>
              <a:gd fmla="*/ 1393676 w 1393676" name="connsiteX0-31"/>
              <a:gd fmla="*/ 1238250 h 1238250" name="connsiteY0-32"/>
              <a:gd fmla="*/ 809625 w 1393676" name="connsiteX1-33"/>
              <a:gd fmla="*/ 0 h 1238250" name="connsiteY1-34"/>
              <a:gd fmla="*/ 95250 w 1393676" name="connsiteX2-35"/>
              <a:gd fmla="*/ 0 h 1238250" name="connsiteY2-36"/>
              <a:gd fmla="*/ 0 w 1393676" name="connsiteX3-37"/>
              <a:gd fmla="*/ 200025 h 1238250" name="connsiteY3-38"/>
              <a:gd fmla="*/ 95250 w 1393676" name="connsiteX4-39"/>
              <a:gd fmla="*/ 400050 h 1238250" name="connsiteY4-40"/>
              <a:gd fmla="*/ 828675 w 1393676" name="connsiteX5-41"/>
              <a:gd fmla="*/ 400050 h 1238250" name="connsiteY5-42"/>
              <a:gd fmla="*/ 1393676 w 1393676" name="connsiteX6-43"/>
              <a:gd fmla="*/ 1238250 h 1238250" name="connsiteY6-4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b="b" l="l" r="r" t="t"/>
            <a:pathLst>
              <a:path h="1238250" w="1393676">
                <a:moveTo>
                  <a:pt x="1393676" y="1238250"/>
                </a:moveTo>
                <a:lnTo>
                  <a:pt x="809625" y="0"/>
                </a:lnTo>
                <a:lnTo>
                  <a:pt x="95250" y="0"/>
                </a:lnTo>
                <a:lnTo>
                  <a:pt x="0" y="200025"/>
                </a:lnTo>
                <a:lnTo>
                  <a:pt x="95250" y="400050"/>
                </a:lnTo>
                <a:lnTo>
                  <a:pt x="828675" y="400050"/>
                </a:lnTo>
                <a:lnTo>
                  <a:pt x="1393676" y="1238250"/>
                </a:lnTo>
                <a:close/>
              </a:path>
            </a:pathLst>
          </a:cu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tx1"/>
              </a:solidFill>
            </a:endParaRPr>
          </a:p>
        </p:txBody>
      </p:sp>
      <p:sp>
        <p:nvSpPr>
          <p:cNvPr id="10" name="任意多边形 9"/>
          <p:cNvSpPr/>
          <p:nvPr/>
        </p:nvSpPr>
        <p:spPr>
          <a:xfrm flipH="1">
            <a:off x="6565900" y="2686315"/>
            <a:ext cx="1635753" cy="1352285"/>
          </a:xfrm>
          <a:custGeom>
            <a:gdLst>
              <a:gd fmla="*/ 1219200 w 1219200" name="connsiteX0"/>
              <a:gd fmla="*/ 704850 h 704850" name="connsiteY0"/>
              <a:gd fmla="*/ 809625 w 1219200" name="connsiteX1"/>
              <a:gd fmla="*/ 0 h 704850" name="connsiteY1"/>
              <a:gd fmla="*/ 95250 w 1219200" name="connsiteX2"/>
              <a:gd fmla="*/ 0 h 704850" name="connsiteY2"/>
              <a:gd fmla="*/ 0 w 1219200" name="connsiteX3"/>
              <a:gd fmla="*/ 200025 h 704850" name="connsiteY3"/>
              <a:gd fmla="*/ 95250 w 1219200" name="connsiteX4"/>
              <a:gd fmla="*/ 400050 h 704850" name="connsiteY4"/>
              <a:gd fmla="*/ 828675 w 1219200" name="connsiteX5"/>
              <a:gd fmla="*/ 400050 h 704850" name="connsiteY5"/>
              <a:gd fmla="*/ 1219200 w 1219200" name="connsiteX6"/>
              <a:gd fmla="*/ 704850 h 704850" name="connsiteY6"/>
              <a:gd fmla="*/ 1219200 w 1219200" name="connsiteX0-1"/>
              <a:gd fmla="*/ 704850 h 704850" name="connsiteY0-2"/>
              <a:gd fmla="*/ 809625 w 1219200" name="connsiteX1-3"/>
              <a:gd fmla="*/ 0 h 704850" name="connsiteY1-4"/>
              <a:gd fmla="*/ 95250 w 1219200" name="connsiteX2-5"/>
              <a:gd fmla="*/ 0 h 704850" name="connsiteY2-6"/>
              <a:gd fmla="*/ 0 w 1219200" name="connsiteX3-7"/>
              <a:gd fmla="*/ 200025 h 704850" name="connsiteY3-8"/>
              <a:gd fmla="*/ 95250 w 1219200" name="connsiteX4-9"/>
              <a:gd fmla="*/ 400050 h 704850" name="connsiteY4-10"/>
              <a:gd fmla="*/ 828675 w 1219200" name="connsiteX5-11"/>
              <a:gd fmla="*/ 400050 h 704850" name="connsiteY5-12"/>
              <a:gd fmla="*/ 1083940 w 1219200" name="connsiteX6-13"/>
              <a:gd fmla="*/ 614164 h 704850" name="connsiteY6-14"/>
              <a:gd fmla="*/ 1219200 w 1219200" name="connsiteX7"/>
              <a:gd fmla="*/ 704850 h 704850" name="connsiteY7"/>
              <a:gd fmla="*/ 1219200 w 1226815" name="connsiteX0-15"/>
              <a:gd fmla="*/ 704850 h 1014214" name="connsiteY0-16"/>
              <a:gd fmla="*/ 809625 w 1226815" name="connsiteX1-17"/>
              <a:gd fmla="*/ 0 h 1014214" name="connsiteY1-18"/>
              <a:gd fmla="*/ 95250 w 1226815" name="connsiteX2-19"/>
              <a:gd fmla="*/ 0 h 1014214" name="connsiteY2-20"/>
              <a:gd fmla="*/ 0 w 1226815" name="connsiteX3-21"/>
              <a:gd fmla="*/ 200025 h 1014214" name="connsiteY3-22"/>
              <a:gd fmla="*/ 95250 w 1226815" name="connsiteX4-23"/>
              <a:gd fmla="*/ 400050 h 1014214" name="connsiteY4-24"/>
              <a:gd fmla="*/ 828675 w 1226815" name="connsiteX5-25"/>
              <a:gd fmla="*/ 400050 h 1014214" name="connsiteY5-26"/>
              <a:gd fmla="*/ 1226815 w 1226815" name="connsiteX6-27"/>
              <a:gd fmla="*/ 1014214 h 1014214" name="connsiteY6-28"/>
              <a:gd fmla="*/ 1219200 w 1226815" name="connsiteX7-29"/>
              <a:gd fmla="*/ 704850 h 1014214" name="connsiteY7-30"/>
              <a:gd fmla="*/ 1226815 w 1226815" name="connsiteX0-31"/>
              <a:gd fmla="*/ 1014214 h 1014214" name="connsiteY0-32"/>
              <a:gd fmla="*/ 809625 w 1226815" name="connsiteX1-33"/>
              <a:gd fmla="*/ 0 h 1014214" name="connsiteY1-34"/>
              <a:gd fmla="*/ 95250 w 1226815" name="connsiteX2-35"/>
              <a:gd fmla="*/ 0 h 1014214" name="connsiteY2-36"/>
              <a:gd fmla="*/ 0 w 1226815" name="connsiteX3-37"/>
              <a:gd fmla="*/ 200025 h 1014214" name="connsiteY3-38"/>
              <a:gd fmla="*/ 95250 w 1226815" name="connsiteX4-39"/>
              <a:gd fmla="*/ 400050 h 1014214" name="connsiteY4-40"/>
              <a:gd fmla="*/ 828675 w 1226815" name="connsiteX5-41"/>
              <a:gd fmla="*/ 400050 h 1014214" name="connsiteY5-42"/>
              <a:gd fmla="*/ 1226815 w 1226815" name="connsiteX6-43"/>
              <a:gd fmla="*/ 1014214 h 1014214" name="connsiteY6-4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b="b" l="l" r="r" t="t"/>
            <a:pathLst>
              <a:path h="1014214" w="1226815">
                <a:moveTo>
                  <a:pt x="1226815" y="1014214"/>
                </a:moveTo>
                <a:lnTo>
                  <a:pt x="809625" y="0"/>
                </a:lnTo>
                <a:lnTo>
                  <a:pt x="95250" y="0"/>
                </a:lnTo>
                <a:lnTo>
                  <a:pt x="0" y="200025"/>
                </a:lnTo>
                <a:lnTo>
                  <a:pt x="95250" y="400050"/>
                </a:lnTo>
                <a:lnTo>
                  <a:pt x="828675" y="400050"/>
                </a:lnTo>
                <a:lnTo>
                  <a:pt x="1226815" y="1014214"/>
                </a:lnTo>
                <a:close/>
              </a:path>
            </a:pathLst>
          </a:cu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tx1"/>
              </a:solidFill>
            </a:endParaRPr>
          </a:p>
        </p:txBody>
      </p:sp>
      <p:sp>
        <p:nvSpPr>
          <p:cNvPr id="11" name="任意多边形 10"/>
          <p:cNvSpPr/>
          <p:nvPr/>
        </p:nvSpPr>
        <p:spPr>
          <a:xfrm flipH="1">
            <a:off x="7150099" y="3699137"/>
            <a:ext cx="1653527" cy="822063"/>
          </a:xfrm>
          <a:custGeom>
            <a:gdLst>
              <a:gd fmla="*/ 1219200 w 1219200" name="connsiteX0"/>
              <a:gd fmla="*/ 704850 h 704850" name="connsiteY0"/>
              <a:gd fmla="*/ 809625 w 1219200" name="connsiteX1"/>
              <a:gd fmla="*/ 0 h 704850" name="connsiteY1"/>
              <a:gd fmla="*/ 95250 w 1219200" name="connsiteX2"/>
              <a:gd fmla="*/ 0 h 704850" name="connsiteY2"/>
              <a:gd fmla="*/ 0 w 1219200" name="connsiteX3"/>
              <a:gd fmla="*/ 200025 h 704850" name="connsiteY3"/>
              <a:gd fmla="*/ 95250 w 1219200" name="connsiteX4"/>
              <a:gd fmla="*/ 400050 h 704850" name="connsiteY4"/>
              <a:gd fmla="*/ 828675 w 1219200" name="connsiteX5"/>
              <a:gd fmla="*/ 400050 h 704850" name="connsiteY5"/>
              <a:gd fmla="*/ 1219200 w 1219200" name="connsiteX6"/>
              <a:gd fmla="*/ 704850 h 704850" name="connsiteY6"/>
              <a:gd fmla="*/ 1219200 w 1219200" name="connsiteX0-1"/>
              <a:gd fmla="*/ 704850 h 704850" name="connsiteY0-2"/>
              <a:gd fmla="*/ 1135370 w 1219200" name="connsiteX1-3"/>
              <a:gd fmla="*/ 530822 h 704850" name="connsiteY1-4"/>
              <a:gd fmla="*/ 809625 w 1219200" name="connsiteX2-5"/>
              <a:gd fmla="*/ 0 h 704850" name="connsiteY2-6"/>
              <a:gd fmla="*/ 95250 w 1219200" name="connsiteX3-7"/>
              <a:gd fmla="*/ 0 h 704850" name="connsiteY3-8"/>
              <a:gd fmla="*/ 0 w 1219200" name="connsiteX4-9"/>
              <a:gd fmla="*/ 200025 h 704850" name="connsiteY4-10"/>
              <a:gd fmla="*/ 95250 w 1219200" name="connsiteX5-11"/>
              <a:gd fmla="*/ 400050 h 704850" name="connsiteY5-12"/>
              <a:gd fmla="*/ 828675 w 1219200" name="connsiteX6-13"/>
              <a:gd fmla="*/ 400050 h 704850" name="connsiteY6-14"/>
              <a:gd fmla="*/ 1219200 w 1219200" name="connsiteX7"/>
              <a:gd fmla="*/ 704850 h 704850" name="connsiteY7"/>
              <a:gd fmla="*/ 1219200 w 1219200" name="connsiteX0-15"/>
              <a:gd fmla="*/ 704850 h 704850" name="connsiteY0-16"/>
              <a:gd fmla="*/ 1135370 w 1219200" name="connsiteX1-17"/>
              <a:gd fmla="*/ 530822 h 704850" name="connsiteY1-18"/>
              <a:gd fmla="*/ 809625 w 1219200" name="connsiteX2-19"/>
              <a:gd fmla="*/ 0 h 704850" name="connsiteY2-20"/>
              <a:gd fmla="*/ 95250 w 1219200" name="connsiteX3-21"/>
              <a:gd fmla="*/ 0 h 704850" name="connsiteY3-22"/>
              <a:gd fmla="*/ 0 w 1219200" name="connsiteX4-23"/>
              <a:gd fmla="*/ 200025 h 704850" name="connsiteY4-24"/>
              <a:gd fmla="*/ 95250 w 1219200" name="connsiteX5-25"/>
              <a:gd fmla="*/ 400050 h 704850" name="connsiteY5-26"/>
              <a:gd fmla="*/ 828675 w 1219200" name="connsiteX6-27"/>
              <a:gd fmla="*/ 400050 h 704850" name="connsiteY6-28"/>
              <a:gd fmla="*/ 1021070 w 1219200" name="connsiteX7-29"/>
              <a:gd fmla="*/ 549872 h 704850" name="connsiteY7-30"/>
              <a:gd fmla="*/ 1219200 w 1219200" name="connsiteX8"/>
              <a:gd fmla="*/ 704850 h 704850" name="connsiteY8"/>
              <a:gd fmla="*/ 1021070 w 1135370" name="connsiteX0-31"/>
              <a:gd fmla="*/ 549872 h 549872" name="connsiteY0-32"/>
              <a:gd fmla="*/ 1135370 w 1135370" name="connsiteX1-33"/>
              <a:gd fmla="*/ 530822 h 549872" name="connsiteY1-34"/>
              <a:gd fmla="*/ 809625 w 1135370" name="connsiteX2-35"/>
              <a:gd fmla="*/ 0 h 549872" name="connsiteY2-36"/>
              <a:gd fmla="*/ 95250 w 1135370" name="connsiteX3-37"/>
              <a:gd fmla="*/ 0 h 549872" name="connsiteY3-38"/>
              <a:gd fmla="*/ 0 w 1135370" name="connsiteX4-39"/>
              <a:gd fmla="*/ 200025 h 549872" name="connsiteY4-40"/>
              <a:gd fmla="*/ 95250 w 1135370" name="connsiteX5-41"/>
              <a:gd fmla="*/ 400050 h 549872" name="connsiteY5-42"/>
              <a:gd fmla="*/ 828675 w 1135370" name="connsiteX6-43"/>
              <a:gd fmla="*/ 400050 h 549872" name="connsiteY6-44"/>
              <a:gd fmla="*/ 1021070 w 1135370" name="connsiteX7-45"/>
              <a:gd fmla="*/ 549872 h 549872" name="connsiteY7-46"/>
              <a:gd fmla="*/ 1211570 w 1211570" name="connsiteX0-47"/>
              <a:gd fmla="*/ 626072 h 626072" name="connsiteY0-48"/>
              <a:gd fmla="*/ 1135370 w 1211570" name="connsiteX1-49"/>
              <a:gd fmla="*/ 530822 h 626072" name="connsiteY1-50"/>
              <a:gd fmla="*/ 809625 w 1211570" name="connsiteX2-51"/>
              <a:gd fmla="*/ 0 h 626072" name="connsiteY2-52"/>
              <a:gd fmla="*/ 95250 w 1211570" name="connsiteX3-53"/>
              <a:gd fmla="*/ 0 h 626072" name="connsiteY3-54"/>
              <a:gd fmla="*/ 0 w 1211570" name="connsiteX4-55"/>
              <a:gd fmla="*/ 200025 h 626072" name="connsiteY4-56"/>
              <a:gd fmla="*/ 95250 w 1211570" name="connsiteX5-57"/>
              <a:gd fmla="*/ 400050 h 626072" name="connsiteY5-58"/>
              <a:gd fmla="*/ 828675 w 1211570" name="connsiteX6-59"/>
              <a:gd fmla="*/ 400050 h 626072" name="connsiteY6-60"/>
              <a:gd fmla="*/ 1211570 w 1211570" name="connsiteX7-61"/>
              <a:gd fmla="*/ 626072 h 626072" name="connsiteY7-62"/>
              <a:gd fmla="*/ 1211570 w 1211570" name="connsiteX0-63"/>
              <a:gd fmla="*/ 626072 h 626072" name="connsiteY0-64"/>
              <a:gd fmla="*/ 809625 w 1211570" name="connsiteX1-65"/>
              <a:gd fmla="*/ 0 h 626072" name="connsiteY1-66"/>
              <a:gd fmla="*/ 95250 w 1211570" name="connsiteX2-67"/>
              <a:gd fmla="*/ 0 h 626072" name="connsiteY2-68"/>
              <a:gd fmla="*/ 0 w 1211570" name="connsiteX3-69"/>
              <a:gd fmla="*/ 200025 h 626072" name="connsiteY3-70"/>
              <a:gd fmla="*/ 95250 w 1211570" name="connsiteX4-71"/>
              <a:gd fmla="*/ 400050 h 626072" name="connsiteY4-72"/>
              <a:gd fmla="*/ 828675 w 1211570" name="connsiteX5-73"/>
              <a:gd fmla="*/ 400050 h 626072" name="connsiteY5-74"/>
              <a:gd fmla="*/ 1211570 w 1211570" name="connsiteX6-75"/>
              <a:gd fmla="*/ 626072 h 626072" name="connsiteY6-76"/>
              <a:gd fmla="*/ 1211570 w 1211570" name="connsiteX0-77"/>
              <a:gd fmla="*/ 626072 h 626072" name="connsiteY0-78"/>
              <a:gd fmla="*/ 809625 w 1211570" name="connsiteX1-79"/>
              <a:gd fmla="*/ 0 h 626072" name="connsiteY1-80"/>
              <a:gd fmla="*/ 95250 w 1211570" name="connsiteX2-81"/>
              <a:gd fmla="*/ 0 h 626072" name="connsiteY2-82"/>
              <a:gd fmla="*/ 0 w 1211570" name="connsiteX3-83"/>
              <a:gd fmla="*/ 200025 h 626072" name="connsiteY3-84"/>
              <a:gd fmla="*/ 95250 w 1211570" name="connsiteX4-85"/>
              <a:gd fmla="*/ 400050 h 626072" name="connsiteY4-86"/>
              <a:gd fmla="*/ 828675 w 1211570" name="connsiteX5-87"/>
              <a:gd fmla="*/ 400050 h 626072" name="connsiteY5-88"/>
              <a:gd fmla="*/ 1002020 w 1211570" name="connsiteX6-89"/>
              <a:gd fmla="*/ 511772 h 626072" name="connsiteY6-90"/>
              <a:gd fmla="*/ 1211570 w 1211570" name="connsiteX7-91"/>
              <a:gd fmla="*/ 626072 h 626072" name="connsiteY7-92"/>
              <a:gd fmla="*/ 1211570 w 1211570" name="connsiteX0-93"/>
              <a:gd fmla="*/ 626072 h 626072" name="connsiteY0-94"/>
              <a:gd fmla="*/ 1087745 w 1211570" name="connsiteX1-95"/>
              <a:gd fmla="*/ 416522 h 626072" name="connsiteY1-96"/>
              <a:gd fmla="*/ 809625 w 1211570" name="connsiteX2-97"/>
              <a:gd fmla="*/ 0 h 626072" name="connsiteY2-98"/>
              <a:gd fmla="*/ 95250 w 1211570" name="connsiteX3-99"/>
              <a:gd fmla="*/ 0 h 626072" name="connsiteY3-100"/>
              <a:gd fmla="*/ 0 w 1211570" name="connsiteX4-101"/>
              <a:gd fmla="*/ 200025 h 626072" name="connsiteY4-102"/>
              <a:gd fmla="*/ 95250 w 1211570" name="connsiteX5-103"/>
              <a:gd fmla="*/ 400050 h 626072" name="connsiteY5-104"/>
              <a:gd fmla="*/ 828675 w 1211570" name="connsiteX6-105"/>
              <a:gd fmla="*/ 400050 h 626072" name="connsiteY6-106"/>
              <a:gd fmla="*/ 1002020 w 1211570" name="connsiteX7-107"/>
              <a:gd fmla="*/ 511772 h 626072" name="connsiteY7-108"/>
              <a:gd fmla="*/ 1211570 w 1211570" name="connsiteX8-109"/>
              <a:gd fmla="*/ 626072 h 626072" name="connsiteY8-110"/>
              <a:gd fmla="*/ 1392545 w 1392545" name="connsiteX0-111"/>
              <a:gd fmla="*/ 540347 h 540347" name="connsiteY0-112"/>
              <a:gd fmla="*/ 1087745 w 1392545" name="connsiteX1-113"/>
              <a:gd fmla="*/ 416522 h 540347" name="connsiteY1-114"/>
              <a:gd fmla="*/ 809625 w 1392545" name="connsiteX2-115"/>
              <a:gd fmla="*/ 0 h 540347" name="connsiteY2-116"/>
              <a:gd fmla="*/ 95250 w 1392545" name="connsiteX3-117"/>
              <a:gd fmla="*/ 0 h 540347" name="connsiteY3-118"/>
              <a:gd fmla="*/ 0 w 1392545" name="connsiteX4-119"/>
              <a:gd fmla="*/ 200025 h 540347" name="connsiteY4-120"/>
              <a:gd fmla="*/ 95250 w 1392545" name="connsiteX5-121"/>
              <a:gd fmla="*/ 400050 h 540347" name="connsiteY5-122"/>
              <a:gd fmla="*/ 828675 w 1392545" name="connsiteX6-123"/>
              <a:gd fmla="*/ 400050 h 540347" name="connsiteY6-124"/>
              <a:gd fmla="*/ 1002020 w 1392545" name="connsiteX7-125"/>
              <a:gd fmla="*/ 511772 h 540347" name="connsiteY7-126"/>
              <a:gd fmla="*/ 1392545 w 1392545" name="connsiteX8-127"/>
              <a:gd fmla="*/ 540347 h 540347" name="connsiteY8-128"/>
              <a:gd fmla="*/ 1392545 w 1392545" name="connsiteX0-129"/>
              <a:gd fmla="*/ 540347 h 616547" name="connsiteY0-130"/>
              <a:gd fmla="*/ 1087745 w 1392545" name="connsiteX1-131"/>
              <a:gd fmla="*/ 416522 h 616547" name="connsiteY1-132"/>
              <a:gd fmla="*/ 809625 w 1392545" name="connsiteX2-133"/>
              <a:gd fmla="*/ 0 h 616547" name="connsiteY2-134"/>
              <a:gd fmla="*/ 95250 w 1392545" name="connsiteX3-135"/>
              <a:gd fmla="*/ 0 h 616547" name="connsiteY3-136"/>
              <a:gd fmla="*/ 0 w 1392545" name="connsiteX4-137"/>
              <a:gd fmla="*/ 200025 h 616547" name="connsiteY4-138"/>
              <a:gd fmla="*/ 95250 w 1392545" name="connsiteX5-139"/>
              <a:gd fmla="*/ 400050 h 616547" name="connsiteY5-140"/>
              <a:gd fmla="*/ 828675 w 1392545" name="connsiteX6-141"/>
              <a:gd fmla="*/ 400050 h 616547" name="connsiteY6-142"/>
              <a:gd fmla="*/ 1240145 w 1392545" name="connsiteX7-143"/>
              <a:gd fmla="*/ 616547 h 616547" name="connsiteY7-144"/>
              <a:gd fmla="*/ 1392545 w 1392545" name="connsiteX8-145"/>
              <a:gd fmla="*/ 540347 h 616547" name="connsiteY8-146"/>
              <a:gd fmla="*/ 1240145 w 1240145" name="connsiteX0-147"/>
              <a:gd fmla="*/ 616547 h 616547" name="connsiteY0-148"/>
              <a:gd fmla="*/ 1087745 w 1240145" name="connsiteX1-149"/>
              <a:gd fmla="*/ 416522 h 616547" name="connsiteY1-150"/>
              <a:gd fmla="*/ 809625 w 1240145" name="connsiteX2-151"/>
              <a:gd fmla="*/ 0 h 616547" name="connsiteY2-152"/>
              <a:gd fmla="*/ 95250 w 1240145" name="connsiteX3-153"/>
              <a:gd fmla="*/ 0 h 616547" name="connsiteY3-154"/>
              <a:gd fmla="*/ 0 w 1240145" name="connsiteX4-155"/>
              <a:gd fmla="*/ 200025 h 616547" name="connsiteY4-156"/>
              <a:gd fmla="*/ 95250 w 1240145" name="connsiteX5-157"/>
              <a:gd fmla="*/ 400050 h 616547" name="connsiteY5-158"/>
              <a:gd fmla="*/ 828675 w 1240145" name="connsiteX6-159"/>
              <a:gd fmla="*/ 400050 h 616547" name="connsiteY6-160"/>
              <a:gd fmla="*/ 1240145 w 1240145" name="connsiteX7-161"/>
              <a:gd fmla="*/ 616547 h 616547" name="connsiteY7-162"/>
              <a:gd fmla="*/ 1240145 w 1240145" name="connsiteX0-163"/>
              <a:gd fmla="*/ 616547 h 616547" name="connsiteY0-164"/>
              <a:gd fmla="*/ 809625 w 1240145" name="connsiteX1-165"/>
              <a:gd fmla="*/ 0 h 616547" name="connsiteY1-166"/>
              <a:gd fmla="*/ 95250 w 1240145" name="connsiteX2-167"/>
              <a:gd fmla="*/ 0 h 616547" name="connsiteY2-168"/>
              <a:gd fmla="*/ 0 w 1240145" name="connsiteX3-169"/>
              <a:gd fmla="*/ 200025 h 616547" name="connsiteY3-170"/>
              <a:gd fmla="*/ 95250 w 1240145" name="connsiteX4-171"/>
              <a:gd fmla="*/ 400050 h 616547" name="connsiteY4-172"/>
              <a:gd fmla="*/ 828675 w 1240145" name="connsiteX5-173"/>
              <a:gd fmla="*/ 400050 h 616547" name="connsiteY5-174"/>
              <a:gd fmla="*/ 1240145 w 1240145" name="connsiteX6-175"/>
              <a:gd fmla="*/ 616547 h 616547" name="connsiteY6-17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b="b" l="l" r="r" t="t"/>
            <a:pathLst>
              <a:path h="616547" w="1240145">
                <a:moveTo>
                  <a:pt x="1240145" y="616547"/>
                </a:moveTo>
                <a:lnTo>
                  <a:pt x="809625" y="0"/>
                </a:lnTo>
                <a:lnTo>
                  <a:pt x="95250" y="0"/>
                </a:lnTo>
                <a:lnTo>
                  <a:pt x="0" y="200025"/>
                </a:lnTo>
                <a:lnTo>
                  <a:pt x="95250" y="400050"/>
                </a:lnTo>
                <a:lnTo>
                  <a:pt x="828675" y="400050"/>
                </a:lnTo>
                <a:lnTo>
                  <a:pt x="1240145" y="616547"/>
                </a:lnTo>
                <a:close/>
              </a:path>
            </a:pathLst>
          </a:cu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tx1"/>
              </a:solidFill>
            </a:endParaRPr>
          </a:p>
        </p:txBody>
      </p:sp>
      <p:sp>
        <p:nvSpPr>
          <p:cNvPr id="7" name="椭圆 6"/>
          <p:cNvSpPr/>
          <p:nvPr/>
        </p:nvSpPr>
        <p:spPr>
          <a:xfrm>
            <a:off x="5016501" y="3987801"/>
            <a:ext cx="190500" cy="190500"/>
          </a:xfrm>
          <a:prstGeom prst="ellipse">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13" name="椭圆 12"/>
          <p:cNvSpPr/>
          <p:nvPr/>
        </p:nvSpPr>
        <p:spPr>
          <a:xfrm>
            <a:off x="5746750" y="3797301"/>
            <a:ext cx="190500" cy="190500"/>
          </a:xfrm>
          <a:prstGeom prst="ellipse">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tx1"/>
              </a:solidFill>
            </a:endParaRPr>
          </a:p>
        </p:txBody>
      </p:sp>
      <p:sp>
        <p:nvSpPr>
          <p:cNvPr id="14" name="椭圆 13"/>
          <p:cNvSpPr/>
          <p:nvPr/>
        </p:nvSpPr>
        <p:spPr>
          <a:xfrm>
            <a:off x="6470649" y="3987801"/>
            <a:ext cx="190500" cy="190500"/>
          </a:xfrm>
          <a:prstGeom prst="ellipse">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tx1"/>
              </a:solidFill>
            </a:endParaRPr>
          </a:p>
        </p:txBody>
      </p:sp>
      <p:sp>
        <p:nvSpPr>
          <p:cNvPr id="15" name="椭圆 14"/>
          <p:cNvSpPr/>
          <p:nvPr/>
        </p:nvSpPr>
        <p:spPr>
          <a:xfrm>
            <a:off x="6996914" y="4521199"/>
            <a:ext cx="190500" cy="190500"/>
          </a:xfrm>
          <a:prstGeom prst="ellipse">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tx1"/>
              </a:solidFill>
            </a:endParaRPr>
          </a:p>
        </p:txBody>
      </p:sp>
      <p:sp>
        <p:nvSpPr>
          <p:cNvPr id="16" name="TextBox 15"/>
          <p:cNvSpPr txBox="1"/>
          <p:nvPr/>
        </p:nvSpPr>
        <p:spPr>
          <a:xfrm>
            <a:off x="3014336" y="3739231"/>
            <a:ext cx="1625917" cy="335280"/>
          </a:xfrm>
          <a:prstGeom prst="rect">
            <a:avLst/>
          </a:prstGeom>
          <a:noFill/>
        </p:spPr>
        <p:txBody>
          <a:bodyPr rtlCol="0" wrap="none">
            <a:spAutoFit/>
          </a:bodyPr>
          <a:lstStyle/>
          <a:p>
            <a:pPr algn="r"/>
            <a:r>
              <a:rPr altLang="zh-CN" lang="en-US" sz="1600">
                <a:latin charset="0" pitchFamily="34" typeface="Arial Rounded MT Bold"/>
              </a:rPr>
              <a:t>YOUR TEXT 01</a:t>
            </a:r>
          </a:p>
        </p:txBody>
      </p:sp>
      <p:sp>
        <p:nvSpPr>
          <p:cNvPr id="17" name="TextBox 16"/>
          <p:cNvSpPr txBox="1"/>
          <p:nvPr/>
        </p:nvSpPr>
        <p:spPr>
          <a:xfrm>
            <a:off x="2605862" y="4003685"/>
            <a:ext cx="2038833" cy="822960"/>
          </a:xfrm>
          <a:prstGeom prst="rect">
            <a:avLst/>
          </a:prstGeom>
          <a:noFill/>
        </p:spPr>
        <p:txBody>
          <a:bodyPr rtlCol="0" wrap="square">
            <a:spAutoFit/>
          </a:bodyPr>
          <a:lstStyle/>
          <a:p>
            <a:pPr algn="r"/>
            <a:r>
              <a:rPr altLang="zh-CN" lang="en-US" sz="1200">
                <a:latin charset="-122" panose="02010600040101010101" pitchFamily="2" typeface="华文细黑"/>
                <a:ea charset="-122" pitchFamily="2" typeface="华文细黑"/>
              </a:rPr>
              <a:t>A designer can use default text to simulate what text would look like. </a:t>
            </a:r>
          </a:p>
        </p:txBody>
      </p:sp>
      <p:sp>
        <p:nvSpPr>
          <p:cNvPr id="18" name="TextBox 17"/>
          <p:cNvSpPr txBox="1"/>
          <p:nvPr/>
        </p:nvSpPr>
        <p:spPr>
          <a:xfrm>
            <a:off x="2134969" y="1974334"/>
            <a:ext cx="1625917" cy="335280"/>
          </a:xfrm>
          <a:prstGeom prst="rect">
            <a:avLst/>
          </a:prstGeom>
          <a:noFill/>
        </p:spPr>
        <p:txBody>
          <a:bodyPr rtlCol="0" wrap="none">
            <a:spAutoFit/>
          </a:bodyPr>
          <a:lstStyle>
            <a:defPPr>
              <a:defRPr lang="zh-CN"/>
            </a:defPPr>
            <a:lvl1pPr algn="r">
              <a:defRPr sz="1200">
                <a:solidFill>
                  <a:srgbClr val="F09C2A"/>
                </a:solidFill>
                <a:latin charset="0" pitchFamily="34" typeface="Arial Rounded MT Bold"/>
              </a:defRPr>
            </a:lvl1pPr>
          </a:lstStyle>
          <a:p>
            <a:r>
              <a:rPr altLang="zh-CN" lang="en-US" sz="1600">
                <a:solidFill>
                  <a:schemeClr val="tx1"/>
                </a:solidFill>
              </a:rPr>
              <a:t>YOUR TEXT 02</a:t>
            </a:r>
          </a:p>
        </p:txBody>
      </p:sp>
      <p:sp>
        <p:nvSpPr>
          <p:cNvPr id="19" name="TextBox 18"/>
          <p:cNvSpPr txBox="1"/>
          <p:nvPr/>
        </p:nvSpPr>
        <p:spPr>
          <a:xfrm>
            <a:off x="1726496" y="2238787"/>
            <a:ext cx="2038833" cy="822960"/>
          </a:xfrm>
          <a:prstGeom prst="rect">
            <a:avLst/>
          </a:prstGeom>
          <a:noFill/>
        </p:spPr>
        <p:txBody>
          <a:bodyPr rtlCol="0" wrap="square">
            <a:spAutoFit/>
          </a:bodyPr>
          <a:lstStyle/>
          <a:p>
            <a:pPr algn="r"/>
            <a:r>
              <a:rPr altLang="zh-CN" lang="en-US" sz="1200">
                <a:latin charset="-122" panose="02010600040101010101" pitchFamily="2" typeface="华文细黑"/>
                <a:ea charset="-122" pitchFamily="2" typeface="华文细黑"/>
              </a:rPr>
              <a:t>A designer can use default text to simulate what text would look like. </a:t>
            </a:r>
          </a:p>
        </p:txBody>
      </p:sp>
      <p:sp>
        <p:nvSpPr>
          <p:cNvPr id="20" name="TextBox 19"/>
          <p:cNvSpPr txBox="1"/>
          <p:nvPr/>
        </p:nvSpPr>
        <p:spPr>
          <a:xfrm>
            <a:off x="8458167" y="2506519"/>
            <a:ext cx="1625917" cy="335280"/>
          </a:xfrm>
          <a:prstGeom prst="rect">
            <a:avLst/>
          </a:prstGeom>
          <a:noFill/>
        </p:spPr>
        <p:txBody>
          <a:bodyPr rtlCol="0" wrap="none">
            <a:spAutoFit/>
          </a:bodyPr>
          <a:lstStyle>
            <a:defPPr>
              <a:defRPr lang="zh-CN"/>
            </a:defPPr>
            <a:lvl1pPr>
              <a:defRPr sz="1200">
                <a:solidFill>
                  <a:srgbClr val="86A150"/>
                </a:solidFill>
                <a:latin charset="0" pitchFamily="34" typeface="Arial Rounded MT Bold"/>
              </a:defRPr>
            </a:lvl1pPr>
          </a:lstStyle>
          <a:p>
            <a:r>
              <a:rPr altLang="zh-CN" lang="en-US" sz="1600">
                <a:solidFill>
                  <a:schemeClr val="tx1"/>
                </a:solidFill>
              </a:rPr>
              <a:t>YOUR TEXT 03</a:t>
            </a:r>
          </a:p>
        </p:txBody>
      </p:sp>
      <p:sp>
        <p:nvSpPr>
          <p:cNvPr id="21" name="TextBox 20"/>
          <p:cNvSpPr txBox="1"/>
          <p:nvPr/>
        </p:nvSpPr>
        <p:spPr>
          <a:xfrm>
            <a:off x="8460956" y="2770973"/>
            <a:ext cx="2038833" cy="822960"/>
          </a:xfrm>
          <a:prstGeom prst="rect">
            <a:avLst/>
          </a:prstGeom>
          <a:noFill/>
        </p:spPr>
        <p:txBody>
          <a:bodyPr rtlCol="0" wrap="square">
            <a:spAutoFit/>
          </a:bodyPr>
          <a:lstStyle/>
          <a:p>
            <a:r>
              <a:rPr altLang="zh-CN" lang="en-US" sz="1200">
                <a:latin charset="-122" panose="02010600040101010101" pitchFamily="2" typeface="华文细黑"/>
                <a:ea charset="-122" pitchFamily="2" typeface="华文细黑"/>
              </a:rPr>
              <a:t>A designer can use default text to simulate what text would look like. </a:t>
            </a:r>
          </a:p>
        </p:txBody>
      </p:sp>
      <p:sp>
        <p:nvSpPr>
          <p:cNvPr id="22" name="TextBox 21"/>
          <p:cNvSpPr txBox="1"/>
          <p:nvPr/>
        </p:nvSpPr>
        <p:spPr>
          <a:xfrm>
            <a:off x="7648484" y="4501632"/>
            <a:ext cx="1625917" cy="335280"/>
          </a:xfrm>
          <a:prstGeom prst="rect">
            <a:avLst/>
          </a:prstGeom>
          <a:noFill/>
        </p:spPr>
        <p:txBody>
          <a:bodyPr rtlCol="0" wrap="none">
            <a:spAutoFit/>
          </a:bodyPr>
          <a:lstStyle>
            <a:defPPr>
              <a:defRPr lang="zh-CN"/>
            </a:defPPr>
            <a:lvl1pPr>
              <a:defRPr b="0" sz="1200">
                <a:solidFill>
                  <a:srgbClr val="338288"/>
                </a:solidFill>
                <a:latin charset="0" pitchFamily="34" typeface="Arial Rounded MT Bold"/>
              </a:defRPr>
            </a:lvl1pPr>
          </a:lstStyle>
          <a:p>
            <a:r>
              <a:rPr altLang="zh-CN" lang="en-US" sz="1600">
                <a:solidFill>
                  <a:schemeClr val="tx1"/>
                </a:solidFill>
              </a:rPr>
              <a:t>YOUR TEXT 04</a:t>
            </a:r>
          </a:p>
        </p:txBody>
      </p:sp>
      <p:sp>
        <p:nvSpPr>
          <p:cNvPr id="23" name="TextBox 22"/>
          <p:cNvSpPr txBox="1"/>
          <p:nvPr/>
        </p:nvSpPr>
        <p:spPr>
          <a:xfrm>
            <a:off x="7651273" y="4766085"/>
            <a:ext cx="2038833" cy="822960"/>
          </a:xfrm>
          <a:prstGeom prst="rect">
            <a:avLst/>
          </a:prstGeom>
          <a:noFill/>
        </p:spPr>
        <p:txBody>
          <a:bodyPr rtlCol="0" wrap="square">
            <a:spAutoFit/>
          </a:bodyPr>
          <a:lstStyle/>
          <a:p>
            <a:r>
              <a:rPr altLang="zh-CN" lang="en-US" sz="1200">
                <a:latin charset="-122" panose="02010600040101010101" pitchFamily="2" typeface="华文细黑"/>
                <a:ea charset="-122" pitchFamily="2" typeface="华文细黑"/>
              </a:rPr>
              <a:t>A designer can use default text to simulate what text would look like. </a:t>
            </a:r>
          </a:p>
        </p:txBody>
      </p:sp>
      <p:grpSp>
        <p:nvGrpSpPr>
          <p:cNvPr id="24" name="组合 23"/>
          <p:cNvGrpSpPr/>
          <p:nvPr/>
        </p:nvGrpSpPr>
        <p:grpSpPr>
          <a:xfrm>
            <a:off x="7445203" y="2796274"/>
            <a:ext cx="341221" cy="336953"/>
            <a:chOff x="9071432" y="2401956"/>
            <a:chExt cx="1073666" cy="1060237"/>
          </a:xfrm>
        </p:grpSpPr>
        <p:sp>
          <p:nvSpPr>
            <p:cNvPr id="25" name="任意多边形 24"/>
            <p:cNvSpPr/>
            <p:nvPr/>
          </p:nvSpPr>
          <p:spPr>
            <a:xfrm>
              <a:off x="9071432" y="2401956"/>
              <a:ext cx="1073666" cy="955209"/>
            </a:xfrm>
            <a:custGeom>
              <a:rect b="b" l="l" r="r" t="t"/>
              <a:pathLst>
                <a:path h="955209" w="1073666">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26" name="弧形 25"/>
            <p:cNvSpPr/>
            <p:nvPr/>
          </p:nvSpPr>
          <p:spPr>
            <a:xfrm rot="18074004">
              <a:off x="9166664" y="2559941"/>
              <a:ext cx="902252" cy="902252"/>
            </a:xfrm>
            <a:prstGeom prst="arc">
              <a:avLst>
                <a:gd fmla="val 16200000" name="adj1"/>
                <a:gd fmla="val 19357459"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p>
          </p:txBody>
        </p:sp>
      </p:grpSp>
      <p:grpSp>
        <p:nvGrpSpPr>
          <p:cNvPr id="27" name="组合 26"/>
          <p:cNvGrpSpPr/>
          <p:nvPr/>
        </p:nvGrpSpPr>
        <p:grpSpPr>
          <a:xfrm>
            <a:off x="3873319" y="3223625"/>
            <a:ext cx="369531" cy="260611"/>
            <a:chOff x="1326496" y="4283251"/>
            <a:chExt cx="1129493" cy="796573"/>
          </a:xfrm>
        </p:grpSpPr>
        <p:cxnSp>
          <p:nvCxnSpPr>
            <p:cNvPr id="28" name="直接连接符 27"/>
            <p:cNvCxnSpPr/>
            <p:nvPr/>
          </p:nvCxnSpPr>
          <p:spPr>
            <a:xfrm>
              <a:off x="1537989" y="4295029"/>
              <a:ext cx="698725" cy="0"/>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236914" y="4298775"/>
              <a:ext cx="219075" cy="21907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899269" y="4524375"/>
              <a:ext cx="555448" cy="555449"/>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1328513" y="4514850"/>
              <a:ext cx="545924" cy="54592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326496" y="4308299"/>
              <a:ext cx="206551" cy="206551"/>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8048387" y="3797301"/>
            <a:ext cx="306531" cy="304292"/>
            <a:chOff x="3914408" y="1848112"/>
            <a:chExt cx="805721" cy="799838"/>
          </a:xfrm>
        </p:grpSpPr>
        <p:cxnSp>
          <p:nvCxnSpPr>
            <p:cNvPr id="45" name="直接连接符 44"/>
            <p:cNvCxnSpPr/>
            <p:nvPr/>
          </p:nvCxnSpPr>
          <p:spPr>
            <a:xfrm flipH="1">
              <a:off x="3914409" y="1848112"/>
              <a:ext cx="805720" cy="507614"/>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914408" y="2355726"/>
              <a:ext cx="228967" cy="92199"/>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143375" y="2447925"/>
              <a:ext cx="104775" cy="171450"/>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248150" y="2533650"/>
              <a:ext cx="69118" cy="9523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317268" y="2533650"/>
              <a:ext cx="254732" cy="9523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600575" y="1848112"/>
              <a:ext cx="119554" cy="799838"/>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4498305" y="2278881"/>
            <a:ext cx="233097" cy="441292"/>
            <a:chOff x="5130721" y="-266700"/>
            <a:chExt cx="990600" cy="1875362"/>
          </a:xfrm>
        </p:grpSpPr>
        <p:sp>
          <p:nvSpPr>
            <p:cNvPr id="54" name="椭圆 111"/>
            <p:cNvSpPr/>
            <p:nvPr/>
          </p:nvSpPr>
          <p:spPr>
            <a:xfrm>
              <a:off x="5130721" y="-266700"/>
              <a:ext cx="990600" cy="1501925"/>
            </a:xfrm>
            <a:custGeom>
              <a:rect b="b" l="l" r="r" t="t"/>
              <a:pathLst>
                <a:path h="1501925" w="990600">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55" name="弧形 54"/>
            <p:cNvSpPr/>
            <p:nvPr/>
          </p:nvSpPr>
          <p:spPr>
            <a:xfrm rot="16200000">
              <a:off x="5353051" y="-23585"/>
              <a:ext cx="569126" cy="569126"/>
            </a:xfrm>
            <a:prstGeom prst="arc">
              <a:avLst>
                <a:gd fmla="val 16200000" name="adj1"/>
                <a:gd fmla="val 21549875"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p>
          </p:txBody>
        </p:sp>
        <p:cxnSp>
          <p:nvCxnSpPr>
            <p:cNvPr id="56" name="直接连接符 55"/>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7" name="弧形 56"/>
            <p:cNvSpPr/>
            <p:nvPr/>
          </p:nvSpPr>
          <p:spPr>
            <a:xfrm rot="18538540">
              <a:off x="5325301" y="899887"/>
              <a:ext cx="654615" cy="654614"/>
            </a:xfrm>
            <a:prstGeom prst="arc">
              <a:avLst>
                <a:gd fmla="val 16825339" name="adj1"/>
                <a:gd fmla="val 21059724"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p>
          </p:txBody>
        </p:sp>
        <p:sp>
          <p:nvSpPr>
            <p:cNvPr id="58" name="弧形 57"/>
            <p:cNvSpPr/>
            <p:nvPr/>
          </p:nvSpPr>
          <p:spPr>
            <a:xfrm rot="18000000">
              <a:off x="5378228" y="1039535"/>
              <a:ext cx="569127" cy="569127"/>
            </a:xfrm>
            <a:prstGeom prst="arc">
              <a:avLst>
                <a:gd fmla="val 17524474" name="adj1"/>
                <a:gd fmla="val 21013263"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p>
          </p:txBody>
        </p:sp>
      </p:grpSp>
      <p:grpSp>
        <p:nvGrpSpPr>
          <p:cNvPr id="59" name="组合 58"/>
          <p:cNvGrpSpPr/>
          <p:nvPr/>
        </p:nvGrpSpPr>
        <p:grpSpPr>
          <a:xfrm>
            <a:off x="-6508" y="258236"/>
            <a:ext cx="4151250" cy="1200863"/>
            <a:chOff x="-259891" y="-1"/>
            <a:chExt cx="4151250" cy="1200863"/>
          </a:xfrm>
        </p:grpSpPr>
        <p:sp>
          <p:nvSpPr>
            <p:cNvPr id="60" name="图文框 59"/>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61" name="图片 60"/>
            <p:cNvPicPr>
              <a:picLocks noChangeAspect="1"/>
            </p:cNvPicPr>
            <p:nvPr/>
          </p:nvPicPr>
          <p:blipFill>
            <a:blip r:embed="rId2">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62" name="文本框 61"/>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63" name="文本框 62"/>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圆角矩形 7"/>
          <p:cNvSpPr/>
          <p:nvPr/>
        </p:nvSpPr>
        <p:spPr>
          <a:xfrm>
            <a:off x="6482247" y="2075662"/>
            <a:ext cx="4017188" cy="648105"/>
          </a:xfrm>
          <a:prstGeom prst="roundRect">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9" name="椭圆 8"/>
          <p:cNvSpPr/>
          <p:nvPr/>
        </p:nvSpPr>
        <p:spPr>
          <a:xfrm>
            <a:off x="6604340" y="2100989"/>
            <a:ext cx="583295" cy="5832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文本框 9"/>
          <p:cNvSpPr txBox="1"/>
          <p:nvPr/>
        </p:nvSpPr>
        <p:spPr>
          <a:xfrm>
            <a:off x="6671666" y="2134518"/>
            <a:ext cx="479114" cy="640080"/>
          </a:xfrm>
          <a:prstGeom prst="rect">
            <a:avLst/>
          </a:prstGeom>
          <a:noFill/>
        </p:spPr>
        <p:txBody>
          <a:bodyPr rtlCol="0" wrap="square">
            <a:spAutoFit/>
          </a:bodyPr>
          <a:lstStyle/>
          <a:p>
            <a:r>
              <a:rPr altLang="zh-CN" lang="en-US" smtClean="0" sz="3600">
                <a:latin charset="-122" panose="02000000000000000000" pitchFamily="2" typeface="方正兰亭粗黑简体"/>
                <a:ea charset="-122" panose="02000000000000000000" pitchFamily="2" typeface="方正兰亭粗黑简体"/>
              </a:rPr>
              <a:t>1</a:t>
            </a:r>
          </a:p>
        </p:txBody>
      </p:sp>
      <p:sp>
        <p:nvSpPr>
          <p:cNvPr id="11" name="文本框 10"/>
          <p:cNvSpPr txBox="1"/>
          <p:nvPr/>
        </p:nvSpPr>
        <p:spPr>
          <a:xfrm>
            <a:off x="7317628" y="2134518"/>
            <a:ext cx="3034389" cy="579120"/>
          </a:xfrm>
          <a:prstGeom prst="rect">
            <a:avLst/>
          </a:prstGeom>
          <a:noFill/>
        </p:spPr>
        <p:txBody>
          <a:bodyPr rtlCol="0" wrap="square">
            <a:spAutoFit/>
          </a:bodyPr>
          <a:lstStyle/>
          <a:p>
            <a:pPr algn="dist"/>
            <a:r>
              <a:rPr altLang="en-US" lang="zh-CN" sz="3200">
                <a:latin charset="-122" panose="02000000000000000000" pitchFamily="2" typeface="方正兰亭粗黑简体"/>
                <a:ea charset="-122" panose="02000000000000000000" pitchFamily="2" typeface="方正兰亭粗黑简体"/>
              </a:rPr>
              <a:t>项目背景简介</a:t>
            </a:r>
          </a:p>
        </p:txBody>
      </p:sp>
      <p:sp>
        <p:nvSpPr>
          <p:cNvPr id="13" name="圆角矩形 12"/>
          <p:cNvSpPr/>
          <p:nvPr/>
        </p:nvSpPr>
        <p:spPr>
          <a:xfrm>
            <a:off x="6482247" y="2997394"/>
            <a:ext cx="4017188" cy="648105"/>
          </a:xfrm>
          <a:prstGeom prst="roundRect">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4" name="椭圆 13"/>
          <p:cNvSpPr/>
          <p:nvPr/>
        </p:nvSpPr>
        <p:spPr>
          <a:xfrm>
            <a:off x="6604340" y="3022721"/>
            <a:ext cx="583295" cy="5832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文本框 14"/>
          <p:cNvSpPr txBox="1"/>
          <p:nvPr/>
        </p:nvSpPr>
        <p:spPr>
          <a:xfrm>
            <a:off x="6671666" y="3056250"/>
            <a:ext cx="479114" cy="640080"/>
          </a:xfrm>
          <a:prstGeom prst="rect">
            <a:avLst/>
          </a:prstGeom>
          <a:noFill/>
        </p:spPr>
        <p:txBody>
          <a:bodyPr rtlCol="0" wrap="square">
            <a:spAutoFit/>
          </a:bodyPr>
          <a:lstStyle/>
          <a:p>
            <a:r>
              <a:rPr altLang="zh-CN" lang="en-US" smtClean="0" sz="3600">
                <a:latin charset="-122" panose="02000000000000000000" pitchFamily="2" typeface="方正兰亭粗黑简体"/>
                <a:ea charset="-122" panose="02000000000000000000" pitchFamily="2" typeface="方正兰亭粗黑简体"/>
              </a:rPr>
              <a:t>2</a:t>
            </a:r>
          </a:p>
        </p:txBody>
      </p:sp>
      <p:sp>
        <p:nvSpPr>
          <p:cNvPr id="16" name="文本框 15"/>
          <p:cNvSpPr txBox="1"/>
          <p:nvPr/>
        </p:nvSpPr>
        <p:spPr>
          <a:xfrm>
            <a:off x="7317628" y="3056249"/>
            <a:ext cx="3034389" cy="579120"/>
          </a:xfrm>
          <a:prstGeom prst="rect">
            <a:avLst/>
          </a:prstGeom>
          <a:noFill/>
        </p:spPr>
        <p:txBody>
          <a:bodyPr rtlCol="0" wrap="square">
            <a:spAutoFit/>
          </a:bodyPr>
          <a:lstStyle/>
          <a:p>
            <a:pPr algn="dist"/>
            <a:r>
              <a:rPr altLang="en-US" lang="zh-CN" smtClean="0" sz="3200">
                <a:latin charset="-122" panose="02000000000000000000" pitchFamily="2" typeface="方正兰亭粗黑简体"/>
                <a:ea charset="-122" panose="02000000000000000000" pitchFamily="2" typeface="方正兰亭粗黑简体"/>
              </a:rPr>
              <a:t>项目计划介绍</a:t>
            </a:r>
          </a:p>
        </p:txBody>
      </p:sp>
      <p:sp>
        <p:nvSpPr>
          <p:cNvPr id="18" name="圆角矩形 17"/>
          <p:cNvSpPr/>
          <p:nvPr/>
        </p:nvSpPr>
        <p:spPr>
          <a:xfrm>
            <a:off x="6485055" y="3931412"/>
            <a:ext cx="4017188" cy="648105"/>
          </a:xfrm>
          <a:prstGeom prst="roundRect">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9" name="椭圆 18"/>
          <p:cNvSpPr/>
          <p:nvPr/>
        </p:nvSpPr>
        <p:spPr>
          <a:xfrm>
            <a:off x="6607149" y="3956738"/>
            <a:ext cx="583295" cy="5832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0" name="文本框 19"/>
          <p:cNvSpPr txBox="1"/>
          <p:nvPr/>
        </p:nvSpPr>
        <p:spPr>
          <a:xfrm>
            <a:off x="6674472" y="3990268"/>
            <a:ext cx="479114" cy="640080"/>
          </a:xfrm>
          <a:prstGeom prst="rect">
            <a:avLst/>
          </a:prstGeom>
          <a:noFill/>
        </p:spPr>
        <p:txBody>
          <a:bodyPr rtlCol="0" wrap="square">
            <a:spAutoFit/>
          </a:bodyPr>
          <a:lstStyle/>
          <a:p>
            <a:r>
              <a:rPr altLang="zh-CN" lang="en-US" smtClean="0" sz="3600">
                <a:latin charset="-122" panose="02000000000000000000" pitchFamily="2" typeface="方正兰亭粗黑简体"/>
                <a:ea charset="-122" panose="02000000000000000000" pitchFamily="2" typeface="方正兰亭粗黑简体"/>
              </a:rPr>
              <a:t>3</a:t>
            </a:r>
          </a:p>
        </p:txBody>
      </p:sp>
      <p:sp>
        <p:nvSpPr>
          <p:cNvPr id="21" name="文本框 20"/>
          <p:cNvSpPr txBox="1"/>
          <p:nvPr/>
        </p:nvSpPr>
        <p:spPr>
          <a:xfrm>
            <a:off x="7320435" y="3990268"/>
            <a:ext cx="3034389" cy="579120"/>
          </a:xfrm>
          <a:prstGeom prst="rect">
            <a:avLst/>
          </a:prstGeom>
          <a:noFill/>
        </p:spPr>
        <p:txBody>
          <a:bodyPr rtlCol="0" wrap="square">
            <a:spAutoFit/>
          </a:bodyPr>
          <a:lstStyle/>
          <a:p>
            <a:pPr algn="dist"/>
            <a:r>
              <a:rPr altLang="en-US" lang="zh-CN" smtClean="0" sz="3200">
                <a:latin charset="-122" panose="02000000000000000000" pitchFamily="2" typeface="方正兰亭粗黑简体"/>
                <a:ea charset="-122" panose="02000000000000000000" pitchFamily="2" typeface="方正兰亭粗黑简体"/>
              </a:rPr>
              <a:t>市场状况分析</a:t>
            </a:r>
          </a:p>
        </p:txBody>
      </p:sp>
      <p:sp>
        <p:nvSpPr>
          <p:cNvPr id="23" name="圆角矩形 22"/>
          <p:cNvSpPr/>
          <p:nvPr/>
        </p:nvSpPr>
        <p:spPr>
          <a:xfrm>
            <a:off x="6485055" y="4853144"/>
            <a:ext cx="4017188" cy="648105"/>
          </a:xfrm>
          <a:prstGeom prst="roundRect">
            <a:avLst/>
          </a:prstGeom>
          <a:solidFill>
            <a:srgbClr val="F3A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4" name="椭圆 23"/>
          <p:cNvSpPr/>
          <p:nvPr/>
        </p:nvSpPr>
        <p:spPr>
          <a:xfrm>
            <a:off x="6607149" y="4878470"/>
            <a:ext cx="583295" cy="5832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5" name="文本框 24"/>
          <p:cNvSpPr txBox="1"/>
          <p:nvPr/>
        </p:nvSpPr>
        <p:spPr>
          <a:xfrm>
            <a:off x="6674472" y="4912000"/>
            <a:ext cx="479114" cy="640080"/>
          </a:xfrm>
          <a:prstGeom prst="rect">
            <a:avLst/>
          </a:prstGeom>
          <a:noFill/>
        </p:spPr>
        <p:txBody>
          <a:bodyPr rtlCol="0" wrap="square">
            <a:spAutoFit/>
          </a:bodyPr>
          <a:lstStyle/>
          <a:p>
            <a:r>
              <a:rPr altLang="zh-CN" lang="en-US" smtClean="0" sz="3600">
                <a:latin charset="-122" panose="02000000000000000000" pitchFamily="2" typeface="方正兰亭粗黑简体"/>
                <a:ea charset="-122" panose="02000000000000000000" pitchFamily="2" typeface="方正兰亭粗黑简体"/>
              </a:rPr>
              <a:t>4</a:t>
            </a:r>
          </a:p>
        </p:txBody>
      </p:sp>
      <p:sp>
        <p:nvSpPr>
          <p:cNvPr id="26" name="文本框 25"/>
          <p:cNvSpPr txBox="1"/>
          <p:nvPr/>
        </p:nvSpPr>
        <p:spPr>
          <a:xfrm>
            <a:off x="7320435" y="4912000"/>
            <a:ext cx="3034389" cy="579120"/>
          </a:xfrm>
          <a:prstGeom prst="rect">
            <a:avLst/>
          </a:prstGeom>
          <a:noFill/>
        </p:spPr>
        <p:txBody>
          <a:bodyPr rtlCol="0" wrap="square">
            <a:spAutoFit/>
          </a:bodyPr>
          <a:lstStyle/>
          <a:p>
            <a:pPr algn="dist"/>
            <a:r>
              <a:rPr altLang="en-US" lang="zh-CN" smtClean="0" sz="3200">
                <a:latin charset="-122" panose="02000000000000000000" pitchFamily="2" typeface="方正兰亭粗黑简体"/>
                <a:ea charset="-122" panose="02000000000000000000" pitchFamily="2" typeface="方正兰亭粗黑简体"/>
              </a:rPr>
              <a:t>投资回报分析</a:t>
            </a:r>
          </a:p>
        </p:txBody>
      </p:sp>
      <p:grpSp>
        <p:nvGrpSpPr>
          <p:cNvPr id="22" name="组合 21"/>
          <p:cNvGrpSpPr/>
          <p:nvPr/>
        </p:nvGrpSpPr>
        <p:grpSpPr>
          <a:xfrm>
            <a:off x="-178007" y="987752"/>
            <a:ext cx="6329303" cy="5060877"/>
            <a:chOff x="773222" y="-278124"/>
            <a:chExt cx="8494029" cy="6791780"/>
          </a:xfrm>
        </p:grpSpPr>
        <p:sp>
          <p:nvSpPr>
            <p:cNvPr id="27" name="图文框 26"/>
            <p:cNvSpPr/>
            <p:nvPr/>
          </p:nvSpPr>
          <p:spPr>
            <a:xfrm>
              <a:off x="3768011" y="1181869"/>
              <a:ext cx="4650475" cy="4650475"/>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29" name="图片 28"/>
            <p:cNvPicPr>
              <a:picLocks noChangeAspect="1"/>
            </p:cNvPicPr>
            <p:nvPr/>
          </p:nvPicPr>
          <p:blipFill>
            <a:blip r:embed="rId2">
              <a:extLst>
                <a:ext uri="{28A0092B-C50C-407E-A947-70E740481C1C}">
                  <a14:useLocalDpi val="0"/>
                </a:ext>
              </a:extLst>
            </a:blip>
            <a:srcRect l="28398"/>
            <a:stretch>
              <a:fillRect/>
            </a:stretch>
          </p:blipFill>
          <p:spPr>
            <a:xfrm rot="5400000">
              <a:off x="1624347" y="-1129249"/>
              <a:ext cx="6791780" cy="8494029"/>
            </a:xfrm>
            <a:prstGeom prst="rect">
              <a:avLst/>
            </a:prstGeom>
          </p:spPr>
        </p:pic>
      </p:grpSp>
      <p:grpSp>
        <p:nvGrpSpPr>
          <p:cNvPr id="30" name="组合 29"/>
          <p:cNvGrpSpPr/>
          <p:nvPr/>
        </p:nvGrpSpPr>
        <p:grpSpPr>
          <a:xfrm>
            <a:off x="2384503" y="2912357"/>
            <a:ext cx="2702186" cy="1846926"/>
            <a:chOff x="3443738" y="373896"/>
            <a:chExt cx="2123128" cy="1451143"/>
          </a:xfrm>
        </p:grpSpPr>
        <p:sp>
          <p:nvSpPr>
            <p:cNvPr id="31" name="文本框 30"/>
            <p:cNvSpPr txBox="1"/>
            <p:nvPr/>
          </p:nvSpPr>
          <p:spPr>
            <a:xfrm>
              <a:off x="3443738" y="373896"/>
              <a:ext cx="2123128" cy="1221366"/>
            </a:xfrm>
            <a:prstGeom prst="rect">
              <a:avLst/>
            </a:prstGeom>
            <a:noFill/>
            <a:scene3d>
              <a:camera prst="orthographicFront">
                <a:rot lat="0" lon="21599988" rev="0"/>
              </a:camera>
              <a:lightRig dir="t" rig="threePt"/>
            </a:scene3d>
          </p:spPr>
          <p:txBody>
            <a:bodyPr rtlCol="0" wrap="square">
              <a:spAutoFit/>
            </a:bodyPr>
            <a:lstStyle/>
            <a:p>
              <a:pPr algn="dist"/>
              <a:r>
                <a:rPr altLang="en-US" lang="zh-CN" smtClean="0" sz="9600">
                  <a:latin charset="-122" panose="02000000000000000000" pitchFamily="2" typeface="方正兰亭粗黑简体"/>
                  <a:ea charset="-122" panose="02000000000000000000" pitchFamily="2" typeface="方正兰亭粗黑简体"/>
                </a:rPr>
                <a:t>目录</a:t>
              </a:r>
            </a:p>
          </p:txBody>
        </p:sp>
        <p:sp>
          <p:nvSpPr>
            <p:cNvPr id="32" name="文本框 31"/>
            <p:cNvSpPr txBox="1"/>
            <p:nvPr/>
          </p:nvSpPr>
          <p:spPr>
            <a:xfrm>
              <a:off x="3549997" y="1499165"/>
              <a:ext cx="1964618" cy="311329"/>
            </a:xfrm>
            <a:prstGeom prst="rect">
              <a:avLst/>
            </a:prstGeom>
            <a:noFill/>
            <a:scene3d>
              <a:camera prst="orthographicFront">
                <a:rot lat="0" lon="21599988" rev="0"/>
              </a:camera>
              <a:lightRig dir="t" rig="threePt"/>
            </a:scene3d>
          </p:spPr>
          <p:txBody>
            <a:bodyPr rtlCol="0" wrap="square">
              <a:spAutoFit/>
            </a:bodyPr>
            <a:lstStyle/>
            <a:p>
              <a:pPr algn="dist"/>
              <a:r>
                <a:rPr altLang="zh-CN" lang="en-US" smtClean="0" sz="2000">
                  <a:latin charset="-122" panose="02000000000000000000" pitchFamily="2" typeface="方正兰亭粗黑简体"/>
                  <a:ea charset="-122" panose="02000000000000000000" pitchFamily="2" typeface="方正兰亭粗黑简体"/>
                </a:rPr>
                <a:t>CONTENTS</a:t>
              </a:r>
            </a:p>
          </p:txBody>
        </p:sp>
      </p:grpSp>
    </p:spTree>
  </p:cSld>
  <p:clrMapOvr>
    <a:masterClrMapping/>
  </p:clrMapOvr>
  <p:transition spd="slow">
    <p:randomBar dir="vert"/>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p:cNvSpPr/>
          <p:nvPr/>
        </p:nvSpPr>
        <p:spPr>
          <a:xfrm>
            <a:off x="2017390" y="2691047"/>
            <a:ext cx="1439509" cy="1399207"/>
          </a:xfrm>
          <a:prstGeom prst="ellipse">
            <a:avLst/>
          </a:prstGeom>
          <a:gradFill>
            <a:gsLst>
              <a:gs pos="100000">
                <a:srgbClr val="2E5DAA"/>
              </a:gs>
              <a:gs pos="56000">
                <a:srgbClr val="F3A3A8"/>
              </a:gs>
            </a:gsLst>
            <a:lin ang="3600000" scaled="0"/>
          </a:gradFill>
          <a:ln w="19050">
            <a:noFill/>
          </a:ln>
        </p:spPr>
        <p:txBody>
          <a:bodyPr anchor="ctr" rtlCol="0"/>
          <a:lstStyle/>
          <a:p>
            <a:pPr algn="ctr"/>
            <a:endParaRPr altLang="en-US" lang="zh-CN" sz="1865"/>
          </a:p>
        </p:txBody>
      </p:sp>
      <p:sp>
        <p:nvSpPr>
          <p:cNvPr id="4" name="矩形 3"/>
          <p:cNvSpPr/>
          <p:nvPr/>
        </p:nvSpPr>
        <p:spPr>
          <a:xfrm>
            <a:off x="1657512" y="4488808"/>
            <a:ext cx="2159264" cy="984504"/>
          </a:xfrm>
          <a:prstGeom prst="rect">
            <a:avLst/>
          </a:prstGeom>
        </p:spPr>
        <p:txBody>
          <a:bodyPr wrap="square">
            <a:spAutoFit/>
          </a:bodyPr>
          <a:lstStyle/>
          <a:p>
            <a:pPr algn="ctr"/>
            <a:r>
              <a:rPr altLang="zh-CN" lang="en-US" sz="1465">
                <a:latin charset="-122" panose="02010600040101010101" pitchFamily="2" typeface="华文细黑"/>
                <a:ea charset="-122" pitchFamily="2" typeface="华文细黑"/>
              </a:rPr>
              <a:t>A designer can use default text to simulate what text would look like.</a:t>
            </a:r>
          </a:p>
        </p:txBody>
      </p:sp>
      <p:sp>
        <p:nvSpPr>
          <p:cNvPr id="5" name="矩形 4"/>
          <p:cNvSpPr/>
          <p:nvPr/>
        </p:nvSpPr>
        <p:spPr>
          <a:xfrm>
            <a:off x="1583499" y="4177873"/>
            <a:ext cx="2307292" cy="375666"/>
          </a:xfrm>
          <a:prstGeom prst="rect">
            <a:avLst/>
          </a:prstGeom>
        </p:spPr>
        <p:txBody>
          <a:bodyPr wrap="square">
            <a:spAutoFit/>
          </a:bodyPr>
          <a:lstStyle/>
          <a:p>
            <a:pPr algn="ctr"/>
            <a:r>
              <a:rPr altLang="zh-CN" lang="en-US" sz="1865">
                <a:latin charset="-122" panose="02010600040101010101" pitchFamily="2" typeface="华文细黑"/>
                <a:ea charset="-122" pitchFamily="2" typeface="华文细黑"/>
              </a:rPr>
              <a:t>KRYWORD</a:t>
            </a:r>
          </a:p>
        </p:txBody>
      </p:sp>
      <p:sp>
        <p:nvSpPr>
          <p:cNvPr id="8" name="椭圆 7"/>
          <p:cNvSpPr/>
          <p:nvPr/>
        </p:nvSpPr>
        <p:spPr>
          <a:xfrm>
            <a:off x="5376246" y="2234531"/>
            <a:ext cx="1439509" cy="1399207"/>
          </a:xfrm>
          <a:prstGeom prst="ellipse">
            <a:avLst/>
          </a:prstGeom>
          <a:gradFill>
            <a:gsLst>
              <a:gs pos="100000">
                <a:srgbClr val="2E5DAA"/>
              </a:gs>
              <a:gs pos="56000">
                <a:srgbClr val="F3A3A8"/>
              </a:gs>
            </a:gsLst>
            <a:lin ang="3600000" scaled="0"/>
          </a:gradFill>
          <a:ln w="19050">
            <a:noFill/>
          </a:ln>
        </p:spPr>
        <p:txBody>
          <a:bodyPr anchor="ctr" rtlCol="0"/>
          <a:lstStyle/>
          <a:p>
            <a:pPr algn="ctr"/>
            <a:endParaRPr altLang="en-US" lang="zh-CN" sz="1865"/>
          </a:p>
        </p:txBody>
      </p:sp>
      <p:sp>
        <p:nvSpPr>
          <p:cNvPr id="12" name="椭圆 11"/>
          <p:cNvSpPr/>
          <p:nvPr/>
        </p:nvSpPr>
        <p:spPr>
          <a:xfrm>
            <a:off x="8735100" y="1768130"/>
            <a:ext cx="1439509" cy="1399207"/>
          </a:xfrm>
          <a:prstGeom prst="ellipse">
            <a:avLst/>
          </a:prstGeom>
          <a:gradFill>
            <a:gsLst>
              <a:gs pos="100000">
                <a:srgbClr val="2E5DAA"/>
              </a:gs>
              <a:gs pos="56000">
                <a:srgbClr val="F3A3A8"/>
              </a:gs>
            </a:gsLst>
            <a:lin ang="3600000" scaled="0"/>
          </a:gradFill>
          <a:ln w="19050">
            <a:noFill/>
          </a:ln>
        </p:spPr>
        <p:txBody>
          <a:bodyPr anchor="ctr" rtlCol="0"/>
          <a:lstStyle/>
          <a:p>
            <a:pPr algn="ctr"/>
            <a:endParaRPr altLang="en-US" lang="zh-CN" sz="1865"/>
          </a:p>
        </p:txBody>
      </p:sp>
      <p:sp>
        <p:nvSpPr>
          <p:cNvPr id="15" name="椭圆 14"/>
          <p:cNvSpPr/>
          <p:nvPr/>
        </p:nvSpPr>
        <p:spPr>
          <a:xfrm>
            <a:off x="4462572" y="2217585"/>
            <a:ext cx="250373" cy="243364"/>
          </a:xfrm>
          <a:prstGeom prst="ellipse">
            <a:avLst/>
          </a:prstGeom>
          <a:solidFill>
            <a:srgbClr val="F3A3A8"/>
          </a:solidFill>
          <a:ln>
            <a:noFill/>
          </a:ln>
        </p:spPr>
        <p:txBody>
          <a:bodyPr anchor="t" anchorCtr="0" bIns="60960" compatLnSpc="1" lIns="121920" numCol="1" rIns="121920" tIns="60960" vert="horz" wrap="square"/>
          <a:lstStyle/>
          <a:p>
            <a:endParaRPr altLang="en-US" lang="zh-CN" sz="1865"/>
          </a:p>
        </p:txBody>
      </p:sp>
      <p:sp>
        <p:nvSpPr>
          <p:cNvPr id="16" name="椭圆 15"/>
          <p:cNvSpPr/>
          <p:nvPr/>
        </p:nvSpPr>
        <p:spPr>
          <a:xfrm>
            <a:off x="7284713" y="1124745"/>
            <a:ext cx="849215" cy="825439"/>
          </a:xfrm>
          <a:prstGeom prst="ellipse">
            <a:avLst/>
          </a:prstGeom>
          <a:gradFill>
            <a:gsLst>
              <a:gs pos="100000">
                <a:srgbClr val="2E5DAA"/>
              </a:gs>
              <a:gs pos="56000">
                <a:srgbClr val="F3A3A8"/>
              </a:gs>
            </a:gsLst>
            <a:lin ang="3600000" scaled="0"/>
          </a:gradFill>
          <a:ln>
            <a:noFill/>
          </a:ln>
        </p:spPr>
        <p:txBody>
          <a:bodyPr anchor="t" anchorCtr="0" bIns="60960" compatLnSpc="1" lIns="121920" numCol="1" rIns="121920" tIns="60960" vert="horz" wrap="square"/>
          <a:lstStyle/>
          <a:p>
            <a:endParaRPr altLang="en-US" lang="zh-CN" sz="1865"/>
          </a:p>
        </p:txBody>
      </p:sp>
      <p:sp>
        <p:nvSpPr>
          <p:cNvPr id="17" name="椭圆 16"/>
          <p:cNvSpPr/>
          <p:nvPr/>
        </p:nvSpPr>
        <p:spPr>
          <a:xfrm>
            <a:off x="7709319" y="2823382"/>
            <a:ext cx="125187" cy="121681"/>
          </a:xfrm>
          <a:prstGeom prst="ellipse">
            <a:avLst/>
          </a:prstGeom>
          <a:solidFill>
            <a:srgbClr val="F3A3A8"/>
          </a:solidFill>
          <a:ln>
            <a:noFill/>
          </a:ln>
        </p:spPr>
        <p:txBody>
          <a:bodyPr anchor="t" anchorCtr="0" bIns="60960" compatLnSpc="1" lIns="121920" numCol="1" rIns="121920" tIns="60960" vert="horz" wrap="square"/>
          <a:lstStyle/>
          <a:p>
            <a:endParaRPr altLang="en-US" lang="zh-CN" sz="1865"/>
          </a:p>
        </p:txBody>
      </p:sp>
      <p:sp>
        <p:nvSpPr>
          <p:cNvPr id="18" name="椭圆 17"/>
          <p:cNvSpPr/>
          <p:nvPr/>
        </p:nvSpPr>
        <p:spPr>
          <a:xfrm>
            <a:off x="3897684" y="3568355"/>
            <a:ext cx="598843" cy="582076"/>
          </a:xfrm>
          <a:prstGeom prst="ellipse">
            <a:avLst/>
          </a:prstGeom>
          <a:gradFill>
            <a:gsLst>
              <a:gs pos="100000">
                <a:srgbClr val="2E5DAA"/>
              </a:gs>
              <a:gs pos="56000">
                <a:srgbClr val="F3A3A8"/>
              </a:gs>
            </a:gsLst>
            <a:lin ang="3600000" scaled="0"/>
          </a:gradFill>
          <a:ln>
            <a:noFill/>
          </a:ln>
        </p:spPr>
        <p:txBody>
          <a:bodyPr anchor="t" anchorCtr="0" bIns="60960" compatLnSpc="1" lIns="121920" numCol="1" rIns="121920" tIns="60960" vert="horz" wrap="square"/>
          <a:lstStyle/>
          <a:p>
            <a:endParaRPr altLang="en-US" lang="zh-CN" sz="1865"/>
          </a:p>
        </p:txBody>
      </p:sp>
      <p:sp>
        <p:nvSpPr>
          <p:cNvPr id="19" name="椭圆 18"/>
          <p:cNvSpPr/>
          <p:nvPr/>
        </p:nvSpPr>
        <p:spPr>
          <a:xfrm>
            <a:off x="9329668" y="5077825"/>
            <a:ext cx="250373" cy="243364"/>
          </a:xfrm>
          <a:prstGeom prst="ellipse">
            <a:avLst/>
          </a:prstGeom>
          <a:solidFill>
            <a:srgbClr val="F3A3A8"/>
          </a:solidFill>
          <a:ln>
            <a:noFill/>
          </a:ln>
        </p:spPr>
        <p:txBody>
          <a:bodyPr anchor="t" anchorCtr="0" bIns="60960" compatLnSpc="1" lIns="121920" numCol="1" rIns="121920" tIns="60960" vert="horz" wrap="square"/>
          <a:lstStyle/>
          <a:p>
            <a:endParaRPr altLang="en-US" lang="zh-CN" sz="1865"/>
          </a:p>
        </p:txBody>
      </p:sp>
      <p:sp>
        <p:nvSpPr>
          <p:cNvPr id="20" name="椭圆 19"/>
          <p:cNvSpPr/>
          <p:nvPr/>
        </p:nvSpPr>
        <p:spPr>
          <a:xfrm>
            <a:off x="7680316" y="4462964"/>
            <a:ext cx="424608" cy="412720"/>
          </a:xfrm>
          <a:prstGeom prst="ellipse">
            <a:avLst/>
          </a:prstGeom>
          <a:gradFill>
            <a:gsLst>
              <a:gs pos="100000">
                <a:srgbClr val="2E5DAA"/>
              </a:gs>
              <a:gs pos="56000">
                <a:srgbClr val="F3A3A8"/>
              </a:gs>
            </a:gsLst>
            <a:lin ang="3600000" scaled="0"/>
          </a:gradFill>
          <a:ln>
            <a:noFill/>
          </a:ln>
        </p:spPr>
        <p:txBody>
          <a:bodyPr anchor="t" anchorCtr="0" bIns="60960" compatLnSpc="1" lIns="121920" numCol="1" rIns="121920" tIns="60960" vert="horz" wrap="square"/>
          <a:lstStyle/>
          <a:p>
            <a:endParaRPr altLang="en-US" lang="zh-CN" sz="1865"/>
          </a:p>
        </p:txBody>
      </p:sp>
      <p:grpSp>
        <p:nvGrpSpPr>
          <p:cNvPr id="21" name="组合 20"/>
          <p:cNvGrpSpPr/>
          <p:nvPr/>
        </p:nvGrpSpPr>
        <p:grpSpPr>
          <a:xfrm>
            <a:off x="9080968" y="2164879"/>
            <a:ext cx="747777" cy="605708"/>
            <a:chOff x="9799386" y="4124929"/>
            <a:chExt cx="384251" cy="320213"/>
          </a:xfrm>
          <a:solidFill>
            <a:schemeClr val="tx1"/>
          </a:solidFill>
        </p:grpSpPr>
        <p:sp>
          <p:nvSpPr>
            <p:cNvPr id="22" name="Freeform 957"/>
            <p:cNvSpPr/>
            <p:nvPr/>
          </p:nvSpPr>
          <p:spPr bwMode="auto">
            <a:xfrm>
              <a:off x="9812199" y="4291433"/>
              <a:ext cx="64046" cy="153700"/>
            </a:xfrm>
            <a:custGeom>
              <a:gdLst>
                <a:gd fmla="*/ 28 w 32" name="T0"/>
                <a:gd fmla="*/ 72 h 76" name="T1"/>
                <a:gd fmla="*/ 28 w 32" name="T2"/>
                <a:gd fmla="*/ 68 h 76" name="T3"/>
                <a:gd fmla="*/ 8 w 32" name="T4"/>
                <a:gd fmla="*/ 68 h 76" name="T5"/>
                <a:gd fmla="*/ 8 w 32" name="T6"/>
                <a:gd fmla="*/ 8 h 76" name="T7"/>
                <a:gd fmla="*/ 24 w 32" name="T8"/>
                <a:gd fmla="*/ 8 h 76" name="T9"/>
                <a:gd fmla="*/ 24 w 32" name="T10"/>
                <a:gd fmla="*/ 72 h 76" name="T11"/>
                <a:gd fmla="*/ 28 w 32" name="T12"/>
                <a:gd fmla="*/ 72 h 76" name="T13"/>
                <a:gd fmla="*/ 28 w 32" name="T14"/>
                <a:gd fmla="*/ 68 h 76" name="T15"/>
                <a:gd fmla="*/ 28 w 32" name="T16"/>
                <a:gd fmla="*/ 72 h 76" name="T17"/>
                <a:gd fmla="*/ 32 w 32" name="T18"/>
                <a:gd fmla="*/ 72 h 76" name="T19"/>
                <a:gd fmla="*/ 32 w 32" name="T20"/>
                <a:gd fmla="*/ 4 h 76" name="T21"/>
                <a:gd fmla="*/ 31 w 32" name="T22"/>
                <a:gd fmla="*/ 1 h 76" name="T23"/>
                <a:gd fmla="*/ 28 w 32" name="T24"/>
                <a:gd fmla="*/ 0 h 76" name="T25"/>
                <a:gd fmla="*/ 4 w 32" name="T26"/>
                <a:gd fmla="*/ 0 h 76" name="T27"/>
                <a:gd fmla="*/ 1 w 32" name="T28"/>
                <a:gd fmla="*/ 1 h 76" name="T29"/>
                <a:gd fmla="*/ 0 w 32" name="T30"/>
                <a:gd fmla="*/ 4 h 76" name="T31"/>
                <a:gd fmla="*/ 0 w 32" name="T32"/>
                <a:gd fmla="*/ 72 h 76" name="T33"/>
                <a:gd fmla="*/ 1 w 32" name="T34"/>
                <a:gd fmla="*/ 75 h 76" name="T35"/>
                <a:gd fmla="*/ 4 w 32" name="T36"/>
                <a:gd fmla="*/ 76 h 76" name="T37"/>
                <a:gd fmla="*/ 28 w 32" name="T38"/>
                <a:gd fmla="*/ 76 h 76" name="T39"/>
                <a:gd fmla="*/ 31 w 32" name="T40"/>
                <a:gd fmla="*/ 75 h 76" name="T41"/>
                <a:gd fmla="*/ 32 w 32" name="T42"/>
                <a:gd fmla="*/ 72 h 76" name="T43"/>
                <a:gd fmla="*/ 28 w 32" name="T44"/>
                <a:gd fmla="*/ 72 h 7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6" w="32">
                  <a:moveTo>
                    <a:pt x="28" y="72"/>
                  </a:moveTo>
                  <a:cubicBezTo>
                    <a:pt x="28" y="68"/>
                    <a:pt x="28" y="68"/>
                    <a:pt x="28" y="68"/>
                  </a:cubicBezTo>
                  <a:cubicBezTo>
                    <a:pt x="8" y="68"/>
                    <a:pt x="8" y="68"/>
                    <a:pt x="8" y="68"/>
                  </a:cubicBezTo>
                  <a:cubicBezTo>
                    <a:pt x="8" y="8"/>
                    <a:pt x="8" y="8"/>
                    <a:pt x="8" y="8"/>
                  </a:cubicBezTo>
                  <a:cubicBezTo>
                    <a:pt x="24" y="8"/>
                    <a:pt x="24" y="8"/>
                    <a:pt x="24" y="8"/>
                  </a:cubicBezTo>
                  <a:cubicBezTo>
                    <a:pt x="24" y="72"/>
                    <a:pt x="24" y="72"/>
                    <a:pt x="24" y="72"/>
                  </a:cubicBezTo>
                  <a:cubicBezTo>
                    <a:pt x="28" y="72"/>
                    <a:pt x="28" y="72"/>
                    <a:pt x="28" y="72"/>
                  </a:cubicBezTo>
                  <a:cubicBezTo>
                    <a:pt x="28" y="68"/>
                    <a:pt x="28" y="68"/>
                    <a:pt x="28" y="68"/>
                  </a:cubicBezTo>
                  <a:cubicBezTo>
                    <a:pt x="28" y="72"/>
                    <a:pt x="28" y="72"/>
                    <a:pt x="28" y="72"/>
                  </a:cubicBezTo>
                  <a:cubicBezTo>
                    <a:pt x="32" y="72"/>
                    <a:pt x="32" y="72"/>
                    <a:pt x="32" y="72"/>
                  </a:cubicBezTo>
                  <a:cubicBezTo>
                    <a:pt x="32" y="4"/>
                    <a:pt x="32" y="4"/>
                    <a:pt x="32" y="4"/>
                  </a:cubicBezTo>
                  <a:cubicBezTo>
                    <a:pt x="32" y="3"/>
                    <a:pt x="32" y="2"/>
                    <a:pt x="31" y="1"/>
                  </a:cubicBezTo>
                  <a:cubicBezTo>
                    <a:pt x="30" y="0"/>
                    <a:pt x="29" y="0"/>
                    <a:pt x="28" y="0"/>
                  </a:cubicBezTo>
                  <a:cubicBezTo>
                    <a:pt x="4" y="0"/>
                    <a:pt x="4" y="0"/>
                    <a:pt x="4" y="0"/>
                  </a:cubicBezTo>
                  <a:cubicBezTo>
                    <a:pt x="3" y="0"/>
                    <a:pt x="2" y="0"/>
                    <a:pt x="1" y="1"/>
                  </a:cubicBezTo>
                  <a:cubicBezTo>
                    <a:pt x="1" y="2"/>
                    <a:pt x="0" y="3"/>
                    <a:pt x="0" y="4"/>
                  </a:cubicBezTo>
                  <a:cubicBezTo>
                    <a:pt x="0" y="72"/>
                    <a:pt x="0" y="72"/>
                    <a:pt x="0" y="72"/>
                  </a:cubicBezTo>
                  <a:cubicBezTo>
                    <a:pt x="0" y="73"/>
                    <a:pt x="1" y="74"/>
                    <a:pt x="1" y="75"/>
                  </a:cubicBezTo>
                  <a:cubicBezTo>
                    <a:pt x="2" y="75"/>
                    <a:pt x="3" y="76"/>
                    <a:pt x="4" y="76"/>
                  </a:cubicBezTo>
                  <a:cubicBezTo>
                    <a:pt x="28" y="76"/>
                    <a:pt x="28" y="76"/>
                    <a:pt x="28" y="76"/>
                  </a:cubicBezTo>
                  <a:cubicBezTo>
                    <a:pt x="29" y="76"/>
                    <a:pt x="30" y="75"/>
                    <a:pt x="31" y="75"/>
                  </a:cubicBezTo>
                  <a:cubicBezTo>
                    <a:pt x="32" y="74"/>
                    <a:pt x="32" y="73"/>
                    <a:pt x="32" y="72"/>
                  </a:cubicBezTo>
                  <a:lnTo>
                    <a:pt x="28" y="72"/>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23" name="Freeform 958"/>
            <p:cNvSpPr/>
            <p:nvPr/>
          </p:nvSpPr>
          <p:spPr bwMode="auto">
            <a:xfrm>
              <a:off x="9914666" y="4188966"/>
              <a:ext cx="51233" cy="256167"/>
            </a:xfrm>
            <a:custGeom>
              <a:gdLst>
                <a:gd fmla="*/ 28 w 32" name="T0"/>
                <a:gd fmla="*/ 124 h 128" name="T1"/>
                <a:gd fmla="*/ 28 w 32" name="T2"/>
                <a:gd fmla="*/ 120 h 128" name="T3"/>
                <a:gd fmla="*/ 8 w 32" name="T4"/>
                <a:gd fmla="*/ 120 h 128" name="T5"/>
                <a:gd fmla="*/ 8 w 32" name="T6"/>
                <a:gd fmla="*/ 8 h 128" name="T7"/>
                <a:gd fmla="*/ 24 w 32" name="T8"/>
                <a:gd fmla="*/ 8 h 128" name="T9"/>
                <a:gd fmla="*/ 24 w 32" name="T10"/>
                <a:gd fmla="*/ 124 h 128" name="T11"/>
                <a:gd fmla="*/ 28 w 32" name="T12"/>
                <a:gd fmla="*/ 124 h 128" name="T13"/>
                <a:gd fmla="*/ 28 w 32" name="T14"/>
                <a:gd fmla="*/ 120 h 128" name="T15"/>
                <a:gd fmla="*/ 28 w 32" name="T16"/>
                <a:gd fmla="*/ 124 h 128" name="T17"/>
                <a:gd fmla="*/ 32 w 32" name="T18"/>
                <a:gd fmla="*/ 124 h 128" name="T19"/>
                <a:gd fmla="*/ 32 w 32" name="T20"/>
                <a:gd fmla="*/ 4 h 128" name="T21"/>
                <a:gd fmla="*/ 31 w 32" name="T22"/>
                <a:gd fmla="*/ 1 h 128" name="T23"/>
                <a:gd fmla="*/ 28 w 32" name="T24"/>
                <a:gd fmla="*/ 0 h 128" name="T25"/>
                <a:gd fmla="*/ 4 w 32" name="T26"/>
                <a:gd fmla="*/ 0 h 128" name="T27"/>
                <a:gd fmla="*/ 1 w 32" name="T28"/>
                <a:gd fmla="*/ 1 h 128" name="T29"/>
                <a:gd fmla="*/ 0 w 32" name="T30"/>
                <a:gd fmla="*/ 4 h 128" name="T31"/>
                <a:gd fmla="*/ 0 w 32" name="T32"/>
                <a:gd fmla="*/ 124 h 128" name="T33"/>
                <a:gd fmla="*/ 1 w 32" name="T34"/>
                <a:gd fmla="*/ 127 h 128" name="T35"/>
                <a:gd fmla="*/ 4 w 32" name="T36"/>
                <a:gd fmla="*/ 128 h 128" name="T37"/>
                <a:gd fmla="*/ 28 w 32" name="T38"/>
                <a:gd fmla="*/ 128 h 128" name="T39"/>
                <a:gd fmla="*/ 31 w 32" name="T40"/>
                <a:gd fmla="*/ 127 h 128" name="T41"/>
                <a:gd fmla="*/ 32 w 32" name="T42"/>
                <a:gd fmla="*/ 124 h 128" name="T43"/>
                <a:gd fmla="*/ 28 w 32" name="T44"/>
                <a:gd fmla="*/ 124 h 12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8" w="32">
                  <a:moveTo>
                    <a:pt x="28" y="124"/>
                  </a:moveTo>
                  <a:cubicBezTo>
                    <a:pt x="28" y="120"/>
                    <a:pt x="28" y="120"/>
                    <a:pt x="28" y="120"/>
                  </a:cubicBezTo>
                  <a:cubicBezTo>
                    <a:pt x="8" y="120"/>
                    <a:pt x="8" y="120"/>
                    <a:pt x="8" y="120"/>
                  </a:cubicBezTo>
                  <a:cubicBezTo>
                    <a:pt x="8" y="8"/>
                    <a:pt x="8" y="8"/>
                    <a:pt x="8" y="8"/>
                  </a:cubicBezTo>
                  <a:cubicBezTo>
                    <a:pt x="24" y="8"/>
                    <a:pt x="24" y="8"/>
                    <a:pt x="24" y="8"/>
                  </a:cubicBezTo>
                  <a:cubicBezTo>
                    <a:pt x="24" y="124"/>
                    <a:pt x="24" y="124"/>
                    <a:pt x="24" y="124"/>
                  </a:cubicBezTo>
                  <a:cubicBezTo>
                    <a:pt x="28" y="124"/>
                    <a:pt x="28" y="124"/>
                    <a:pt x="28" y="124"/>
                  </a:cubicBezTo>
                  <a:cubicBezTo>
                    <a:pt x="28" y="120"/>
                    <a:pt x="28" y="120"/>
                    <a:pt x="28" y="120"/>
                  </a:cubicBezTo>
                  <a:cubicBezTo>
                    <a:pt x="28" y="124"/>
                    <a:pt x="28" y="124"/>
                    <a:pt x="28" y="124"/>
                  </a:cubicBezTo>
                  <a:cubicBezTo>
                    <a:pt x="32" y="124"/>
                    <a:pt x="32" y="124"/>
                    <a:pt x="32" y="124"/>
                  </a:cubicBezTo>
                  <a:cubicBezTo>
                    <a:pt x="32" y="4"/>
                    <a:pt x="32" y="4"/>
                    <a:pt x="32" y="4"/>
                  </a:cubicBezTo>
                  <a:cubicBezTo>
                    <a:pt x="32" y="3"/>
                    <a:pt x="32" y="2"/>
                    <a:pt x="31" y="1"/>
                  </a:cubicBezTo>
                  <a:cubicBezTo>
                    <a:pt x="30" y="0"/>
                    <a:pt x="29" y="0"/>
                    <a:pt x="28" y="0"/>
                  </a:cubicBezTo>
                  <a:cubicBezTo>
                    <a:pt x="4" y="0"/>
                    <a:pt x="4" y="0"/>
                    <a:pt x="4" y="0"/>
                  </a:cubicBezTo>
                  <a:cubicBezTo>
                    <a:pt x="3" y="0"/>
                    <a:pt x="2" y="0"/>
                    <a:pt x="1" y="1"/>
                  </a:cubicBezTo>
                  <a:cubicBezTo>
                    <a:pt x="1" y="2"/>
                    <a:pt x="0" y="3"/>
                    <a:pt x="0" y="4"/>
                  </a:cubicBezTo>
                  <a:cubicBezTo>
                    <a:pt x="0" y="124"/>
                    <a:pt x="0" y="124"/>
                    <a:pt x="0" y="124"/>
                  </a:cubicBezTo>
                  <a:cubicBezTo>
                    <a:pt x="0" y="125"/>
                    <a:pt x="1" y="126"/>
                    <a:pt x="1" y="127"/>
                  </a:cubicBezTo>
                  <a:cubicBezTo>
                    <a:pt x="2" y="127"/>
                    <a:pt x="3" y="128"/>
                    <a:pt x="4" y="128"/>
                  </a:cubicBezTo>
                  <a:cubicBezTo>
                    <a:pt x="28" y="128"/>
                    <a:pt x="28" y="128"/>
                    <a:pt x="28" y="128"/>
                  </a:cubicBezTo>
                  <a:cubicBezTo>
                    <a:pt x="29" y="128"/>
                    <a:pt x="30" y="127"/>
                    <a:pt x="31" y="127"/>
                  </a:cubicBezTo>
                  <a:cubicBezTo>
                    <a:pt x="32" y="126"/>
                    <a:pt x="32" y="125"/>
                    <a:pt x="32" y="124"/>
                  </a:cubicBezTo>
                  <a:lnTo>
                    <a:pt x="28" y="12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24" name="Freeform 959"/>
            <p:cNvSpPr/>
            <p:nvPr/>
          </p:nvSpPr>
          <p:spPr bwMode="auto">
            <a:xfrm>
              <a:off x="10004320" y="4240200"/>
              <a:ext cx="64046" cy="204934"/>
            </a:xfrm>
            <a:custGeom>
              <a:gdLst>
                <a:gd fmla="*/ 28 w 32" name="T0"/>
                <a:gd fmla="*/ 100 h 104" name="T1"/>
                <a:gd fmla="*/ 28 w 32" name="T2"/>
                <a:gd fmla="*/ 96 h 104" name="T3"/>
                <a:gd fmla="*/ 8 w 32" name="T4"/>
                <a:gd fmla="*/ 96 h 104" name="T5"/>
                <a:gd fmla="*/ 8 w 32" name="T6"/>
                <a:gd fmla="*/ 8 h 104" name="T7"/>
                <a:gd fmla="*/ 24 w 32" name="T8"/>
                <a:gd fmla="*/ 8 h 104" name="T9"/>
                <a:gd fmla="*/ 24 w 32" name="T10"/>
                <a:gd fmla="*/ 100 h 104" name="T11"/>
                <a:gd fmla="*/ 28 w 32" name="T12"/>
                <a:gd fmla="*/ 100 h 104" name="T13"/>
                <a:gd fmla="*/ 28 w 32" name="T14"/>
                <a:gd fmla="*/ 96 h 104" name="T15"/>
                <a:gd fmla="*/ 28 w 32" name="T16"/>
                <a:gd fmla="*/ 100 h 104" name="T17"/>
                <a:gd fmla="*/ 32 w 32" name="T18"/>
                <a:gd fmla="*/ 100 h 104" name="T19"/>
                <a:gd fmla="*/ 32 w 32" name="T20"/>
                <a:gd fmla="*/ 4 h 104" name="T21"/>
                <a:gd fmla="*/ 31 w 32" name="T22"/>
                <a:gd fmla="*/ 1 h 104" name="T23"/>
                <a:gd fmla="*/ 28 w 32" name="T24"/>
                <a:gd fmla="*/ 0 h 104" name="T25"/>
                <a:gd fmla="*/ 4 w 32" name="T26"/>
                <a:gd fmla="*/ 0 h 104" name="T27"/>
                <a:gd fmla="*/ 1 w 32" name="T28"/>
                <a:gd fmla="*/ 1 h 104" name="T29"/>
                <a:gd fmla="*/ 0 w 32" name="T30"/>
                <a:gd fmla="*/ 4 h 104" name="T31"/>
                <a:gd fmla="*/ 0 w 32" name="T32"/>
                <a:gd fmla="*/ 100 h 104" name="T33"/>
                <a:gd fmla="*/ 1 w 32" name="T34"/>
                <a:gd fmla="*/ 103 h 104" name="T35"/>
                <a:gd fmla="*/ 4 w 32" name="T36"/>
                <a:gd fmla="*/ 104 h 104" name="T37"/>
                <a:gd fmla="*/ 28 w 32" name="T38"/>
                <a:gd fmla="*/ 104 h 104" name="T39"/>
                <a:gd fmla="*/ 31 w 32" name="T40"/>
                <a:gd fmla="*/ 103 h 104" name="T41"/>
                <a:gd fmla="*/ 32 w 32" name="T42"/>
                <a:gd fmla="*/ 100 h 104" name="T43"/>
                <a:gd fmla="*/ 28 w 32" name="T44"/>
                <a:gd fmla="*/ 100 h 10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4" w="32">
                  <a:moveTo>
                    <a:pt x="28" y="100"/>
                  </a:moveTo>
                  <a:cubicBezTo>
                    <a:pt x="28" y="96"/>
                    <a:pt x="28" y="96"/>
                    <a:pt x="28" y="96"/>
                  </a:cubicBezTo>
                  <a:cubicBezTo>
                    <a:pt x="8" y="96"/>
                    <a:pt x="8" y="96"/>
                    <a:pt x="8" y="96"/>
                  </a:cubicBezTo>
                  <a:cubicBezTo>
                    <a:pt x="8" y="8"/>
                    <a:pt x="8" y="8"/>
                    <a:pt x="8" y="8"/>
                  </a:cubicBezTo>
                  <a:cubicBezTo>
                    <a:pt x="24" y="8"/>
                    <a:pt x="24" y="8"/>
                    <a:pt x="24" y="8"/>
                  </a:cubicBezTo>
                  <a:cubicBezTo>
                    <a:pt x="24" y="100"/>
                    <a:pt x="24" y="100"/>
                    <a:pt x="24" y="100"/>
                  </a:cubicBezTo>
                  <a:cubicBezTo>
                    <a:pt x="28" y="100"/>
                    <a:pt x="28" y="100"/>
                    <a:pt x="28" y="100"/>
                  </a:cubicBezTo>
                  <a:cubicBezTo>
                    <a:pt x="28" y="96"/>
                    <a:pt x="28" y="96"/>
                    <a:pt x="28" y="96"/>
                  </a:cubicBezTo>
                  <a:cubicBezTo>
                    <a:pt x="28" y="100"/>
                    <a:pt x="28" y="100"/>
                    <a:pt x="28" y="100"/>
                  </a:cubicBezTo>
                  <a:cubicBezTo>
                    <a:pt x="32" y="100"/>
                    <a:pt x="32" y="100"/>
                    <a:pt x="32" y="100"/>
                  </a:cubicBezTo>
                  <a:cubicBezTo>
                    <a:pt x="32" y="4"/>
                    <a:pt x="32" y="4"/>
                    <a:pt x="32" y="4"/>
                  </a:cubicBezTo>
                  <a:cubicBezTo>
                    <a:pt x="32" y="3"/>
                    <a:pt x="32" y="2"/>
                    <a:pt x="31" y="1"/>
                  </a:cubicBezTo>
                  <a:cubicBezTo>
                    <a:pt x="30" y="0"/>
                    <a:pt x="29" y="0"/>
                    <a:pt x="28" y="0"/>
                  </a:cubicBezTo>
                  <a:cubicBezTo>
                    <a:pt x="4" y="0"/>
                    <a:pt x="4" y="0"/>
                    <a:pt x="4" y="0"/>
                  </a:cubicBezTo>
                  <a:cubicBezTo>
                    <a:pt x="3" y="0"/>
                    <a:pt x="2" y="0"/>
                    <a:pt x="1" y="1"/>
                  </a:cubicBezTo>
                  <a:cubicBezTo>
                    <a:pt x="1" y="2"/>
                    <a:pt x="0" y="3"/>
                    <a:pt x="0" y="4"/>
                  </a:cubicBezTo>
                  <a:cubicBezTo>
                    <a:pt x="0" y="100"/>
                    <a:pt x="0" y="100"/>
                    <a:pt x="0" y="100"/>
                  </a:cubicBezTo>
                  <a:cubicBezTo>
                    <a:pt x="0" y="101"/>
                    <a:pt x="1" y="102"/>
                    <a:pt x="1" y="103"/>
                  </a:cubicBezTo>
                  <a:cubicBezTo>
                    <a:pt x="2" y="103"/>
                    <a:pt x="3" y="104"/>
                    <a:pt x="4" y="104"/>
                  </a:cubicBezTo>
                  <a:cubicBezTo>
                    <a:pt x="28" y="104"/>
                    <a:pt x="28" y="104"/>
                    <a:pt x="28" y="104"/>
                  </a:cubicBezTo>
                  <a:cubicBezTo>
                    <a:pt x="29" y="104"/>
                    <a:pt x="30" y="103"/>
                    <a:pt x="31" y="103"/>
                  </a:cubicBezTo>
                  <a:cubicBezTo>
                    <a:pt x="32" y="102"/>
                    <a:pt x="32" y="101"/>
                    <a:pt x="32" y="100"/>
                  </a:cubicBezTo>
                  <a:lnTo>
                    <a:pt x="28" y="10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25" name="Freeform 960"/>
            <p:cNvSpPr/>
            <p:nvPr/>
          </p:nvSpPr>
          <p:spPr bwMode="auto">
            <a:xfrm>
              <a:off x="10093983" y="4124929"/>
              <a:ext cx="64046" cy="320213"/>
            </a:xfrm>
            <a:custGeom>
              <a:gdLst>
                <a:gd fmla="*/ 28 w 32" name="T0"/>
                <a:gd fmla="*/ 156 h 160" name="T1"/>
                <a:gd fmla="*/ 28 w 32" name="T2"/>
                <a:gd fmla="*/ 152 h 160" name="T3"/>
                <a:gd fmla="*/ 8 w 32" name="T4"/>
                <a:gd fmla="*/ 152 h 160" name="T5"/>
                <a:gd fmla="*/ 8 w 32" name="T6"/>
                <a:gd fmla="*/ 8 h 160" name="T7"/>
                <a:gd fmla="*/ 24 w 32" name="T8"/>
                <a:gd fmla="*/ 8 h 160" name="T9"/>
                <a:gd fmla="*/ 24 w 32" name="T10"/>
                <a:gd fmla="*/ 156 h 160" name="T11"/>
                <a:gd fmla="*/ 28 w 32" name="T12"/>
                <a:gd fmla="*/ 156 h 160" name="T13"/>
                <a:gd fmla="*/ 28 w 32" name="T14"/>
                <a:gd fmla="*/ 152 h 160" name="T15"/>
                <a:gd fmla="*/ 28 w 32" name="T16"/>
                <a:gd fmla="*/ 156 h 160" name="T17"/>
                <a:gd fmla="*/ 32 w 32" name="T18"/>
                <a:gd fmla="*/ 156 h 160" name="T19"/>
                <a:gd fmla="*/ 32 w 32" name="T20"/>
                <a:gd fmla="*/ 4 h 160" name="T21"/>
                <a:gd fmla="*/ 31 w 32" name="T22"/>
                <a:gd fmla="*/ 1 h 160" name="T23"/>
                <a:gd fmla="*/ 28 w 32" name="T24"/>
                <a:gd fmla="*/ 0 h 160" name="T25"/>
                <a:gd fmla="*/ 4 w 32" name="T26"/>
                <a:gd fmla="*/ 0 h 160" name="T27"/>
                <a:gd fmla="*/ 1 w 32" name="T28"/>
                <a:gd fmla="*/ 1 h 160" name="T29"/>
                <a:gd fmla="*/ 0 w 32" name="T30"/>
                <a:gd fmla="*/ 4 h 160" name="T31"/>
                <a:gd fmla="*/ 0 w 32" name="T32"/>
                <a:gd fmla="*/ 156 h 160" name="T33"/>
                <a:gd fmla="*/ 1 w 32" name="T34"/>
                <a:gd fmla="*/ 159 h 160" name="T35"/>
                <a:gd fmla="*/ 4 w 32" name="T36"/>
                <a:gd fmla="*/ 160 h 160" name="T37"/>
                <a:gd fmla="*/ 28 w 32" name="T38"/>
                <a:gd fmla="*/ 160 h 160" name="T39"/>
                <a:gd fmla="*/ 31 w 32" name="T40"/>
                <a:gd fmla="*/ 159 h 160" name="T41"/>
                <a:gd fmla="*/ 32 w 32" name="T42"/>
                <a:gd fmla="*/ 156 h 160" name="T43"/>
                <a:gd fmla="*/ 28 w 32" name="T44"/>
                <a:gd fmla="*/ 156 h 16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0" w="32">
                  <a:moveTo>
                    <a:pt x="28" y="156"/>
                  </a:moveTo>
                  <a:cubicBezTo>
                    <a:pt x="28" y="152"/>
                    <a:pt x="28" y="152"/>
                    <a:pt x="28" y="152"/>
                  </a:cubicBezTo>
                  <a:cubicBezTo>
                    <a:pt x="8" y="152"/>
                    <a:pt x="8" y="152"/>
                    <a:pt x="8" y="152"/>
                  </a:cubicBezTo>
                  <a:cubicBezTo>
                    <a:pt x="8" y="8"/>
                    <a:pt x="8" y="8"/>
                    <a:pt x="8" y="8"/>
                  </a:cubicBezTo>
                  <a:cubicBezTo>
                    <a:pt x="24" y="8"/>
                    <a:pt x="24" y="8"/>
                    <a:pt x="24" y="8"/>
                  </a:cubicBezTo>
                  <a:cubicBezTo>
                    <a:pt x="24" y="156"/>
                    <a:pt x="24" y="156"/>
                    <a:pt x="24" y="156"/>
                  </a:cubicBezTo>
                  <a:cubicBezTo>
                    <a:pt x="28" y="156"/>
                    <a:pt x="28" y="156"/>
                    <a:pt x="28" y="156"/>
                  </a:cubicBezTo>
                  <a:cubicBezTo>
                    <a:pt x="28" y="152"/>
                    <a:pt x="28" y="152"/>
                    <a:pt x="28" y="152"/>
                  </a:cubicBezTo>
                  <a:cubicBezTo>
                    <a:pt x="28" y="156"/>
                    <a:pt x="28" y="156"/>
                    <a:pt x="28" y="156"/>
                  </a:cubicBezTo>
                  <a:cubicBezTo>
                    <a:pt x="32" y="156"/>
                    <a:pt x="32" y="156"/>
                    <a:pt x="32" y="156"/>
                  </a:cubicBezTo>
                  <a:cubicBezTo>
                    <a:pt x="32" y="4"/>
                    <a:pt x="32" y="4"/>
                    <a:pt x="32" y="4"/>
                  </a:cubicBezTo>
                  <a:cubicBezTo>
                    <a:pt x="32" y="3"/>
                    <a:pt x="32" y="2"/>
                    <a:pt x="31" y="1"/>
                  </a:cubicBezTo>
                  <a:cubicBezTo>
                    <a:pt x="30" y="0"/>
                    <a:pt x="29" y="0"/>
                    <a:pt x="28" y="0"/>
                  </a:cubicBezTo>
                  <a:cubicBezTo>
                    <a:pt x="4" y="0"/>
                    <a:pt x="4" y="0"/>
                    <a:pt x="4" y="0"/>
                  </a:cubicBezTo>
                  <a:cubicBezTo>
                    <a:pt x="3" y="0"/>
                    <a:pt x="2" y="0"/>
                    <a:pt x="1" y="1"/>
                  </a:cubicBezTo>
                  <a:cubicBezTo>
                    <a:pt x="1" y="2"/>
                    <a:pt x="0" y="3"/>
                    <a:pt x="0" y="4"/>
                  </a:cubicBezTo>
                  <a:cubicBezTo>
                    <a:pt x="0" y="156"/>
                    <a:pt x="0" y="156"/>
                    <a:pt x="0" y="156"/>
                  </a:cubicBezTo>
                  <a:cubicBezTo>
                    <a:pt x="0" y="157"/>
                    <a:pt x="1" y="158"/>
                    <a:pt x="1" y="159"/>
                  </a:cubicBezTo>
                  <a:cubicBezTo>
                    <a:pt x="2" y="159"/>
                    <a:pt x="3" y="160"/>
                    <a:pt x="4" y="160"/>
                  </a:cubicBezTo>
                  <a:cubicBezTo>
                    <a:pt x="28" y="160"/>
                    <a:pt x="28" y="160"/>
                    <a:pt x="28" y="160"/>
                  </a:cubicBezTo>
                  <a:cubicBezTo>
                    <a:pt x="29" y="160"/>
                    <a:pt x="30" y="159"/>
                    <a:pt x="31" y="159"/>
                  </a:cubicBezTo>
                  <a:cubicBezTo>
                    <a:pt x="32" y="158"/>
                    <a:pt x="32" y="157"/>
                    <a:pt x="32" y="156"/>
                  </a:cubicBezTo>
                  <a:lnTo>
                    <a:pt x="28" y="156"/>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26" name="Freeform 961"/>
            <p:cNvSpPr/>
            <p:nvPr/>
          </p:nvSpPr>
          <p:spPr bwMode="auto">
            <a:xfrm>
              <a:off x="9799386" y="4432329"/>
              <a:ext cx="384251" cy="12812"/>
            </a:xfrm>
            <a:custGeom>
              <a:gdLst>
                <a:gd fmla="*/ 188 w 192" name="T0"/>
                <a:gd fmla="*/ 0 h 8" name="T1"/>
                <a:gd fmla="*/ 4 w 192" name="T2"/>
                <a:gd fmla="*/ 0 h 8" name="T3"/>
                <a:gd fmla="*/ 0 w 192" name="T4"/>
                <a:gd fmla="*/ 4 h 8" name="T5"/>
                <a:gd fmla="*/ 4 w 192" name="T6"/>
                <a:gd fmla="*/ 8 h 8" name="T7"/>
                <a:gd fmla="*/ 188 w 192" name="T8"/>
                <a:gd fmla="*/ 8 h 8" name="T9"/>
                <a:gd fmla="*/ 192 w 192" name="T10"/>
                <a:gd fmla="*/ 4 h 8" name="T11"/>
                <a:gd fmla="*/ 188 w 192"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192">
                  <a:moveTo>
                    <a:pt x="188" y="0"/>
                  </a:moveTo>
                  <a:cubicBezTo>
                    <a:pt x="4" y="0"/>
                    <a:pt x="4" y="0"/>
                    <a:pt x="4" y="0"/>
                  </a:cubicBezTo>
                  <a:cubicBezTo>
                    <a:pt x="2" y="0"/>
                    <a:pt x="0" y="2"/>
                    <a:pt x="0" y="4"/>
                  </a:cubicBezTo>
                  <a:cubicBezTo>
                    <a:pt x="0" y="6"/>
                    <a:pt x="2" y="8"/>
                    <a:pt x="4" y="8"/>
                  </a:cubicBezTo>
                  <a:cubicBezTo>
                    <a:pt x="188" y="8"/>
                    <a:pt x="188" y="8"/>
                    <a:pt x="188" y="8"/>
                  </a:cubicBezTo>
                  <a:cubicBezTo>
                    <a:pt x="190" y="8"/>
                    <a:pt x="192" y="6"/>
                    <a:pt x="192" y="4"/>
                  </a:cubicBezTo>
                  <a:cubicBezTo>
                    <a:pt x="192" y="2"/>
                    <a:pt x="190" y="0"/>
                    <a:pt x="188" y="0"/>
                  </a:cubicBezTo>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grpSp>
      <p:grpSp>
        <p:nvGrpSpPr>
          <p:cNvPr id="27" name="组合 26"/>
          <p:cNvGrpSpPr/>
          <p:nvPr/>
        </p:nvGrpSpPr>
        <p:grpSpPr>
          <a:xfrm>
            <a:off x="5734570" y="2631279"/>
            <a:ext cx="722860" cy="605711"/>
            <a:chOff x="8864380" y="5059935"/>
            <a:chExt cx="371447" cy="320214"/>
          </a:xfrm>
          <a:solidFill>
            <a:schemeClr val="tx1"/>
          </a:solidFill>
        </p:grpSpPr>
        <p:sp>
          <p:nvSpPr>
            <p:cNvPr id="28" name="Freeform 964"/>
            <p:cNvSpPr/>
            <p:nvPr/>
          </p:nvSpPr>
          <p:spPr bwMode="auto">
            <a:xfrm>
              <a:off x="8889996" y="5226448"/>
              <a:ext cx="38429" cy="51233"/>
            </a:xfrm>
            <a:custGeom>
              <a:gdLst>
                <a:gd fmla="*/ 6 w 24" name="T0"/>
                <a:gd fmla="*/ 18 h 24" name="T1"/>
                <a:gd fmla="*/ 4 w 24" name="T2"/>
                <a:gd fmla="*/ 20 h 24" name="T3"/>
                <a:gd fmla="*/ 12 w 24" name="T4"/>
                <a:gd fmla="*/ 24 h 24" name="T5"/>
                <a:gd fmla="*/ 21 w 24" name="T6"/>
                <a:gd fmla="*/ 20 h 24" name="T7"/>
                <a:gd fmla="*/ 24 w 24" name="T8"/>
                <a:gd fmla="*/ 12 h 24" name="T9"/>
                <a:gd fmla="*/ 21 w 24" name="T10"/>
                <a:gd fmla="*/ 3 h 24" name="T11"/>
                <a:gd fmla="*/ 21 w 24" name="T12"/>
                <a:gd fmla="*/ 3 h 24" name="T13"/>
                <a:gd fmla="*/ 12 w 24" name="T14"/>
                <a:gd fmla="*/ 0 h 24" name="T15"/>
                <a:gd fmla="*/ 4 w 24" name="T16"/>
                <a:gd fmla="*/ 3 h 24" name="T17"/>
                <a:gd fmla="*/ 0 w 24" name="T18"/>
                <a:gd fmla="*/ 12 h 24" name="T19"/>
                <a:gd fmla="*/ 4 w 24" name="T20"/>
                <a:gd fmla="*/ 20 h 24" name="T21"/>
                <a:gd fmla="*/ 4 w 24" name="T22"/>
                <a:gd fmla="*/ 20 h 24" name="T23"/>
                <a:gd fmla="*/ 6 w 24" name="T24"/>
                <a:gd fmla="*/ 18 h 24" name="T25"/>
                <a:gd fmla="*/ 9 w 24" name="T26"/>
                <a:gd fmla="*/ 15 h 24" name="T27"/>
                <a:gd fmla="*/ 8 w 24" name="T28"/>
                <a:gd fmla="*/ 12 h 24" name="T29"/>
                <a:gd fmla="*/ 9 w 24" name="T30"/>
                <a:gd fmla="*/ 9 h 24" name="T31"/>
                <a:gd fmla="*/ 12 w 24" name="T32"/>
                <a:gd fmla="*/ 8 h 24" name="T33"/>
                <a:gd fmla="*/ 15 w 24" name="T34"/>
                <a:gd fmla="*/ 9 h 24" name="T35"/>
                <a:gd fmla="*/ 15 w 24" name="T36"/>
                <a:gd fmla="*/ 9 h 24" name="T37"/>
                <a:gd fmla="*/ 16 w 24" name="T38"/>
                <a:gd fmla="*/ 12 h 24" name="T39"/>
                <a:gd fmla="*/ 15 w 24" name="T40"/>
                <a:gd fmla="*/ 15 h 24" name="T41"/>
                <a:gd fmla="*/ 12 w 24" name="T42"/>
                <a:gd fmla="*/ 16 h 24" name="T43"/>
                <a:gd fmla="*/ 9 w 24" name="T44"/>
                <a:gd fmla="*/ 15 h 24" name="T45"/>
                <a:gd fmla="*/ 9 w 24" name="T46"/>
                <a:gd fmla="*/ 15 h 24" name="T47"/>
                <a:gd fmla="*/ 6 w 24" name="T48"/>
                <a:gd fmla="*/ 18 h 2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4" w="24">
                  <a:moveTo>
                    <a:pt x="6" y="18"/>
                  </a:moveTo>
                  <a:cubicBezTo>
                    <a:pt x="4" y="20"/>
                    <a:pt x="4" y="20"/>
                    <a:pt x="4" y="20"/>
                  </a:cubicBezTo>
                  <a:cubicBezTo>
                    <a:pt x="6" y="23"/>
                    <a:pt x="9" y="24"/>
                    <a:pt x="12" y="24"/>
                  </a:cubicBezTo>
                  <a:cubicBezTo>
                    <a:pt x="15" y="24"/>
                    <a:pt x="18" y="23"/>
                    <a:pt x="21" y="20"/>
                  </a:cubicBezTo>
                  <a:cubicBezTo>
                    <a:pt x="23" y="18"/>
                    <a:pt x="24" y="15"/>
                    <a:pt x="24" y="12"/>
                  </a:cubicBezTo>
                  <a:cubicBezTo>
                    <a:pt x="24" y="9"/>
                    <a:pt x="23" y="6"/>
                    <a:pt x="21" y="3"/>
                  </a:cubicBezTo>
                  <a:cubicBezTo>
                    <a:pt x="21" y="3"/>
                    <a:pt x="21" y="3"/>
                    <a:pt x="21" y="3"/>
                  </a:cubicBezTo>
                  <a:cubicBezTo>
                    <a:pt x="18" y="1"/>
                    <a:pt x="15" y="0"/>
                    <a:pt x="12" y="0"/>
                  </a:cubicBezTo>
                  <a:cubicBezTo>
                    <a:pt x="9" y="0"/>
                    <a:pt x="6" y="1"/>
                    <a:pt x="4" y="3"/>
                  </a:cubicBezTo>
                  <a:cubicBezTo>
                    <a:pt x="1" y="6"/>
                    <a:pt x="0" y="9"/>
                    <a:pt x="0" y="12"/>
                  </a:cubicBezTo>
                  <a:cubicBezTo>
                    <a:pt x="0" y="15"/>
                    <a:pt x="1" y="18"/>
                    <a:pt x="4" y="20"/>
                  </a:cubicBezTo>
                  <a:cubicBezTo>
                    <a:pt x="4" y="20"/>
                    <a:pt x="4" y="20"/>
                    <a:pt x="4" y="20"/>
                  </a:cubicBezTo>
                  <a:cubicBezTo>
                    <a:pt x="6" y="18"/>
                    <a:pt x="6" y="18"/>
                    <a:pt x="6" y="18"/>
                  </a:cubicBezTo>
                  <a:cubicBezTo>
                    <a:pt x="9" y="15"/>
                    <a:pt x="9" y="15"/>
                    <a:pt x="9" y="15"/>
                  </a:cubicBezTo>
                  <a:cubicBezTo>
                    <a:pt x="9" y="14"/>
                    <a:pt x="8" y="13"/>
                    <a:pt x="8" y="12"/>
                  </a:cubicBezTo>
                  <a:cubicBezTo>
                    <a:pt x="8" y="11"/>
                    <a:pt x="9" y="10"/>
                    <a:pt x="9" y="9"/>
                  </a:cubicBezTo>
                  <a:cubicBezTo>
                    <a:pt x="10" y="8"/>
                    <a:pt x="11" y="8"/>
                    <a:pt x="12" y="8"/>
                  </a:cubicBezTo>
                  <a:cubicBezTo>
                    <a:pt x="13" y="8"/>
                    <a:pt x="14" y="8"/>
                    <a:pt x="15" y="9"/>
                  </a:cubicBezTo>
                  <a:cubicBezTo>
                    <a:pt x="15" y="9"/>
                    <a:pt x="15" y="9"/>
                    <a:pt x="15" y="9"/>
                  </a:cubicBezTo>
                  <a:cubicBezTo>
                    <a:pt x="16" y="10"/>
                    <a:pt x="16" y="11"/>
                    <a:pt x="16" y="12"/>
                  </a:cubicBezTo>
                  <a:cubicBezTo>
                    <a:pt x="16" y="13"/>
                    <a:pt x="16" y="14"/>
                    <a:pt x="15" y="15"/>
                  </a:cubicBezTo>
                  <a:cubicBezTo>
                    <a:pt x="14" y="15"/>
                    <a:pt x="13" y="16"/>
                    <a:pt x="12" y="16"/>
                  </a:cubicBezTo>
                  <a:cubicBezTo>
                    <a:pt x="11" y="16"/>
                    <a:pt x="10" y="15"/>
                    <a:pt x="9" y="15"/>
                  </a:cubicBezTo>
                  <a:cubicBezTo>
                    <a:pt x="9" y="15"/>
                    <a:pt x="9" y="15"/>
                    <a:pt x="9" y="15"/>
                  </a:cubicBezTo>
                  <a:lnTo>
                    <a:pt x="6" y="18"/>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29" name="Freeform 965"/>
            <p:cNvSpPr/>
            <p:nvPr/>
          </p:nvSpPr>
          <p:spPr bwMode="auto">
            <a:xfrm>
              <a:off x="8979651" y="5123981"/>
              <a:ext cx="51233" cy="51233"/>
            </a:xfrm>
            <a:custGeom>
              <a:gdLst>
                <a:gd fmla="*/ 6 w 24" name="T0"/>
                <a:gd fmla="*/ 18 h 24" name="T1"/>
                <a:gd fmla="*/ 4 w 24" name="T2"/>
                <a:gd fmla="*/ 20 h 24" name="T3"/>
                <a:gd fmla="*/ 12 w 24" name="T4"/>
                <a:gd fmla="*/ 24 h 24" name="T5"/>
                <a:gd fmla="*/ 21 w 24" name="T6"/>
                <a:gd fmla="*/ 20 h 24" name="T7"/>
                <a:gd fmla="*/ 24 w 24" name="T8"/>
                <a:gd fmla="*/ 12 h 24" name="T9"/>
                <a:gd fmla="*/ 21 w 24" name="T10"/>
                <a:gd fmla="*/ 3 h 24" name="T11"/>
                <a:gd fmla="*/ 21 w 24" name="T12"/>
                <a:gd fmla="*/ 3 h 24" name="T13"/>
                <a:gd fmla="*/ 12 w 24" name="T14"/>
                <a:gd fmla="*/ 0 h 24" name="T15"/>
                <a:gd fmla="*/ 4 w 24" name="T16"/>
                <a:gd fmla="*/ 3 h 24" name="T17"/>
                <a:gd fmla="*/ 0 w 24" name="T18"/>
                <a:gd fmla="*/ 12 h 24" name="T19"/>
                <a:gd fmla="*/ 4 w 24" name="T20"/>
                <a:gd fmla="*/ 20 h 24" name="T21"/>
                <a:gd fmla="*/ 6 w 24" name="T22"/>
                <a:gd fmla="*/ 18 h 24" name="T23"/>
                <a:gd fmla="*/ 9 w 24" name="T24"/>
                <a:gd fmla="*/ 15 h 24" name="T25"/>
                <a:gd fmla="*/ 8 w 24" name="T26"/>
                <a:gd fmla="*/ 12 h 24" name="T27"/>
                <a:gd fmla="*/ 9 w 24" name="T28"/>
                <a:gd fmla="*/ 9 h 24" name="T29"/>
                <a:gd fmla="*/ 12 w 24" name="T30"/>
                <a:gd fmla="*/ 8 h 24" name="T31"/>
                <a:gd fmla="*/ 15 w 24" name="T32"/>
                <a:gd fmla="*/ 9 h 24" name="T33"/>
                <a:gd fmla="*/ 15 w 24" name="T34"/>
                <a:gd fmla="*/ 9 h 24" name="T35"/>
                <a:gd fmla="*/ 16 w 24" name="T36"/>
                <a:gd fmla="*/ 12 h 24" name="T37"/>
                <a:gd fmla="*/ 15 w 24" name="T38"/>
                <a:gd fmla="*/ 15 h 24" name="T39"/>
                <a:gd fmla="*/ 12 w 24" name="T40"/>
                <a:gd fmla="*/ 16 h 24" name="T41"/>
                <a:gd fmla="*/ 9 w 24" name="T42"/>
                <a:gd fmla="*/ 15 h 24" name="T43"/>
                <a:gd fmla="*/ 6 w 24" name="T44"/>
                <a:gd fmla="*/ 18 h 2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4" w="24">
                  <a:moveTo>
                    <a:pt x="6" y="18"/>
                  </a:moveTo>
                  <a:cubicBezTo>
                    <a:pt x="4" y="20"/>
                    <a:pt x="4" y="20"/>
                    <a:pt x="4" y="20"/>
                  </a:cubicBezTo>
                  <a:cubicBezTo>
                    <a:pt x="6" y="23"/>
                    <a:pt x="9" y="24"/>
                    <a:pt x="12" y="24"/>
                  </a:cubicBezTo>
                  <a:cubicBezTo>
                    <a:pt x="15" y="24"/>
                    <a:pt x="18" y="23"/>
                    <a:pt x="21" y="20"/>
                  </a:cubicBezTo>
                  <a:cubicBezTo>
                    <a:pt x="23" y="18"/>
                    <a:pt x="24" y="15"/>
                    <a:pt x="24" y="12"/>
                  </a:cubicBezTo>
                  <a:cubicBezTo>
                    <a:pt x="24" y="9"/>
                    <a:pt x="23" y="6"/>
                    <a:pt x="21" y="3"/>
                  </a:cubicBezTo>
                  <a:cubicBezTo>
                    <a:pt x="21" y="3"/>
                    <a:pt x="21" y="3"/>
                    <a:pt x="21" y="3"/>
                  </a:cubicBezTo>
                  <a:cubicBezTo>
                    <a:pt x="18" y="1"/>
                    <a:pt x="15" y="0"/>
                    <a:pt x="12" y="0"/>
                  </a:cubicBezTo>
                  <a:cubicBezTo>
                    <a:pt x="9" y="0"/>
                    <a:pt x="6" y="1"/>
                    <a:pt x="4" y="3"/>
                  </a:cubicBezTo>
                  <a:cubicBezTo>
                    <a:pt x="1" y="6"/>
                    <a:pt x="0" y="9"/>
                    <a:pt x="0" y="12"/>
                  </a:cubicBezTo>
                  <a:cubicBezTo>
                    <a:pt x="0" y="15"/>
                    <a:pt x="1" y="18"/>
                    <a:pt x="4" y="20"/>
                  </a:cubicBezTo>
                  <a:cubicBezTo>
                    <a:pt x="6" y="18"/>
                    <a:pt x="6" y="18"/>
                    <a:pt x="6" y="18"/>
                  </a:cubicBezTo>
                  <a:cubicBezTo>
                    <a:pt x="9" y="15"/>
                    <a:pt x="9" y="15"/>
                    <a:pt x="9" y="15"/>
                  </a:cubicBezTo>
                  <a:cubicBezTo>
                    <a:pt x="9" y="14"/>
                    <a:pt x="8" y="13"/>
                    <a:pt x="8" y="12"/>
                  </a:cubicBezTo>
                  <a:cubicBezTo>
                    <a:pt x="8" y="11"/>
                    <a:pt x="9" y="10"/>
                    <a:pt x="9" y="9"/>
                  </a:cubicBezTo>
                  <a:cubicBezTo>
                    <a:pt x="10" y="8"/>
                    <a:pt x="11" y="8"/>
                    <a:pt x="12" y="8"/>
                  </a:cubicBezTo>
                  <a:cubicBezTo>
                    <a:pt x="13" y="8"/>
                    <a:pt x="14" y="8"/>
                    <a:pt x="15" y="9"/>
                  </a:cubicBezTo>
                  <a:cubicBezTo>
                    <a:pt x="15" y="9"/>
                    <a:pt x="15" y="9"/>
                    <a:pt x="15" y="9"/>
                  </a:cubicBezTo>
                  <a:cubicBezTo>
                    <a:pt x="16" y="10"/>
                    <a:pt x="16" y="11"/>
                    <a:pt x="16" y="12"/>
                  </a:cubicBezTo>
                  <a:cubicBezTo>
                    <a:pt x="16" y="13"/>
                    <a:pt x="16" y="14"/>
                    <a:pt x="15" y="15"/>
                  </a:cubicBezTo>
                  <a:cubicBezTo>
                    <a:pt x="14" y="15"/>
                    <a:pt x="13" y="16"/>
                    <a:pt x="12" y="16"/>
                  </a:cubicBezTo>
                  <a:cubicBezTo>
                    <a:pt x="11" y="16"/>
                    <a:pt x="10" y="15"/>
                    <a:pt x="9" y="15"/>
                  </a:cubicBezTo>
                  <a:lnTo>
                    <a:pt x="6" y="18"/>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30" name="Freeform 966"/>
            <p:cNvSpPr/>
            <p:nvPr/>
          </p:nvSpPr>
          <p:spPr bwMode="auto">
            <a:xfrm>
              <a:off x="8877184" y="5303298"/>
              <a:ext cx="64046" cy="76850"/>
            </a:xfrm>
            <a:custGeom>
              <a:gdLst>
                <a:gd fmla="*/ 28 w 32" name="T0"/>
                <a:gd fmla="*/ 36 h 40" name="T1"/>
                <a:gd fmla="*/ 28 w 32" name="T2"/>
                <a:gd fmla="*/ 32 h 40" name="T3"/>
                <a:gd fmla="*/ 8 w 32" name="T4"/>
                <a:gd fmla="*/ 32 h 40" name="T5"/>
                <a:gd fmla="*/ 8 w 32" name="T6"/>
                <a:gd fmla="*/ 8 h 40" name="T7"/>
                <a:gd fmla="*/ 24 w 32" name="T8"/>
                <a:gd fmla="*/ 8 h 40" name="T9"/>
                <a:gd fmla="*/ 24 w 32" name="T10"/>
                <a:gd fmla="*/ 36 h 40" name="T11"/>
                <a:gd fmla="*/ 28 w 32" name="T12"/>
                <a:gd fmla="*/ 36 h 40" name="T13"/>
                <a:gd fmla="*/ 28 w 32" name="T14"/>
                <a:gd fmla="*/ 32 h 40" name="T15"/>
                <a:gd fmla="*/ 28 w 32" name="T16"/>
                <a:gd fmla="*/ 36 h 40" name="T17"/>
                <a:gd fmla="*/ 32 w 32" name="T18"/>
                <a:gd fmla="*/ 36 h 40" name="T19"/>
                <a:gd fmla="*/ 32 w 32" name="T20"/>
                <a:gd fmla="*/ 4 h 40" name="T21"/>
                <a:gd fmla="*/ 31 w 32" name="T22"/>
                <a:gd fmla="*/ 1 h 40" name="T23"/>
                <a:gd fmla="*/ 28 w 32" name="T24"/>
                <a:gd fmla="*/ 0 h 40" name="T25"/>
                <a:gd fmla="*/ 4 w 32" name="T26"/>
                <a:gd fmla="*/ 0 h 40" name="T27"/>
                <a:gd fmla="*/ 1 w 32" name="T28"/>
                <a:gd fmla="*/ 1 h 40" name="T29"/>
                <a:gd fmla="*/ 0 w 32" name="T30"/>
                <a:gd fmla="*/ 4 h 40" name="T31"/>
                <a:gd fmla="*/ 0 w 32" name="T32"/>
                <a:gd fmla="*/ 36 h 40" name="T33"/>
                <a:gd fmla="*/ 1 w 32" name="T34"/>
                <a:gd fmla="*/ 39 h 40" name="T35"/>
                <a:gd fmla="*/ 4 w 32" name="T36"/>
                <a:gd fmla="*/ 40 h 40" name="T37"/>
                <a:gd fmla="*/ 28 w 32" name="T38"/>
                <a:gd fmla="*/ 40 h 40" name="T39"/>
                <a:gd fmla="*/ 31 w 32" name="T40"/>
                <a:gd fmla="*/ 39 h 40" name="T41"/>
                <a:gd fmla="*/ 32 w 32" name="T42"/>
                <a:gd fmla="*/ 36 h 40" name="T43"/>
                <a:gd fmla="*/ 28 w 32" name="T44"/>
                <a:gd fmla="*/ 36 h 4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0" w="32">
                  <a:moveTo>
                    <a:pt x="28" y="36"/>
                  </a:moveTo>
                  <a:cubicBezTo>
                    <a:pt x="28" y="32"/>
                    <a:pt x="28" y="32"/>
                    <a:pt x="28" y="32"/>
                  </a:cubicBezTo>
                  <a:cubicBezTo>
                    <a:pt x="8" y="32"/>
                    <a:pt x="8" y="32"/>
                    <a:pt x="8" y="32"/>
                  </a:cubicBezTo>
                  <a:cubicBezTo>
                    <a:pt x="8" y="8"/>
                    <a:pt x="8" y="8"/>
                    <a:pt x="8" y="8"/>
                  </a:cubicBezTo>
                  <a:cubicBezTo>
                    <a:pt x="24" y="8"/>
                    <a:pt x="24" y="8"/>
                    <a:pt x="24" y="8"/>
                  </a:cubicBezTo>
                  <a:cubicBezTo>
                    <a:pt x="24" y="36"/>
                    <a:pt x="24" y="36"/>
                    <a:pt x="24" y="36"/>
                  </a:cubicBezTo>
                  <a:cubicBezTo>
                    <a:pt x="28" y="36"/>
                    <a:pt x="28" y="36"/>
                    <a:pt x="28" y="36"/>
                  </a:cubicBezTo>
                  <a:cubicBezTo>
                    <a:pt x="28" y="32"/>
                    <a:pt x="28" y="32"/>
                    <a:pt x="28" y="32"/>
                  </a:cubicBezTo>
                  <a:cubicBezTo>
                    <a:pt x="28" y="36"/>
                    <a:pt x="28" y="36"/>
                    <a:pt x="28" y="36"/>
                  </a:cubicBezTo>
                  <a:cubicBezTo>
                    <a:pt x="32" y="36"/>
                    <a:pt x="32" y="36"/>
                    <a:pt x="32" y="36"/>
                  </a:cubicBezTo>
                  <a:cubicBezTo>
                    <a:pt x="32" y="4"/>
                    <a:pt x="32" y="4"/>
                    <a:pt x="32" y="4"/>
                  </a:cubicBezTo>
                  <a:cubicBezTo>
                    <a:pt x="32" y="3"/>
                    <a:pt x="32" y="2"/>
                    <a:pt x="31" y="1"/>
                  </a:cubicBezTo>
                  <a:cubicBezTo>
                    <a:pt x="30" y="0"/>
                    <a:pt x="29" y="0"/>
                    <a:pt x="28" y="0"/>
                  </a:cubicBezTo>
                  <a:cubicBezTo>
                    <a:pt x="4" y="0"/>
                    <a:pt x="4" y="0"/>
                    <a:pt x="4" y="0"/>
                  </a:cubicBezTo>
                  <a:cubicBezTo>
                    <a:pt x="3" y="0"/>
                    <a:pt x="2" y="0"/>
                    <a:pt x="1" y="1"/>
                  </a:cubicBezTo>
                  <a:cubicBezTo>
                    <a:pt x="1" y="2"/>
                    <a:pt x="0" y="3"/>
                    <a:pt x="0" y="4"/>
                  </a:cubicBezTo>
                  <a:cubicBezTo>
                    <a:pt x="0" y="36"/>
                    <a:pt x="0" y="36"/>
                    <a:pt x="0" y="36"/>
                  </a:cubicBezTo>
                  <a:cubicBezTo>
                    <a:pt x="0" y="37"/>
                    <a:pt x="1" y="38"/>
                    <a:pt x="1" y="39"/>
                  </a:cubicBezTo>
                  <a:cubicBezTo>
                    <a:pt x="2" y="39"/>
                    <a:pt x="3" y="40"/>
                    <a:pt x="4" y="40"/>
                  </a:cubicBezTo>
                  <a:cubicBezTo>
                    <a:pt x="28" y="40"/>
                    <a:pt x="28" y="40"/>
                    <a:pt x="28" y="40"/>
                  </a:cubicBezTo>
                  <a:cubicBezTo>
                    <a:pt x="29" y="40"/>
                    <a:pt x="30" y="39"/>
                    <a:pt x="31" y="39"/>
                  </a:cubicBezTo>
                  <a:cubicBezTo>
                    <a:pt x="32" y="38"/>
                    <a:pt x="32" y="37"/>
                    <a:pt x="32" y="36"/>
                  </a:cubicBezTo>
                  <a:lnTo>
                    <a:pt x="28" y="36"/>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31" name="Freeform 967"/>
            <p:cNvSpPr/>
            <p:nvPr/>
          </p:nvSpPr>
          <p:spPr bwMode="auto">
            <a:xfrm>
              <a:off x="8966847" y="5213636"/>
              <a:ext cx="64046" cy="166513"/>
            </a:xfrm>
            <a:custGeom>
              <a:gdLst>
                <a:gd fmla="*/ 28 w 32" name="T0"/>
                <a:gd fmla="*/ 84 h 88" name="T1"/>
                <a:gd fmla="*/ 28 w 32" name="T2"/>
                <a:gd fmla="*/ 80 h 88" name="T3"/>
                <a:gd fmla="*/ 8 w 32" name="T4"/>
                <a:gd fmla="*/ 80 h 88" name="T5"/>
                <a:gd fmla="*/ 8 w 32" name="T6"/>
                <a:gd fmla="*/ 8 h 88" name="T7"/>
                <a:gd fmla="*/ 24 w 32" name="T8"/>
                <a:gd fmla="*/ 8 h 88" name="T9"/>
                <a:gd fmla="*/ 24 w 32" name="T10"/>
                <a:gd fmla="*/ 84 h 88" name="T11"/>
                <a:gd fmla="*/ 28 w 32" name="T12"/>
                <a:gd fmla="*/ 84 h 88" name="T13"/>
                <a:gd fmla="*/ 28 w 32" name="T14"/>
                <a:gd fmla="*/ 80 h 88" name="T15"/>
                <a:gd fmla="*/ 28 w 32" name="T16"/>
                <a:gd fmla="*/ 84 h 88" name="T17"/>
                <a:gd fmla="*/ 32 w 32" name="T18"/>
                <a:gd fmla="*/ 84 h 88" name="T19"/>
                <a:gd fmla="*/ 32 w 32" name="T20"/>
                <a:gd fmla="*/ 4 h 88" name="T21"/>
                <a:gd fmla="*/ 31 w 32" name="T22"/>
                <a:gd fmla="*/ 1 h 88" name="T23"/>
                <a:gd fmla="*/ 28 w 32" name="T24"/>
                <a:gd fmla="*/ 0 h 88" name="T25"/>
                <a:gd fmla="*/ 4 w 32" name="T26"/>
                <a:gd fmla="*/ 0 h 88" name="T27"/>
                <a:gd fmla="*/ 1 w 32" name="T28"/>
                <a:gd fmla="*/ 1 h 88" name="T29"/>
                <a:gd fmla="*/ 0 w 32" name="T30"/>
                <a:gd fmla="*/ 4 h 88" name="T31"/>
                <a:gd fmla="*/ 0 w 32" name="T32"/>
                <a:gd fmla="*/ 84 h 88" name="T33"/>
                <a:gd fmla="*/ 1 w 32" name="T34"/>
                <a:gd fmla="*/ 87 h 88" name="T35"/>
                <a:gd fmla="*/ 4 w 32" name="T36"/>
                <a:gd fmla="*/ 88 h 88" name="T37"/>
                <a:gd fmla="*/ 28 w 32" name="T38"/>
                <a:gd fmla="*/ 88 h 88" name="T39"/>
                <a:gd fmla="*/ 31 w 32" name="T40"/>
                <a:gd fmla="*/ 87 h 88" name="T41"/>
                <a:gd fmla="*/ 32 w 32" name="T42"/>
                <a:gd fmla="*/ 84 h 88" name="T43"/>
                <a:gd fmla="*/ 28 w 32" name="T44"/>
                <a:gd fmla="*/ 84 h 8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88" w="32">
                  <a:moveTo>
                    <a:pt x="28" y="84"/>
                  </a:moveTo>
                  <a:cubicBezTo>
                    <a:pt x="28" y="80"/>
                    <a:pt x="28" y="80"/>
                    <a:pt x="28" y="80"/>
                  </a:cubicBezTo>
                  <a:cubicBezTo>
                    <a:pt x="8" y="80"/>
                    <a:pt x="8" y="80"/>
                    <a:pt x="8" y="80"/>
                  </a:cubicBezTo>
                  <a:cubicBezTo>
                    <a:pt x="8" y="8"/>
                    <a:pt x="8" y="8"/>
                    <a:pt x="8" y="8"/>
                  </a:cubicBezTo>
                  <a:cubicBezTo>
                    <a:pt x="24" y="8"/>
                    <a:pt x="24" y="8"/>
                    <a:pt x="24" y="8"/>
                  </a:cubicBezTo>
                  <a:cubicBezTo>
                    <a:pt x="24" y="84"/>
                    <a:pt x="24" y="84"/>
                    <a:pt x="24" y="84"/>
                  </a:cubicBezTo>
                  <a:cubicBezTo>
                    <a:pt x="28" y="84"/>
                    <a:pt x="28" y="84"/>
                    <a:pt x="28" y="84"/>
                  </a:cubicBezTo>
                  <a:cubicBezTo>
                    <a:pt x="28" y="80"/>
                    <a:pt x="28" y="80"/>
                    <a:pt x="28" y="80"/>
                  </a:cubicBezTo>
                  <a:cubicBezTo>
                    <a:pt x="28" y="84"/>
                    <a:pt x="28" y="84"/>
                    <a:pt x="28" y="84"/>
                  </a:cubicBezTo>
                  <a:cubicBezTo>
                    <a:pt x="32" y="84"/>
                    <a:pt x="32" y="84"/>
                    <a:pt x="32" y="84"/>
                  </a:cubicBezTo>
                  <a:cubicBezTo>
                    <a:pt x="32" y="4"/>
                    <a:pt x="32" y="4"/>
                    <a:pt x="32" y="4"/>
                  </a:cubicBezTo>
                  <a:cubicBezTo>
                    <a:pt x="32" y="3"/>
                    <a:pt x="32" y="2"/>
                    <a:pt x="31" y="1"/>
                  </a:cubicBezTo>
                  <a:cubicBezTo>
                    <a:pt x="30" y="0"/>
                    <a:pt x="29" y="0"/>
                    <a:pt x="28" y="0"/>
                  </a:cubicBezTo>
                  <a:cubicBezTo>
                    <a:pt x="4" y="0"/>
                    <a:pt x="4" y="0"/>
                    <a:pt x="4" y="0"/>
                  </a:cubicBezTo>
                  <a:cubicBezTo>
                    <a:pt x="3" y="0"/>
                    <a:pt x="2" y="0"/>
                    <a:pt x="1" y="1"/>
                  </a:cubicBezTo>
                  <a:cubicBezTo>
                    <a:pt x="1" y="2"/>
                    <a:pt x="0" y="3"/>
                    <a:pt x="0" y="4"/>
                  </a:cubicBezTo>
                  <a:cubicBezTo>
                    <a:pt x="0" y="84"/>
                    <a:pt x="0" y="84"/>
                    <a:pt x="0" y="84"/>
                  </a:cubicBezTo>
                  <a:cubicBezTo>
                    <a:pt x="0" y="85"/>
                    <a:pt x="1" y="86"/>
                    <a:pt x="1" y="87"/>
                  </a:cubicBezTo>
                  <a:cubicBezTo>
                    <a:pt x="2" y="87"/>
                    <a:pt x="3" y="88"/>
                    <a:pt x="4" y="88"/>
                  </a:cubicBezTo>
                  <a:cubicBezTo>
                    <a:pt x="28" y="88"/>
                    <a:pt x="28" y="88"/>
                    <a:pt x="28" y="88"/>
                  </a:cubicBezTo>
                  <a:cubicBezTo>
                    <a:pt x="29" y="88"/>
                    <a:pt x="30" y="87"/>
                    <a:pt x="31" y="87"/>
                  </a:cubicBezTo>
                  <a:cubicBezTo>
                    <a:pt x="32" y="86"/>
                    <a:pt x="32" y="85"/>
                    <a:pt x="32" y="84"/>
                  </a:cubicBezTo>
                  <a:lnTo>
                    <a:pt x="28" y="8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32" name="Freeform 968"/>
            <p:cNvSpPr/>
            <p:nvPr/>
          </p:nvSpPr>
          <p:spPr bwMode="auto">
            <a:xfrm>
              <a:off x="9069314" y="5252065"/>
              <a:ext cx="64046" cy="128084"/>
            </a:xfrm>
            <a:custGeom>
              <a:gdLst>
                <a:gd fmla="*/ 28 w 32" name="T0"/>
                <a:gd fmla="*/ 60 h 64" name="T1"/>
                <a:gd fmla="*/ 28 w 32" name="T2"/>
                <a:gd fmla="*/ 56 h 64" name="T3"/>
                <a:gd fmla="*/ 8 w 32" name="T4"/>
                <a:gd fmla="*/ 56 h 64" name="T5"/>
                <a:gd fmla="*/ 8 w 32" name="T6"/>
                <a:gd fmla="*/ 8 h 64" name="T7"/>
                <a:gd fmla="*/ 24 w 32" name="T8"/>
                <a:gd fmla="*/ 8 h 64" name="T9"/>
                <a:gd fmla="*/ 24 w 32" name="T10"/>
                <a:gd fmla="*/ 60 h 64" name="T11"/>
                <a:gd fmla="*/ 28 w 32" name="T12"/>
                <a:gd fmla="*/ 60 h 64" name="T13"/>
                <a:gd fmla="*/ 28 w 32" name="T14"/>
                <a:gd fmla="*/ 56 h 64" name="T15"/>
                <a:gd fmla="*/ 28 w 32" name="T16"/>
                <a:gd fmla="*/ 60 h 64" name="T17"/>
                <a:gd fmla="*/ 32 w 32" name="T18"/>
                <a:gd fmla="*/ 60 h 64" name="T19"/>
                <a:gd fmla="*/ 32 w 32" name="T20"/>
                <a:gd fmla="*/ 4 h 64" name="T21"/>
                <a:gd fmla="*/ 31 w 32" name="T22"/>
                <a:gd fmla="*/ 1 h 64" name="T23"/>
                <a:gd fmla="*/ 28 w 32" name="T24"/>
                <a:gd fmla="*/ 0 h 64" name="T25"/>
                <a:gd fmla="*/ 4 w 32" name="T26"/>
                <a:gd fmla="*/ 0 h 64" name="T27"/>
                <a:gd fmla="*/ 1 w 32" name="T28"/>
                <a:gd fmla="*/ 1 h 64" name="T29"/>
                <a:gd fmla="*/ 0 w 32" name="T30"/>
                <a:gd fmla="*/ 4 h 64" name="T31"/>
                <a:gd fmla="*/ 0 w 32" name="T32"/>
                <a:gd fmla="*/ 60 h 64" name="T33"/>
                <a:gd fmla="*/ 1 w 32" name="T34"/>
                <a:gd fmla="*/ 63 h 64" name="T35"/>
                <a:gd fmla="*/ 4 w 32" name="T36"/>
                <a:gd fmla="*/ 64 h 64" name="T37"/>
                <a:gd fmla="*/ 28 w 32" name="T38"/>
                <a:gd fmla="*/ 64 h 64" name="T39"/>
                <a:gd fmla="*/ 31 w 32" name="T40"/>
                <a:gd fmla="*/ 63 h 64" name="T41"/>
                <a:gd fmla="*/ 32 w 32" name="T42"/>
                <a:gd fmla="*/ 60 h 64" name="T43"/>
                <a:gd fmla="*/ 28 w 32" name="T44"/>
                <a:gd fmla="*/ 60 h 6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4" w="32">
                  <a:moveTo>
                    <a:pt x="28" y="60"/>
                  </a:moveTo>
                  <a:cubicBezTo>
                    <a:pt x="28" y="56"/>
                    <a:pt x="28" y="56"/>
                    <a:pt x="28" y="56"/>
                  </a:cubicBezTo>
                  <a:cubicBezTo>
                    <a:pt x="8" y="56"/>
                    <a:pt x="8" y="56"/>
                    <a:pt x="8" y="56"/>
                  </a:cubicBezTo>
                  <a:cubicBezTo>
                    <a:pt x="8" y="8"/>
                    <a:pt x="8" y="8"/>
                    <a:pt x="8" y="8"/>
                  </a:cubicBezTo>
                  <a:cubicBezTo>
                    <a:pt x="24" y="8"/>
                    <a:pt x="24" y="8"/>
                    <a:pt x="24" y="8"/>
                  </a:cubicBezTo>
                  <a:cubicBezTo>
                    <a:pt x="24" y="60"/>
                    <a:pt x="24" y="60"/>
                    <a:pt x="24" y="60"/>
                  </a:cubicBezTo>
                  <a:cubicBezTo>
                    <a:pt x="28" y="60"/>
                    <a:pt x="28" y="60"/>
                    <a:pt x="28" y="60"/>
                  </a:cubicBezTo>
                  <a:cubicBezTo>
                    <a:pt x="28" y="56"/>
                    <a:pt x="28" y="56"/>
                    <a:pt x="28" y="56"/>
                  </a:cubicBezTo>
                  <a:cubicBezTo>
                    <a:pt x="28" y="60"/>
                    <a:pt x="28" y="60"/>
                    <a:pt x="28" y="60"/>
                  </a:cubicBezTo>
                  <a:cubicBezTo>
                    <a:pt x="32" y="60"/>
                    <a:pt x="32" y="60"/>
                    <a:pt x="32" y="60"/>
                  </a:cubicBezTo>
                  <a:cubicBezTo>
                    <a:pt x="32" y="4"/>
                    <a:pt x="32" y="4"/>
                    <a:pt x="32" y="4"/>
                  </a:cubicBezTo>
                  <a:cubicBezTo>
                    <a:pt x="32" y="3"/>
                    <a:pt x="32" y="2"/>
                    <a:pt x="31" y="1"/>
                  </a:cubicBezTo>
                  <a:cubicBezTo>
                    <a:pt x="30" y="0"/>
                    <a:pt x="29" y="0"/>
                    <a:pt x="28" y="0"/>
                  </a:cubicBezTo>
                  <a:cubicBezTo>
                    <a:pt x="4" y="0"/>
                    <a:pt x="4" y="0"/>
                    <a:pt x="4" y="0"/>
                  </a:cubicBezTo>
                  <a:cubicBezTo>
                    <a:pt x="3" y="0"/>
                    <a:pt x="2" y="0"/>
                    <a:pt x="1" y="1"/>
                  </a:cubicBezTo>
                  <a:cubicBezTo>
                    <a:pt x="1" y="2"/>
                    <a:pt x="0" y="3"/>
                    <a:pt x="0" y="4"/>
                  </a:cubicBezTo>
                  <a:cubicBezTo>
                    <a:pt x="0" y="60"/>
                    <a:pt x="0" y="60"/>
                    <a:pt x="0" y="60"/>
                  </a:cubicBezTo>
                  <a:cubicBezTo>
                    <a:pt x="0" y="61"/>
                    <a:pt x="1" y="62"/>
                    <a:pt x="1" y="63"/>
                  </a:cubicBezTo>
                  <a:cubicBezTo>
                    <a:pt x="2" y="63"/>
                    <a:pt x="3" y="64"/>
                    <a:pt x="4" y="64"/>
                  </a:cubicBezTo>
                  <a:cubicBezTo>
                    <a:pt x="28" y="64"/>
                    <a:pt x="28" y="64"/>
                    <a:pt x="28" y="64"/>
                  </a:cubicBezTo>
                  <a:cubicBezTo>
                    <a:pt x="29" y="64"/>
                    <a:pt x="30" y="63"/>
                    <a:pt x="31" y="63"/>
                  </a:cubicBezTo>
                  <a:cubicBezTo>
                    <a:pt x="32" y="62"/>
                    <a:pt x="32" y="61"/>
                    <a:pt x="32" y="60"/>
                  </a:cubicBezTo>
                  <a:lnTo>
                    <a:pt x="28" y="6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33" name="Freeform 969"/>
            <p:cNvSpPr/>
            <p:nvPr/>
          </p:nvSpPr>
          <p:spPr bwMode="auto">
            <a:xfrm>
              <a:off x="9158968" y="5149598"/>
              <a:ext cx="64046" cy="230551"/>
            </a:xfrm>
            <a:custGeom>
              <a:gdLst>
                <a:gd fmla="*/ 28 w 32" name="T0"/>
                <a:gd fmla="*/ 116 h 120" name="T1"/>
                <a:gd fmla="*/ 28 w 32" name="T2"/>
                <a:gd fmla="*/ 112 h 120" name="T3"/>
                <a:gd fmla="*/ 8 w 32" name="T4"/>
                <a:gd fmla="*/ 112 h 120" name="T5"/>
                <a:gd fmla="*/ 8 w 32" name="T6"/>
                <a:gd fmla="*/ 8 h 120" name="T7"/>
                <a:gd fmla="*/ 24 w 32" name="T8"/>
                <a:gd fmla="*/ 8 h 120" name="T9"/>
                <a:gd fmla="*/ 24 w 32" name="T10"/>
                <a:gd fmla="*/ 116 h 120" name="T11"/>
                <a:gd fmla="*/ 28 w 32" name="T12"/>
                <a:gd fmla="*/ 116 h 120" name="T13"/>
                <a:gd fmla="*/ 28 w 32" name="T14"/>
                <a:gd fmla="*/ 112 h 120" name="T15"/>
                <a:gd fmla="*/ 28 w 32" name="T16"/>
                <a:gd fmla="*/ 116 h 120" name="T17"/>
                <a:gd fmla="*/ 32 w 32" name="T18"/>
                <a:gd fmla="*/ 116 h 120" name="T19"/>
                <a:gd fmla="*/ 32 w 32" name="T20"/>
                <a:gd fmla="*/ 4 h 120" name="T21"/>
                <a:gd fmla="*/ 31 w 32" name="T22"/>
                <a:gd fmla="*/ 1 h 120" name="T23"/>
                <a:gd fmla="*/ 28 w 32" name="T24"/>
                <a:gd fmla="*/ 0 h 120" name="T25"/>
                <a:gd fmla="*/ 4 w 32" name="T26"/>
                <a:gd fmla="*/ 0 h 120" name="T27"/>
                <a:gd fmla="*/ 1 w 32" name="T28"/>
                <a:gd fmla="*/ 1 h 120" name="T29"/>
                <a:gd fmla="*/ 0 w 32" name="T30"/>
                <a:gd fmla="*/ 4 h 120" name="T31"/>
                <a:gd fmla="*/ 0 w 32" name="T32"/>
                <a:gd fmla="*/ 116 h 120" name="T33"/>
                <a:gd fmla="*/ 1 w 32" name="T34"/>
                <a:gd fmla="*/ 119 h 120" name="T35"/>
                <a:gd fmla="*/ 4 w 32" name="T36"/>
                <a:gd fmla="*/ 120 h 120" name="T37"/>
                <a:gd fmla="*/ 28 w 32" name="T38"/>
                <a:gd fmla="*/ 120 h 120" name="T39"/>
                <a:gd fmla="*/ 31 w 32" name="T40"/>
                <a:gd fmla="*/ 119 h 120" name="T41"/>
                <a:gd fmla="*/ 32 w 32" name="T42"/>
                <a:gd fmla="*/ 116 h 120" name="T43"/>
                <a:gd fmla="*/ 28 w 32" name="T44"/>
                <a:gd fmla="*/ 116 h 12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0" w="32">
                  <a:moveTo>
                    <a:pt x="28" y="116"/>
                  </a:moveTo>
                  <a:cubicBezTo>
                    <a:pt x="28" y="112"/>
                    <a:pt x="28" y="112"/>
                    <a:pt x="28" y="112"/>
                  </a:cubicBezTo>
                  <a:cubicBezTo>
                    <a:pt x="8" y="112"/>
                    <a:pt x="8" y="112"/>
                    <a:pt x="8" y="112"/>
                  </a:cubicBezTo>
                  <a:cubicBezTo>
                    <a:pt x="8" y="8"/>
                    <a:pt x="8" y="8"/>
                    <a:pt x="8" y="8"/>
                  </a:cubicBezTo>
                  <a:cubicBezTo>
                    <a:pt x="24" y="8"/>
                    <a:pt x="24" y="8"/>
                    <a:pt x="24" y="8"/>
                  </a:cubicBezTo>
                  <a:cubicBezTo>
                    <a:pt x="24" y="116"/>
                    <a:pt x="24" y="116"/>
                    <a:pt x="24" y="116"/>
                  </a:cubicBezTo>
                  <a:cubicBezTo>
                    <a:pt x="28" y="116"/>
                    <a:pt x="28" y="116"/>
                    <a:pt x="28" y="116"/>
                  </a:cubicBezTo>
                  <a:cubicBezTo>
                    <a:pt x="28" y="112"/>
                    <a:pt x="28" y="112"/>
                    <a:pt x="28" y="112"/>
                  </a:cubicBezTo>
                  <a:cubicBezTo>
                    <a:pt x="28" y="116"/>
                    <a:pt x="28" y="116"/>
                    <a:pt x="28" y="116"/>
                  </a:cubicBezTo>
                  <a:cubicBezTo>
                    <a:pt x="32" y="116"/>
                    <a:pt x="32" y="116"/>
                    <a:pt x="32" y="116"/>
                  </a:cubicBezTo>
                  <a:cubicBezTo>
                    <a:pt x="32" y="4"/>
                    <a:pt x="32" y="4"/>
                    <a:pt x="32" y="4"/>
                  </a:cubicBezTo>
                  <a:cubicBezTo>
                    <a:pt x="32" y="3"/>
                    <a:pt x="32" y="2"/>
                    <a:pt x="31" y="1"/>
                  </a:cubicBezTo>
                  <a:cubicBezTo>
                    <a:pt x="30" y="0"/>
                    <a:pt x="29" y="0"/>
                    <a:pt x="28" y="0"/>
                  </a:cubicBezTo>
                  <a:cubicBezTo>
                    <a:pt x="4" y="0"/>
                    <a:pt x="4" y="0"/>
                    <a:pt x="4" y="0"/>
                  </a:cubicBezTo>
                  <a:cubicBezTo>
                    <a:pt x="3" y="0"/>
                    <a:pt x="2" y="0"/>
                    <a:pt x="1" y="1"/>
                  </a:cubicBezTo>
                  <a:cubicBezTo>
                    <a:pt x="1" y="2"/>
                    <a:pt x="0" y="3"/>
                    <a:pt x="0" y="4"/>
                  </a:cubicBezTo>
                  <a:cubicBezTo>
                    <a:pt x="0" y="116"/>
                    <a:pt x="0" y="116"/>
                    <a:pt x="0" y="116"/>
                  </a:cubicBezTo>
                  <a:cubicBezTo>
                    <a:pt x="0" y="117"/>
                    <a:pt x="1" y="118"/>
                    <a:pt x="1" y="119"/>
                  </a:cubicBezTo>
                  <a:cubicBezTo>
                    <a:pt x="2" y="119"/>
                    <a:pt x="3" y="120"/>
                    <a:pt x="4" y="120"/>
                  </a:cubicBezTo>
                  <a:cubicBezTo>
                    <a:pt x="28" y="120"/>
                    <a:pt x="28" y="120"/>
                    <a:pt x="28" y="120"/>
                  </a:cubicBezTo>
                  <a:cubicBezTo>
                    <a:pt x="29" y="120"/>
                    <a:pt x="30" y="119"/>
                    <a:pt x="31" y="119"/>
                  </a:cubicBezTo>
                  <a:cubicBezTo>
                    <a:pt x="32" y="118"/>
                    <a:pt x="32" y="117"/>
                    <a:pt x="32" y="116"/>
                  </a:cubicBezTo>
                  <a:lnTo>
                    <a:pt x="28" y="116"/>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34" name="Freeform 970"/>
            <p:cNvSpPr/>
            <p:nvPr/>
          </p:nvSpPr>
          <p:spPr bwMode="auto">
            <a:xfrm>
              <a:off x="8864380" y="5367336"/>
              <a:ext cx="371447" cy="12812"/>
            </a:xfrm>
            <a:custGeom>
              <a:gdLst>
                <a:gd fmla="*/ 188 w 192" name="T0"/>
                <a:gd fmla="*/ 0 h 8" name="T1"/>
                <a:gd fmla="*/ 4 w 192" name="T2"/>
                <a:gd fmla="*/ 0 h 8" name="T3"/>
                <a:gd fmla="*/ 0 w 192" name="T4"/>
                <a:gd fmla="*/ 4 h 8" name="T5"/>
                <a:gd fmla="*/ 4 w 192" name="T6"/>
                <a:gd fmla="*/ 8 h 8" name="T7"/>
                <a:gd fmla="*/ 188 w 192" name="T8"/>
                <a:gd fmla="*/ 8 h 8" name="T9"/>
                <a:gd fmla="*/ 192 w 192" name="T10"/>
                <a:gd fmla="*/ 4 h 8" name="T11"/>
                <a:gd fmla="*/ 188 w 192"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192">
                  <a:moveTo>
                    <a:pt x="188" y="0"/>
                  </a:moveTo>
                  <a:cubicBezTo>
                    <a:pt x="4" y="0"/>
                    <a:pt x="4" y="0"/>
                    <a:pt x="4" y="0"/>
                  </a:cubicBezTo>
                  <a:cubicBezTo>
                    <a:pt x="2" y="0"/>
                    <a:pt x="0" y="2"/>
                    <a:pt x="0" y="4"/>
                  </a:cubicBezTo>
                  <a:cubicBezTo>
                    <a:pt x="0" y="6"/>
                    <a:pt x="2" y="8"/>
                    <a:pt x="4" y="8"/>
                  </a:cubicBezTo>
                  <a:cubicBezTo>
                    <a:pt x="188" y="8"/>
                    <a:pt x="188" y="8"/>
                    <a:pt x="188" y="8"/>
                  </a:cubicBezTo>
                  <a:cubicBezTo>
                    <a:pt x="190" y="8"/>
                    <a:pt x="192" y="6"/>
                    <a:pt x="192" y="4"/>
                  </a:cubicBezTo>
                  <a:cubicBezTo>
                    <a:pt x="192" y="2"/>
                    <a:pt x="190" y="0"/>
                    <a:pt x="188" y="0"/>
                  </a:cubicBezTo>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35" name="Freeform 971"/>
            <p:cNvSpPr/>
            <p:nvPr/>
          </p:nvSpPr>
          <p:spPr bwMode="auto">
            <a:xfrm>
              <a:off x="9069314" y="5175214"/>
              <a:ext cx="51233" cy="51233"/>
            </a:xfrm>
            <a:custGeom>
              <a:gdLst>
                <a:gd fmla="*/ 6 w 24" name="T0"/>
                <a:gd fmla="*/ 18 h 24" name="T1"/>
                <a:gd fmla="*/ 4 w 24" name="T2"/>
                <a:gd fmla="*/ 20 h 24" name="T3"/>
                <a:gd fmla="*/ 12 w 24" name="T4"/>
                <a:gd fmla="*/ 24 h 24" name="T5"/>
                <a:gd fmla="*/ 21 w 24" name="T6"/>
                <a:gd fmla="*/ 20 h 24" name="T7"/>
                <a:gd fmla="*/ 24 w 24" name="T8"/>
                <a:gd fmla="*/ 12 h 24" name="T9"/>
                <a:gd fmla="*/ 21 w 24" name="T10"/>
                <a:gd fmla="*/ 3 h 24" name="T11"/>
                <a:gd fmla="*/ 21 w 24" name="T12"/>
                <a:gd fmla="*/ 3 h 24" name="T13"/>
                <a:gd fmla="*/ 12 w 24" name="T14"/>
                <a:gd fmla="*/ 0 h 24" name="T15"/>
                <a:gd fmla="*/ 4 w 24" name="T16"/>
                <a:gd fmla="*/ 3 h 24" name="T17"/>
                <a:gd fmla="*/ 0 w 24" name="T18"/>
                <a:gd fmla="*/ 12 h 24" name="T19"/>
                <a:gd fmla="*/ 4 w 24" name="T20"/>
                <a:gd fmla="*/ 20 h 24" name="T21"/>
                <a:gd fmla="*/ 6 w 24" name="T22"/>
                <a:gd fmla="*/ 18 h 24" name="T23"/>
                <a:gd fmla="*/ 9 w 24" name="T24"/>
                <a:gd fmla="*/ 15 h 24" name="T25"/>
                <a:gd fmla="*/ 8 w 24" name="T26"/>
                <a:gd fmla="*/ 12 h 24" name="T27"/>
                <a:gd fmla="*/ 9 w 24" name="T28"/>
                <a:gd fmla="*/ 9 h 24" name="T29"/>
                <a:gd fmla="*/ 12 w 24" name="T30"/>
                <a:gd fmla="*/ 8 h 24" name="T31"/>
                <a:gd fmla="*/ 15 w 24" name="T32"/>
                <a:gd fmla="*/ 9 h 24" name="T33"/>
                <a:gd fmla="*/ 15 w 24" name="T34"/>
                <a:gd fmla="*/ 9 h 24" name="T35"/>
                <a:gd fmla="*/ 16 w 24" name="T36"/>
                <a:gd fmla="*/ 12 h 24" name="T37"/>
                <a:gd fmla="*/ 15 w 24" name="T38"/>
                <a:gd fmla="*/ 15 h 24" name="T39"/>
                <a:gd fmla="*/ 12 w 24" name="T40"/>
                <a:gd fmla="*/ 16 h 24" name="T41"/>
                <a:gd fmla="*/ 9 w 24" name="T42"/>
                <a:gd fmla="*/ 15 h 24" name="T43"/>
                <a:gd fmla="*/ 6 w 24" name="T44"/>
                <a:gd fmla="*/ 18 h 2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4" w="24">
                  <a:moveTo>
                    <a:pt x="6" y="18"/>
                  </a:moveTo>
                  <a:cubicBezTo>
                    <a:pt x="4" y="20"/>
                    <a:pt x="4" y="20"/>
                    <a:pt x="4" y="20"/>
                  </a:cubicBezTo>
                  <a:cubicBezTo>
                    <a:pt x="6" y="23"/>
                    <a:pt x="9" y="24"/>
                    <a:pt x="12" y="24"/>
                  </a:cubicBezTo>
                  <a:cubicBezTo>
                    <a:pt x="15" y="24"/>
                    <a:pt x="18" y="23"/>
                    <a:pt x="21" y="20"/>
                  </a:cubicBezTo>
                  <a:cubicBezTo>
                    <a:pt x="23" y="18"/>
                    <a:pt x="24" y="15"/>
                    <a:pt x="24" y="12"/>
                  </a:cubicBezTo>
                  <a:cubicBezTo>
                    <a:pt x="24" y="9"/>
                    <a:pt x="23" y="6"/>
                    <a:pt x="21" y="3"/>
                  </a:cubicBezTo>
                  <a:cubicBezTo>
                    <a:pt x="21" y="3"/>
                    <a:pt x="21" y="3"/>
                    <a:pt x="21" y="3"/>
                  </a:cubicBezTo>
                  <a:cubicBezTo>
                    <a:pt x="18" y="1"/>
                    <a:pt x="15" y="0"/>
                    <a:pt x="12" y="0"/>
                  </a:cubicBezTo>
                  <a:cubicBezTo>
                    <a:pt x="9" y="0"/>
                    <a:pt x="6" y="1"/>
                    <a:pt x="4" y="3"/>
                  </a:cubicBezTo>
                  <a:cubicBezTo>
                    <a:pt x="1" y="6"/>
                    <a:pt x="0" y="9"/>
                    <a:pt x="0" y="12"/>
                  </a:cubicBezTo>
                  <a:cubicBezTo>
                    <a:pt x="0" y="15"/>
                    <a:pt x="1" y="18"/>
                    <a:pt x="4" y="20"/>
                  </a:cubicBezTo>
                  <a:cubicBezTo>
                    <a:pt x="6" y="18"/>
                    <a:pt x="6" y="18"/>
                    <a:pt x="6" y="18"/>
                  </a:cubicBezTo>
                  <a:cubicBezTo>
                    <a:pt x="9" y="15"/>
                    <a:pt x="9" y="15"/>
                    <a:pt x="9" y="15"/>
                  </a:cubicBezTo>
                  <a:cubicBezTo>
                    <a:pt x="9" y="14"/>
                    <a:pt x="8" y="13"/>
                    <a:pt x="8" y="12"/>
                  </a:cubicBezTo>
                  <a:cubicBezTo>
                    <a:pt x="8" y="11"/>
                    <a:pt x="9" y="10"/>
                    <a:pt x="9" y="9"/>
                  </a:cubicBezTo>
                  <a:cubicBezTo>
                    <a:pt x="10" y="8"/>
                    <a:pt x="11" y="8"/>
                    <a:pt x="12" y="8"/>
                  </a:cubicBezTo>
                  <a:cubicBezTo>
                    <a:pt x="13" y="8"/>
                    <a:pt x="14" y="8"/>
                    <a:pt x="15" y="9"/>
                  </a:cubicBezTo>
                  <a:cubicBezTo>
                    <a:pt x="15" y="9"/>
                    <a:pt x="15" y="9"/>
                    <a:pt x="15" y="9"/>
                  </a:cubicBezTo>
                  <a:cubicBezTo>
                    <a:pt x="16" y="10"/>
                    <a:pt x="16" y="11"/>
                    <a:pt x="16" y="12"/>
                  </a:cubicBezTo>
                  <a:cubicBezTo>
                    <a:pt x="16" y="13"/>
                    <a:pt x="16" y="14"/>
                    <a:pt x="15" y="15"/>
                  </a:cubicBezTo>
                  <a:cubicBezTo>
                    <a:pt x="14" y="15"/>
                    <a:pt x="13" y="16"/>
                    <a:pt x="12" y="16"/>
                  </a:cubicBezTo>
                  <a:cubicBezTo>
                    <a:pt x="11" y="16"/>
                    <a:pt x="10" y="15"/>
                    <a:pt x="9" y="15"/>
                  </a:cubicBezTo>
                  <a:lnTo>
                    <a:pt x="6" y="18"/>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36" name="Freeform 972"/>
            <p:cNvSpPr/>
            <p:nvPr/>
          </p:nvSpPr>
          <p:spPr bwMode="auto">
            <a:xfrm>
              <a:off x="9171780" y="5059935"/>
              <a:ext cx="51233" cy="51233"/>
            </a:xfrm>
            <a:custGeom>
              <a:gdLst>
                <a:gd fmla="*/ 6 w 24" name="T0"/>
                <a:gd fmla="*/ 18 h 24" name="T1"/>
                <a:gd fmla="*/ 4 w 24" name="T2"/>
                <a:gd fmla="*/ 20 h 24" name="T3"/>
                <a:gd fmla="*/ 12 w 24" name="T4"/>
                <a:gd fmla="*/ 24 h 24" name="T5"/>
                <a:gd fmla="*/ 21 w 24" name="T6"/>
                <a:gd fmla="*/ 20 h 24" name="T7"/>
                <a:gd fmla="*/ 24 w 24" name="T8"/>
                <a:gd fmla="*/ 12 h 24" name="T9"/>
                <a:gd fmla="*/ 21 w 24" name="T10"/>
                <a:gd fmla="*/ 3 h 24" name="T11"/>
                <a:gd fmla="*/ 21 w 24" name="T12"/>
                <a:gd fmla="*/ 3 h 24" name="T13"/>
                <a:gd fmla="*/ 12 w 24" name="T14"/>
                <a:gd fmla="*/ 0 h 24" name="T15"/>
                <a:gd fmla="*/ 4 w 24" name="T16"/>
                <a:gd fmla="*/ 3 h 24" name="T17"/>
                <a:gd fmla="*/ 0 w 24" name="T18"/>
                <a:gd fmla="*/ 12 h 24" name="T19"/>
                <a:gd fmla="*/ 4 w 24" name="T20"/>
                <a:gd fmla="*/ 20 h 24" name="T21"/>
                <a:gd fmla="*/ 6 w 24" name="T22"/>
                <a:gd fmla="*/ 18 h 24" name="T23"/>
                <a:gd fmla="*/ 9 w 24" name="T24"/>
                <a:gd fmla="*/ 15 h 24" name="T25"/>
                <a:gd fmla="*/ 8 w 24" name="T26"/>
                <a:gd fmla="*/ 12 h 24" name="T27"/>
                <a:gd fmla="*/ 9 w 24" name="T28"/>
                <a:gd fmla="*/ 9 h 24" name="T29"/>
                <a:gd fmla="*/ 12 w 24" name="T30"/>
                <a:gd fmla="*/ 8 h 24" name="T31"/>
                <a:gd fmla="*/ 15 w 24" name="T32"/>
                <a:gd fmla="*/ 9 h 24" name="T33"/>
                <a:gd fmla="*/ 15 w 24" name="T34"/>
                <a:gd fmla="*/ 9 h 24" name="T35"/>
                <a:gd fmla="*/ 16 w 24" name="T36"/>
                <a:gd fmla="*/ 12 h 24" name="T37"/>
                <a:gd fmla="*/ 15 w 24" name="T38"/>
                <a:gd fmla="*/ 15 h 24" name="T39"/>
                <a:gd fmla="*/ 12 w 24" name="T40"/>
                <a:gd fmla="*/ 16 h 24" name="T41"/>
                <a:gd fmla="*/ 9 w 24" name="T42"/>
                <a:gd fmla="*/ 15 h 24" name="T43"/>
                <a:gd fmla="*/ 6 w 24" name="T44"/>
                <a:gd fmla="*/ 18 h 2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4" w="24">
                  <a:moveTo>
                    <a:pt x="6" y="18"/>
                  </a:moveTo>
                  <a:cubicBezTo>
                    <a:pt x="4" y="20"/>
                    <a:pt x="4" y="20"/>
                    <a:pt x="4" y="20"/>
                  </a:cubicBezTo>
                  <a:cubicBezTo>
                    <a:pt x="6" y="23"/>
                    <a:pt x="9" y="24"/>
                    <a:pt x="12" y="24"/>
                  </a:cubicBezTo>
                  <a:cubicBezTo>
                    <a:pt x="15" y="24"/>
                    <a:pt x="18" y="23"/>
                    <a:pt x="21" y="20"/>
                  </a:cubicBezTo>
                  <a:cubicBezTo>
                    <a:pt x="23" y="18"/>
                    <a:pt x="24" y="15"/>
                    <a:pt x="24" y="12"/>
                  </a:cubicBezTo>
                  <a:cubicBezTo>
                    <a:pt x="24" y="9"/>
                    <a:pt x="23" y="6"/>
                    <a:pt x="21" y="3"/>
                  </a:cubicBezTo>
                  <a:cubicBezTo>
                    <a:pt x="21" y="3"/>
                    <a:pt x="21" y="3"/>
                    <a:pt x="21" y="3"/>
                  </a:cubicBezTo>
                  <a:cubicBezTo>
                    <a:pt x="18" y="1"/>
                    <a:pt x="15" y="0"/>
                    <a:pt x="12" y="0"/>
                  </a:cubicBezTo>
                  <a:cubicBezTo>
                    <a:pt x="9" y="0"/>
                    <a:pt x="6" y="1"/>
                    <a:pt x="4" y="3"/>
                  </a:cubicBezTo>
                  <a:cubicBezTo>
                    <a:pt x="1" y="6"/>
                    <a:pt x="0" y="9"/>
                    <a:pt x="0" y="12"/>
                  </a:cubicBezTo>
                  <a:cubicBezTo>
                    <a:pt x="0" y="15"/>
                    <a:pt x="1" y="18"/>
                    <a:pt x="4" y="20"/>
                  </a:cubicBezTo>
                  <a:cubicBezTo>
                    <a:pt x="6" y="18"/>
                    <a:pt x="6" y="18"/>
                    <a:pt x="6" y="18"/>
                  </a:cubicBezTo>
                  <a:cubicBezTo>
                    <a:pt x="9" y="15"/>
                    <a:pt x="9" y="15"/>
                    <a:pt x="9" y="15"/>
                  </a:cubicBezTo>
                  <a:cubicBezTo>
                    <a:pt x="9" y="14"/>
                    <a:pt x="8" y="13"/>
                    <a:pt x="8" y="12"/>
                  </a:cubicBezTo>
                  <a:cubicBezTo>
                    <a:pt x="8" y="11"/>
                    <a:pt x="9" y="10"/>
                    <a:pt x="9" y="9"/>
                  </a:cubicBezTo>
                  <a:cubicBezTo>
                    <a:pt x="10" y="8"/>
                    <a:pt x="11" y="8"/>
                    <a:pt x="12" y="8"/>
                  </a:cubicBezTo>
                  <a:cubicBezTo>
                    <a:pt x="13" y="8"/>
                    <a:pt x="14" y="8"/>
                    <a:pt x="15" y="9"/>
                  </a:cubicBezTo>
                  <a:cubicBezTo>
                    <a:pt x="15" y="9"/>
                    <a:pt x="15" y="9"/>
                    <a:pt x="15" y="9"/>
                  </a:cubicBezTo>
                  <a:cubicBezTo>
                    <a:pt x="16" y="10"/>
                    <a:pt x="16" y="11"/>
                    <a:pt x="16" y="12"/>
                  </a:cubicBezTo>
                  <a:cubicBezTo>
                    <a:pt x="16" y="13"/>
                    <a:pt x="16" y="14"/>
                    <a:pt x="15" y="15"/>
                  </a:cubicBezTo>
                  <a:cubicBezTo>
                    <a:pt x="14" y="15"/>
                    <a:pt x="13" y="16"/>
                    <a:pt x="12" y="16"/>
                  </a:cubicBezTo>
                  <a:cubicBezTo>
                    <a:pt x="11" y="16"/>
                    <a:pt x="10" y="15"/>
                    <a:pt x="9" y="15"/>
                  </a:cubicBezTo>
                  <a:lnTo>
                    <a:pt x="6" y="18"/>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37" name="Freeform 973"/>
            <p:cNvSpPr/>
            <p:nvPr/>
          </p:nvSpPr>
          <p:spPr bwMode="auto">
            <a:xfrm>
              <a:off x="9005268" y="5149598"/>
              <a:ext cx="89663" cy="51233"/>
            </a:xfrm>
            <a:custGeom>
              <a:gdLst>
                <a:gd fmla="*/ 2 w 41" name="T0"/>
                <a:gd fmla="*/ 8 h 25" name="T1"/>
                <a:gd fmla="*/ 34 w 41" name="T2"/>
                <a:gd fmla="*/ 24 h 25" name="T3"/>
                <a:gd fmla="*/ 40 w 41" name="T4"/>
                <a:gd fmla="*/ 23 h 25" name="T5"/>
                <a:gd fmla="*/ 38 w 41" name="T6"/>
                <a:gd fmla="*/ 17 h 25" name="T7"/>
                <a:gd fmla="*/ 6 w 41" name="T8"/>
                <a:gd fmla="*/ 1 h 25" name="T9"/>
                <a:gd fmla="*/ 1 w 41" name="T10"/>
                <a:gd fmla="*/ 3 h 25" name="T11"/>
                <a:gd fmla="*/ 2 w 41" name="T12"/>
                <a:gd fmla="*/ 8 h 25" name="T13"/>
              </a:gdLst>
              <a:cxnLst>
                <a:cxn ang="0">
                  <a:pos x="T0" y="T1"/>
                </a:cxn>
                <a:cxn ang="0">
                  <a:pos x="T2" y="T3"/>
                </a:cxn>
                <a:cxn ang="0">
                  <a:pos x="T4" y="T5"/>
                </a:cxn>
                <a:cxn ang="0">
                  <a:pos x="T6" y="T7"/>
                </a:cxn>
                <a:cxn ang="0">
                  <a:pos x="T8" y="T9"/>
                </a:cxn>
                <a:cxn ang="0">
                  <a:pos x="T10" y="T11"/>
                </a:cxn>
                <a:cxn ang="0">
                  <a:pos x="T12" y="T13"/>
                </a:cxn>
              </a:cxnLst>
              <a:rect b="b" l="0" r="r" t="0"/>
              <a:pathLst>
                <a:path h="25" w="41">
                  <a:moveTo>
                    <a:pt x="2" y="8"/>
                  </a:moveTo>
                  <a:cubicBezTo>
                    <a:pt x="34" y="24"/>
                    <a:pt x="34" y="24"/>
                    <a:pt x="34" y="24"/>
                  </a:cubicBezTo>
                  <a:cubicBezTo>
                    <a:pt x="36" y="25"/>
                    <a:pt x="39" y="25"/>
                    <a:pt x="40" y="23"/>
                  </a:cubicBezTo>
                  <a:cubicBezTo>
                    <a:pt x="41" y="21"/>
                    <a:pt x="40" y="18"/>
                    <a:pt x="38" y="17"/>
                  </a:cubicBezTo>
                  <a:cubicBezTo>
                    <a:pt x="6" y="1"/>
                    <a:pt x="6" y="1"/>
                    <a:pt x="6" y="1"/>
                  </a:cubicBezTo>
                  <a:cubicBezTo>
                    <a:pt x="4" y="0"/>
                    <a:pt x="2" y="1"/>
                    <a:pt x="1" y="3"/>
                  </a:cubicBezTo>
                  <a:cubicBezTo>
                    <a:pt x="0" y="5"/>
                    <a:pt x="0" y="7"/>
                    <a:pt x="2" y="8"/>
                  </a:cubicBezTo>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38" name="Freeform 974"/>
            <p:cNvSpPr/>
            <p:nvPr/>
          </p:nvSpPr>
          <p:spPr bwMode="auto">
            <a:xfrm>
              <a:off x="8915613" y="5162402"/>
              <a:ext cx="76850" cy="76850"/>
            </a:xfrm>
            <a:custGeom>
              <a:gdLst>
                <a:gd fmla="*/ 7 w 41" name="T0"/>
                <a:gd fmla="*/ 40 h 41" name="T1"/>
                <a:gd fmla="*/ 39 w 41" name="T2"/>
                <a:gd fmla="*/ 8 h 41" name="T3"/>
                <a:gd fmla="*/ 39 w 41" name="T4"/>
                <a:gd fmla="*/ 2 h 41" name="T5"/>
                <a:gd fmla="*/ 33 w 41" name="T6"/>
                <a:gd fmla="*/ 2 h 41" name="T7"/>
                <a:gd fmla="*/ 1 w 41" name="T8"/>
                <a:gd fmla="*/ 34 h 41" name="T9"/>
                <a:gd fmla="*/ 1 w 41" name="T10"/>
                <a:gd fmla="*/ 40 h 41" name="T11"/>
                <a:gd fmla="*/ 7 w 41" name="T12"/>
                <a:gd fmla="*/ 40 h 41" name="T13"/>
              </a:gdLst>
              <a:cxnLst>
                <a:cxn ang="0">
                  <a:pos x="T0" y="T1"/>
                </a:cxn>
                <a:cxn ang="0">
                  <a:pos x="T2" y="T3"/>
                </a:cxn>
                <a:cxn ang="0">
                  <a:pos x="T4" y="T5"/>
                </a:cxn>
                <a:cxn ang="0">
                  <a:pos x="T6" y="T7"/>
                </a:cxn>
                <a:cxn ang="0">
                  <a:pos x="T8" y="T9"/>
                </a:cxn>
                <a:cxn ang="0">
                  <a:pos x="T10" y="T11"/>
                </a:cxn>
                <a:cxn ang="0">
                  <a:pos x="T12" y="T13"/>
                </a:cxn>
              </a:cxnLst>
              <a:rect b="b" l="0" r="r" t="0"/>
              <a:pathLst>
                <a:path h="41" w="41">
                  <a:moveTo>
                    <a:pt x="7" y="40"/>
                  </a:moveTo>
                  <a:cubicBezTo>
                    <a:pt x="39" y="8"/>
                    <a:pt x="39" y="8"/>
                    <a:pt x="39" y="8"/>
                  </a:cubicBezTo>
                  <a:cubicBezTo>
                    <a:pt x="41" y="6"/>
                    <a:pt x="41" y="4"/>
                    <a:pt x="39" y="2"/>
                  </a:cubicBezTo>
                  <a:cubicBezTo>
                    <a:pt x="37" y="0"/>
                    <a:pt x="35" y="0"/>
                    <a:pt x="33" y="2"/>
                  </a:cubicBezTo>
                  <a:cubicBezTo>
                    <a:pt x="1" y="34"/>
                    <a:pt x="1" y="34"/>
                    <a:pt x="1" y="34"/>
                  </a:cubicBezTo>
                  <a:cubicBezTo>
                    <a:pt x="0" y="36"/>
                    <a:pt x="0" y="38"/>
                    <a:pt x="1" y="40"/>
                  </a:cubicBezTo>
                  <a:cubicBezTo>
                    <a:pt x="3" y="41"/>
                    <a:pt x="5" y="41"/>
                    <a:pt x="7" y="40"/>
                  </a:cubicBezTo>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39" name="Freeform 975"/>
            <p:cNvSpPr/>
            <p:nvPr/>
          </p:nvSpPr>
          <p:spPr bwMode="auto">
            <a:xfrm>
              <a:off x="9107735" y="5098364"/>
              <a:ext cx="76850" cy="89663"/>
            </a:xfrm>
            <a:custGeom>
              <a:gdLst>
                <a:gd fmla="*/ 7 w 41" name="T0"/>
                <a:gd fmla="*/ 47 h 49" name="T1"/>
                <a:gd fmla="*/ 39 w 41" name="T2"/>
                <a:gd fmla="*/ 7 h 49" name="T3"/>
                <a:gd fmla="*/ 39 w 41" name="T4"/>
                <a:gd fmla="*/ 2 h 49" name="T5"/>
                <a:gd fmla="*/ 33 w 41" name="T6"/>
                <a:gd fmla="*/ 2 h 49" name="T7"/>
                <a:gd fmla="*/ 1 w 41" name="T8"/>
                <a:gd fmla="*/ 42 h 49" name="T9"/>
                <a:gd fmla="*/ 2 w 41" name="T10"/>
                <a:gd fmla="*/ 48 h 49" name="T11"/>
                <a:gd fmla="*/ 7 w 41" name="T12"/>
                <a:gd fmla="*/ 47 h 49" name="T13"/>
              </a:gdLst>
              <a:cxnLst>
                <a:cxn ang="0">
                  <a:pos x="T0" y="T1"/>
                </a:cxn>
                <a:cxn ang="0">
                  <a:pos x="T2" y="T3"/>
                </a:cxn>
                <a:cxn ang="0">
                  <a:pos x="T4" y="T5"/>
                </a:cxn>
                <a:cxn ang="0">
                  <a:pos x="T6" y="T7"/>
                </a:cxn>
                <a:cxn ang="0">
                  <a:pos x="T8" y="T9"/>
                </a:cxn>
                <a:cxn ang="0">
                  <a:pos x="T10" y="T11"/>
                </a:cxn>
                <a:cxn ang="0">
                  <a:pos x="T12" y="T13"/>
                </a:cxn>
              </a:cxnLst>
              <a:rect b="b" l="0" r="r" t="0"/>
              <a:pathLst>
                <a:path h="49" w="41">
                  <a:moveTo>
                    <a:pt x="7" y="47"/>
                  </a:moveTo>
                  <a:cubicBezTo>
                    <a:pt x="39" y="7"/>
                    <a:pt x="39" y="7"/>
                    <a:pt x="39" y="7"/>
                  </a:cubicBezTo>
                  <a:cubicBezTo>
                    <a:pt x="41" y="6"/>
                    <a:pt x="40" y="3"/>
                    <a:pt x="39" y="2"/>
                  </a:cubicBezTo>
                  <a:cubicBezTo>
                    <a:pt x="37" y="0"/>
                    <a:pt x="34" y="1"/>
                    <a:pt x="33" y="2"/>
                  </a:cubicBezTo>
                  <a:cubicBezTo>
                    <a:pt x="1" y="42"/>
                    <a:pt x="1" y="42"/>
                    <a:pt x="1" y="42"/>
                  </a:cubicBezTo>
                  <a:cubicBezTo>
                    <a:pt x="0" y="44"/>
                    <a:pt x="0" y="47"/>
                    <a:pt x="2" y="48"/>
                  </a:cubicBezTo>
                  <a:cubicBezTo>
                    <a:pt x="3" y="49"/>
                    <a:pt x="6" y="49"/>
                    <a:pt x="7" y="47"/>
                  </a:cubicBezTo>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grpSp>
      <p:grpSp>
        <p:nvGrpSpPr>
          <p:cNvPr id="40" name="组合 39"/>
          <p:cNvGrpSpPr/>
          <p:nvPr/>
        </p:nvGrpSpPr>
        <p:grpSpPr>
          <a:xfrm>
            <a:off x="2375714" y="3027229"/>
            <a:ext cx="722860" cy="726841"/>
            <a:chOff x="7929365" y="5034318"/>
            <a:chExt cx="371447" cy="384251"/>
          </a:xfrm>
          <a:solidFill>
            <a:schemeClr val="tx1"/>
          </a:solidFill>
        </p:grpSpPr>
        <p:sp>
          <p:nvSpPr>
            <p:cNvPr id="41" name="Freeform 988"/>
            <p:cNvSpPr/>
            <p:nvPr/>
          </p:nvSpPr>
          <p:spPr bwMode="auto">
            <a:xfrm>
              <a:off x="7929365" y="5085552"/>
              <a:ext cx="333017" cy="333017"/>
            </a:xfrm>
            <a:custGeom>
              <a:gdLst>
                <a:gd fmla="*/ 160 w 168" name="T0"/>
                <a:gd fmla="*/ 84 h 168" name="T1"/>
                <a:gd fmla="*/ 138 w 168" name="T2"/>
                <a:gd fmla="*/ 138 h 168" name="T3"/>
                <a:gd fmla="*/ 84 w 168" name="T4"/>
                <a:gd fmla="*/ 160 h 168" name="T5"/>
                <a:gd fmla="*/ 30 w 168" name="T6"/>
                <a:gd fmla="*/ 138 h 168" name="T7"/>
                <a:gd fmla="*/ 8 w 168" name="T8"/>
                <a:gd fmla="*/ 84 h 168" name="T9"/>
                <a:gd fmla="*/ 30 w 168" name="T10"/>
                <a:gd fmla="*/ 30 h 168" name="T11"/>
                <a:gd fmla="*/ 84 w 168" name="T12"/>
                <a:gd fmla="*/ 8 h 168" name="T13"/>
                <a:gd fmla="*/ 88 w 168" name="T14"/>
                <a:gd fmla="*/ 4 h 168" name="T15"/>
                <a:gd fmla="*/ 84 w 168" name="T16"/>
                <a:gd fmla="*/ 0 h 168" name="T17"/>
                <a:gd fmla="*/ 0 w 168" name="T18"/>
                <a:gd fmla="*/ 84 h 168" name="T19"/>
                <a:gd fmla="*/ 84 w 168" name="T20"/>
                <a:gd fmla="*/ 168 h 168" name="T21"/>
                <a:gd fmla="*/ 168 w 168" name="T22"/>
                <a:gd fmla="*/ 84 h 168" name="T23"/>
                <a:gd fmla="*/ 164 w 168" name="T24"/>
                <a:gd fmla="*/ 80 h 168" name="T25"/>
                <a:gd fmla="*/ 160 w 168" name="T26"/>
                <a:gd fmla="*/ 84 h 16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8" w="168">
                  <a:moveTo>
                    <a:pt x="160" y="84"/>
                  </a:moveTo>
                  <a:cubicBezTo>
                    <a:pt x="160" y="105"/>
                    <a:pt x="152" y="124"/>
                    <a:pt x="138" y="138"/>
                  </a:cubicBezTo>
                  <a:cubicBezTo>
                    <a:pt x="124" y="151"/>
                    <a:pt x="105" y="160"/>
                    <a:pt x="84" y="160"/>
                  </a:cubicBezTo>
                  <a:cubicBezTo>
                    <a:pt x="63" y="160"/>
                    <a:pt x="44" y="151"/>
                    <a:pt x="30" y="138"/>
                  </a:cubicBezTo>
                  <a:cubicBezTo>
                    <a:pt x="17" y="124"/>
                    <a:pt x="8" y="105"/>
                    <a:pt x="8" y="84"/>
                  </a:cubicBezTo>
                  <a:cubicBezTo>
                    <a:pt x="8" y="63"/>
                    <a:pt x="17" y="44"/>
                    <a:pt x="30" y="30"/>
                  </a:cubicBezTo>
                  <a:cubicBezTo>
                    <a:pt x="44" y="16"/>
                    <a:pt x="63" y="8"/>
                    <a:pt x="84" y="8"/>
                  </a:cubicBezTo>
                  <a:cubicBezTo>
                    <a:pt x="86" y="8"/>
                    <a:pt x="88" y="6"/>
                    <a:pt x="88" y="4"/>
                  </a:cubicBezTo>
                  <a:cubicBezTo>
                    <a:pt x="88" y="2"/>
                    <a:pt x="86" y="0"/>
                    <a:pt x="84" y="0"/>
                  </a:cubicBezTo>
                  <a:cubicBezTo>
                    <a:pt x="38" y="0"/>
                    <a:pt x="0" y="37"/>
                    <a:pt x="0" y="84"/>
                  </a:cubicBezTo>
                  <a:cubicBezTo>
                    <a:pt x="0" y="130"/>
                    <a:pt x="38" y="168"/>
                    <a:pt x="84" y="168"/>
                  </a:cubicBezTo>
                  <a:cubicBezTo>
                    <a:pt x="131" y="168"/>
                    <a:pt x="168" y="130"/>
                    <a:pt x="168" y="84"/>
                  </a:cubicBezTo>
                  <a:cubicBezTo>
                    <a:pt x="168" y="82"/>
                    <a:pt x="166" y="80"/>
                    <a:pt x="164" y="80"/>
                  </a:cubicBezTo>
                  <a:cubicBezTo>
                    <a:pt x="162" y="80"/>
                    <a:pt x="160" y="82"/>
                    <a:pt x="160"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42" name="Freeform 989"/>
            <p:cNvSpPr/>
            <p:nvPr/>
          </p:nvSpPr>
          <p:spPr bwMode="auto">
            <a:xfrm>
              <a:off x="8044644" y="5200831"/>
              <a:ext cx="89663" cy="89663"/>
            </a:xfrm>
            <a:custGeom>
              <a:gdLst>
                <a:gd fmla="*/ 44 w 48" name="T0"/>
                <a:gd fmla="*/ 24 h 48" name="T1"/>
                <a:gd fmla="*/ 40 w 48" name="T2"/>
                <a:gd fmla="*/ 24 h 48" name="T3"/>
                <a:gd fmla="*/ 35 w 48" name="T4"/>
                <a:gd fmla="*/ 35 h 48" name="T5"/>
                <a:gd fmla="*/ 24 w 48" name="T6"/>
                <a:gd fmla="*/ 40 h 48" name="T7"/>
                <a:gd fmla="*/ 13 w 48" name="T8"/>
                <a:gd fmla="*/ 35 h 48" name="T9"/>
                <a:gd fmla="*/ 8 w 48" name="T10"/>
                <a:gd fmla="*/ 24 h 48" name="T11"/>
                <a:gd fmla="*/ 13 w 48" name="T12"/>
                <a:gd fmla="*/ 13 h 48" name="T13"/>
                <a:gd fmla="*/ 24 w 48" name="T14"/>
                <a:gd fmla="*/ 8 h 48" name="T15"/>
                <a:gd fmla="*/ 35 w 48" name="T16"/>
                <a:gd fmla="*/ 13 h 48" name="T17"/>
                <a:gd fmla="*/ 40 w 48" name="T18"/>
                <a:gd fmla="*/ 24 h 48" name="T19"/>
                <a:gd fmla="*/ 44 w 48" name="T20"/>
                <a:gd fmla="*/ 24 h 48" name="T21"/>
                <a:gd fmla="*/ 48 w 48" name="T22"/>
                <a:gd fmla="*/ 24 h 48" name="T23"/>
                <a:gd fmla="*/ 24 w 48" name="T24"/>
                <a:gd fmla="*/ 0 h 48" name="T25"/>
                <a:gd fmla="*/ 0 w 48" name="T26"/>
                <a:gd fmla="*/ 24 h 48" name="T27"/>
                <a:gd fmla="*/ 24 w 48" name="T28"/>
                <a:gd fmla="*/ 48 h 48" name="T29"/>
                <a:gd fmla="*/ 48 w 48" name="T30"/>
                <a:gd fmla="*/ 24 h 48" name="T31"/>
                <a:gd fmla="*/ 44 w 48" name="T32"/>
                <a:gd fmla="*/ 24 h 4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8" w="48">
                  <a:moveTo>
                    <a:pt x="44" y="24"/>
                  </a:moveTo>
                  <a:cubicBezTo>
                    <a:pt x="40" y="24"/>
                    <a:pt x="40" y="24"/>
                    <a:pt x="40" y="24"/>
                  </a:cubicBezTo>
                  <a:cubicBezTo>
                    <a:pt x="40" y="28"/>
                    <a:pt x="38" y="32"/>
                    <a:pt x="35" y="35"/>
                  </a:cubicBezTo>
                  <a:cubicBezTo>
                    <a:pt x="33" y="38"/>
                    <a:pt x="29" y="40"/>
                    <a:pt x="24" y="40"/>
                  </a:cubicBezTo>
                  <a:cubicBezTo>
                    <a:pt x="20" y="40"/>
                    <a:pt x="16" y="38"/>
                    <a:pt x="13" y="35"/>
                  </a:cubicBezTo>
                  <a:cubicBezTo>
                    <a:pt x="10" y="32"/>
                    <a:pt x="8" y="28"/>
                    <a:pt x="8" y="24"/>
                  </a:cubicBezTo>
                  <a:cubicBezTo>
                    <a:pt x="8" y="19"/>
                    <a:pt x="10" y="15"/>
                    <a:pt x="13" y="13"/>
                  </a:cubicBezTo>
                  <a:cubicBezTo>
                    <a:pt x="16" y="10"/>
                    <a:pt x="20" y="8"/>
                    <a:pt x="24" y="8"/>
                  </a:cubicBezTo>
                  <a:cubicBezTo>
                    <a:pt x="29" y="8"/>
                    <a:pt x="33" y="10"/>
                    <a:pt x="35" y="13"/>
                  </a:cubicBezTo>
                  <a:cubicBezTo>
                    <a:pt x="38" y="15"/>
                    <a:pt x="40" y="19"/>
                    <a:pt x="40" y="24"/>
                  </a:cubicBezTo>
                  <a:cubicBezTo>
                    <a:pt x="44" y="24"/>
                    <a:pt x="44" y="24"/>
                    <a:pt x="44" y="24"/>
                  </a:cubicBezTo>
                  <a:cubicBezTo>
                    <a:pt x="48" y="24"/>
                    <a:pt x="48" y="24"/>
                    <a:pt x="48" y="24"/>
                  </a:cubicBezTo>
                  <a:cubicBezTo>
                    <a:pt x="48" y="11"/>
                    <a:pt x="37" y="0"/>
                    <a:pt x="24" y="0"/>
                  </a:cubicBezTo>
                  <a:cubicBezTo>
                    <a:pt x="11" y="0"/>
                    <a:pt x="0" y="11"/>
                    <a:pt x="0" y="24"/>
                  </a:cubicBezTo>
                  <a:cubicBezTo>
                    <a:pt x="0" y="37"/>
                    <a:pt x="11" y="48"/>
                    <a:pt x="24" y="48"/>
                  </a:cubicBezTo>
                  <a:cubicBezTo>
                    <a:pt x="37" y="48"/>
                    <a:pt x="48" y="37"/>
                    <a:pt x="48" y="24"/>
                  </a:cubicBezTo>
                  <a:lnTo>
                    <a:pt x="44" y="2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43" name="Freeform 990"/>
            <p:cNvSpPr/>
            <p:nvPr/>
          </p:nvSpPr>
          <p:spPr bwMode="auto">
            <a:xfrm>
              <a:off x="8108682" y="5277681"/>
              <a:ext cx="102467" cy="89663"/>
            </a:xfrm>
            <a:custGeom>
              <a:gdLst>
                <a:gd fmla="*/ 48 w 49" name="T0"/>
                <a:gd fmla="*/ 42 h 49" name="T1"/>
                <a:gd fmla="*/ 7 w 49" name="T2"/>
                <a:gd fmla="*/ 1 h 49" name="T3"/>
                <a:gd fmla="*/ 1 w 49" name="T4"/>
                <a:gd fmla="*/ 1 h 49" name="T5"/>
                <a:gd fmla="*/ 1 w 49" name="T6"/>
                <a:gd fmla="*/ 7 h 49" name="T7"/>
                <a:gd fmla="*/ 42 w 49" name="T8"/>
                <a:gd fmla="*/ 47 h 49" name="T9"/>
                <a:gd fmla="*/ 48 w 49" name="T10"/>
                <a:gd fmla="*/ 47 h 49" name="T11"/>
                <a:gd fmla="*/ 48 w 49" name="T12"/>
                <a:gd fmla="*/ 42 h 49" name="T13"/>
              </a:gdLst>
              <a:cxnLst>
                <a:cxn ang="0">
                  <a:pos x="T0" y="T1"/>
                </a:cxn>
                <a:cxn ang="0">
                  <a:pos x="T2" y="T3"/>
                </a:cxn>
                <a:cxn ang="0">
                  <a:pos x="T4" y="T5"/>
                </a:cxn>
                <a:cxn ang="0">
                  <a:pos x="T6" y="T7"/>
                </a:cxn>
                <a:cxn ang="0">
                  <a:pos x="T8" y="T9"/>
                </a:cxn>
                <a:cxn ang="0">
                  <a:pos x="T10" y="T11"/>
                </a:cxn>
                <a:cxn ang="0">
                  <a:pos x="T12" y="T13"/>
                </a:cxn>
              </a:cxnLst>
              <a:rect b="b" l="0" r="r" t="0"/>
              <a:pathLst>
                <a:path h="49" w="49">
                  <a:moveTo>
                    <a:pt x="48" y="42"/>
                  </a:moveTo>
                  <a:cubicBezTo>
                    <a:pt x="7" y="1"/>
                    <a:pt x="7" y="1"/>
                    <a:pt x="7" y="1"/>
                  </a:cubicBezTo>
                  <a:cubicBezTo>
                    <a:pt x="6" y="0"/>
                    <a:pt x="3" y="0"/>
                    <a:pt x="1" y="1"/>
                  </a:cubicBezTo>
                  <a:cubicBezTo>
                    <a:pt x="0" y="3"/>
                    <a:pt x="0" y="5"/>
                    <a:pt x="1" y="7"/>
                  </a:cubicBezTo>
                  <a:cubicBezTo>
                    <a:pt x="42" y="47"/>
                    <a:pt x="42" y="47"/>
                    <a:pt x="42" y="47"/>
                  </a:cubicBezTo>
                  <a:cubicBezTo>
                    <a:pt x="43" y="49"/>
                    <a:pt x="46" y="49"/>
                    <a:pt x="48" y="47"/>
                  </a:cubicBezTo>
                  <a:cubicBezTo>
                    <a:pt x="49" y="46"/>
                    <a:pt x="49" y="43"/>
                    <a:pt x="48" y="42"/>
                  </a:cubicBezTo>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44" name="Freeform 991"/>
            <p:cNvSpPr/>
            <p:nvPr/>
          </p:nvSpPr>
          <p:spPr bwMode="auto">
            <a:xfrm>
              <a:off x="8121495" y="5239252"/>
              <a:ext cx="140896" cy="12812"/>
            </a:xfrm>
            <a:custGeom>
              <a:gdLst>
                <a:gd fmla="*/ 4 w 66" name="T0"/>
                <a:gd fmla="*/ 8 h 8" name="T1"/>
                <a:gd fmla="*/ 62 w 66" name="T2"/>
                <a:gd fmla="*/ 8 h 8" name="T3"/>
                <a:gd fmla="*/ 66 w 66" name="T4"/>
                <a:gd fmla="*/ 4 h 8" name="T5"/>
                <a:gd fmla="*/ 62 w 66" name="T6"/>
                <a:gd fmla="*/ 0 h 8" name="T7"/>
                <a:gd fmla="*/ 4 w 66" name="T8"/>
                <a:gd fmla="*/ 0 h 8" name="T9"/>
                <a:gd fmla="*/ 0 w 66" name="T10"/>
                <a:gd fmla="*/ 4 h 8" name="T11"/>
                <a:gd fmla="*/ 4 w 66"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66">
                  <a:moveTo>
                    <a:pt x="4" y="8"/>
                  </a:moveTo>
                  <a:cubicBezTo>
                    <a:pt x="62" y="8"/>
                    <a:pt x="62" y="8"/>
                    <a:pt x="62" y="8"/>
                  </a:cubicBezTo>
                  <a:cubicBezTo>
                    <a:pt x="64" y="8"/>
                    <a:pt x="66" y="6"/>
                    <a:pt x="66" y="4"/>
                  </a:cubicBezTo>
                  <a:cubicBezTo>
                    <a:pt x="66" y="2"/>
                    <a:pt x="64" y="0"/>
                    <a:pt x="62" y="0"/>
                  </a:cubicBezTo>
                  <a:cubicBezTo>
                    <a:pt x="4" y="0"/>
                    <a:pt x="4" y="0"/>
                    <a:pt x="4" y="0"/>
                  </a:cubicBezTo>
                  <a:cubicBezTo>
                    <a:pt x="1" y="0"/>
                    <a:pt x="0" y="2"/>
                    <a:pt x="0" y="4"/>
                  </a:cubicBezTo>
                  <a:cubicBezTo>
                    <a:pt x="0" y="6"/>
                    <a:pt x="1" y="8"/>
                    <a:pt x="4" y="8"/>
                  </a:cubicBezTo>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45" name="Freeform 992"/>
            <p:cNvSpPr/>
            <p:nvPr/>
          </p:nvSpPr>
          <p:spPr bwMode="auto">
            <a:xfrm>
              <a:off x="8083065" y="5085552"/>
              <a:ext cx="12812" cy="128084"/>
            </a:xfrm>
            <a:custGeom>
              <a:gdLst>
                <a:gd fmla="*/ 8 w 8" name="T0"/>
                <a:gd fmla="*/ 62 h 66" name="T1"/>
                <a:gd fmla="*/ 8 w 8" name="T2"/>
                <a:gd fmla="*/ 4 h 66" name="T3"/>
                <a:gd fmla="*/ 4 w 8" name="T4"/>
                <a:gd fmla="*/ 0 h 66" name="T5"/>
                <a:gd fmla="*/ 0 w 8" name="T6"/>
                <a:gd fmla="*/ 4 h 66" name="T7"/>
                <a:gd fmla="*/ 0 w 8" name="T8"/>
                <a:gd fmla="*/ 62 h 66" name="T9"/>
                <a:gd fmla="*/ 4 w 8" name="T10"/>
                <a:gd fmla="*/ 66 h 66" name="T11"/>
                <a:gd fmla="*/ 8 w 8" name="T12"/>
                <a:gd fmla="*/ 62 h 66" name="T13"/>
              </a:gdLst>
              <a:cxnLst>
                <a:cxn ang="0">
                  <a:pos x="T0" y="T1"/>
                </a:cxn>
                <a:cxn ang="0">
                  <a:pos x="T2" y="T3"/>
                </a:cxn>
                <a:cxn ang="0">
                  <a:pos x="T4" y="T5"/>
                </a:cxn>
                <a:cxn ang="0">
                  <a:pos x="T6" y="T7"/>
                </a:cxn>
                <a:cxn ang="0">
                  <a:pos x="T8" y="T9"/>
                </a:cxn>
                <a:cxn ang="0">
                  <a:pos x="T10" y="T11"/>
                </a:cxn>
                <a:cxn ang="0">
                  <a:pos x="T12" y="T13"/>
                </a:cxn>
              </a:cxnLst>
              <a:rect b="b" l="0" r="r" t="0"/>
              <a:pathLst>
                <a:path h="66" w="8">
                  <a:moveTo>
                    <a:pt x="8" y="62"/>
                  </a:moveTo>
                  <a:cubicBezTo>
                    <a:pt x="8" y="4"/>
                    <a:pt x="8" y="4"/>
                    <a:pt x="8" y="4"/>
                  </a:cubicBezTo>
                  <a:cubicBezTo>
                    <a:pt x="8" y="2"/>
                    <a:pt x="6" y="0"/>
                    <a:pt x="4" y="0"/>
                  </a:cubicBezTo>
                  <a:cubicBezTo>
                    <a:pt x="2" y="0"/>
                    <a:pt x="0" y="2"/>
                    <a:pt x="0" y="4"/>
                  </a:cubicBezTo>
                  <a:cubicBezTo>
                    <a:pt x="0" y="62"/>
                    <a:pt x="0" y="62"/>
                    <a:pt x="0" y="62"/>
                  </a:cubicBezTo>
                  <a:cubicBezTo>
                    <a:pt x="0" y="65"/>
                    <a:pt x="2" y="66"/>
                    <a:pt x="4" y="66"/>
                  </a:cubicBezTo>
                  <a:cubicBezTo>
                    <a:pt x="6" y="66"/>
                    <a:pt x="8" y="65"/>
                    <a:pt x="8" y="62"/>
                  </a:cubicBezTo>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sp>
          <p:nvSpPr>
            <p:cNvPr id="46" name="Freeform 993"/>
            <p:cNvSpPr/>
            <p:nvPr/>
          </p:nvSpPr>
          <p:spPr bwMode="auto">
            <a:xfrm>
              <a:off x="8108682" y="5034318"/>
              <a:ext cx="192130" cy="192130"/>
            </a:xfrm>
            <a:custGeom>
              <a:gdLst>
                <a:gd fmla="*/ 92 w 96" name="T0"/>
                <a:gd fmla="*/ 92 h 96" name="T1"/>
                <a:gd fmla="*/ 96 w 96" name="T2"/>
                <a:gd fmla="*/ 92 h 96" name="T3"/>
                <a:gd fmla="*/ 4 w 96" name="T4"/>
                <a:gd fmla="*/ 0 h 96" name="T5"/>
                <a:gd fmla="*/ 1 w 96" name="T6"/>
                <a:gd fmla="*/ 1 h 96" name="T7"/>
                <a:gd fmla="*/ 0 w 96" name="T8"/>
                <a:gd fmla="*/ 4 h 96" name="T9"/>
                <a:gd fmla="*/ 0 w 96" name="T10"/>
                <a:gd fmla="*/ 73 h 96" name="T11"/>
                <a:gd fmla="*/ 1 w 96" name="T12"/>
                <a:gd fmla="*/ 76 h 96" name="T13"/>
                <a:gd fmla="*/ 4 w 96" name="T14"/>
                <a:gd fmla="*/ 77 h 96" name="T15"/>
                <a:gd fmla="*/ 15 w 96" name="T16"/>
                <a:gd fmla="*/ 81 h 96" name="T17"/>
                <a:gd fmla="*/ 19 w 96" name="T18"/>
                <a:gd fmla="*/ 92 h 96" name="T19"/>
                <a:gd fmla="*/ 20 w 96" name="T20"/>
                <a:gd fmla="*/ 95 h 96" name="T21"/>
                <a:gd fmla="*/ 23 w 96" name="T22"/>
                <a:gd fmla="*/ 96 h 96" name="T23"/>
                <a:gd fmla="*/ 92 w 96" name="T24"/>
                <a:gd fmla="*/ 96 h 96" name="T25"/>
                <a:gd fmla="*/ 95 w 96" name="T26"/>
                <a:gd fmla="*/ 95 h 96" name="T27"/>
                <a:gd fmla="*/ 96 w 96" name="T28"/>
                <a:gd fmla="*/ 92 h 96" name="T29"/>
                <a:gd fmla="*/ 92 w 96" name="T30"/>
                <a:gd fmla="*/ 92 h 96" name="T31"/>
                <a:gd fmla="*/ 92 w 96" name="T32"/>
                <a:gd fmla="*/ 88 h 96" name="T33"/>
                <a:gd fmla="*/ 23 w 96" name="T34"/>
                <a:gd fmla="*/ 88 h 96" name="T35"/>
                <a:gd fmla="*/ 23 w 96" name="T36"/>
                <a:gd fmla="*/ 92 h 96" name="T37"/>
                <a:gd fmla="*/ 27 w 96" name="T38"/>
                <a:gd fmla="*/ 92 h 96" name="T39"/>
                <a:gd fmla="*/ 4 w 96" name="T40"/>
                <a:gd fmla="*/ 69 h 96" name="T41"/>
                <a:gd fmla="*/ 4 w 96" name="T42"/>
                <a:gd fmla="*/ 73 h 96" name="T43"/>
                <a:gd fmla="*/ 8 w 96" name="T44"/>
                <a:gd fmla="*/ 73 h 96" name="T45"/>
                <a:gd fmla="*/ 8 w 96" name="T46"/>
                <a:gd fmla="*/ 4 h 96" name="T47"/>
                <a:gd fmla="*/ 4 w 96" name="T48"/>
                <a:gd fmla="*/ 4 h 96" name="T49"/>
                <a:gd fmla="*/ 4 w 96" name="T50"/>
                <a:gd fmla="*/ 8 h 96" name="T51"/>
                <a:gd fmla="*/ 64 w 96" name="T52"/>
                <a:gd fmla="*/ 32 h 96" name="T53"/>
                <a:gd fmla="*/ 88 w 96" name="T54"/>
                <a:gd fmla="*/ 92 h 96" name="T55"/>
                <a:gd fmla="*/ 92 w 96" name="T56"/>
                <a:gd fmla="*/ 92 h 96" name="T57"/>
                <a:gd fmla="*/ 92 w 96" name="T58"/>
                <a:gd fmla="*/ 88 h 96" name="T59"/>
                <a:gd fmla="*/ 92 w 96" name="T60"/>
                <a:gd fmla="*/ 92 h 9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6" w="96">
                  <a:moveTo>
                    <a:pt x="92" y="92"/>
                  </a:moveTo>
                  <a:cubicBezTo>
                    <a:pt x="96" y="92"/>
                    <a:pt x="96" y="92"/>
                    <a:pt x="96" y="92"/>
                  </a:cubicBezTo>
                  <a:cubicBezTo>
                    <a:pt x="96" y="41"/>
                    <a:pt x="55" y="0"/>
                    <a:pt x="4" y="0"/>
                  </a:cubicBezTo>
                  <a:cubicBezTo>
                    <a:pt x="3" y="0"/>
                    <a:pt x="2" y="0"/>
                    <a:pt x="1" y="1"/>
                  </a:cubicBezTo>
                  <a:cubicBezTo>
                    <a:pt x="1" y="2"/>
                    <a:pt x="0" y="3"/>
                    <a:pt x="0" y="4"/>
                  </a:cubicBezTo>
                  <a:cubicBezTo>
                    <a:pt x="0" y="73"/>
                    <a:pt x="0" y="73"/>
                    <a:pt x="0" y="73"/>
                  </a:cubicBezTo>
                  <a:cubicBezTo>
                    <a:pt x="0" y="74"/>
                    <a:pt x="1" y="75"/>
                    <a:pt x="1" y="76"/>
                  </a:cubicBezTo>
                  <a:cubicBezTo>
                    <a:pt x="2" y="76"/>
                    <a:pt x="3" y="77"/>
                    <a:pt x="4" y="77"/>
                  </a:cubicBezTo>
                  <a:cubicBezTo>
                    <a:pt x="8" y="77"/>
                    <a:pt x="12" y="78"/>
                    <a:pt x="15" y="81"/>
                  </a:cubicBezTo>
                  <a:cubicBezTo>
                    <a:pt x="18" y="84"/>
                    <a:pt x="19" y="88"/>
                    <a:pt x="19" y="92"/>
                  </a:cubicBezTo>
                  <a:cubicBezTo>
                    <a:pt x="19" y="93"/>
                    <a:pt x="20" y="94"/>
                    <a:pt x="20" y="95"/>
                  </a:cubicBezTo>
                  <a:cubicBezTo>
                    <a:pt x="21" y="95"/>
                    <a:pt x="22" y="96"/>
                    <a:pt x="23" y="96"/>
                  </a:cubicBezTo>
                  <a:cubicBezTo>
                    <a:pt x="92" y="96"/>
                    <a:pt x="92" y="96"/>
                    <a:pt x="92" y="96"/>
                  </a:cubicBezTo>
                  <a:cubicBezTo>
                    <a:pt x="93" y="96"/>
                    <a:pt x="94" y="95"/>
                    <a:pt x="95" y="95"/>
                  </a:cubicBezTo>
                  <a:cubicBezTo>
                    <a:pt x="96" y="94"/>
                    <a:pt x="96" y="93"/>
                    <a:pt x="96" y="92"/>
                  </a:cubicBezTo>
                  <a:cubicBezTo>
                    <a:pt x="92" y="92"/>
                    <a:pt x="92" y="92"/>
                    <a:pt x="92" y="92"/>
                  </a:cubicBezTo>
                  <a:cubicBezTo>
                    <a:pt x="92" y="88"/>
                    <a:pt x="92" y="88"/>
                    <a:pt x="92" y="88"/>
                  </a:cubicBezTo>
                  <a:cubicBezTo>
                    <a:pt x="23" y="88"/>
                    <a:pt x="23" y="88"/>
                    <a:pt x="23" y="88"/>
                  </a:cubicBezTo>
                  <a:cubicBezTo>
                    <a:pt x="23" y="92"/>
                    <a:pt x="23" y="92"/>
                    <a:pt x="23" y="92"/>
                  </a:cubicBezTo>
                  <a:cubicBezTo>
                    <a:pt x="27" y="92"/>
                    <a:pt x="27" y="92"/>
                    <a:pt x="27" y="92"/>
                  </a:cubicBezTo>
                  <a:cubicBezTo>
                    <a:pt x="27" y="79"/>
                    <a:pt x="17" y="69"/>
                    <a:pt x="4" y="69"/>
                  </a:cubicBezTo>
                  <a:cubicBezTo>
                    <a:pt x="4" y="73"/>
                    <a:pt x="4" y="73"/>
                    <a:pt x="4" y="73"/>
                  </a:cubicBezTo>
                  <a:cubicBezTo>
                    <a:pt x="8" y="73"/>
                    <a:pt x="8" y="73"/>
                    <a:pt x="8" y="73"/>
                  </a:cubicBezTo>
                  <a:cubicBezTo>
                    <a:pt x="8" y="4"/>
                    <a:pt x="8" y="4"/>
                    <a:pt x="8" y="4"/>
                  </a:cubicBezTo>
                  <a:cubicBezTo>
                    <a:pt x="4" y="4"/>
                    <a:pt x="4" y="4"/>
                    <a:pt x="4" y="4"/>
                  </a:cubicBezTo>
                  <a:cubicBezTo>
                    <a:pt x="4" y="8"/>
                    <a:pt x="4" y="8"/>
                    <a:pt x="4" y="8"/>
                  </a:cubicBezTo>
                  <a:cubicBezTo>
                    <a:pt x="27" y="8"/>
                    <a:pt x="48" y="17"/>
                    <a:pt x="64" y="32"/>
                  </a:cubicBezTo>
                  <a:cubicBezTo>
                    <a:pt x="79" y="48"/>
                    <a:pt x="88" y="69"/>
                    <a:pt x="88" y="92"/>
                  </a:cubicBezTo>
                  <a:cubicBezTo>
                    <a:pt x="92" y="92"/>
                    <a:pt x="92" y="92"/>
                    <a:pt x="92" y="92"/>
                  </a:cubicBezTo>
                  <a:cubicBezTo>
                    <a:pt x="92" y="88"/>
                    <a:pt x="92" y="88"/>
                    <a:pt x="92" y="88"/>
                  </a:cubicBezTo>
                  <a:lnTo>
                    <a:pt x="92" y="92"/>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p>
          </p:txBody>
        </p:sp>
      </p:grpSp>
      <p:sp>
        <p:nvSpPr>
          <p:cNvPr id="47" name="矩形 46"/>
          <p:cNvSpPr/>
          <p:nvPr/>
        </p:nvSpPr>
        <p:spPr>
          <a:xfrm>
            <a:off x="5087160" y="4005988"/>
            <a:ext cx="2159264" cy="984504"/>
          </a:xfrm>
          <a:prstGeom prst="rect">
            <a:avLst/>
          </a:prstGeom>
        </p:spPr>
        <p:txBody>
          <a:bodyPr wrap="square">
            <a:spAutoFit/>
          </a:bodyPr>
          <a:lstStyle/>
          <a:p>
            <a:pPr algn="ctr"/>
            <a:r>
              <a:rPr altLang="zh-CN" lang="en-US" sz="1465">
                <a:latin charset="-122" panose="02010600040101010101" pitchFamily="2" typeface="华文细黑"/>
                <a:ea charset="-122" pitchFamily="2" typeface="华文细黑"/>
              </a:rPr>
              <a:t>A designer can use default text to simulate what text would look like.</a:t>
            </a:r>
          </a:p>
        </p:txBody>
      </p:sp>
      <p:sp>
        <p:nvSpPr>
          <p:cNvPr id="48" name="矩形 47"/>
          <p:cNvSpPr/>
          <p:nvPr/>
        </p:nvSpPr>
        <p:spPr>
          <a:xfrm>
            <a:off x="5013147" y="3695054"/>
            <a:ext cx="2307292" cy="375666"/>
          </a:xfrm>
          <a:prstGeom prst="rect">
            <a:avLst/>
          </a:prstGeom>
        </p:spPr>
        <p:txBody>
          <a:bodyPr wrap="square">
            <a:spAutoFit/>
          </a:bodyPr>
          <a:lstStyle/>
          <a:p>
            <a:pPr algn="ctr"/>
            <a:r>
              <a:rPr altLang="zh-CN" lang="en-US" sz="1865">
                <a:latin charset="-122" panose="02010600040101010101" pitchFamily="2" typeface="华文细黑"/>
                <a:ea charset="-122" pitchFamily="2" typeface="华文细黑"/>
              </a:rPr>
              <a:t>KRYWORD</a:t>
            </a:r>
          </a:p>
        </p:txBody>
      </p:sp>
      <p:sp>
        <p:nvSpPr>
          <p:cNvPr id="49" name="矩形 48"/>
          <p:cNvSpPr/>
          <p:nvPr/>
        </p:nvSpPr>
        <p:spPr>
          <a:xfrm>
            <a:off x="8500409" y="3561740"/>
            <a:ext cx="2159264" cy="984504"/>
          </a:xfrm>
          <a:prstGeom prst="rect">
            <a:avLst/>
          </a:prstGeom>
        </p:spPr>
        <p:txBody>
          <a:bodyPr wrap="square">
            <a:spAutoFit/>
          </a:bodyPr>
          <a:lstStyle/>
          <a:p>
            <a:pPr algn="ctr"/>
            <a:r>
              <a:rPr altLang="zh-CN" lang="en-US" sz="1465">
                <a:latin charset="-122" panose="02010600040101010101" pitchFamily="2" typeface="华文细黑"/>
                <a:ea charset="-122" pitchFamily="2" typeface="华文细黑"/>
              </a:rPr>
              <a:t>A designer can use default text to simulate what text would look like.</a:t>
            </a:r>
          </a:p>
        </p:txBody>
      </p:sp>
      <p:sp>
        <p:nvSpPr>
          <p:cNvPr id="50" name="矩形 49"/>
          <p:cNvSpPr/>
          <p:nvPr/>
        </p:nvSpPr>
        <p:spPr>
          <a:xfrm>
            <a:off x="8426394" y="3250806"/>
            <a:ext cx="2307292" cy="375666"/>
          </a:xfrm>
          <a:prstGeom prst="rect">
            <a:avLst/>
          </a:prstGeom>
        </p:spPr>
        <p:txBody>
          <a:bodyPr wrap="square">
            <a:spAutoFit/>
          </a:bodyPr>
          <a:lstStyle/>
          <a:p>
            <a:pPr algn="ctr"/>
            <a:r>
              <a:rPr altLang="zh-CN" lang="en-US" sz="1865">
                <a:latin charset="-122" panose="02010600040101010101" pitchFamily="2" typeface="华文细黑"/>
                <a:ea charset="-122" pitchFamily="2" typeface="华文细黑"/>
              </a:rPr>
              <a:t>KRYWORD</a:t>
            </a:r>
          </a:p>
        </p:txBody>
      </p:sp>
      <p:grpSp>
        <p:nvGrpSpPr>
          <p:cNvPr id="51" name="组合 50"/>
          <p:cNvGrpSpPr/>
          <p:nvPr/>
        </p:nvGrpSpPr>
        <p:grpSpPr>
          <a:xfrm>
            <a:off x="-6508" y="258236"/>
            <a:ext cx="4151250" cy="1200863"/>
            <a:chOff x="-259891" y="-1"/>
            <a:chExt cx="4151250" cy="1200863"/>
          </a:xfrm>
        </p:grpSpPr>
        <p:sp>
          <p:nvSpPr>
            <p:cNvPr id="52" name="图文框 51"/>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53" name="图片 52"/>
            <p:cNvPicPr>
              <a:picLocks noChangeAspect="1"/>
            </p:cNvPicPr>
            <p:nvPr/>
          </p:nvPicPr>
          <p:blipFill>
            <a:blip r:embed="rId2">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54" name="文本框 53"/>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55" name="文本框 54"/>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等腰三角形 3"/>
          <p:cNvSpPr/>
          <p:nvPr/>
        </p:nvSpPr>
        <p:spPr>
          <a:xfrm>
            <a:off x="2500164" y="1750549"/>
            <a:ext cx="2191973" cy="18896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7" name="等腰三角形 6"/>
          <p:cNvSpPr/>
          <p:nvPr/>
        </p:nvSpPr>
        <p:spPr>
          <a:xfrm>
            <a:off x="2813629" y="2016786"/>
            <a:ext cx="1892577" cy="1631532"/>
          </a:xfrm>
          <a:prstGeom prst="triangl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tx1"/>
              </a:solidFill>
            </a:endParaRPr>
          </a:p>
        </p:txBody>
      </p:sp>
      <p:sp>
        <p:nvSpPr>
          <p:cNvPr id="11" name="等腰三角形 10"/>
          <p:cNvSpPr/>
          <p:nvPr/>
        </p:nvSpPr>
        <p:spPr>
          <a:xfrm>
            <a:off x="4704838" y="1752192"/>
            <a:ext cx="2191973" cy="18896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tx1"/>
              </a:solidFill>
            </a:endParaRPr>
          </a:p>
        </p:txBody>
      </p:sp>
      <p:sp>
        <p:nvSpPr>
          <p:cNvPr id="12" name="等腰三角形 11"/>
          <p:cNvSpPr/>
          <p:nvPr/>
        </p:nvSpPr>
        <p:spPr>
          <a:xfrm>
            <a:off x="5018302" y="2018429"/>
            <a:ext cx="1892577" cy="1631532"/>
          </a:xfrm>
          <a:prstGeom prst="triangl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tx1"/>
              </a:solidFill>
            </a:endParaRPr>
          </a:p>
        </p:txBody>
      </p:sp>
      <p:sp>
        <p:nvSpPr>
          <p:cNvPr id="14" name="等腰三角形 13"/>
          <p:cNvSpPr/>
          <p:nvPr/>
        </p:nvSpPr>
        <p:spPr>
          <a:xfrm>
            <a:off x="1391478" y="3649960"/>
            <a:ext cx="2191973" cy="18896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tx1"/>
              </a:solidFill>
            </a:endParaRPr>
          </a:p>
        </p:txBody>
      </p:sp>
      <p:sp>
        <p:nvSpPr>
          <p:cNvPr id="15" name="等腰三角形 14"/>
          <p:cNvSpPr/>
          <p:nvPr/>
        </p:nvSpPr>
        <p:spPr>
          <a:xfrm>
            <a:off x="1692242" y="3903497"/>
            <a:ext cx="1892577" cy="1631532"/>
          </a:xfrm>
          <a:prstGeom prst="triangl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tx1"/>
              </a:solidFill>
            </a:endParaRPr>
          </a:p>
        </p:txBody>
      </p:sp>
      <p:sp>
        <p:nvSpPr>
          <p:cNvPr id="17" name="等腰三角形 16"/>
          <p:cNvSpPr/>
          <p:nvPr/>
        </p:nvSpPr>
        <p:spPr>
          <a:xfrm>
            <a:off x="3596151" y="3651603"/>
            <a:ext cx="2191973" cy="18896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tx1"/>
              </a:solidFill>
            </a:endParaRPr>
          </a:p>
        </p:txBody>
      </p:sp>
      <p:sp>
        <p:nvSpPr>
          <p:cNvPr id="18" name="等腰三角形 17"/>
          <p:cNvSpPr/>
          <p:nvPr/>
        </p:nvSpPr>
        <p:spPr>
          <a:xfrm>
            <a:off x="3896916" y="3905139"/>
            <a:ext cx="1892577" cy="1631532"/>
          </a:xfrm>
          <a:prstGeom prst="triangl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tx1"/>
              </a:solidFill>
            </a:endParaRPr>
          </a:p>
        </p:txBody>
      </p:sp>
      <p:sp>
        <p:nvSpPr>
          <p:cNvPr id="20" name="等腰三角形 19"/>
          <p:cNvSpPr/>
          <p:nvPr/>
        </p:nvSpPr>
        <p:spPr>
          <a:xfrm>
            <a:off x="5809986" y="3649960"/>
            <a:ext cx="2191973" cy="18896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tx1"/>
              </a:solidFill>
            </a:endParaRPr>
          </a:p>
        </p:txBody>
      </p:sp>
      <p:sp>
        <p:nvSpPr>
          <p:cNvPr id="21" name="等腰三角形 20"/>
          <p:cNvSpPr/>
          <p:nvPr/>
        </p:nvSpPr>
        <p:spPr>
          <a:xfrm>
            <a:off x="6110750" y="3903497"/>
            <a:ext cx="1892577" cy="1631532"/>
          </a:xfrm>
          <a:prstGeom prst="triangl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tx1"/>
              </a:solidFill>
            </a:endParaRPr>
          </a:p>
        </p:txBody>
      </p:sp>
      <p:sp>
        <p:nvSpPr>
          <p:cNvPr id="22" name="TextBox 21"/>
          <p:cNvSpPr txBox="1"/>
          <p:nvPr/>
        </p:nvSpPr>
        <p:spPr>
          <a:xfrm>
            <a:off x="3160136" y="3128400"/>
            <a:ext cx="1151255" cy="294894"/>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ctr"/>
            <a:r>
              <a:rPr altLang="zh-CN" lang="en-US" sz="1335">
                <a:solidFill>
                  <a:schemeClr val="tx1"/>
                </a:solidFill>
              </a:rPr>
              <a:t>YOUR TEXT</a:t>
            </a:r>
          </a:p>
        </p:txBody>
      </p:sp>
      <p:sp>
        <p:nvSpPr>
          <p:cNvPr id="23" name="TextBox 22"/>
          <p:cNvSpPr txBox="1"/>
          <p:nvPr/>
        </p:nvSpPr>
        <p:spPr>
          <a:xfrm>
            <a:off x="3501031" y="2665922"/>
            <a:ext cx="522605" cy="457200"/>
          </a:xfrm>
          <a:prstGeom prst="rect">
            <a:avLst/>
          </a:prstGeom>
          <a:noFill/>
        </p:spPr>
        <p:txBody>
          <a:bodyPr rtlCol="0" wrap="none">
            <a:spAutoFit/>
          </a:bodyPr>
          <a:lstStyle>
            <a:defPPr>
              <a:defRPr lang="zh-CN"/>
            </a:defPPr>
            <a:lvl1pPr algn="r">
              <a:defRPr sz="1200">
                <a:solidFill>
                  <a:srgbClr val="BC362D"/>
                </a:solidFill>
                <a:latin charset="0" pitchFamily="34" typeface="Arial Rounded MT Bold"/>
              </a:defRPr>
            </a:lvl1pPr>
          </a:lstStyle>
          <a:p>
            <a:r>
              <a:rPr altLang="zh-CN" lang="en-US" sz="2400">
                <a:solidFill>
                  <a:schemeClr val="tx1"/>
                </a:solidFill>
              </a:rPr>
              <a:t>01</a:t>
            </a:r>
          </a:p>
        </p:txBody>
      </p:sp>
      <p:sp>
        <p:nvSpPr>
          <p:cNvPr id="24" name="TextBox 23"/>
          <p:cNvSpPr txBox="1"/>
          <p:nvPr/>
        </p:nvSpPr>
        <p:spPr>
          <a:xfrm>
            <a:off x="5374894" y="3128399"/>
            <a:ext cx="1151255" cy="294894"/>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ctr"/>
            <a:r>
              <a:rPr altLang="zh-CN" lang="en-US" sz="1335">
                <a:solidFill>
                  <a:schemeClr val="tx1"/>
                </a:solidFill>
              </a:rPr>
              <a:t>YOUR TEXT</a:t>
            </a:r>
          </a:p>
        </p:txBody>
      </p:sp>
      <p:sp>
        <p:nvSpPr>
          <p:cNvPr id="25" name="TextBox 24"/>
          <p:cNvSpPr txBox="1"/>
          <p:nvPr/>
        </p:nvSpPr>
        <p:spPr>
          <a:xfrm>
            <a:off x="5715788" y="2665921"/>
            <a:ext cx="522605" cy="457200"/>
          </a:xfrm>
          <a:prstGeom prst="rect">
            <a:avLst/>
          </a:prstGeom>
          <a:noFill/>
        </p:spPr>
        <p:txBody>
          <a:bodyPr rtlCol="0" wrap="none">
            <a:spAutoFit/>
          </a:bodyPr>
          <a:lstStyle>
            <a:defPPr>
              <a:defRPr lang="zh-CN"/>
            </a:defPPr>
            <a:lvl1pPr algn="r">
              <a:defRPr sz="1200">
                <a:solidFill>
                  <a:srgbClr val="F09C2A"/>
                </a:solidFill>
                <a:latin charset="0" pitchFamily="34" typeface="Arial Rounded MT Bold"/>
              </a:defRPr>
            </a:lvl1pPr>
          </a:lstStyle>
          <a:p>
            <a:r>
              <a:rPr altLang="zh-CN" lang="en-US" sz="2400">
                <a:solidFill>
                  <a:schemeClr val="tx1"/>
                </a:solidFill>
              </a:rPr>
              <a:t>02</a:t>
            </a:r>
          </a:p>
        </p:txBody>
      </p:sp>
      <p:sp>
        <p:nvSpPr>
          <p:cNvPr id="26" name="TextBox 25"/>
          <p:cNvSpPr txBox="1"/>
          <p:nvPr/>
        </p:nvSpPr>
        <p:spPr>
          <a:xfrm>
            <a:off x="2067885" y="5025890"/>
            <a:ext cx="1151255" cy="294894"/>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ctr"/>
            <a:r>
              <a:rPr altLang="zh-CN" lang="en-US" sz="1335">
                <a:solidFill>
                  <a:schemeClr val="tx1"/>
                </a:solidFill>
              </a:rPr>
              <a:t>YOUR TEXT</a:t>
            </a:r>
          </a:p>
        </p:txBody>
      </p:sp>
      <p:sp>
        <p:nvSpPr>
          <p:cNvPr id="27" name="TextBox 26"/>
          <p:cNvSpPr txBox="1"/>
          <p:nvPr/>
        </p:nvSpPr>
        <p:spPr>
          <a:xfrm>
            <a:off x="2317541" y="4563412"/>
            <a:ext cx="522605" cy="457200"/>
          </a:xfrm>
          <a:prstGeom prst="rect">
            <a:avLst/>
          </a:prstGeom>
          <a:noFill/>
        </p:spPr>
        <p:txBody>
          <a:bodyPr rtlCol="0" wrap="none">
            <a:spAutoFit/>
          </a:bodyPr>
          <a:lstStyle>
            <a:defPPr>
              <a:defRPr lang="zh-CN"/>
            </a:defPPr>
            <a:lvl1pPr>
              <a:defRPr sz="1200">
                <a:solidFill>
                  <a:srgbClr val="86A150"/>
                </a:solidFill>
                <a:latin charset="0" pitchFamily="34" typeface="Arial Rounded MT Bold"/>
              </a:defRPr>
            </a:lvl1pPr>
          </a:lstStyle>
          <a:p>
            <a:r>
              <a:rPr altLang="zh-CN" lang="en-US" sz="2400">
                <a:solidFill>
                  <a:schemeClr val="tx1"/>
                </a:solidFill>
              </a:rPr>
              <a:t>03</a:t>
            </a:r>
          </a:p>
        </p:txBody>
      </p:sp>
      <p:sp>
        <p:nvSpPr>
          <p:cNvPr id="28" name="TextBox 27"/>
          <p:cNvSpPr txBox="1"/>
          <p:nvPr/>
        </p:nvSpPr>
        <p:spPr>
          <a:xfrm>
            <a:off x="4235555" y="5028037"/>
            <a:ext cx="1151255" cy="294894"/>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ctr"/>
            <a:r>
              <a:rPr altLang="zh-CN" lang="en-US" sz="1335">
                <a:solidFill>
                  <a:schemeClr val="tx1"/>
                </a:solidFill>
              </a:rPr>
              <a:t>YOUR TEXT</a:t>
            </a:r>
          </a:p>
        </p:txBody>
      </p:sp>
      <p:sp>
        <p:nvSpPr>
          <p:cNvPr id="29" name="TextBox 28"/>
          <p:cNvSpPr txBox="1"/>
          <p:nvPr/>
        </p:nvSpPr>
        <p:spPr>
          <a:xfrm>
            <a:off x="4485210" y="4565559"/>
            <a:ext cx="522605" cy="457200"/>
          </a:xfrm>
          <a:prstGeom prst="rect">
            <a:avLst/>
          </a:prstGeom>
          <a:noFill/>
        </p:spPr>
        <p:txBody>
          <a:bodyPr rtlCol="0" wrap="none">
            <a:spAutoFit/>
          </a:bodyPr>
          <a:lstStyle>
            <a:defPPr>
              <a:defRPr lang="zh-CN"/>
            </a:defPPr>
            <a:lvl1pPr>
              <a:defRPr b="0" sz="1200">
                <a:solidFill>
                  <a:srgbClr val="338288"/>
                </a:solidFill>
                <a:latin charset="0" pitchFamily="34" typeface="Arial Rounded MT Bold"/>
              </a:defRPr>
            </a:lvl1pPr>
          </a:lstStyle>
          <a:p>
            <a:r>
              <a:rPr altLang="zh-CN" lang="en-US" sz="2400">
                <a:solidFill>
                  <a:schemeClr val="tx1"/>
                </a:solidFill>
              </a:rPr>
              <a:t>04</a:t>
            </a:r>
          </a:p>
        </p:txBody>
      </p:sp>
      <p:sp>
        <p:nvSpPr>
          <p:cNvPr id="30" name="TextBox 29"/>
          <p:cNvSpPr txBox="1"/>
          <p:nvPr/>
        </p:nvSpPr>
        <p:spPr>
          <a:xfrm>
            <a:off x="6486392" y="5028037"/>
            <a:ext cx="1151255" cy="294894"/>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ctr"/>
            <a:r>
              <a:rPr altLang="zh-CN" lang="en-US" sz="1335">
                <a:solidFill>
                  <a:schemeClr val="tx1"/>
                </a:solidFill>
              </a:rPr>
              <a:t>YOUR TEXT</a:t>
            </a:r>
          </a:p>
        </p:txBody>
      </p:sp>
      <p:sp>
        <p:nvSpPr>
          <p:cNvPr id="31" name="TextBox 30"/>
          <p:cNvSpPr txBox="1"/>
          <p:nvPr/>
        </p:nvSpPr>
        <p:spPr>
          <a:xfrm>
            <a:off x="6736049" y="4565559"/>
            <a:ext cx="522605" cy="457200"/>
          </a:xfrm>
          <a:prstGeom prst="rect">
            <a:avLst/>
          </a:prstGeom>
          <a:noFill/>
        </p:spPr>
        <p:txBody>
          <a:bodyPr rtlCol="0" wrap="none">
            <a:spAutoFit/>
          </a:bodyPr>
          <a:lstStyle>
            <a:defPPr>
              <a:defRPr lang="zh-CN"/>
            </a:defPPr>
            <a:lvl1pPr>
              <a:defRPr sz="1200">
                <a:solidFill>
                  <a:srgbClr val="3382BA"/>
                </a:solidFill>
                <a:latin charset="0" pitchFamily="34" typeface="Arial Rounded MT Bold"/>
              </a:defRPr>
            </a:lvl1pPr>
          </a:lstStyle>
          <a:p>
            <a:r>
              <a:rPr altLang="zh-CN" lang="en-US" sz="2400">
                <a:solidFill>
                  <a:schemeClr val="tx1"/>
                </a:solidFill>
              </a:rPr>
              <a:t>05</a:t>
            </a:r>
          </a:p>
        </p:txBody>
      </p:sp>
      <p:sp>
        <p:nvSpPr>
          <p:cNvPr id="32" name="TextBox 31"/>
          <p:cNvSpPr txBox="1"/>
          <p:nvPr/>
        </p:nvSpPr>
        <p:spPr>
          <a:xfrm>
            <a:off x="8592279" y="2084851"/>
            <a:ext cx="2087391" cy="335280"/>
          </a:xfrm>
          <a:prstGeom prst="rect">
            <a:avLst/>
          </a:prstGeom>
          <a:noFill/>
        </p:spPr>
        <p:txBody>
          <a:bodyPr rtlCol="0" wrap="square">
            <a:spAutoFit/>
          </a:bodyPr>
          <a:lstStyle>
            <a:defPPr>
              <a:defRPr lang="zh-CN"/>
            </a:defPPr>
            <a:lvl1pPr>
              <a:defRPr sz="2400">
                <a:solidFill>
                  <a:srgbClr val="232B36"/>
                </a:solidFill>
                <a:latin charset="0" pitchFamily="34" typeface="Arial Rounded MT Bold"/>
              </a:defRPr>
            </a:lvl1pPr>
          </a:lstStyle>
          <a:p>
            <a:r>
              <a:rPr altLang="zh-CN" lang="en-US" sz="1600">
                <a:solidFill>
                  <a:schemeClr val="tx1"/>
                </a:solidFill>
              </a:rPr>
              <a:t>ADD YOUR TEXT</a:t>
            </a:r>
          </a:p>
        </p:txBody>
      </p:sp>
      <p:sp>
        <p:nvSpPr>
          <p:cNvPr id="33" name="TextBox 32"/>
          <p:cNvSpPr txBox="1"/>
          <p:nvPr/>
        </p:nvSpPr>
        <p:spPr>
          <a:xfrm>
            <a:off x="8592278" y="2370872"/>
            <a:ext cx="2557661" cy="2736342"/>
          </a:xfrm>
          <a:prstGeom prst="rect">
            <a:avLst/>
          </a:prstGeom>
          <a:noFill/>
        </p:spPr>
        <p:txBody>
          <a:bodyPr rtlCol="0" wrap="square">
            <a:spAutoFit/>
          </a:bodyPr>
          <a:lstStyle/>
          <a:p>
            <a:r>
              <a:rPr altLang="zh-CN" lang="en-US" sz="1335">
                <a:latin charset="0" panose="020b0502040204020203" pitchFamily="34" typeface="Segoe UI Light"/>
              </a:rPr>
              <a:t>Add your text here. Add your text here. Add your text here. Add your text here. Add your text here. Add your text here. Add your text here. Add your text here.  </a:t>
            </a:r>
          </a:p>
          <a:p>
            <a:endParaRPr altLang="zh-CN" lang="en-US" sz="1335">
              <a:latin charset="0" panose="020b0502040204020203" pitchFamily="34" typeface="Segoe UI Light"/>
            </a:endParaRPr>
          </a:p>
          <a:p>
            <a:r>
              <a:rPr altLang="zh-CN" lang="en-US" sz="1335">
                <a:latin charset="0" panose="020b0502040204020203" pitchFamily="34" typeface="Segoe UI Light"/>
              </a:rPr>
              <a:t>Add your text here. Add your text here. Add your text here. Add your text here. </a:t>
            </a:r>
          </a:p>
          <a:p>
            <a:endParaRPr altLang="zh-CN" lang="en-US" sz="1335">
              <a:latin charset="0" panose="020b0502040204020203" pitchFamily="34" typeface="Segoe UI Light"/>
            </a:endParaRPr>
          </a:p>
          <a:p>
            <a:r>
              <a:rPr altLang="zh-CN" lang="en-US" sz="1335">
                <a:latin charset="0" panose="020b0502040204020203" pitchFamily="34" typeface="Segoe UI Light"/>
              </a:rPr>
              <a:t>Add your text here. Add your text here. Add your text here. </a:t>
            </a:r>
          </a:p>
        </p:txBody>
      </p:sp>
      <p:grpSp>
        <p:nvGrpSpPr>
          <p:cNvPr id="34" name="组合 33"/>
          <p:cNvGrpSpPr/>
          <p:nvPr/>
        </p:nvGrpSpPr>
        <p:grpSpPr>
          <a:xfrm>
            <a:off x="-6508" y="258236"/>
            <a:ext cx="4151250" cy="1200863"/>
            <a:chOff x="-259891" y="-1"/>
            <a:chExt cx="4151250" cy="1200863"/>
          </a:xfrm>
        </p:grpSpPr>
        <p:sp>
          <p:nvSpPr>
            <p:cNvPr id="35" name="图文框 34"/>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36" name="图片 35"/>
            <p:cNvPicPr>
              <a:picLocks noChangeAspect="1"/>
            </p:cNvPicPr>
            <p:nvPr/>
          </p:nvPicPr>
          <p:blipFill>
            <a:blip r:embed="rId2">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37" name="文本框 36"/>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38" name="文本框 37"/>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4177893" y="190222"/>
            <a:ext cx="7736107" cy="6927508"/>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rot="1029016">
            <a:off x="521061" y="1548367"/>
            <a:ext cx="3966765" cy="3519317"/>
          </a:xfrm>
          <a:prstGeom prst="rect">
            <a:avLst/>
          </a:prstGeom>
        </p:spPr>
      </p:pic>
      <p:sp>
        <p:nvSpPr>
          <p:cNvPr id="9" name="文本框 8"/>
          <p:cNvSpPr txBox="1"/>
          <p:nvPr/>
        </p:nvSpPr>
        <p:spPr>
          <a:xfrm>
            <a:off x="1385930" y="2377002"/>
            <a:ext cx="4710069" cy="1844040"/>
          </a:xfrm>
          <a:prstGeom prst="rect">
            <a:avLst/>
          </a:prstGeom>
          <a:noFill/>
        </p:spPr>
        <p:txBody>
          <a:bodyPr rtlCol="0" wrap="square">
            <a:spAutoFit/>
          </a:bodyPr>
          <a:lstStyle/>
          <a:p>
            <a:pPr algn="dist"/>
            <a:r>
              <a:rPr altLang="zh-CN" lang="en-US" smtClean="0" sz="11500">
                <a:latin charset="0" panose="020b0806030902050204" pitchFamily="34" typeface="Impact"/>
              </a:rPr>
              <a:t>PART04</a:t>
            </a:r>
          </a:p>
        </p:txBody>
      </p:sp>
      <p:sp>
        <p:nvSpPr>
          <p:cNvPr id="10" name="文本框 9"/>
          <p:cNvSpPr txBox="1"/>
          <p:nvPr/>
        </p:nvSpPr>
        <p:spPr>
          <a:xfrm>
            <a:off x="1426874" y="4024700"/>
            <a:ext cx="4578142" cy="579120"/>
          </a:xfrm>
          <a:prstGeom prst="rect">
            <a:avLst/>
          </a:prstGeom>
          <a:noFill/>
        </p:spPr>
        <p:txBody>
          <a:bodyPr rtlCol="0" wrap="square">
            <a:spAutoFit/>
          </a:bodyPr>
          <a:lstStyle/>
          <a:p>
            <a:pPr algn="dist"/>
            <a:r>
              <a:rPr altLang="en-US" lang="zh-CN" smtClean="0" sz="3200">
                <a:latin charset="-122" panose="02000000000000000000" pitchFamily="2" typeface="方正兰亭粗黑简体"/>
                <a:ea charset="-122" panose="02000000000000000000" pitchFamily="2" typeface="方正兰亭粗黑简体"/>
              </a:rPr>
              <a:t>投资回报分析</a:t>
            </a:r>
          </a:p>
        </p:txBody>
      </p:sp>
    </p:spTree>
  </p:cSld>
  <p:clrMapOvr>
    <a:masterClrMapping/>
  </p:clrMapOvr>
  <p:transition spd="slow">
    <p:randomBar dir="vert"/>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4792321" y="1604798"/>
            <a:ext cx="7405151" cy="1182009"/>
          </a:xfrm>
          <a:prstGeom prst="rect">
            <a:avLst/>
          </a:prstGeom>
          <a:gradFill>
            <a:gsLst>
              <a:gs pos="100000">
                <a:srgbClr val="2E5DAA"/>
              </a:gs>
              <a:gs pos="56000">
                <a:srgbClr val="F3A3A8"/>
              </a:gs>
            </a:gsLst>
            <a:lin ang="3600000" scaled="0"/>
          </a:gradFill>
          <a:ln w="19050">
            <a:noFill/>
          </a:ln>
        </p:spPr>
        <p:txBody>
          <a:bodyPr anchor="ctr" rtlCol="0"/>
          <a:lstStyle/>
          <a:p>
            <a:pPr algn="ctr"/>
            <a:endParaRPr altLang="en-US" lang="zh-CN" sz="2400">
              <a:solidFill>
                <a:schemeClr val="bg1"/>
              </a:solidFill>
            </a:endParaRPr>
          </a:p>
        </p:txBody>
      </p:sp>
      <p:sp>
        <p:nvSpPr>
          <p:cNvPr id="9" name="矩形 8"/>
          <p:cNvSpPr/>
          <p:nvPr/>
        </p:nvSpPr>
        <p:spPr>
          <a:xfrm>
            <a:off x="5158007" y="1796819"/>
            <a:ext cx="6490935" cy="659892"/>
          </a:xfrm>
          <a:prstGeom prst="rect">
            <a:avLst/>
          </a:prstGeom>
        </p:spPr>
        <p:txBody>
          <a:bodyPr wrap="square">
            <a:spAutoFit/>
          </a:bodyPr>
          <a:lstStyle/>
          <a:p>
            <a:r>
              <a:rPr altLang="zh-CN" lang="en-US" sz="1865">
                <a:solidFill>
                  <a:schemeClr val="bg1"/>
                </a:solidFill>
                <a:latin charset="-122" panose="02010600040101010101" pitchFamily="2" typeface="华文细黑"/>
                <a:ea charset="-122" pitchFamily="2" typeface="华文细黑"/>
              </a:rPr>
              <a:t>A designer can use default text to simulate what text would look like.</a:t>
            </a:r>
          </a:p>
        </p:txBody>
      </p:sp>
      <p:sp>
        <p:nvSpPr>
          <p:cNvPr id="10" name="矩形 9"/>
          <p:cNvSpPr/>
          <p:nvPr/>
        </p:nvSpPr>
        <p:spPr>
          <a:xfrm>
            <a:off x="5889379" y="3062610"/>
            <a:ext cx="6308092" cy="1182009"/>
          </a:xfrm>
          <a:prstGeom prst="rect">
            <a:avLst/>
          </a:prstGeom>
          <a:gradFill>
            <a:gsLst>
              <a:gs pos="100000">
                <a:srgbClr val="2E5DAA"/>
              </a:gs>
              <a:gs pos="56000">
                <a:srgbClr val="F3A3A8"/>
              </a:gs>
            </a:gsLst>
            <a:lin ang="3600000" scaled="0"/>
          </a:gradFill>
          <a:ln w="19050">
            <a:noFill/>
          </a:ln>
        </p:spPr>
        <p:txBody>
          <a:bodyPr anchor="ctr" rtlCol="0"/>
          <a:lstStyle/>
          <a:p>
            <a:pPr algn="ctr"/>
            <a:endParaRPr altLang="en-US" lang="zh-CN" sz="2400">
              <a:solidFill>
                <a:schemeClr val="bg1"/>
              </a:solidFill>
            </a:endParaRPr>
          </a:p>
        </p:txBody>
      </p:sp>
      <p:sp>
        <p:nvSpPr>
          <p:cNvPr id="12" name="矩形 11"/>
          <p:cNvSpPr/>
          <p:nvPr/>
        </p:nvSpPr>
        <p:spPr>
          <a:xfrm>
            <a:off x="6255066" y="3254629"/>
            <a:ext cx="5393876" cy="659892"/>
          </a:xfrm>
          <a:prstGeom prst="rect">
            <a:avLst/>
          </a:prstGeom>
        </p:spPr>
        <p:txBody>
          <a:bodyPr wrap="square">
            <a:spAutoFit/>
          </a:bodyPr>
          <a:lstStyle/>
          <a:p>
            <a:r>
              <a:rPr altLang="zh-CN" lang="en-US" sz="1865">
                <a:solidFill>
                  <a:schemeClr val="bg1"/>
                </a:solidFill>
                <a:latin charset="-122" panose="02010600040101010101" pitchFamily="2" typeface="华文细黑"/>
                <a:ea charset="-122" pitchFamily="2" typeface="华文细黑"/>
              </a:rPr>
              <a:t>A designer can use default text to simulate what text would look like.</a:t>
            </a:r>
          </a:p>
        </p:txBody>
      </p:sp>
      <p:sp>
        <p:nvSpPr>
          <p:cNvPr id="13" name="矩形 12"/>
          <p:cNvSpPr/>
          <p:nvPr/>
        </p:nvSpPr>
        <p:spPr>
          <a:xfrm>
            <a:off x="4060947" y="4520421"/>
            <a:ext cx="8136524" cy="1182009"/>
          </a:xfrm>
          <a:prstGeom prst="rect">
            <a:avLst/>
          </a:prstGeom>
          <a:gradFill>
            <a:gsLst>
              <a:gs pos="100000">
                <a:srgbClr val="2E5DAA"/>
              </a:gs>
              <a:gs pos="56000">
                <a:srgbClr val="F3A3A8"/>
              </a:gs>
            </a:gsLst>
            <a:lin ang="3600000" scaled="0"/>
          </a:gradFill>
          <a:ln w="19050">
            <a:noFill/>
          </a:ln>
        </p:spPr>
        <p:txBody>
          <a:bodyPr anchor="ctr" rtlCol="0"/>
          <a:lstStyle/>
          <a:p>
            <a:pPr algn="ctr"/>
            <a:endParaRPr altLang="en-US" lang="zh-CN" sz="2400">
              <a:solidFill>
                <a:schemeClr val="bg1"/>
              </a:solidFill>
            </a:endParaRPr>
          </a:p>
        </p:txBody>
      </p:sp>
      <p:sp>
        <p:nvSpPr>
          <p:cNvPr id="15" name="矩形 14"/>
          <p:cNvSpPr/>
          <p:nvPr/>
        </p:nvSpPr>
        <p:spPr>
          <a:xfrm>
            <a:off x="4609477" y="4712441"/>
            <a:ext cx="7039464" cy="659892"/>
          </a:xfrm>
          <a:prstGeom prst="rect">
            <a:avLst/>
          </a:prstGeom>
        </p:spPr>
        <p:txBody>
          <a:bodyPr wrap="square">
            <a:spAutoFit/>
          </a:bodyPr>
          <a:lstStyle/>
          <a:p>
            <a:r>
              <a:rPr altLang="zh-CN" lang="en-US" sz="1865">
                <a:solidFill>
                  <a:schemeClr val="bg1"/>
                </a:solidFill>
                <a:latin charset="-122" panose="02010600040101010101" pitchFamily="2" typeface="华文细黑"/>
                <a:ea charset="-122" pitchFamily="2" typeface="华文细黑"/>
              </a:rPr>
              <a:t>A designer can use default text to simulate what text would look like.</a:t>
            </a:r>
          </a:p>
        </p:txBody>
      </p:sp>
      <p:sp>
        <p:nvSpPr>
          <p:cNvPr id="16" name="矩形 15"/>
          <p:cNvSpPr/>
          <p:nvPr/>
        </p:nvSpPr>
        <p:spPr>
          <a:xfrm>
            <a:off x="3821550" y="1162193"/>
            <a:ext cx="1087755" cy="2042160"/>
          </a:xfrm>
          <a:prstGeom prst="rect">
            <a:avLst/>
          </a:prstGeom>
        </p:spPr>
        <p:txBody>
          <a:bodyPr wrap="none">
            <a:spAutoFit/>
          </a:bodyPr>
          <a:lstStyle/>
          <a:p>
            <a:r>
              <a:rPr altLang="zh-CN" lang="en-US" sz="12800">
                <a:latin charset="0" pitchFamily="34" typeface="Haettenschweiler"/>
                <a:ea charset="-128" panose="020b0800000000000000" pitchFamily="34" typeface="Kozuka Gothic Pr6N B"/>
              </a:rPr>
              <a:t>1</a:t>
            </a:r>
          </a:p>
        </p:txBody>
      </p:sp>
      <p:sp>
        <p:nvSpPr>
          <p:cNvPr id="17" name="矩形 16"/>
          <p:cNvSpPr/>
          <p:nvPr/>
        </p:nvSpPr>
        <p:spPr>
          <a:xfrm>
            <a:off x="4818123" y="2630023"/>
            <a:ext cx="1087755" cy="2042160"/>
          </a:xfrm>
          <a:prstGeom prst="rect">
            <a:avLst/>
          </a:prstGeom>
        </p:spPr>
        <p:txBody>
          <a:bodyPr wrap="none">
            <a:spAutoFit/>
          </a:bodyPr>
          <a:lstStyle/>
          <a:p>
            <a:r>
              <a:rPr altLang="zh-CN" lang="en-US" sz="12800">
                <a:latin charset="0" pitchFamily="34" typeface="Haettenschweiler"/>
                <a:ea charset="-128" panose="020b0800000000000000" pitchFamily="34" typeface="Kozuka Gothic Pr6N B"/>
              </a:rPr>
              <a:t>2</a:t>
            </a:r>
          </a:p>
        </p:txBody>
      </p:sp>
      <p:sp>
        <p:nvSpPr>
          <p:cNvPr id="18" name="矩形 17"/>
          <p:cNvSpPr/>
          <p:nvPr/>
        </p:nvSpPr>
        <p:spPr>
          <a:xfrm>
            <a:off x="2989690" y="4071952"/>
            <a:ext cx="1087755" cy="2042160"/>
          </a:xfrm>
          <a:prstGeom prst="rect">
            <a:avLst/>
          </a:prstGeom>
        </p:spPr>
        <p:txBody>
          <a:bodyPr wrap="none">
            <a:spAutoFit/>
          </a:bodyPr>
          <a:lstStyle/>
          <a:p>
            <a:r>
              <a:rPr altLang="zh-CN" lang="en-US" sz="12800">
                <a:latin charset="0" pitchFamily="34" typeface="Haettenschweiler"/>
                <a:ea charset="-128" panose="020b0800000000000000" pitchFamily="34" typeface="Kozuka Gothic Pr6N B"/>
              </a:rPr>
              <a:t>3</a:t>
            </a:r>
          </a:p>
        </p:txBody>
      </p:sp>
      <p:grpSp>
        <p:nvGrpSpPr>
          <p:cNvPr id="11" name="组合 10"/>
          <p:cNvGrpSpPr/>
          <p:nvPr/>
        </p:nvGrpSpPr>
        <p:grpSpPr>
          <a:xfrm>
            <a:off x="-6508" y="258236"/>
            <a:ext cx="4151250" cy="1200863"/>
            <a:chOff x="-259891" y="-1"/>
            <a:chExt cx="4151250" cy="1200863"/>
          </a:xfrm>
        </p:grpSpPr>
        <p:sp>
          <p:nvSpPr>
            <p:cNvPr id="14" name="图文框 13"/>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19" name="图片 18"/>
            <p:cNvPicPr>
              <a:picLocks noChangeAspect="1"/>
            </p:cNvPicPr>
            <p:nvPr/>
          </p:nvPicPr>
          <p:blipFill>
            <a:blip r:embed="rId2">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20" name="文本框 19"/>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21" name="文本框 20"/>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AppData\Roaming\360se6\Application\User Data\temp\330512-15092010334328.jpg" id="6146" name="Picture 2"/>
          <p:cNvPicPr>
            <a:picLocks noChangeArrowheads="1" noChangeAspect="1"/>
          </p:cNvPicPr>
          <p:nvPr/>
        </p:nvPicPr>
        <p:blipFill>
          <a:blip r:embed="rId2">
            <a:extLst>
              <a:ext uri="{28A0092B-C50C-407E-A947-70E740481C1C}">
                <a14:useLocalDpi val="0"/>
              </a:ext>
            </a:extLst>
          </a:blip>
          <a:srcRect b="9635" l="254" r="528" t="11532"/>
          <a:stretch>
            <a:fillRect/>
          </a:stretch>
        </p:blipFill>
        <p:spPr bwMode="auto">
          <a:xfrm>
            <a:off x="1496728" y="1312498"/>
            <a:ext cx="3101972" cy="1718899"/>
          </a:xfrm>
          <a:prstGeom prst="rect">
            <a:avLst/>
          </a:prstGeom>
          <a:solidFill>
            <a:srgbClr val="BC362D"/>
          </a:solidFill>
        </p:spPr>
      </p:pic>
      <p:sp>
        <p:nvSpPr>
          <p:cNvPr id="3" name="矩形 2"/>
          <p:cNvSpPr/>
          <p:nvPr/>
        </p:nvSpPr>
        <p:spPr>
          <a:xfrm>
            <a:off x="1495332" y="1312499"/>
            <a:ext cx="3104833" cy="1718899"/>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tx1"/>
              </a:solidFill>
            </a:endParaRPr>
          </a:p>
        </p:txBody>
      </p:sp>
      <p:pic>
        <p:nvPicPr>
          <p:cNvPr descr="C:\Users\Administrator\AppData\Roaming\360se6\Application\User Data\temp\330691-15100409300126.jpg" id="6150" name="Picture 6"/>
          <p:cNvPicPr>
            <a:picLocks noChangeArrowheads="1" noChangeAspect="1"/>
          </p:cNvPicPr>
          <p:nvPr/>
        </p:nvPicPr>
        <p:blipFill>
          <a:blip r:embed="rId3">
            <a:extLst>
              <a:ext uri="{28A0092B-C50C-407E-A947-70E740481C1C}">
                <a14:useLocalDpi val="0"/>
              </a:ext>
            </a:extLst>
          </a:blip>
          <a:srcRect b="8317" t="8317"/>
          <a:stretch>
            <a:fillRect/>
          </a:stretch>
        </p:blipFill>
        <p:spPr bwMode="auto">
          <a:xfrm>
            <a:off x="1501981" y="3028363"/>
            <a:ext cx="3096719" cy="1721933"/>
          </a:xfrm>
          <a:prstGeom prst="rect">
            <a:avLst/>
          </a:prstGeom>
          <a:noFill/>
          <a:extLst>
            <a:ext uri="{909E8E84-426E-40DD-AFC4-6F175D3DCCD1}">
              <a14:hiddenFill>
                <a:solidFill>
                  <a:srgbClr val="FFFFFF"/>
                </a:solidFill>
              </a14:hiddenFill>
            </a:ext>
          </a:extLst>
        </p:spPr>
      </p:pic>
      <p:pic>
        <p:nvPicPr>
          <p:cNvPr descr="C:\Users\Administrator\AppData\Roaming\360se6\Application\User Data\temp\330651-150P6152J998.jpg" id="6162" name="Picture 18"/>
          <p:cNvPicPr>
            <a:picLocks noChangeArrowheads="1" noChangeAspect="1"/>
          </p:cNvPicPr>
          <p:nvPr/>
        </p:nvPicPr>
        <p:blipFill>
          <a:blip r:embed="rId4">
            <a:extLst>
              <a:ext uri="{28A0092B-C50C-407E-A947-70E740481C1C}">
                <a14:useLocalDpi val="0"/>
              </a:ext>
            </a:extLst>
          </a:blip>
          <a:srcRect b="16395"/>
          <a:stretch>
            <a:fillRect/>
          </a:stretch>
        </p:blipFill>
        <p:spPr bwMode="auto">
          <a:xfrm>
            <a:off x="1516264" y="4750296"/>
            <a:ext cx="3082436" cy="1718899"/>
          </a:xfrm>
          <a:prstGeom prst="rect">
            <a:avLst/>
          </a:prstGeom>
          <a:solidFill>
            <a:srgbClr val="BC362D"/>
          </a:solidFill>
        </p:spPr>
      </p:pic>
      <p:sp>
        <p:nvSpPr>
          <p:cNvPr id="27" name="矩形 26"/>
          <p:cNvSpPr/>
          <p:nvPr/>
        </p:nvSpPr>
        <p:spPr>
          <a:xfrm>
            <a:off x="1495332" y="4750296"/>
            <a:ext cx="3104833" cy="1718899"/>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tx1"/>
              </a:solidFill>
            </a:endParaRPr>
          </a:p>
        </p:txBody>
      </p:sp>
      <p:pic>
        <p:nvPicPr>
          <p:cNvPr descr="C:\Users\Administrator\AppData\Roaming\360se6\Application\User Data\temp\330404-1509240K04967.jpg" id="6148" name="Picture 4"/>
          <p:cNvPicPr>
            <a:picLocks noChangeArrowheads="1" noChangeAspect="1"/>
          </p:cNvPicPr>
          <p:nvPr/>
        </p:nvPicPr>
        <p:blipFill>
          <a:blip r:embed="rId5">
            <a:extLst>
              <a:ext uri="{28A0092B-C50C-407E-A947-70E740481C1C}">
                <a14:useLocalDpi val="0"/>
              </a:ext>
            </a:extLst>
          </a:blip>
          <a:srcRect b="16959"/>
          <a:stretch>
            <a:fillRect/>
          </a:stretch>
        </p:blipFill>
        <p:spPr bwMode="auto">
          <a:xfrm>
            <a:off x="4600164" y="1312496"/>
            <a:ext cx="3103368" cy="1718901"/>
          </a:xfrm>
          <a:prstGeom prst="rect">
            <a:avLst/>
          </a:prstGeom>
          <a:noFill/>
          <a:extLst>
            <a:ext uri="{909E8E84-426E-40DD-AFC4-6F175D3DCCD1}">
              <a14:hiddenFill>
                <a:solidFill>
                  <a:srgbClr val="FFFFFF"/>
                </a:solidFill>
              </a14:hiddenFill>
            </a:ext>
          </a:extLst>
        </p:spPr>
      </p:pic>
      <p:pic>
        <p:nvPicPr>
          <p:cNvPr descr="C:\Users\Administrator\AppData\Roaming\360se6\Application\User Data\temp\330508-15092010014864.jpg" id="6152" name="Picture 8"/>
          <p:cNvPicPr>
            <a:picLocks noChangeArrowheads="1" noChangeAspect="1"/>
          </p:cNvPicPr>
          <p:nvPr/>
        </p:nvPicPr>
        <p:blipFill>
          <a:blip r:embed="rId6">
            <a:extLst>
              <a:ext uri="{28A0092B-C50C-407E-A947-70E740481C1C}">
                <a14:useLocalDpi val="0"/>
              </a:ext>
            </a:extLst>
          </a:blip>
          <a:srcRect b="7480" t="9478"/>
          <a:stretch>
            <a:fillRect/>
          </a:stretch>
        </p:blipFill>
        <p:spPr bwMode="auto">
          <a:xfrm>
            <a:off x="4600164" y="4750297"/>
            <a:ext cx="3103368" cy="1718897"/>
          </a:xfrm>
          <a:prstGeom prst="rect">
            <a:avLst/>
          </a:prstGeom>
          <a:noFill/>
          <a:extLst>
            <a:ext uri="{909E8E84-426E-40DD-AFC4-6F175D3DCCD1}">
              <a14:hiddenFill>
                <a:solidFill>
                  <a:srgbClr val="FFFFFF"/>
                </a:solidFill>
              </a14:hiddenFill>
            </a:ext>
          </a:extLst>
        </p:spPr>
      </p:pic>
      <p:pic>
        <p:nvPicPr>
          <p:cNvPr descr="C:\Users\Administrator\AppData\Roaming\360se6\Application\User Data\temp\330651-150P615342982.jpg" id="6164" name="Picture 20"/>
          <p:cNvPicPr>
            <a:picLocks noChangeArrowheads="1" noChangeAspect="1"/>
          </p:cNvPicPr>
          <p:nvPr/>
        </p:nvPicPr>
        <p:blipFill>
          <a:blip r:embed="rId7">
            <a:extLst>
              <a:ext uri="{28A0092B-C50C-407E-A947-70E740481C1C}">
                <a14:useLocalDpi val="0"/>
              </a:ext>
            </a:extLst>
          </a:blip>
          <a:srcRect b="23171" t="1711"/>
          <a:stretch>
            <a:fillRect/>
          </a:stretch>
        </p:blipFill>
        <p:spPr bwMode="auto">
          <a:xfrm>
            <a:off x="7661725" y="1312499"/>
            <a:ext cx="3104833" cy="1718899"/>
          </a:xfrm>
          <a:prstGeom prst="rect">
            <a:avLst/>
          </a:prstGeom>
          <a:solidFill>
            <a:srgbClr val="BC362D"/>
          </a:solidFill>
        </p:spPr>
      </p:pic>
      <p:sp>
        <p:nvSpPr>
          <p:cNvPr id="51" name="矩形 50"/>
          <p:cNvSpPr/>
          <p:nvPr/>
        </p:nvSpPr>
        <p:spPr>
          <a:xfrm>
            <a:off x="7661725" y="1312499"/>
            <a:ext cx="3104833" cy="1718899"/>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tx1"/>
              </a:solidFill>
            </a:endParaRPr>
          </a:p>
        </p:txBody>
      </p:sp>
      <p:pic>
        <p:nvPicPr>
          <p:cNvPr descr="C:\Users\Administrator\AppData\Roaming\360se6\Application\User Data\temp\330727-150R202223669.jpg" id="6154" name="Picture 10"/>
          <p:cNvPicPr>
            <a:picLocks noChangeArrowheads="1" noChangeAspect="1"/>
          </p:cNvPicPr>
          <p:nvPr/>
        </p:nvPicPr>
        <p:blipFill>
          <a:blip r:embed="rId8">
            <a:extLst>
              <a:ext uri="{28A0092B-C50C-407E-A947-70E740481C1C}">
                <a14:useLocalDpi val="0"/>
              </a:ext>
            </a:extLst>
          </a:blip>
          <a:srcRect b="12076" l="373" r="1921" t="6057"/>
          <a:stretch>
            <a:fillRect/>
          </a:stretch>
        </p:blipFill>
        <p:spPr bwMode="auto">
          <a:xfrm>
            <a:off x="7661725" y="3031397"/>
            <a:ext cx="3104833" cy="1718899"/>
          </a:xfrm>
          <a:prstGeom prst="rect">
            <a:avLst/>
          </a:prstGeom>
          <a:noFill/>
          <a:extLst>
            <a:ext uri="{909E8E84-426E-40DD-AFC4-6F175D3DCCD1}">
              <a14:hiddenFill>
                <a:solidFill>
                  <a:srgbClr val="FFFFFF"/>
                </a:solidFill>
              </a14:hiddenFill>
            </a:ext>
          </a:extLst>
        </p:spPr>
      </p:pic>
      <p:pic>
        <p:nvPicPr>
          <p:cNvPr descr="C:\Users\Administrator\AppData\Roaming\360se6\Application\User Data\temp\330729-150P211042145.jpg" id="6166" name="Picture 22"/>
          <p:cNvPicPr>
            <a:picLocks noChangeArrowheads="1" noChangeAspect="1"/>
          </p:cNvPicPr>
          <p:nvPr/>
        </p:nvPicPr>
        <p:blipFill>
          <a:blip r:embed="rId9">
            <a:extLst>
              <a:ext uri="{28A0092B-C50C-407E-A947-70E740481C1C}">
                <a14:useLocalDpi val="0"/>
              </a:ext>
            </a:extLst>
          </a:blip>
          <a:srcRect b="16999"/>
          <a:stretch>
            <a:fillRect/>
          </a:stretch>
        </p:blipFill>
        <p:spPr bwMode="auto">
          <a:xfrm>
            <a:off x="7661728" y="4750296"/>
            <a:ext cx="3104830" cy="1718898"/>
          </a:xfrm>
          <a:prstGeom prst="rect">
            <a:avLst/>
          </a:prstGeom>
          <a:solidFill>
            <a:srgbClr val="BC362D"/>
          </a:solidFill>
        </p:spPr>
      </p:pic>
      <p:sp>
        <p:nvSpPr>
          <p:cNvPr id="63" name="矩形 62"/>
          <p:cNvSpPr/>
          <p:nvPr/>
        </p:nvSpPr>
        <p:spPr>
          <a:xfrm>
            <a:off x="7661725" y="4750296"/>
            <a:ext cx="3104833" cy="1718899"/>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tx1"/>
              </a:solidFill>
            </a:endParaRPr>
          </a:p>
        </p:txBody>
      </p:sp>
      <p:sp>
        <p:nvSpPr>
          <p:cNvPr id="12" name="TextBox 11"/>
          <p:cNvSpPr txBox="1"/>
          <p:nvPr/>
        </p:nvSpPr>
        <p:spPr>
          <a:xfrm>
            <a:off x="1538604" y="2151264"/>
            <a:ext cx="725805" cy="416814"/>
          </a:xfrm>
          <a:prstGeom prst="rect">
            <a:avLst/>
          </a:prstGeom>
          <a:noFill/>
        </p:spPr>
        <p:txBody>
          <a:bodyPr rtlCol="0" wrap="none">
            <a:spAutoFit/>
          </a:bodyPr>
          <a:lstStyle/>
          <a:p>
            <a:r>
              <a:rPr altLang="en-US" lang="zh-CN" sz="2135">
                <a:latin charset="-122" panose="020b0503020204020204" typeface="微软雅黑"/>
                <a:ea charset="-122" panose="020b0503020204020204" typeface="微软雅黑"/>
              </a:rPr>
              <a:t>先进</a:t>
            </a:r>
          </a:p>
        </p:txBody>
      </p:sp>
      <p:sp>
        <p:nvSpPr>
          <p:cNvPr id="13" name="TextBox 12"/>
          <p:cNvSpPr txBox="1"/>
          <p:nvPr/>
        </p:nvSpPr>
        <p:spPr>
          <a:xfrm>
            <a:off x="2134166" y="2417485"/>
            <a:ext cx="2176780" cy="274320"/>
          </a:xfrm>
          <a:prstGeom prst="rect">
            <a:avLst/>
          </a:prstGeom>
          <a:noFill/>
        </p:spPr>
        <p:txBody>
          <a:bodyPr rtlCol="0" wrap="none">
            <a:spAutoFit/>
          </a:bodyPr>
          <a:lstStyle/>
          <a:p>
            <a:r>
              <a:rPr altLang="zh-CN" lang="en-US" sz="1200">
                <a:latin charset="-122" panose="020b0503020204020204" typeface="微软雅黑"/>
                <a:ea charset="-122" panose="020b0503020204020204" typeface="微软雅黑"/>
              </a:rPr>
              <a:t>INTEGRATION NEW MEDIA</a:t>
            </a:r>
          </a:p>
        </p:txBody>
      </p:sp>
      <p:sp>
        <p:nvSpPr>
          <p:cNvPr id="14" name="TextBox 13"/>
          <p:cNvSpPr txBox="1"/>
          <p:nvPr/>
        </p:nvSpPr>
        <p:spPr>
          <a:xfrm>
            <a:off x="2134166" y="2587646"/>
            <a:ext cx="944880" cy="274320"/>
          </a:xfrm>
          <a:prstGeom prst="rect">
            <a:avLst/>
          </a:prstGeom>
          <a:noFill/>
          <a:ln>
            <a:solidFill>
              <a:schemeClr val="tx1"/>
            </a:solidFill>
          </a:ln>
        </p:spPr>
        <p:txBody>
          <a:bodyPr rtlCol="0" wrap="none">
            <a:spAutoFit/>
          </a:bodyPr>
          <a:lstStyle/>
          <a:p>
            <a:r>
              <a:rPr altLang="en-US" lang="zh-CN" sz="1200">
                <a:latin charset="-122" panose="020b0503020204020204" typeface="微软雅黑"/>
                <a:ea charset="-122" panose="020b0503020204020204" typeface="微软雅黑"/>
              </a:rPr>
              <a:t>新媒体整合</a:t>
            </a:r>
          </a:p>
        </p:txBody>
      </p:sp>
      <p:cxnSp>
        <p:nvCxnSpPr>
          <p:cNvPr id="16" name="直接连接符 15"/>
          <p:cNvCxnSpPr/>
          <p:nvPr/>
        </p:nvCxnSpPr>
        <p:spPr>
          <a:xfrm>
            <a:off x="1649004" y="2672725"/>
            <a:ext cx="510425" cy="0"/>
          </a:xfrm>
          <a:prstGeom prst="line">
            <a:avLst/>
          </a:prstGeom>
          <a:noFill/>
          <a:ln w="12700">
            <a:solidFill>
              <a:schemeClr val="tx1"/>
            </a:solidFill>
          </a:ln>
        </p:spPr>
      </p:cxnSp>
      <p:sp>
        <p:nvSpPr>
          <p:cNvPr id="28" name="TextBox 27"/>
          <p:cNvSpPr txBox="1"/>
          <p:nvPr/>
        </p:nvSpPr>
        <p:spPr>
          <a:xfrm>
            <a:off x="1538604" y="5589061"/>
            <a:ext cx="725805" cy="416814"/>
          </a:xfrm>
          <a:prstGeom prst="rect">
            <a:avLst/>
          </a:prstGeom>
          <a:noFill/>
        </p:spPr>
        <p:txBody>
          <a:bodyPr rtlCol="0" wrap="none">
            <a:spAutoFit/>
          </a:bodyPr>
          <a:lstStyle/>
          <a:p>
            <a:r>
              <a:rPr altLang="en-US" lang="zh-CN" sz="2135">
                <a:latin charset="-122" panose="020b0503020204020204" typeface="微软雅黑"/>
                <a:ea charset="-122" panose="020b0503020204020204" typeface="微软雅黑"/>
              </a:rPr>
              <a:t>便捷</a:t>
            </a:r>
          </a:p>
        </p:txBody>
      </p:sp>
      <p:sp>
        <p:nvSpPr>
          <p:cNvPr id="29" name="TextBox 28"/>
          <p:cNvSpPr txBox="1"/>
          <p:nvPr/>
        </p:nvSpPr>
        <p:spPr>
          <a:xfrm>
            <a:off x="2134166" y="5855286"/>
            <a:ext cx="2176780" cy="274320"/>
          </a:xfrm>
          <a:prstGeom prst="rect">
            <a:avLst/>
          </a:prstGeom>
          <a:noFill/>
        </p:spPr>
        <p:txBody>
          <a:bodyPr rtlCol="0" wrap="none">
            <a:spAutoFit/>
          </a:bodyPr>
          <a:lstStyle/>
          <a:p>
            <a:r>
              <a:rPr altLang="zh-CN" lang="en-US" sz="1200">
                <a:latin charset="-122" panose="020b0503020204020204" typeface="微软雅黑"/>
                <a:ea charset="-122" panose="020b0503020204020204" typeface="微软雅黑"/>
              </a:rPr>
              <a:t>INTEGRATION NEW MEDIA</a:t>
            </a:r>
          </a:p>
        </p:txBody>
      </p:sp>
      <p:sp>
        <p:nvSpPr>
          <p:cNvPr id="30" name="TextBox 29"/>
          <p:cNvSpPr txBox="1"/>
          <p:nvPr/>
        </p:nvSpPr>
        <p:spPr>
          <a:xfrm>
            <a:off x="2134166" y="6025447"/>
            <a:ext cx="1097280" cy="274320"/>
          </a:xfrm>
          <a:prstGeom prst="rect">
            <a:avLst/>
          </a:prstGeom>
          <a:noFill/>
        </p:spPr>
        <p:txBody>
          <a:bodyPr rtlCol="0" wrap="none">
            <a:spAutoFit/>
          </a:bodyPr>
          <a:lstStyle/>
          <a:p>
            <a:r>
              <a:rPr altLang="en-US" lang="zh-CN" sz="1200">
                <a:latin charset="-122" panose="020b0503020204020204" typeface="微软雅黑"/>
                <a:ea charset="-122" panose="020b0503020204020204" typeface="微软雅黑"/>
              </a:rPr>
              <a:t>支持一件拖拽</a:t>
            </a:r>
          </a:p>
        </p:txBody>
      </p:sp>
      <p:cxnSp>
        <p:nvCxnSpPr>
          <p:cNvPr id="31" name="直接连接符 30"/>
          <p:cNvCxnSpPr/>
          <p:nvPr/>
        </p:nvCxnSpPr>
        <p:spPr>
          <a:xfrm>
            <a:off x="1649004" y="6110523"/>
            <a:ext cx="510425" cy="0"/>
          </a:xfrm>
          <a:prstGeom prst="line">
            <a:avLst/>
          </a:prstGeom>
          <a:noFill/>
          <a:ln w="12700">
            <a:solidFill>
              <a:schemeClr val="tx1"/>
            </a:solidFill>
          </a:ln>
        </p:spPr>
      </p:cxnSp>
      <p:sp>
        <p:nvSpPr>
          <p:cNvPr id="52" name="TextBox 51"/>
          <p:cNvSpPr txBox="1"/>
          <p:nvPr/>
        </p:nvSpPr>
        <p:spPr>
          <a:xfrm>
            <a:off x="7746804" y="2151264"/>
            <a:ext cx="725805" cy="416814"/>
          </a:xfrm>
          <a:prstGeom prst="rect">
            <a:avLst/>
          </a:prstGeom>
          <a:noFill/>
        </p:spPr>
        <p:txBody>
          <a:bodyPr rtlCol="0" wrap="none">
            <a:spAutoFit/>
          </a:bodyPr>
          <a:lstStyle/>
          <a:p>
            <a:r>
              <a:rPr altLang="en-US" lang="zh-CN" sz="2135">
                <a:latin charset="-122" panose="020b0503020204020204" typeface="微软雅黑"/>
                <a:ea charset="-122" panose="020b0503020204020204" typeface="微软雅黑"/>
              </a:rPr>
              <a:t>智能</a:t>
            </a:r>
          </a:p>
        </p:txBody>
      </p:sp>
      <p:sp>
        <p:nvSpPr>
          <p:cNvPr id="53" name="TextBox 52"/>
          <p:cNvSpPr txBox="1"/>
          <p:nvPr/>
        </p:nvSpPr>
        <p:spPr>
          <a:xfrm>
            <a:off x="8342368" y="2417485"/>
            <a:ext cx="2176780" cy="274320"/>
          </a:xfrm>
          <a:prstGeom prst="rect">
            <a:avLst/>
          </a:prstGeom>
          <a:noFill/>
        </p:spPr>
        <p:txBody>
          <a:bodyPr rtlCol="0" wrap="none">
            <a:spAutoFit/>
          </a:bodyPr>
          <a:lstStyle/>
          <a:p>
            <a:r>
              <a:rPr altLang="zh-CN" lang="en-US" sz="1200">
                <a:latin charset="-122" panose="020b0503020204020204" typeface="微软雅黑"/>
                <a:ea charset="-122" panose="020b0503020204020204" typeface="微软雅黑"/>
              </a:rPr>
              <a:t>INTEGRATION NEW MEDIA</a:t>
            </a:r>
          </a:p>
        </p:txBody>
      </p:sp>
      <p:sp>
        <p:nvSpPr>
          <p:cNvPr id="54" name="TextBox 53"/>
          <p:cNvSpPr txBox="1"/>
          <p:nvPr/>
        </p:nvSpPr>
        <p:spPr>
          <a:xfrm>
            <a:off x="8342368" y="2587646"/>
            <a:ext cx="944880" cy="274320"/>
          </a:xfrm>
          <a:prstGeom prst="rect">
            <a:avLst/>
          </a:prstGeom>
          <a:noFill/>
        </p:spPr>
        <p:txBody>
          <a:bodyPr rtlCol="0" wrap="none">
            <a:spAutoFit/>
          </a:bodyPr>
          <a:lstStyle/>
          <a:p>
            <a:r>
              <a:rPr altLang="en-US" lang="zh-CN" sz="1200">
                <a:latin charset="-122" panose="020b0503020204020204" typeface="微软雅黑"/>
                <a:ea charset="-122" panose="020b0503020204020204" typeface="微软雅黑"/>
              </a:rPr>
              <a:t>智能云平台</a:t>
            </a:r>
          </a:p>
        </p:txBody>
      </p:sp>
      <p:pic>
        <p:nvPicPr>
          <p:cNvPr descr="C:\Users\Administrator\AppData\Roaming\360se6\Application\User Data\temp\330727-150R20125569.jpg" id="6160" name="Picture 16"/>
          <p:cNvPicPr>
            <a:picLocks noChangeArrowheads="1" noChangeAspect="1"/>
          </p:cNvPicPr>
          <p:nvPr/>
        </p:nvPicPr>
        <p:blipFill>
          <a:blip r:embed="rId10">
            <a:extLst>
              <a:ext uri="{28A0092B-C50C-407E-A947-70E740481C1C}">
                <a14:useLocalDpi val="0"/>
              </a:ext>
            </a:extLst>
          </a:blip>
          <a:srcRect b="16937"/>
          <a:stretch>
            <a:fillRect/>
          </a:stretch>
        </p:blipFill>
        <p:spPr bwMode="auto">
          <a:xfrm>
            <a:off x="4558358" y="3028365"/>
            <a:ext cx="3103368" cy="1721932"/>
          </a:xfrm>
          <a:prstGeom prst="rect">
            <a:avLst/>
          </a:prstGeom>
          <a:solidFill>
            <a:srgbClr val="BC362D"/>
          </a:solidFill>
        </p:spPr>
      </p:pic>
      <p:sp>
        <p:nvSpPr>
          <p:cNvPr id="39" name="矩形 38"/>
          <p:cNvSpPr/>
          <p:nvPr/>
        </p:nvSpPr>
        <p:spPr>
          <a:xfrm>
            <a:off x="4556891" y="3031398"/>
            <a:ext cx="3104834" cy="1718899"/>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tx1"/>
              </a:solidFill>
            </a:endParaRPr>
          </a:p>
        </p:txBody>
      </p:sp>
      <p:cxnSp>
        <p:nvCxnSpPr>
          <p:cNvPr id="55" name="直接连接符 54"/>
          <p:cNvCxnSpPr/>
          <p:nvPr/>
        </p:nvCxnSpPr>
        <p:spPr>
          <a:xfrm>
            <a:off x="7857205" y="2672725"/>
            <a:ext cx="510425" cy="0"/>
          </a:xfrm>
          <a:prstGeom prst="line">
            <a:avLst/>
          </a:prstGeom>
          <a:noFill/>
          <a:ln w="12700">
            <a:solidFill>
              <a:schemeClr val="tx1"/>
            </a:solidFill>
          </a:ln>
        </p:spPr>
      </p:cxnSp>
      <p:sp>
        <p:nvSpPr>
          <p:cNvPr id="64" name="TextBox 63"/>
          <p:cNvSpPr txBox="1"/>
          <p:nvPr/>
        </p:nvSpPr>
        <p:spPr>
          <a:xfrm>
            <a:off x="7746804" y="5589061"/>
            <a:ext cx="725805" cy="416814"/>
          </a:xfrm>
          <a:prstGeom prst="rect">
            <a:avLst/>
          </a:prstGeom>
          <a:noFill/>
        </p:spPr>
        <p:txBody>
          <a:bodyPr rtlCol="0" wrap="none">
            <a:spAutoFit/>
          </a:bodyPr>
          <a:lstStyle/>
          <a:p>
            <a:r>
              <a:rPr altLang="en-US" lang="zh-CN" sz="2135">
                <a:latin charset="-122" panose="020b0503020204020204" typeface="微软雅黑"/>
                <a:ea charset="-122" panose="020b0503020204020204" typeface="微软雅黑"/>
              </a:rPr>
              <a:t>通用</a:t>
            </a:r>
          </a:p>
        </p:txBody>
      </p:sp>
      <p:sp>
        <p:nvSpPr>
          <p:cNvPr id="65" name="TextBox 64"/>
          <p:cNvSpPr txBox="1"/>
          <p:nvPr/>
        </p:nvSpPr>
        <p:spPr>
          <a:xfrm>
            <a:off x="8342368" y="5855286"/>
            <a:ext cx="2176780" cy="274320"/>
          </a:xfrm>
          <a:prstGeom prst="rect">
            <a:avLst/>
          </a:prstGeom>
          <a:noFill/>
        </p:spPr>
        <p:txBody>
          <a:bodyPr rtlCol="0" wrap="none">
            <a:spAutoFit/>
          </a:bodyPr>
          <a:lstStyle/>
          <a:p>
            <a:r>
              <a:rPr altLang="zh-CN" lang="en-US" sz="1200">
                <a:latin charset="-122" panose="020b0503020204020204" typeface="微软雅黑"/>
                <a:ea charset="-122" panose="020b0503020204020204" typeface="微软雅黑"/>
              </a:rPr>
              <a:t>INTEGRATION NEW MEDIA</a:t>
            </a:r>
          </a:p>
        </p:txBody>
      </p:sp>
      <p:sp>
        <p:nvSpPr>
          <p:cNvPr id="66" name="TextBox 65"/>
          <p:cNvSpPr txBox="1"/>
          <p:nvPr/>
        </p:nvSpPr>
        <p:spPr>
          <a:xfrm>
            <a:off x="8342368" y="6025447"/>
            <a:ext cx="1097280" cy="274320"/>
          </a:xfrm>
          <a:prstGeom prst="rect">
            <a:avLst/>
          </a:prstGeom>
          <a:noFill/>
        </p:spPr>
        <p:txBody>
          <a:bodyPr rtlCol="0" wrap="none">
            <a:spAutoFit/>
          </a:bodyPr>
          <a:lstStyle/>
          <a:p>
            <a:r>
              <a:rPr altLang="en-US" lang="zh-CN" sz="1200">
                <a:latin charset="-122" panose="020b0503020204020204" typeface="微软雅黑"/>
                <a:ea charset="-122" panose="020b0503020204020204" typeface="微软雅黑"/>
              </a:rPr>
              <a:t>迅速响应用户</a:t>
            </a:r>
          </a:p>
        </p:txBody>
      </p:sp>
      <p:cxnSp>
        <p:nvCxnSpPr>
          <p:cNvPr id="67" name="直接连接符 66"/>
          <p:cNvCxnSpPr/>
          <p:nvPr/>
        </p:nvCxnSpPr>
        <p:spPr>
          <a:xfrm>
            <a:off x="7857205" y="6110523"/>
            <a:ext cx="510425" cy="0"/>
          </a:xfrm>
          <a:prstGeom prst="line">
            <a:avLst/>
          </a:prstGeom>
          <a:noFill/>
          <a:ln w="12700">
            <a:solidFill>
              <a:schemeClr val="tx1"/>
            </a:solidFill>
          </a:ln>
        </p:spPr>
      </p:cxnSp>
      <p:grpSp>
        <p:nvGrpSpPr>
          <p:cNvPr id="4" name="组合 3"/>
          <p:cNvGrpSpPr/>
          <p:nvPr/>
        </p:nvGrpSpPr>
        <p:grpSpPr>
          <a:xfrm>
            <a:off x="5726704" y="3508242"/>
            <a:ext cx="765207" cy="765209"/>
            <a:chOff x="5718861" y="3224478"/>
            <a:chExt cx="765207" cy="765209"/>
          </a:xfrm>
        </p:grpSpPr>
        <p:sp>
          <p:nvSpPr>
            <p:cNvPr id="47" name="Freeform 55"/>
            <p:cNvSpPr>
              <a:spLocks noEditPoints="1"/>
            </p:cNvSpPr>
            <p:nvPr/>
          </p:nvSpPr>
          <p:spPr bwMode="auto">
            <a:xfrm>
              <a:off x="5718861" y="3224478"/>
              <a:ext cx="765207" cy="765209"/>
            </a:xfrm>
            <a:custGeom>
              <a:gdLst>
                <a:gd fmla="*/ 114 w 120" name="T0"/>
                <a:gd fmla="*/ 0 h 120" name="T1"/>
                <a:gd fmla="*/ 6 w 120" name="T2"/>
                <a:gd fmla="*/ 0 h 120" name="T3"/>
                <a:gd fmla="*/ 0 w 120" name="T4"/>
                <a:gd fmla="*/ 6 h 120" name="T5"/>
                <a:gd fmla="*/ 0 w 120" name="T6"/>
                <a:gd fmla="*/ 84 h 120" name="T7"/>
                <a:gd fmla="*/ 6 w 120" name="T8"/>
                <a:gd fmla="*/ 90 h 120" name="T9"/>
                <a:gd fmla="*/ 45 w 120" name="T10"/>
                <a:gd fmla="*/ 90 h 120" name="T11"/>
                <a:gd fmla="*/ 30 w 120" name="T12"/>
                <a:gd fmla="*/ 115 h 120" name="T13"/>
                <a:gd fmla="*/ 32 w 120" name="T14"/>
                <a:gd fmla="*/ 120 h 120" name="T15"/>
                <a:gd fmla="*/ 36 w 120" name="T16"/>
                <a:gd fmla="*/ 118 h 120" name="T17"/>
                <a:gd fmla="*/ 52 w 120" name="T18"/>
                <a:gd fmla="*/ 90 h 120" name="T19"/>
                <a:gd fmla="*/ 68 w 120" name="T20"/>
                <a:gd fmla="*/ 90 h 120" name="T21"/>
                <a:gd fmla="*/ 84 w 120" name="T22"/>
                <a:gd fmla="*/ 118 h 120" name="T23"/>
                <a:gd fmla="*/ 88 w 120" name="T24"/>
                <a:gd fmla="*/ 120 h 120" name="T25"/>
                <a:gd fmla="*/ 90 w 120" name="T26"/>
                <a:gd fmla="*/ 115 h 120" name="T27"/>
                <a:gd fmla="*/ 75 w 120" name="T28"/>
                <a:gd fmla="*/ 90 h 120" name="T29"/>
                <a:gd fmla="*/ 114 w 120" name="T30"/>
                <a:gd fmla="*/ 90 h 120" name="T31"/>
                <a:gd fmla="*/ 120 w 120" name="T32"/>
                <a:gd fmla="*/ 84 h 120" name="T33"/>
                <a:gd fmla="*/ 120 w 120" name="T34"/>
                <a:gd fmla="*/ 6 h 120" name="T35"/>
                <a:gd fmla="*/ 114 w 120" name="T36"/>
                <a:gd fmla="*/ 0 h 120" name="T37"/>
                <a:gd fmla="*/ 114 w 120" name="T38"/>
                <a:gd fmla="*/ 84 h 120" name="T39"/>
                <a:gd fmla="*/ 6 w 120" name="T40"/>
                <a:gd fmla="*/ 84 h 120" name="T41"/>
                <a:gd fmla="*/ 6 w 120" name="T42"/>
                <a:gd fmla="*/ 6 h 120" name="T43"/>
                <a:gd fmla="*/ 114 w 120" name="T44"/>
                <a:gd fmla="*/ 6 h 120" name="T45"/>
                <a:gd fmla="*/ 114 w 120" name="T46"/>
                <a:gd fmla="*/ 84 h 12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0" w="120">
                  <a:moveTo>
                    <a:pt x="114" y="0"/>
                  </a:moveTo>
                  <a:cubicBezTo>
                    <a:pt x="6" y="0"/>
                    <a:pt x="6" y="0"/>
                    <a:pt x="6" y="0"/>
                  </a:cubicBezTo>
                  <a:cubicBezTo>
                    <a:pt x="3" y="0"/>
                    <a:pt x="0" y="3"/>
                    <a:pt x="0" y="6"/>
                  </a:cubicBezTo>
                  <a:cubicBezTo>
                    <a:pt x="0" y="84"/>
                    <a:pt x="0" y="84"/>
                    <a:pt x="0" y="84"/>
                  </a:cubicBezTo>
                  <a:cubicBezTo>
                    <a:pt x="0" y="87"/>
                    <a:pt x="3" y="90"/>
                    <a:pt x="6" y="90"/>
                  </a:cubicBezTo>
                  <a:cubicBezTo>
                    <a:pt x="45" y="90"/>
                    <a:pt x="45" y="90"/>
                    <a:pt x="45" y="90"/>
                  </a:cubicBezTo>
                  <a:cubicBezTo>
                    <a:pt x="30" y="115"/>
                    <a:pt x="30" y="115"/>
                    <a:pt x="30" y="115"/>
                  </a:cubicBezTo>
                  <a:cubicBezTo>
                    <a:pt x="30" y="117"/>
                    <a:pt x="30" y="119"/>
                    <a:pt x="32" y="120"/>
                  </a:cubicBezTo>
                  <a:cubicBezTo>
                    <a:pt x="33" y="120"/>
                    <a:pt x="35" y="120"/>
                    <a:pt x="36" y="118"/>
                  </a:cubicBezTo>
                  <a:cubicBezTo>
                    <a:pt x="52" y="90"/>
                    <a:pt x="52" y="90"/>
                    <a:pt x="52" y="90"/>
                  </a:cubicBezTo>
                  <a:cubicBezTo>
                    <a:pt x="68" y="90"/>
                    <a:pt x="68" y="90"/>
                    <a:pt x="68" y="90"/>
                  </a:cubicBezTo>
                  <a:cubicBezTo>
                    <a:pt x="84" y="118"/>
                    <a:pt x="84" y="118"/>
                    <a:pt x="84" y="118"/>
                  </a:cubicBezTo>
                  <a:cubicBezTo>
                    <a:pt x="85" y="120"/>
                    <a:pt x="87" y="120"/>
                    <a:pt x="88" y="120"/>
                  </a:cubicBezTo>
                  <a:cubicBezTo>
                    <a:pt x="90" y="119"/>
                    <a:pt x="90" y="117"/>
                    <a:pt x="90" y="115"/>
                  </a:cubicBezTo>
                  <a:cubicBezTo>
                    <a:pt x="75" y="90"/>
                    <a:pt x="75" y="90"/>
                    <a:pt x="75" y="90"/>
                  </a:cubicBezTo>
                  <a:cubicBezTo>
                    <a:pt x="114" y="90"/>
                    <a:pt x="114" y="90"/>
                    <a:pt x="114" y="90"/>
                  </a:cubicBezTo>
                  <a:cubicBezTo>
                    <a:pt x="117" y="90"/>
                    <a:pt x="120" y="87"/>
                    <a:pt x="120" y="84"/>
                  </a:cubicBezTo>
                  <a:cubicBezTo>
                    <a:pt x="120" y="6"/>
                    <a:pt x="120" y="6"/>
                    <a:pt x="120" y="6"/>
                  </a:cubicBezTo>
                  <a:cubicBezTo>
                    <a:pt x="120" y="3"/>
                    <a:pt x="117" y="0"/>
                    <a:pt x="114" y="0"/>
                  </a:cubicBezTo>
                  <a:close/>
                  <a:moveTo>
                    <a:pt x="114" y="84"/>
                  </a:moveTo>
                  <a:cubicBezTo>
                    <a:pt x="6" y="84"/>
                    <a:pt x="6" y="84"/>
                    <a:pt x="6" y="84"/>
                  </a:cubicBezTo>
                  <a:cubicBezTo>
                    <a:pt x="6" y="6"/>
                    <a:pt x="6" y="6"/>
                    <a:pt x="6" y="6"/>
                  </a:cubicBezTo>
                  <a:cubicBezTo>
                    <a:pt x="114" y="6"/>
                    <a:pt x="114" y="6"/>
                    <a:pt x="114" y="6"/>
                  </a:cubicBezTo>
                  <a:lnTo>
                    <a:pt x="114" y="8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8" name="Freeform 56"/>
            <p:cNvSpPr/>
            <p:nvPr/>
          </p:nvSpPr>
          <p:spPr bwMode="auto">
            <a:xfrm>
              <a:off x="5853581" y="3359198"/>
              <a:ext cx="495768" cy="304468"/>
            </a:xfrm>
            <a:custGeom>
              <a:gdLst>
                <a:gd fmla="*/ 3 w 78" name="T0"/>
                <a:gd fmla="*/ 48 h 48" name="T1"/>
                <a:gd fmla="*/ 5 w 78" name="T2"/>
                <a:gd fmla="*/ 47 h 48" name="T3"/>
                <a:gd fmla="*/ 28 w 78" name="T4"/>
                <a:gd fmla="*/ 13 h 48" name="T5"/>
                <a:gd fmla="*/ 55 w 78" name="T6"/>
                <a:gd fmla="*/ 35 h 48" name="T7"/>
                <a:gd fmla="*/ 58 w 78" name="T8"/>
                <a:gd fmla="*/ 36 h 48" name="T9"/>
                <a:gd fmla="*/ 60 w 78" name="T10"/>
                <a:gd fmla="*/ 35 h 48" name="T11"/>
                <a:gd fmla="*/ 78 w 78" name="T12"/>
                <a:gd fmla="*/ 5 h 48" name="T13"/>
                <a:gd fmla="*/ 77 w 78" name="T14"/>
                <a:gd fmla="*/ 0 h 48" name="T15"/>
                <a:gd fmla="*/ 72 w 78" name="T16"/>
                <a:gd fmla="*/ 1 h 48" name="T17"/>
                <a:gd fmla="*/ 56 w 78" name="T18"/>
                <a:gd fmla="*/ 29 h 48" name="T19"/>
                <a:gd fmla="*/ 29 w 78" name="T20"/>
                <a:gd fmla="*/ 7 h 48" name="T21"/>
                <a:gd fmla="*/ 27 w 78" name="T22"/>
                <a:gd fmla="*/ 6 h 48" name="T23"/>
                <a:gd fmla="*/ 25 w 78" name="T24"/>
                <a:gd fmla="*/ 7 h 48" name="T25"/>
                <a:gd fmla="*/ 1 w 78" name="T26"/>
                <a:gd fmla="*/ 43 h 48" name="T27"/>
                <a:gd fmla="*/ 1 w 78" name="T28"/>
                <a:gd fmla="*/ 47 h 48" name="T29"/>
                <a:gd fmla="*/ 3 w 78" name="T30"/>
                <a:gd fmla="*/ 48 h 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 w="78">
                  <a:moveTo>
                    <a:pt x="3" y="48"/>
                  </a:moveTo>
                  <a:cubicBezTo>
                    <a:pt x="4" y="48"/>
                    <a:pt x="5" y="48"/>
                    <a:pt x="5" y="47"/>
                  </a:cubicBezTo>
                  <a:cubicBezTo>
                    <a:pt x="28" y="13"/>
                    <a:pt x="28" y="13"/>
                    <a:pt x="28" y="13"/>
                  </a:cubicBezTo>
                  <a:cubicBezTo>
                    <a:pt x="55" y="35"/>
                    <a:pt x="55" y="35"/>
                    <a:pt x="55" y="35"/>
                  </a:cubicBezTo>
                  <a:cubicBezTo>
                    <a:pt x="56" y="36"/>
                    <a:pt x="57" y="36"/>
                    <a:pt x="58" y="36"/>
                  </a:cubicBezTo>
                  <a:cubicBezTo>
                    <a:pt x="58" y="36"/>
                    <a:pt x="59" y="35"/>
                    <a:pt x="60" y="35"/>
                  </a:cubicBezTo>
                  <a:cubicBezTo>
                    <a:pt x="78" y="5"/>
                    <a:pt x="78" y="5"/>
                    <a:pt x="78" y="5"/>
                  </a:cubicBezTo>
                  <a:cubicBezTo>
                    <a:pt x="78" y="3"/>
                    <a:pt x="78" y="1"/>
                    <a:pt x="77" y="0"/>
                  </a:cubicBezTo>
                  <a:cubicBezTo>
                    <a:pt x="75" y="0"/>
                    <a:pt x="73" y="0"/>
                    <a:pt x="72" y="1"/>
                  </a:cubicBezTo>
                  <a:cubicBezTo>
                    <a:pt x="56" y="29"/>
                    <a:pt x="56" y="29"/>
                    <a:pt x="56" y="29"/>
                  </a:cubicBezTo>
                  <a:cubicBezTo>
                    <a:pt x="29" y="7"/>
                    <a:pt x="29" y="7"/>
                    <a:pt x="29" y="7"/>
                  </a:cubicBezTo>
                  <a:cubicBezTo>
                    <a:pt x="28" y="6"/>
                    <a:pt x="27" y="6"/>
                    <a:pt x="27" y="6"/>
                  </a:cubicBezTo>
                  <a:cubicBezTo>
                    <a:pt x="26" y="6"/>
                    <a:pt x="25" y="7"/>
                    <a:pt x="25" y="7"/>
                  </a:cubicBezTo>
                  <a:cubicBezTo>
                    <a:pt x="1" y="43"/>
                    <a:pt x="1" y="43"/>
                    <a:pt x="1" y="43"/>
                  </a:cubicBezTo>
                  <a:cubicBezTo>
                    <a:pt x="0" y="45"/>
                    <a:pt x="0" y="47"/>
                    <a:pt x="1" y="47"/>
                  </a:cubicBezTo>
                  <a:cubicBezTo>
                    <a:pt x="2" y="48"/>
                    <a:pt x="2" y="48"/>
                    <a:pt x="3" y="48"/>
                  </a:cubicBez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grpSp>
      <p:grpSp>
        <p:nvGrpSpPr>
          <p:cNvPr id="45" name="组合 44"/>
          <p:cNvGrpSpPr/>
          <p:nvPr/>
        </p:nvGrpSpPr>
        <p:grpSpPr>
          <a:xfrm>
            <a:off x="-6508" y="258236"/>
            <a:ext cx="4151250" cy="1200863"/>
            <a:chOff x="-259891" y="-1"/>
            <a:chExt cx="4151250" cy="1200863"/>
          </a:xfrm>
        </p:grpSpPr>
        <p:sp>
          <p:nvSpPr>
            <p:cNvPr id="49" name="图文框 48"/>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50" name="图片 49"/>
            <p:cNvPicPr>
              <a:picLocks noChangeAspect="1"/>
            </p:cNvPicPr>
            <p:nvPr/>
          </p:nvPicPr>
          <p:blipFill>
            <a:blip r:embed="rId11">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56" name="文本框 55"/>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57" name="文本框 56"/>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50" presetSubtype="0">
                                  <p:stCondLst>
                                    <p:cond delay="0"/>
                                  </p:stCondLst>
                                  <p:iterate type="lt">
                                    <p:tmPct val="10000"/>
                                  </p:iterate>
                                  <p:childTnLst>
                                    <p:set>
                                      <p:cBhvr>
                                        <p:cTn dur="1" fill="hold" id="6">
                                          <p:stCondLst>
                                            <p:cond delay="0"/>
                                          </p:stCondLst>
                                        </p:cTn>
                                        <p:tgtEl>
                                          <p:spTgt spid="12"/>
                                        </p:tgtEl>
                                        <p:attrNameLst>
                                          <p:attrName>style.visibility</p:attrName>
                                        </p:attrNameLst>
                                      </p:cBhvr>
                                      <p:to>
                                        <p:strVal val="visible"/>
                                      </p:to>
                                    </p:set>
                                    <p:anim calcmode="lin" valueType="num">
                                      <p:cBhvr>
                                        <p:cTn dur="1000" fill="hold" id="7"/>
                                        <p:tgtEl>
                                          <p:spTgt spid="12"/>
                                        </p:tgtEl>
                                        <p:attrNameLst>
                                          <p:attrName>ppt_w</p:attrName>
                                        </p:attrNameLst>
                                      </p:cBhvr>
                                      <p:tavLst>
                                        <p:tav tm="0">
                                          <p:val>
                                            <p:strVal val="#ppt_w+.3"/>
                                          </p:val>
                                        </p:tav>
                                        <p:tav tm="100000">
                                          <p:val>
                                            <p:strVal val="#ppt_w"/>
                                          </p:val>
                                        </p:tav>
                                      </p:tavLst>
                                    </p:anim>
                                    <p:anim calcmode="lin" valueType="num">
                                      <p:cBhvr>
                                        <p:cTn dur="1000" fill="hold" id="8"/>
                                        <p:tgtEl>
                                          <p:spTgt spid="12"/>
                                        </p:tgtEl>
                                        <p:attrNameLst>
                                          <p:attrName>ppt_h</p:attrName>
                                        </p:attrNameLst>
                                      </p:cBhvr>
                                      <p:tavLst>
                                        <p:tav tm="0">
                                          <p:val>
                                            <p:strVal val="#ppt_h"/>
                                          </p:val>
                                        </p:tav>
                                        <p:tav tm="100000">
                                          <p:val>
                                            <p:strVal val="#ppt_h"/>
                                          </p:val>
                                        </p:tav>
                                      </p:tavLst>
                                    </p:anim>
                                    <p:animEffect filter="fade" transition="in">
                                      <p:cBhvr>
                                        <p:cTn dur="1000" id="9"/>
                                        <p:tgtEl>
                                          <p:spTgt spid="12"/>
                                        </p:tgtEl>
                                      </p:cBhvr>
                                    </p:animEffect>
                                  </p:childTnLst>
                                </p:cTn>
                              </p:par>
                              <p:par>
                                <p:cTn decel="100000" fill="hold" grpId="0" id="10" nodeType="withEffect" presetClass="entr" presetID="50" presetSubtype="0">
                                  <p:stCondLst>
                                    <p:cond delay="0"/>
                                  </p:stCondLst>
                                  <p:iterate type="lt">
                                    <p:tmPct val="10000"/>
                                  </p:iterate>
                                  <p:childTnLst>
                                    <p:set>
                                      <p:cBhvr>
                                        <p:cTn dur="1" fill="hold" id="11">
                                          <p:stCondLst>
                                            <p:cond delay="0"/>
                                          </p:stCondLst>
                                        </p:cTn>
                                        <p:tgtEl>
                                          <p:spTgt spid="52"/>
                                        </p:tgtEl>
                                        <p:attrNameLst>
                                          <p:attrName>style.visibility</p:attrName>
                                        </p:attrNameLst>
                                      </p:cBhvr>
                                      <p:to>
                                        <p:strVal val="visible"/>
                                      </p:to>
                                    </p:set>
                                    <p:anim calcmode="lin" valueType="num">
                                      <p:cBhvr>
                                        <p:cTn dur="1000" fill="hold" id="12"/>
                                        <p:tgtEl>
                                          <p:spTgt spid="52"/>
                                        </p:tgtEl>
                                        <p:attrNameLst>
                                          <p:attrName>ppt_w</p:attrName>
                                        </p:attrNameLst>
                                      </p:cBhvr>
                                      <p:tavLst>
                                        <p:tav tm="0">
                                          <p:val>
                                            <p:strVal val="#ppt_w+.3"/>
                                          </p:val>
                                        </p:tav>
                                        <p:tav tm="100000">
                                          <p:val>
                                            <p:strVal val="#ppt_w"/>
                                          </p:val>
                                        </p:tav>
                                      </p:tavLst>
                                    </p:anim>
                                    <p:anim calcmode="lin" valueType="num">
                                      <p:cBhvr>
                                        <p:cTn dur="1000" fill="hold" id="13"/>
                                        <p:tgtEl>
                                          <p:spTgt spid="52"/>
                                        </p:tgtEl>
                                        <p:attrNameLst>
                                          <p:attrName>ppt_h</p:attrName>
                                        </p:attrNameLst>
                                      </p:cBhvr>
                                      <p:tavLst>
                                        <p:tav tm="0">
                                          <p:val>
                                            <p:strVal val="#ppt_h"/>
                                          </p:val>
                                        </p:tav>
                                        <p:tav tm="100000">
                                          <p:val>
                                            <p:strVal val="#ppt_h"/>
                                          </p:val>
                                        </p:tav>
                                      </p:tavLst>
                                    </p:anim>
                                    <p:animEffect filter="fade" transition="in">
                                      <p:cBhvr>
                                        <p:cTn dur="1000" id="14"/>
                                        <p:tgtEl>
                                          <p:spTgt spid="52"/>
                                        </p:tgtEl>
                                      </p:cBhvr>
                                    </p:animEffect>
                                  </p:childTnLst>
                                </p:cTn>
                              </p:par>
                            </p:childTnLst>
                          </p:cTn>
                        </p:par>
                        <p:par>
                          <p:cTn fill="hold" id="15" nodeType="afterGroup">
                            <p:stCondLst>
                              <p:cond delay="1000"/>
                            </p:stCondLst>
                            <p:childTnLst>
                              <p:par>
                                <p:cTn fill="hold" id="16" nodeType="afterEffect" presetClass="entr" presetID="2" presetSubtype="8">
                                  <p:stCondLst>
                                    <p:cond delay="0"/>
                                  </p:stCondLst>
                                  <p:childTnLst>
                                    <p:set>
                                      <p:cBhvr>
                                        <p:cTn dur="1" fill="hold" id="17">
                                          <p:stCondLst>
                                            <p:cond delay="0"/>
                                          </p:stCondLst>
                                        </p:cTn>
                                        <p:tgtEl>
                                          <p:spTgt spid="16"/>
                                        </p:tgtEl>
                                        <p:attrNameLst>
                                          <p:attrName>style.visibility</p:attrName>
                                        </p:attrNameLst>
                                      </p:cBhvr>
                                      <p:to>
                                        <p:strVal val="visible"/>
                                      </p:to>
                                    </p:set>
                                    <p:anim calcmode="lin" valueType="num">
                                      <p:cBhvr additive="base">
                                        <p:cTn dur="500" fill="hold" id="18"/>
                                        <p:tgtEl>
                                          <p:spTgt spid="16"/>
                                        </p:tgtEl>
                                        <p:attrNameLst>
                                          <p:attrName>ppt_x</p:attrName>
                                        </p:attrNameLst>
                                      </p:cBhvr>
                                      <p:tavLst>
                                        <p:tav tm="0">
                                          <p:val>
                                            <p:strVal val="0-#ppt_w/2"/>
                                          </p:val>
                                        </p:tav>
                                        <p:tav tm="100000">
                                          <p:val>
                                            <p:strVal val="#ppt_x"/>
                                          </p:val>
                                        </p:tav>
                                      </p:tavLst>
                                    </p:anim>
                                    <p:anim calcmode="lin" valueType="num">
                                      <p:cBhvr additive="base">
                                        <p:cTn dur="500" fill="hold" id="19"/>
                                        <p:tgtEl>
                                          <p:spTgt spid="16"/>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0"/>
                                  </p:stCondLst>
                                  <p:childTnLst>
                                    <p:set>
                                      <p:cBhvr>
                                        <p:cTn dur="1" fill="hold" id="21">
                                          <p:stCondLst>
                                            <p:cond delay="0"/>
                                          </p:stCondLst>
                                        </p:cTn>
                                        <p:tgtEl>
                                          <p:spTgt spid="55"/>
                                        </p:tgtEl>
                                        <p:attrNameLst>
                                          <p:attrName>style.visibility</p:attrName>
                                        </p:attrNameLst>
                                      </p:cBhvr>
                                      <p:to>
                                        <p:strVal val="visible"/>
                                      </p:to>
                                    </p:set>
                                    <p:anim calcmode="lin" valueType="num">
                                      <p:cBhvr additive="base">
                                        <p:cTn dur="500" fill="hold" id="22"/>
                                        <p:tgtEl>
                                          <p:spTgt spid="55"/>
                                        </p:tgtEl>
                                        <p:attrNameLst>
                                          <p:attrName>ppt_x</p:attrName>
                                        </p:attrNameLst>
                                      </p:cBhvr>
                                      <p:tavLst>
                                        <p:tav tm="0">
                                          <p:val>
                                            <p:strVal val="0-#ppt_w/2"/>
                                          </p:val>
                                        </p:tav>
                                        <p:tav tm="100000">
                                          <p:val>
                                            <p:strVal val="#ppt_x"/>
                                          </p:val>
                                        </p:tav>
                                      </p:tavLst>
                                    </p:anim>
                                    <p:anim calcmode="lin" valueType="num">
                                      <p:cBhvr additive="base">
                                        <p:cTn dur="500" fill="hold" id="23"/>
                                        <p:tgtEl>
                                          <p:spTgt spid="55"/>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decel="100000" fill="hold" grpId="0" id="25" nodeType="afterEffect" presetClass="entr" presetID="50" presetSubtype="0">
                                  <p:stCondLst>
                                    <p:cond delay="0"/>
                                  </p:stCondLst>
                                  <p:iterate type="lt">
                                    <p:tmPct val="10000"/>
                                  </p:iterate>
                                  <p:childTnLst>
                                    <p:set>
                                      <p:cBhvr>
                                        <p:cTn dur="1" fill="hold" id="26">
                                          <p:stCondLst>
                                            <p:cond delay="0"/>
                                          </p:stCondLst>
                                        </p:cTn>
                                        <p:tgtEl>
                                          <p:spTgt spid="28"/>
                                        </p:tgtEl>
                                        <p:attrNameLst>
                                          <p:attrName>style.visibility</p:attrName>
                                        </p:attrNameLst>
                                      </p:cBhvr>
                                      <p:to>
                                        <p:strVal val="visible"/>
                                      </p:to>
                                    </p:set>
                                    <p:anim calcmode="lin" valueType="num">
                                      <p:cBhvr>
                                        <p:cTn dur="1000" fill="hold" id="27"/>
                                        <p:tgtEl>
                                          <p:spTgt spid="28"/>
                                        </p:tgtEl>
                                        <p:attrNameLst>
                                          <p:attrName>ppt_w</p:attrName>
                                        </p:attrNameLst>
                                      </p:cBhvr>
                                      <p:tavLst>
                                        <p:tav tm="0">
                                          <p:val>
                                            <p:strVal val="#ppt_w+.3"/>
                                          </p:val>
                                        </p:tav>
                                        <p:tav tm="100000">
                                          <p:val>
                                            <p:strVal val="#ppt_w"/>
                                          </p:val>
                                        </p:tav>
                                      </p:tavLst>
                                    </p:anim>
                                    <p:anim calcmode="lin" valueType="num">
                                      <p:cBhvr>
                                        <p:cTn dur="1000" fill="hold" id="28"/>
                                        <p:tgtEl>
                                          <p:spTgt spid="28"/>
                                        </p:tgtEl>
                                        <p:attrNameLst>
                                          <p:attrName>ppt_h</p:attrName>
                                        </p:attrNameLst>
                                      </p:cBhvr>
                                      <p:tavLst>
                                        <p:tav tm="0">
                                          <p:val>
                                            <p:strVal val="#ppt_h"/>
                                          </p:val>
                                        </p:tav>
                                        <p:tav tm="100000">
                                          <p:val>
                                            <p:strVal val="#ppt_h"/>
                                          </p:val>
                                        </p:tav>
                                      </p:tavLst>
                                    </p:anim>
                                    <p:animEffect filter="fade" transition="in">
                                      <p:cBhvr>
                                        <p:cTn dur="1000" id="29"/>
                                        <p:tgtEl>
                                          <p:spTgt spid="28"/>
                                        </p:tgtEl>
                                      </p:cBhvr>
                                    </p:animEffect>
                                  </p:childTnLst>
                                </p:cTn>
                              </p:par>
                              <p:par>
                                <p:cTn decel="100000" fill="hold" grpId="0" id="30" nodeType="withEffect" presetClass="entr" presetID="50" presetSubtype="0">
                                  <p:stCondLst>
                                    <p:cond delay="0"/>
                                  </p:stCondLst>
                                  <p:iterate type="lt">
                                    <p:tmPct val="10000"/>
                                  </p:iterate>
                                  <p:childTnLst>
                                    <p:set>
                                      <p:cBhvr>
                                        <p:cTn dur="1" fill="hold" id="31">
                                          <p:stCondLst>
                                            <p:cond delay="0"/>
                                          </p:stCondLst>
                                        </p:cTn>
                                        <p:tgtEl>
                                          <p:spTgt spid="64"/>
                                        </p:tgtEl>
                                        <p:attrNameLst>
                                          <p:attrName>style.visibility</p:attrName>
                                        </p:attrNameLst>
                                      </p:cBhvr>
                                      <p:to>
                                        <p:strVal val="visible"/>
                                      </p:to>
                                    </p:set>
                                    <p:anim calcmode="lin" valueType="num">
                                      <p:cBhvr>
                                        <p:cTn dur="1000" fill="hold" id="32"/>
                                        <p:tgtEl>
                                          <p:spTgt spid="64"/>
                                        </p:tgtEl>
                                        <p:attrNameLst>
                                          <p:attrName>ppt_w</p:attrName>
                                        </p:attrNameLst>
                                      </p:cBhvr>
                                      <p:tavLst>
                                        <p:tav tm="0">
                                          <p:val>
                                            <p:strVal val="#ppt_w+.3"/>
                                          </p:val>
                                        </p:tav>
                                        <p:tav tm="100000">
                                          <p:val>
                                            <p:strVal val="#ppt_w"/>
                                          </p:val>
                                        </p:tav>
                                      </p:tavLst>
                                    </p:anim>
                                    <p:anim calcmode="lin" valueType="num">
                                      <p:cBhvr>
                                        <p:cTn dur="1000" fill="hold" id="33"/>
                                        <p:tgtEl>
                                          <p:spTgt spid="64"/>
                                        </p:tgtEl>
                                        <p:attrNameLst>
                                          <p:attrName>ppt_h</p:attrName>
                                        </p:attrNameLst>
                                      </p:cBhvr>
                                      <p:tavLst>
                                        <p:tav tm="0">
                                          <p:val>
                                            <p:strVal val="#ppt_h"/>
                                          </p:val>
                                        </p:tav>
                                        <p:tav tm="100000">
                                          <p:val>
                                            <p:strVal val="#ppt_h"/>
                                          </p:val>
                                        </p:tav>
                                      </p:tavLst>
                                    </p:anim>
                                    <p:animEffect filter="fade" transition="in">
                                      <p:cBhvr>
                                        <p:cTn dur="1000" id="34"/>
                                        <p:tgtEl>
                                          <p:spTgt spid="64"/>
                                        </p:tgtEl>
                                      </p:cBhvr>
                                    </p:animEffect>
                                  </p:childTnLst>
                                </p:cTn>
                              </p:par>
                            </p:childTnLst>
                          </p:cTn>
                        </p:par>
                        <p:par>
                          <p:cTn fill="hold" id="35" nodeType="afterGroup">
                            <p:stCondLst>
                              <p:cond delay="2500"/>
                            </p:stCondLst>
                            <p:childTnLst>
                              <p:par>
                                <p:cTn fill="hold" id="36" nodeType="afterEffect" presetClass="entr" presetID="2" presetSubtype="8">
                                  <p:stCondLst>
                                    <p:cond delay="0"/>
                                  </p:stCondLst>
                                  <p:childTnLst>
                                    <p:set>
                                      <p:cBhvr>
                                        <p:cTn dur="1" fill="hold" id="37">
                                          <p:stCondLst>
                                            <p:cond delay="0"/>
                                          </p:stCondLst>
                                        </p:cTn>
                                        <p:tgtEl>
                                          <p:spTgt spid="31"/>
                                        </p:tgtEl>
                                        <p:attrNameLst>
                                          <p:attrName>style.visibility</p:attrName>
                                        </p:attrNameLst>
                                      </p:cBhvr>
                                      <p:to>
                                        <p:strVal val="visible"/>
                                      </p:to>
                                    </p:set>
                                    <p:anim calcmode="lin" valueType="num">
                                      <p:cBhvr additive="base">
                                        <p:cTn dur="500" fill="hold" id="38"/>
                                        <p:tgtEl>
                                          <p:spTgt spid="31"/>
                                        </p:tgtEl>
                                        <p:attrNameLst>
                                          <p:attrName>ppt_x</p:attrName>
                                        </p:attrNameLst>
                                      </p:cBhvr>
                                      <p:tavLst>
                                        <p:tav tm="0">
                                          <p:val>
                                            <p:strVal val="0-#ppt_w/2"/>
                                          </p:val>
                                        </p:tav>
                                        <p:tav tm="100000">
                                          <p:val>
                                            <p:strVal val="#ppt_x"/>
                                          </p:val>
                                        </p:tav>
                                      </p:tavLst>
                                    </p:anim>
                                    <p:anim calcmode="lin" valueType="num">
                                      <p:cBhvr additive="base">
                                        <p:cTn dur="500" fill="hold" id="39"/>
                                        <p:tgtEl>
                                          <p:spTgt spid="31"/>
                                        </p:tgtEl>
                                        <p:attrNameLst>
                                          <p:attrName>ppt_y</p:attrName>
                                        </p:attrNameLst>
                                      </p:cBhvr>
                                      <p:tavLst>
                                        <p:tav tm="0">
                                          <p:val>
                                            <p:strVal val="#ppt_y"/>
                                          </p:val>
                                        </p:tav>
                                        <p:tav tm="100000">
                                          <p:val>
                                            <p:strVal val="#ppt_y"/>
                                          </p:val>
                                        </p:tav>
                                      </p:tavLst>
                                    </p:anim>
                                  </p:childTnLst>
                                </p:cTn>
                              </p:par>
                              <p:par>
                                <p:cTn fill="hold" id="40" nodeType="withEffect" presetClass="entr" presetID="2" presetSubtype="8">
                                  <p:stCondLst>
                                    <p:cond delay="0"/>
                                  </p:stCondLst>
                                  <p:childTnLst>
                                    <p:set>
                                      <p:cBhvr>
                                        <p:cTn dur="1" fill="hold" id="41">
                                          <p:stCondLst>
                                            <p:cond delay="0"/>
                                          </p:stCondLst>
                                        </p:cTn>
                                        <p:tgtEl>
                                          <p:spTgt spid="67"/>
                                        </p:tgtEl>
                                        <p:attrNameLst>
                                          <p:attrName>style.visibility</p:attrName>
                                        </p:attrNameLst>
                                      </p:cBhvr>
                                      <p:to>
                                        <p:strVal val="visible"/>
                                      </p:to>
                                    </p:set>
                                    <p:anim calcmode="lin" valueType="num">
                                      <p:cBhvr additive="base">
                                        <p:cTn dur="500" fill="hold" id="42"/>
                                        <p:tgtEl>
                                          <p:spTgt spid="67"/>
                                        </p:tgtEl>
                                        <p:attrNameLst>
                                          <p:attrName>ppt_x</p:attrName>
                                        </p:attrNameLst>
                                      </p:cBhvr>
                                      <p:tavLst>
                                        <p:tav tm="0">
                                          <p:val>
                                            <p:strVal val="0-#ppt_w/2"/>
                                          </p:val>
                                        </p:tav>
                                        <p:tav tm="100000">
                                          <p:val>
                                            <p:strVal val="#ppt_x"/>
                                          </p:val>
                                        </p:tav>
                                      </p:tavLst>
                                    </p:anim>
                                    <p:anim calcmode="lin" valueType="num">
                                      <p:cBhvr additive="base">
                                        <p:cTn dur="500" fill="hold" id="43"/>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8"/>
      <p:bldP grpId="0" spid="52"/>
      <p:bldP grpId="0" spid="6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6"/>
          <p:cNvSpPr>
            <a:spLocks noChangeArrowheads="1"/>
          </p:cNvSpPr>
          <p:nvPr/>
        </p:nvSpPr>
        <p:spPr bwMode="auto">
          <a:xfrm>
            <a:off x="8708794" y="2723142"/>
            <a:ext cx="729945" cy="305078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p>
        </p:txBody>
      </p:sp>
      <p:sp>
        <p:nvSpPr>
          <p:cNvPr id="7" name="Freeform 7"/>
          <p:cNvSpPr/>
          <p:nvPr/>
        </p:nvSpPr>
        <p:spPr bwMode="auto">
          <a:xfrm>
            <a:off x="9487261" y="2921547"/>
            <a:ext cx="1512631" cy="2999252"/>
          </a:xfrm>
          <a:custGeom>
            <a:gdLst>
              <a:gd fmla="*/ 717 w 717" name="T0"/>
              <a:gd fmla="*/ 1049 h 1164" name="T1"/>
              <a:gd fmla="*/ 282 w 717" name="T2"/>
              <a:gd fmla="*/ 1164 h 1164" name="T3"/>
              <a:gd fmla="*/ 0 w 717" name="T4"/>
              <a:gd fmla="*/ 116 h 1164" name="T5"/>
              <a:gd fmla="*/ 436 w 717" name="T6"/>
              <a:gd fmla="*/ 0 h 1164" name="T7"/>
              <a:gd fmla="*/ 717 w 717" name="T8"/>
              <a:gd fmla="*/ 1049 h 1164" name="T9"/>
            </a:gdLst>
            <a:cxnLst>
              <a:cxn ang="0">
                <a:pos x="T0" y="T1"/>
              </a:cxn>
              <a:cxn ang="0">
                <a:pos x="T2" y="T3"/>
              </a:cxn>
              <a:cxn ang="0">
                <a:pos x="T4" y="T5"/>
              </a:cxn>
              <a:cxn ang="0">
                <a:pos x="T6" y="T7"/>
              </a:cxn>
              <a:cxn ang="0">
                <a:pos x="T8" y="T9"/>
              </a:cxn>
            </a:cxnLst>
            <a:rect b="b" l="0" r="r" t="0"/>
            <a:pathLst>
              <a:path h="1164" w="717">
                <a:moveTo>
                  <a:pt x="717" y="1049"/>
                </a:moveTo>
                <a:lnTo>
                  <a:pt x="282" y="1164"/>
                </a:lnTo>
                <a:lnTo>
                  <a:pt x="0" y="116"/>
                </a:lnTo>
                <a:lnTo>
                  <a:pt x="436" y="0"/>
                </a:lnTo>
                <a:lnTo>
                  <a:pt x="717" y="104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8"/>
          <p:cNvSpPr/>
          <p:nvPr/>
        </p:nvSpPr>
        <p:spPr bwMode="auto">
          <a:xfrm>
            <a:off x="9495699" y="3099336"/>
            <a:ext cx="683532" cy="2901339"/>
          </a:xfrm>
          <a:custGeom>
            <a:gdLst>
              <a:gd fmla="*/ 18 w 84" name="T0"/>
              <a:gd fmla="*/ 12 h 292" name="T1"/>
              <a:gd fmla="*/ 1 w 84" name="T2"/>
              <a:gd fmla="*/ 1 h 292" name="T3"/>
              <a:gd fmla="*/ 0 w 84" name="T4"/>
              <a:gd fmla="*/ 1 h 292" name="T5"/>
              <a:gd fmla="*/ 0 w 84" name="T6"/>
              <a:gd fmla="*/ 60 h 292" name="T7"/>
              <a:gd fmla="*/ 55 w 84" name="T8"/>
              <a:gd fmla="*/ 280 h 292" name="T9"/>
              <a:gd fmla="*/ 72 w 84" name="T10"/>
              <a:gd fmla="*/ 291 h 292" name="T11"/>
              <a:gd fmla="*/ 83 w 84" name="T12"/>
              <a:gd fmla="*/ 274 h 292" name="T13"/>
              <a:gd fmla="*/ 18 w 84" name="T14"/>
              <a:gd fmla="*/ 12 h 2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92" w="84">
                <a:moveTo>
                  <a:pt x="18" y="12"/>
                </a:moveTo>
                <a:cubicBezTo>
                  <a:pt x="16" y="5"/>
                  <a:pt x="8" y="0"/>
                  <a:pt x="1" y="1"/>
                </a:cubicBezTo>
                <a:cubicBezTo>
                  <a:pt x="1" y="1"/>
                  <a:pt x="0" y="1"/>
                  <a:pt x="0" y="1"/>
                </a:cubicBezTo>
                <a:cubicBezTo>
                  <a:pt x="0" y="60"/>
                  <a:pt x="0" y="60"/>
                  <a:pt x="0" y="60"/>
                </a:cubicBezTo>
                <a:cubicBezTo>
                  <a:pt x="55" y="280"/>
                  <a:pt x="55" y="280"/>
                  <a:pt x="55" y="280"/>
                </a:cubicBezTo>
                <a:cubicBezTo>
                  <a:pt x="56" y="287"/>
                  <a:pt x="64" y="292"/>
                  <a:pt x="72" y="291"/>
                </a:cubicBezTo>
                <a:cubicBezTo>
                  <a:pt x="79" y="289"/>
                  <a:pt x="84" y="282"/>
                  <a:pt x="83" y="274"/>
                </a:cubicBezTo>
                <a:lnTo>
                  <a:pt x="18" y="12"/>
                </a:lnTo>
                <a:close/>
              </a:path>
            </a:pathLst>
          </a:custGeom>
          <a:solidFill>
            <a:srgbClr val="F3A3A8"/>
          </a:solidFill>
          <a:ln>
            <a:noFill/>
          </a:ln>
        </p:spPr>
        <p:txBody>
          <a:bodyPr anchor="t" anchorCtr="0" bIns="60960" compatLnSpc="1" lIns="121920" numCol="1" rIns="121920" tIns="60960" vert="horz" wrap="square"/>
          <a:lstStyle/>
          <a:p>
            <a:endParaRPr altLang="en-US" lang="zh-CN" sz="2400"/>
          </a:p>
        </p:txBody>
      </p:sp>
      <p:sp>
        <p:nvSpPr>
          <p:cNvPr id="9" name="Freeform 9"/>
          <p:cNvSpPr/>
          <p:nvPr/>
        </p:nvSpPr>
        <p:spPr bwMode="auto">
          <a:xfrm>
            <a:off x="9780504" y="3109643"/>
            <a:ext cx="641339" cy="2733853"/>
          </a:xfrm>
          <a:custGeom>
            <a:gdLst>
              <a:gd fmla="*/ 13 w 79" name="T0"/>
              <a:gd fmla="*/ 5 h 275" name="T1"/>
              <a:gd fmla="*/ 5 w 79" name="T2"/>
              <a:gd fmla="*/ 0 h 275" name="T3"/>
              <a:gd fmla="*/ 1 w 79" name="T4"/>
              <a:gd fmla="*/ 8 h 275" name="T5"/>
              <a:gd fmla="*/ 66 w 79" name="T6"/>
              <a:gd fmla="*/ 269 h 275" name="T7"/>
              <a:gd fmla="*/ 73 w 79" name="T8"/>
              <a:gd fmla="*/ 274 h 275" name="T9"/>
              <a:gd fmla="*/ 78 w 79" name="T10"/>
              <a:gd fmla="*/ 267 h 275" name="T11"/>
              <a:gd fmla="*/ 13 w 79" name="T12"/>
              <a:gd fmla="*/ 5 h 275" name="T13"/>
            </a:gdLst>
            <a:cxnLst>
              <a:cxn ang="0">
                <a:pos x="T0" y="T1"/>
              </a:cxn>
              <a:cxn ang="0">
                <a:pos x="T2" y="T3"/>
              </a:cxn>
              <a:cxn ang="0">
                <a:pos x="T4" y="T5"/>
              </a:cxn>
              <a:cxn ang="0">
                <a:pos x="T6" y="T7"/>
              </a:cxn>
              <a:cxn ang="0">
                <a:pos x="T8" y="T9"/>
              </a:cxn>
              <a:cxn ang="0">
                <a:pos x="T10" y="T11"/>
              </a:cxn>
              <a:cxn ang="0">
                <a:pos x="T12" y="T13"/>
              </a:cxn>
            </a:cxnLst>
            <a:rect b="b" l="0" r="r" t="0"/>
            <a:pathLst>
              <a:path h="275" w="79">
                <a:moveTo>
                  <a:pt x="13" y="5"/>
                </a:moveTo>
                <a:cubicBezTo>
                  <a:pt x="12" y="2"/>
                  <a:pt x="9" y="0"/>
                  <a:pt x="5" y="0"/>
                </a:cubicBezTo>
                <a:cubicBezTo>
                  <a:pt x="2" y="1"/>
                  <a:pt x="0" y="4"/>
                  <a:pt x="1" y="8"/>
                </a:cubicBezTo>
                <a:cubicBezTo>
                  <a:pt x="66" y="269"/>
                  <a:pt x="66" y="269"/>
                  <a:pt x="66" y="269"/>
                </a:cubicBezTo>
                <a:cubicBezTo>
                  <a:pt x="66" y="273"/>
                  <a:pt x="70" y="275"/>
                  <a:pt x="73" y="274"/>
                </a:cubicBezTo>
                <a:cubicBezTo>
                  <a:pt x="77" y="273"/>
                  <a:pt x="79" y="270"/>
                  <a:pt x="78" y="267"/>
                </a:cubicBezTo>
                <a:lnTo>
                  <a:pt x="13" y="5"/>
                </a:lnTo>
                <a:close/>
              </a:path>
            </a:pathLst>
          </a:custGeom>
          <a:solidFill>
            <a:schemeClr val="tx1">
              <a:lumMod val="75000"/>
              <a:lumOff val="25000"/>
            </a:schemeClr>
          </a:solidFill>
          <a:ln>
            <a:noFill/>
          </a:ln>
        </p:spPr>
        <p:txBody>
          <a:bodyPr anchor="t" anchorCtr="0" bIns="60960" compatLnSpc="1" lIns="121920" numCol="1" rIns="121920" tIns="60960" vert="horz" wrap="square"/>
          <a:lstStyle/>
          <a:p>
            <a:endParaRPr altLang="en-US" lang="zh-CN" sz="2400"/>
          </a:p>
        </p:txBody>
      </p:sp>
      <p:sp>
        <p:nvSpPr>
          <p:cNvPr id="10" name="Freeform 10"/>
          <p:cNvSpPr/>
          <p:nvPr/>
        </p:nvSpPr>
        <p:spPr bwMode="auto">
          <a:xfrm>
            <a:off x="10048432" y="3040074"/>
            <a:ext cx="635009" cy="2733853"/>
          </a:xfrm>
          <a:custGeom>
            <a:gdLst>
              <a:gd fmla="*/ 13 w 78" name="T0"/>
              <a:gd fmla="*/ 6 h 275" name="T1"/>
              <a:gd fmla="*/ 5 w 78" name="T2"/>
              <a:gd fmla="*/ 1 h 275" name="T3"/>
              <a:gd fmla="*/ 0 w 78" name="T4"/>
              <a:gd fmla="*/ 8 h 275" name="T5"/>
              <a:gd fmla="*/ 65 w 78" name="T6"/>
              <a:gd fmla="*/ 270 h 275" name="T7"/>
              <a:gd fmla="*/ 73 w 78" name="T8"/>
              <a:gd fmla="*/ 275 h 275" name="T9"/>
              <a:gd fmla="*/ 78 w 78" name="T10"/>
              <a:gd fmla="*/ 267 h 275" name="T11"/>
              <a:gd fmla="*/ 13 w 78" name="T12"/>
              <a:gd fmla="*/ 6 h 275" name="T13"/>
            </a:gdLst>
            <a:cxnLst>
              <a:cxn ang="0">
                <a:pos x="T0" y="T1"/>
              </a:cxn>
              <a:cxn ang="0">
                <a:pos x="T2" y="T3"/>
              </a:cxn>
              <a:cxn ang="0">
                <a:pos x="T4" y="T5"/>
              </a:cxn>
              <a:cxn ang="0">
                <a:pos x="T6" y="T7"/>
              </a:cxn>
              <a:cxn ang="0">
                <a:pos x="T8" y="T9"/>
              </a:cxn>
              <a:cxn ang="0">
                <a:pos x="T10" y="T11"/>
              </a:cxn>
              <a:cxn ang="0">
                <a:pos x="T12" y="T13"/>
              </a:cxn>
            </a:cxnLst>
            <a:rect b="b" l="0" r="r" t="0"/>
            <a:pathLst>
              <a:path h="275" w="78">
                <a:moveTo>
                  <a:pt x="13" y="6"/>
                </a:moveTo>
                <a:cubicBezTo>
                  <a:pt x="12" y="2"/>
                  <a:pt x="9" y="0"/>
                  <a:pt x="5" y="1"/>
                </a:cubicBezTo>
                <a:cubicBezTo>
                  <a:pt x="2" y="1"/>
                  <a:pt x="0" y="5"/>
                  <a:pt x="0" y="8"/>
                </a:cubicBezTo>
                <a:cubicBezTo>
                  <a:pt x="65" y="270"/>
                  <a:pt x="65" y="270"/>
                  <a:pt x="65" y="270"/>
                </a:cubicBezTo>
                <a:cubicBezTo>
                  <a:pt x="66" y="273"/>
                  <a:pt x="69" y="275"/>
                  <a:pt x="73" y="275"/>
                </a:cubicBezTo>
                <a:cubicBezTo>
                  <a:pt x="76" y="274"/>
                  <a:pt x="78" y="270"/>
                  <a:pt x="78" y="267"/>
                </a:cubicBezTo>
                <a:lnTo>
                  <a:pt x="13" y="6"/>
                </a:lnTo>
                <a:close/>
              </a:path>
            </a:pathLst>
          </a:custGeom>
          <a:solidFill>
            <a:schemeClr val="tx1">
              <a:lumMod val="75000"/>
              <a:lumOff val="25000"/>
            </a:schemeClr>
          </a:solidFill>
          <a:ln>
            <a:noFill/>
          </a:ln>
        </p:spPr>
        <p:txBody>
          <a:bodyPr anchor="t" anchorCtr="0" bIns="60960" compatLnSpc="1" lIns="121920" numCol="1" rIns="121920" tIns="60960" vert="horz" wrap="square"/>
          <a:lstStyle/>
          <a:p>
            <a:endParaRPr altLang="en-US" lang="zh-CN" sz="2400"/>
          </a:p>
        </p:txBody>
      </p:sp>
      <p:sp>
        <p:nvSpPr>
          <p:cNvPr id="11" name="Freeform 11"/>
          <p:cNvSpPr/>
          <p:nvPr/>
        </p:nvSpPr>
        <p:spPr bwMode="auto">
          <a:xfrm>
            <a:off x="10276276" y="2882896"/>
            <a:ext cx="780577" cy="2909067"/>
          </a:xfrm>
          <a:custGeom>
            <a:gdLst>
              <a:gd fmla="*/ 30 w 96" name="T0"/>
              <a:gd fmla="*/ 12 h 293" name="T1"/>
              <a:gd fmla="*/ 13 w 96" name="T2"/>
              <a:gd fmla="*/ 1 h 293" name="T3"/>
              <a:gd fmla="*/ 2 w 96" name="T4"/>
              <a:gd fmla="*/ 18 h 293" name="T5"/>
              <a:gd fmla="*/ 67 w 96" name="T6"/>
              <a:gd fmla="*/ 280 h 293" name="T7"/>
              <a:gd fmla="*/ 84 w 96" name="T8"/>
              <a:gd fmla="*/ 291 h 293" name="T9"/>
              <a:gd fmla="*/ 95 w 96" name="T10"/>
              <a:gd fmla="*/ 274 h 293" name="T11"/>
              <a:gd fmla="*/ 30 w 96" name="T12"/>
              <a:gd fmla="*/ 12 h 293" name="T13"/>
            </a:gdLst>
            <a:cxnLst>
              <a:cxn ang="0">
                <a:pos x="T0" y="T1"/>
              </a:cxn>
              <a:cxn ang="0">
                <a:pos x="T2" y="T3"/>
              </a:cxn>
              <a:cxn ang="0">
                <a:pos x="T4" y="T5"/>
              </a:cxn>
              <a:cxn ang="0">
                <a:pos x="T6" y="T7"/>
              </a:cxn>
              <a:cxn ang="0">
                <a:pos x="T8" y="T9"/>
              </a:cxn>
              <a:cxn ang="0">
                <a:pos x="T10" y="T11"/>
              </a:cxn>
              <a:cxn ang="0">
                <a:pos x="T12" y="T13"/>
              </a:cxn>
            </a:cxnLst>
            <a:rect b="b" l="0" r="r" t="0"/>
            <a:pathLst>
              <a:path h="293" w="96">
                <a:moveTo>
                  <a:pt x="30" y="12"/>
                </a:moveTo>
                <a:cubicBezTo>
                  <a:pt x="28" y="5"/>
                  <a:pt x="20" y="0"/>
                  <a:pt x="13" y="1"/>
                </a:cubicBezTo>
                <a:cubicBezTo>
                  <a:pt x="5" y="3"/>
                  <a:pt x="0" y="10"/>
                  <a:pt x="2" y="18"/>
                </a:cubicBezTo>
                <a:cubicBezTo>
                  <a:pt x="67" y="280"/>
                  <a:pt x="67" y="280"/>
                  <a:pt x="67" y="280"/>
                </a:cubicBezTo>
                <a:cubicBezTo>
                  <a:pt x="68" y="288"/>
                  <a:pt x="76" y="293"/>
                  <a:pt x="84" y="291"/>
                </a:cubicBezTo>
                <a:cubicBezTo>
                  <a:pt x="91" y="289"/>
                  <a:pt x="96" y="282"/>
                  <a:pt x="95" y="274"/>
                </a:cubicBezTo>
                <a:lnTo>
                  <a:pt x="30" y="12"/>
                </a:lnTo>
                <a:close/>
              </a:path>
            </a:pathLst>
          </a:custGeom>
          <a:solidFill>
            <a:srgbClr val="F3A3A8"/>
          </a:solidFill>
          <a:ln>
            <a:noFill/>
          </a:ln>
        </p:spPr>
        <p:txBody>
          <a:bodyPr anchor="t" anchorCtr="0" bIns="60960" compatLnSpc="1" lIns="121920" numCol="1" rIns="121920" tIns="60960" vert="horz" wrap="square"/>
          <a:lstStyle/>
          <a:p>
            <a:endParaRPr altLang="en-US" lang="zh-CN" sz="2400"/>
          </a:p>
        </p:txBody>
      </p:sp>
      <p:sp>
        <p:nvSpPr>
          <p:cNvPr id="12" name="Freeform 12"/>
          <p:cNvSpPr>
            <a:spLocks noEditPoints="1"/>
          </p:cNvSpPr>
          <p:nvPr/>
        </p:nvSpPr>
        <p:spPr bwMode="auto">
          <a:xfrm>
            <a:off x="8651832" y="2256765"/>
            <a:ext cx="843867" cy="3764524"/>
          </a:xfrm>
          <a:custGeom>
            <a:gdLst>
              <a:gd fmla="*/ 104 w 104" name="T0"/>
              <a:gd fmla="*/ 86 h 379" name="T1"/>
              <a:gd fmla="*/ 104 w 104" name="T2"/>
              <a:gd fmla="*/ 25 h 379" name="T3"/>
              <a:gd fmla="*/ 79 w 104" name="T4"/>
              <a:gd fmla="*/ 0 h 379" name="T5"/>
              <a:gd fmla="*/ 25 w 104" name="T6"/>
              <a:gd fmla="*/ 0 h 379" name="T7"/>
              <a:gd fmla="*/ 0 w 104" name="T8"/>
              <a:gd fmla="*/ 25 h 379" name="T9"/>
              <a:gd fmla="*/ 0 w 104" name="T10"/>
              <a:gd fmla="*/ 353 h 379" name="T11"/>
              <a:gd fmla="*/ 25 w 104" name="T12"/>
              <a:gd fmla="*/ 379 h 379" name="T13"/>
              <a:gd fmla="*/ 78 w 104" name="T14"/>
              <a:gd fmla="*/ 379 h 379" name="T15"/>
              <a:gd fmla="*/ 104 w 104" name="T16"/>
              <a:gd fmla="*/ 353 h 379" name="T17"/>
              <a:gd fmla="*/ 104 w 104" name="T18"/>
              <a:gd fmla="*/ 145 h 379" name="T19"/>
              <a:gd fmla="*/ 94 w 104" name="T20"/>
              <a:gd fmla="*/ 103 h 379" name="T21"/>
              <a:gd fmla="*/ 104 w 104" name="T22"/>
              <a:gd fmla="*/ 86 h 379" name="T23"/>
              <a:gd fmla="*/ 74 w 104" name="T24"/>
              <a:gd fmla="*/ 341 h 379" name="T25"/>
              <a:gd fmla="*/ 30 w 104" name="T26"/>
              <a:gd fmla="*/ 341 h 379" name="T27"/>
              <a:gd fmla="*/ 21 w 104" name="T28"/>
              <a:gd fmla="*/ 332 h 379" name="T29"/>
              <a:gd fmla="*/ 30 w 104" name="T30"/>
              <a:gd fmla="*/ 323 h 379" name="T31"/>
              <a:gd fmla="*/ 74 w 104" name="T32"/>
              <a:gd fmla="*/ 323 h 379" name="T33"/>
              <a:gd fmla="*/ 83 w 104" name="T34"/>
              <a:gd fmla="*/ 332 h 379" name="T35"/>
              <a:gd fmla="*/ 74 w 104" name="T36"/>
              <a:gd fmla="*/ 341 h 379" name="T37"/>
              <a:gd fmla="*/ 74 w 104" name="T38"/>
              <a:gd fmla="*/ 84 h 379" name="T39"/>
              <a:gd fmla="*/ 30 w 104" name="T40"/>
              <a:gd fmla="*/ 84 h 379" name="T41"/>
              <a:gd fmla="*/ 21 w 104" name="T42"/>
              <a:gd fmla="*/ 75 h 379" name="T43"/>
              <a:gd fmla="*/ 30 w 104" name="T44"/>
              <a:gd fmla="*/ 66 h 379" name="T45"/>
              <a:gd fmla="*/ 74 w 104" name="T46"/>
              <a:gd fmla="*/ 66 h 379" name="T47"/>
              <a:gd fmla="*/ 83 w 104" name="T48"/>
              <a:gd fmla="*/ 75 h 379" name="T49"/>
              <a:gd fmla="*/ 74 w 104" name="T50"/>
              <a:gd fmla="*/ 84 h 37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79" w="104">
                <a:moveTo>
                  <a:pt x="104" y="86"/>
                </a:moveTo>
                <a:cubicBezTo>
                  <a:pt x="104" y="25"/>
                  <a:pt x="104" y="25"/>
                  <a:pt x="104" y="25"/>
                </a:cubicBezTo>
                <a:cubicBezTo>
                  <a:pt x="104" y="11"/>
                  <a:pt x="93" y="0"/>
                  <a:pt x="79" y="0"/>
                </a:cubicBezTo>
                <a:cubicBezTo>
                  <a:pt x="25" y="0"/>
                  <a:pt x="25" y="0"/>
                  <a:pt x="25" y="0"/>
                </a:cubicBezTo>
                <a:cubicBezTo>
                  <a:pt x="11" y="0"/>
                  <a:pt x="0" y="11"/>
                  <a:pt x="0" y="25"/>
                </a:cubicBezTo>
                <a:cubicBezTo>
                  <a:pt x="0" y="353"/>
                  <a:pt x="0" y="353"/>
                  <a:pt x="0" y="353"/>
                </a:cubicBezTo>
                <a:cubicBezTo>
                  <a:pt x="0" y="367"/>
                  <a:pt x="11" y="379"/>
                  <a:pt x="25" y="379"/>
                </a:cubicBezTo>
                <a:cubicBezTo>
                  <a:pt x="78" y="379"/>
                  <a:pt x="78" y="379"/>
                  <a:pt x="78" y="379"/>
                </a:cubicBezTo>
                <a:cubicBezTo>
                  <a:pt x="93" y="379"/>
                  <a:pt x="104" y="367"/>
                  <a:pt x="104" y="353"/>
                </a:cubicBezTo>
                <a:cubicBezTo>
                  <a:pt x="104" y="145"/>
                  <a:pt x="104" y="145"/>
                  <a:pt x="104" y="145"/>
                </a:cubicBezTo>
                <a:cubicBezTo>
                  <a:pt x="94" y="103"/>
                  <a:pt x="94" y="103"/>
                  <a:pt x="94" y="103"/>
                </a:cubicBezTo>
                <a:cubicBezTo>
                  <a:pt x="92" y="96"/>
                  <a:pt x="97" y="88"/>
                  <a:pt x="104" y="86"/>
                </a:cubicBezTo>
                <a:close/>
                <a:moveTo>
                  <a:pt x="74" y="341"/>
                </a:moveTo>
                <a:cubicBezTo>
                  <a:pt x="30" y="341"/>
                  <a:pt x="30" y="341"/>
                  <a:pt x="30" y="341"/>
                </a:cubicBezTo>
                <a:cubicBezTo>
                  <a:pt x="25" y="341"/>
                  <a:pt x="21" y="337"/>
                  <a:pt x="21" y="332"/>
                </a:cubicBezTo>
                <a:cubicBezTo>
                  <a:pt x="21" y="327"/>
                  <a:pt x="25" y="323"/>
                  <a:pt x="30" y="323"/>
                </a:cubicBezTo>
                <a:cubicBezTo>
                  <a:pt x="74" y="323"/>
                  <a:pt x="74" y="323"/>
                  <a:pt x="74" y="323"/>
                </a:cubicBezTo>
                <a:cubicBezTo>
                  <a:pt x="78" y="323"/>
                  <a:pt x="83" y="327"/>
                  <a:pt x="83" y="332"/>
                </a:cubicBezTo>
                <a:cubicBezTo>
                  <a:pt x="83" y="337"/>
                  <a:pt x="79" y="341"/>
                  <a:pt x="74" y="341"/>
                </a:cubicBezTo>
                <a:close/>
                <a:moveTo>
                  <a:pt x="74" y="84"/>
                </a:moveTo>
                <a:cubicBezTo>
                  <a:pt x="30" y="84"/>
                  <a:pt x="30" y="84"/>
                  <a:pt x="30" y="84"/>
                </a:cubicBezTo>
                <a:cubicBezTo>
                  <a:pt x="25" y="84"/>
                  <a:pt x="21" y="80"/>
                  <a:pt x="21" y="75"/>
                </a:cubicBezTo>
                <a:cubicBezTo>
                  <a:pt x="21" y="70"/>
                  <a:pt x="25" y="66"/>
                  <a:pt x="30" y="66"/>
                </a:cubicBezTo>
                <a:cubicBezTo>
                  <a:pt x="74" y="66"/>
                  <a:pt x="74" y="66"/>
                  <a:pt x="74" y="66"/>
                </a:cubicBezTo>
                <a:cubicBezTo>
                  <a:pt x="79" y="66"/>
                  <a:pt x="83" y="70"/>
                  <a:pt x="83" y="75"/>
                </a:cubicBezTo>
                <a:cubicBezTo>
                  <a:pt x="83" y="80"/>
                  <a:pt x="79" y="84"/>
                  <a:pt x="74" y="84"/>
                </a:cubicBezTo>
                <a:close/>
              </a:path>
            </a:pathLst>
          </a:custGeom>
          <a:gradFill>
            <a:gsLst>
              <a:gs pos="100000">
                <a:srgbClr val="2E5DAA"/>
              </a:gs>
              <a:gs pos="56000">
                <a:srgbClr val="F3A3A8"/>
              </a:gs>
            </a:gsLst>
            <a:lin ang="3600000" scaled="0"/>
          </a:gradFill>
          <a:ln>
            <a:noFill/>
          </a:ln>
        </p:spPr>
        <p:txBody>
          <a:bodyPr anchor="t" anchorCtr="0" bIns="60960" compatLnSpc="1" lIns="121920" numCol="1" rIns="121920" tIns="60960" vert="horz" wrap="square"/>
          <a:lstStyle/>
          <a:p>
            <a:endParaRPr altLang="en-US" lang="zh-CN" sz="2400"/>
          </a:p>
        </p:txBody>
      </p:sp>
      <p:sp>
        <p:nvSpPr>
          <p:cNvPr id="13" name="Freeform 13"/>
          <p:cNvSpPr/>
          <p:nvPr/>
        </p:nvSpPr>
        <p:spPr bwMode="auto">
          <a:xfrm>
            <a:off x="9398654" y="3109643"/>
            <a:ext cx="97045" cy="587483"/>
          </a:xfrm>
          <a:custGeom>
            <a:gdLst>
              <a:gd fmla="*/ 2 w 12" name="T0"/>
              <a:gd fmla="*/ 17 h 59" name="T1"/>
              <a:gd fmla="*/ 12 w 12" name="T2"/>
              <a:gd fmla="*/ 59 h 59" name="T3"/>
              <a:gd fmla="*/ 12 w 12" name="T4"/>
              <a:gd fmla="*/ 0 h 59" name="T5"/>
              <a:gd fmla="*/ 2 w 12" name="T6"/>
              <a:gd fmla="*/ 17 h 59" name="T7"/>
            </a:gdLst>
            <a:cxnLst>
              <a:cxn ang="0">
                <a:pos x="T0" y="T1"/>
              </a:cxn>
              <a:cxn ang="0">
                <a:pos x="T2" y="T3"/>
              </a:cxn>
              <a:cxn ang="0">
                <a:pos x="T4" y="T5"/>
              </a:cxn>
              <a:cxn ang="0">
                <a:pos x="T6" y="T7"/>
              </a:cxn>
            </a:cxnLst>
            <a:rect b="b" l="0" r="r" t="0"/>
            <a:pathLst>
              <a:path h="59" w="12">
                <a:moveTo>
                  <a:pt x="2" y="17"/>
                </a:moveTo>
                <a:cubicBezTo>
                  <a:pt x="12" y="59"/>
                  <a:pt x="12" y="59"/>
                  <a:pt x="12" y="59"/>
                </a:cubicBezTo>
                <a:cubicBezTo>
                  <a:pt x="12" y="0"/>
                  <a:pt x="12" y="0"/>
                  <a:pt x="12" y="0"/>
                </a:cubicBezTo>
                <a:cubicBezTo>
                  <a:pt x="5" y="2"/>
                  <a:pt x="0" y="10"/>
                  <a:pt x="2" y="17"/>
                </a:cubicBezTo>
                <a:close/>
              </a:path>
            </a:pathLst>
          </a:custGeom>
          <a:solidFill>
            <a:srgbClr val="F3A3A8"/>
          </a:solidFill>
          <a:ln>
            <a:noFill/>
          </a:ln>
        </p:spPr>
        <p:txBody>
          <a:bodyPr anchor="t" anchorCtr="0" bIns="60960" compatLnSpc="1" lIns="121920" numCol="1" rIns="121920" tIns="60960" vert="horz" wrap="square"/>
          <a:lstStyle/>
          <a:p>
            <a:endParaRPr altLang="en-US" lang="zh-CN" sz="2400"/>
          </a:p>
        </p:txBody>
      </p:sp>
      <p:sp>
        <p:nvSpPr>
          <p:cNvPr id="5" name="Rectangle 5"/>
          <p:cNvSpPr>
            <a:spLocks noChangeArrowheads="1"/>
          </p:cNvSpPr>
          <p:nvPr/>
        </p:nvSpPr>
        <p:spPr bwMode="auto">
          <a:xfrm>
            <a:off x="7660289" y="2692223"/>
            <a:ext cx="729944" cy="305078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p>
        </p:txBody>
      </p:sp>
      <p:sp>
        <p:nvSpPr>
          <p:cNvPr id="14" name="Freeform 14"/>
          <p:cNvSpPr>
            <a:spLocks noEditPoints="1"/>
          </p:cNvSpPr>
          <p:nvPr/>
        </p:nvSpPr>
        <p:spPr bwMode="auto">
          <a:xfrm>
            <a:off x="7594890" y="2256765"/>
            <a:ext cx="852305" cy="3764524"/>
          </a:xfrm>
          <a:custGeom>
            <a:gdLst>
              <a:gd fmla="*/ 79 w 105" name="T0"/>
              <a:gd fmla="*/ 0 h 379" name="T1"/>
              <a:gd fmla="*/ 26 w 105" name="T2"/>
              <a:gd fmla="*/ 0 h 379" name="T3"/>
              <a:gd fmla="*/ 0 w 105" name="T4"/>
              <a:gd fmla="*/ 25 h 379" name="T5"/>
              <a:gd fmla="*/ 0 w 105" name="T6"/>
              <a:gd fmla="*/ 353 h 379" name="T7"/>
              <a:gd fmla="*/ 26 w 105" name="T8"/>
              <a:gd fmla="*/ 379 h 379" name="T9"/>
              <a:gd fmla="*/ 79 w 105" name="T10"/>
              <a:gd fmla="*/ 379 h 379" name="T11"/>
              <a:gd fmla="*/ 105 w 105" name="T12"/>
              <a:gd fmla="*/ 353 h 379" name="T13"/>
              <a:gd fmla="*/ 105 w 105" name="T14"/>
              <a:gd fmla="*/ 25 h 379" name="T15"/>
              <a:gd fmla="*/ 79 w 105" name="T16"/>
              <a:gd fmla="*/ 0 h 379" name="T17"/>
              <a:gd fmla="*/ 74 w 105" name="T18"/>
              <a:gd fmla="*/ 341 h 379" name="T19"/>
              <a:gd fmla="*/ 31 w 105" name="T20"/>
              <a:gd fmla="*/ 341 h 379" name="T21"/>
              <a:gd fmla="*/ 22 w 105" name="T22"/>
              <a:gd fmla="*/ 332 h 379" name="T23"/>
              <a:gd fmla="*/ 31 w 105" name="T24"/>
              <a:gd fmla="*/ 323 h 379" name="T25"/>
              <a:gd fmla="*/ 74 w 105" name="T26"/>
              <a:gd fmla="*/ 323 h 379" name="T27"/>
              <a:gd fmla="*/ 83 w 105" name="T28"/>
              <a:gd fmla="*/ 332 h 379" name="T29"/>
              <a:gd fmla="*/ 74 w 105" name="T30"/>
              <a:gd fmla="*/ 341 h 379" name="T31"/>
              <a:gd fmla="*/ 74 w 105" name="T32"/>
              <a:gd fmla="*/ 84 h 379" name="T33"/>
              <a:gd fmla="*/ 31 w 105" name="T34"/>
              <a:gd fmla="*/ 84 h 379" name="T35"/>
              <a:gd fmla="*/ 22 w 105" name="T36"/>
              <a:gd fmla="*/ 75 h 379" name="T37"/>
              <a:gd fmla="*/ 31 w 105" name="T38"/>
              <a:gd fmla="*/ 66 h 379" name="T39"/>
              <a:gd fmla="*/ 74 w 105" name="T40"/>
              <a:gd fmla="*/ 66 h 379" name="T41"/>
              <a:gd fmla="*/ 83 w 105" name="T42"/>
              <a:gd fmla="*/ 75 h 379" name="T43"/>
              <a:gd fmla="*/ 74 w 105" name="T44"/>
              <a:gd fmla="*/ 84 h 37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79" w="105">
                <a:moveTo>
                  <a:pt x="79" y="0"/>
                </a:moveTo>
                <a:cubicBezTo>
                  <a:pt x="26" y="0"/>
                  <a:pt x="26" y="0"/>
                  <a:pt x="26" y="0"/>
                </a:cubicBezTo>
                <a:cubicBezTo>
                  <a:pt x="12" y="0"/>
                  <a:pt x="0" y="11"/>
                  <a:pt x="0" y="25"/>
                </a:cubicBezTo>
                <a:cubicBezTo>
                  <a:pt x="0" y="353"/>
                  <a:pt x="0" y="353"/>
                  <a:pt x="0" y="353"/>
                </a:cubicBezTo>
                <a:cubicBezTo>
                  <a:pt x="0" y="367"/>
                  <a:pt x="11" y="379"/>
                  <a:pt x="26" y="379"/>
                </a:cubicBezTo>
                <a:cubicBezTo>
                  <a:pt x="79" y="379"/>
                  <a:pt x="79" y="379"/>
                  <a:pt x="79" y="379"/>
                </a:cubicBezTo>
                <a:cubicBezTo>
                  <a:pt x="93" y="379"/>
                  <a:pt x="104" y="367"/>
                  <a:pt x="105" y="353"/>
                </a:cubicBezTo>
                <a:cubicBezTo>
                  <a:pt x="105" y="25"/>
                  <a:pt x="105" y="25"/>
                  <a:pt x="105" y="25"/>
                </a:cubicBezTo>
                <a:cubicBezTo>
                  <a:pt x="105" y="11"/>
                  <a:pt x="93" y="0"/>
                  <a:pt x="79" y="0"/>
                </a:cubicBezTo>
                <a:close/>
                <a:moveTo>
                  <a:pt x="74" y="341"/>
                </a:moveTo>
                <a:cubicBezTo>
                  <a:pt x="31" y="341"/>
                  <a:pt x="31" y="341"/>
                  <a:pt x="31" y="341"/>
                </a:cubicBezTo>
                <a:cubicBezTo>
                  <a:pt x="26" y="341"/>
                  <a:pt x="22" y="337"/>
                  <a:pt x="22" y="332"/>
                </a:cubicBezTo>
                <a:cubicBezTo>
                  <a:pt x="22" y="327"/>
                  <a:pt x="26" y="323"/>
                  <a:pt x="31" y="323"/>
                </a:cubicBezTo>
                <a:cubicBezTo>
                  <a:pt x="74" y="323"/>
                  <a:pt x="74" y="323"/>
                  <a:pt x="74" y="323"/>
                </a:cubicBezTo>
                <a:cubicBezTo>
                  <a:pt x="79" y="323"/>
                  <a:pt x="83" y="327"/>
                  <a:pt x="83" y="332"/>
                </a:cubicBezTo>
                <a:cubicBezTo>
                  <a:pt x="83" y="337"/>
                  <a:pt x="79" y="341"/>
                  <a:pt x="74" y="341"/>
                </a:cubicBezTo>
                <a:close/>
                <a:moveTo>
                  <a:pt x="74" y="84"/>
                </a:moveTo>
                <a:cubicBezTo>
                  <a:pt x="31" y="84"/>
                  <a:pt x="31" y="84"/>
                  <a:pt x="31" y="84"/>
                </a:cubicBezTo>
                <a:cubicBezTo>
                  <a:pt x="26" y="84"/>
                  <a:pt x="22" y="80"/>
                  <a:pt x="22" y="75"/>
                </a:cubicBezTo>
                <a:cubicBezTo>
                  <a:pt x="22" y="70"/>
                  <a:pt x="26" y="66"/>
                  <a:pt x="31" y="66"/>
                </a:cubicBezTo>
                <a:cubicBezTo>
                  <a:pt x="74" y="66"/>
                  <a:pt x="74" y="66"/>
                  <a:pt x="74" y="66"/>
                </a:cubicBezTo>
                <a:cubicBezTo>
                  <a:pt x="79" y="66"/>
                  <a:pt x="83" y="70"/>
                  <a:pt x="83" y="75"/>
                </a:cubicBezTo>
                <a:cubicBezTo>
                  <a:pt x="83" y="80"/>
                  <a:pt x="79" y="84"/>
                  <a:pt x="74" y="84"/>
                </a:cubicBezTo>
                <a:close/>
              </a:path>
            </a:pathLst>
          </a:custGeom>
          <a:gradFill>
            <a:gsLst>
              <a:gs pos="100000">
                <a:srgbClr val="2E5DAA"/>
              </a:gs>
              <a:gs pos="56000">
                <a:srgbClr val="F3A3A8"/>
              </a:gs>
            </a:gsLst>
            <a:lin ang="3600000" scaled="0"/>
          </a:gradFill>
          <a:ln>
            <a:noFill/>
          </a:ln>
        </p:spPr>
        <p:txBody>
          <a:bodyPr anchor="t" anchorCtr="0" bIns="60960" compatLnSpc="1" lIns="121920" numCol="1" rIns="121920" tIns="60960" vert="horz" wrap="square"/>
          <a:lstStyle/>
          <a:p>
            <a:endParaRPr altLang="en-US" lang="zh-CN" sz="2400"/>
          </a:p>
        </p:txBody>
      </p:sp>
      <p:sp>
        <p:nvSpPr>
          <p:cNvPr id="17" name="Rectangle 5"/>
          <p:cNvSpPr>
            <a:spLocks noChangeArrowheads="1"/>
          </p:cNvSpPr>
          <p:nvPr/>
        </p:nvSpPr>
        <p:spPr bwMode="auto">
          <a:xfrm>
            <a:off x="6597017" y="2692223"/>
            <a:ext cx="729944" cy="305078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p>
        </p:txBody>
      </p:sp>
      <p:sp>
        <p:nvSpPr>
          <p:cNvPr id="18" name="Freeform 14"/>
          <p:cNvSpPr>
            <a:spLocks noEditPoints="1"/>
          </p:cNvSpPr>
          <p:nvPr/>
        </p:nvSpPr>
        <p:spPr bwMode="auto">
          <a:xfrm>
            <a:off x="6531618" y="2256765"/>
            <a:ext cx="852305" cy="3764524"/>
          </a:xfrm>
          <a:custGeom>
            <a:gdLst>
              <a:gd fmla="*/ 79 w 105" name="T0"/>
              <a:gd fmla="*/ 0 h 379" name="T1"/>
              <a:gd fmla="*/ 26 w 105" name="T2"/>
              <a:gd fmla="*/ 0 h 379" name="T3"/>
              <a:gd fmla="*/ 0 w 105" name="T4"/>
              <a:gd fmla="*/ 25 h 379" name="T5"/>
              <a:gd fmla="*/ 0 w 105" name="T6"/>
              <a:gd fmla="*/ 353 h 379" name="T7"/>
              <a:gd fmla="*/ 26 w 105" name="T8"/>
              <a:gd fmla="*/ 379 h 379" name="T9"/>
              <a:gd fmla="*/ 79 w 105" name="T10"/>
              <a:gd fmla="*/ 379 h 379" name="T11"/>
              <a:gd fmla="*/ 105 w 105" name="T12"/>
              <a:gd fmla="*/ 353 h 379" name="T13"/>
              <a:gd fmla="*/ 105 w 105" name="T14"/>
              <a:gd fmla="*/ 25 h 379" name="T15"/>
              <a:gd fmla="*/ 79 w 105" name="T16"/>
              <a:gd fmla="*/ 0 h 379" name="T17"/>
              <a:gd fmla="*/ 74 w 105" name="T18"/>
              <a:gd fmla="*/ 341 h 379" name="T19"/>
              <a:gd fmla="*/ 31 w 105" name="T20"/>
              <a:gd fmla="*/ 341 h 379" name="T21"/>
              <a:gd fmla="*/ 22 w 105" name="T22"/>
              <a:gd fmla="*/ 332 h 379" name="T23"/>
              <a:gd fmla="*/ 31 w 105" name="T24"/>
              <a:gd fmla="*/ 323 h 379" name="T25"/>
              <a:gd fmla="*/ 74 w 105" name="T26"/>
              <a:gd fmla="*/ 323 h 379" name="T27"/>
              <a:gd fmla="*/ 83 w 105" name="T28"/>
              <a:gd fmla="*/ 332 h 379" name="T29"/>
              <a:gd fmla="*/ 74 w 105" name="T30"/>
              <a:gd fmla="*/ 341 h 379" name="T31"/>
              <a:gd fmla="*/ 74 w 105" name="T32"/>
              <a:gd fmla="*/ 84 h 379" name="T33"/>
              <a:gd fmla="*/ 31 w 105" name="T34"/>
              <a:gd fmla="*/ 84 h 379" name="T35"/>
              <a:gd fmla="*/ 22 w 105" name="T36"/>
              <a:gd fmla="*/ 75 h 379" name="T37"/>
              <a:gd fmla="*/ 31 w 105" name="T38"/>
              <a:gd fmla="*/ 66 h 379" name="T39"/>
              <a:gd fmla="*/ 74 w 105" name="T40"/>
              <a:gd fmla="*/ 66 h 379" name="T41"/>
              <a:gd fmla="*/ 83 w 105" name="T42"/>
              <a:gd fmla="*/ 75 h 379" name="T43"/>
              <a:gd fmla="*/ 74 w 105" name="T44"/>
              <a:gd fmla="*/ 84 h 37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79" w="105">
                <a:moveTo>
                  <a:pt x="79" y="0"/>
                </a:moveTo>
                <a:cubicBezTo>
                  <a:pt x="26" y="0"/>
                  <a:pt x="26" y="0"/>
                  <a:pt x="26" y="0"/>
                </a:cubicBezTo>
                <a:cubicBezTo>
                  <a:pt x="12" y="0"/>
                  <a:pt x="0" y="11"/>
                  <a:pt x="0" y="25"/>
                </a:cubicBezTo>
                <a:cubicBezTo>
                  <a:pt x="0" y="353"/>
                  <a:pt x="0" y="353"/>
                  <a:pt x="0" y="353"/>
                </a:cubicBezTo>
                <a:cubicBezTo>
                  <a:pt x="0" y="367"/>
                  <a:pt x="11" y="379"/>
                  <a:pt x="26" y="379"/>
                </a:cubicBezTo>
                <a:cubicBezTo>
                  <a:pt x="79" y="379"/>
                  <a:pt x="79" y="379"/>
                  <a:pt x="79" y="379"/>
                </a:cubicBezTo>
                <a:cubicBezTo>
                  <a:pt x="93" y="379"/>
                  <a:pt x="104" y="367"/>
                  <a:pt x="105" y="353"/>
                </a:cubicBezTo>
                <a:cubicBezTo>
                  <a:pt x="105" y="25"/>
                  <a:pt x="105" y="25"/>
                  <a:pt x="105" y="25"/>
                </a:cubicBezTo>
                <a:cubicBezTo>
                  <a:pt x="105" y="11"/>
                  <a:pt x="93" y="0"/>
                  <a:pt x="79" y="0"/>
                </a:cubicBezTo>
                <a:close/>
                <a:moveTo>
                  <a:pt x="74" y="341"/>
                </a:moveTo>
                <a:cubicBezTo>
                  <a:pt x="31" y="341"/>
                  <a:pt x="31" y="341"/>
                  <a:pt x="31" y="341"/>
                </a:cubicBezTo>
                <a:cubicBezTo>
                  <a:pt x="26" y="341"/>
                  <a:pt x="22" y="337"/>
                  <a:pt x="22" y="332"/>
                </a:cubicBezTo>
                <a:cubicBezTo>
                  <a:pt x="22" y="327"/>
                  <a:pt x="26" y="323"/>
                  <a:pt x="31" y="323"/>
                </a:cubicBezTo>
                <a:cubicBezTo>
                  <a:pt x="74" y="323"/>
                  <a:pt x="74" y="323"/>
                  <a:pt x="74" y="323"/>
                </a:cubicBezTo>
                <a:cubicBezTo>
                  <a:pt x="79" y="323"/>
                  <a:pt x="83" y="327"/>
                  <a:pt x="83" y="332"/>
                </a:cubicBezTo>
                <a:cubicBezTo>
                  <a:pt x="83" y="337"/>
                  <a:pt x="79" y="341"/>
                  <a:pt x="74" y="341"/>
                </a:cubicBezTo>
                <a:close/>
                <a:moveTo>
                  <a:pt x="74" y="84"/>
                </a:moveTo>
                <a:cubicBezTo>
                  <a:pt x="31" y="84"/>
                  <a:pt x="31" y="84"/>
                  <a:pt x="31" y="84"/>
                </a:cubicBezTo>
                <a:cubicBezTo>
                  <a:pt x="26" y="84"/>
                  <a:pt x="22" y="80"/>
                  <a:pt x="22" y="75"/>
                </a:cubicBezTo>
                <a:cubicBezTo>
                  <a:pt x="22" y="70"/>
                  <a:pt x="26" y="66"/>
                  <a:pt x="31" y="66"/>
                </a:cubicBezTo>
                <a:cubicBezTo>
                  <a:pt x="74" y="66"/>
                  <a:pt x="74" y="66"/>
                  <a:pt x="74" y="66"/>
                </a:cubicBezTo>
                <a:cubicBezTo>
                  <a:pt x="79" y="66"/>
                  <a:pt x="83" y="70"/>
                  <a:pt x="83" y="75"/>
                </a:cubicBezTo>
                <a:cubicBezTo>
                  <a:pt x="83" y="80"/>
                  <a:pt x="79" y="84"/>
                  <a:pt x="74" y="84"/>
                </a:cubicBezTo>
                <a:close/>
              </a:path>
            </a:pathLst>
          </a:custGeom>
          <a:gradFill>
            <a:gsLst>
              <a:gs pos="100000">
                <a:srgbClr val="2E5DAA"/>
              </a:gs>
              <a:gs pos="56000">
                <a:srgbClr val="F3A3A8"/>
              </a:gs>
            </a:gsLst>
            <a:lin ang="3600000" scaled="0"/>
          </a:gradFill>
          <a:ln>
            <a:noFill/>
          </a:ln>
        </p:spPr>
        <p:txBody>
          <a:bodyPr anchor="t" anchorCtr="0" bIns="60960" compatLnSpc="1" lIns="121920" numCol="1" rIns="121920" tIns="60960" vert="horz" wrap="square"/>
          <a:lstStyle/>
          <a:p>
            <a:endParaRPr altLang="en-US" lang="zh-CN" sz="2400"/>
          </a:p>
        </p:txBody>
      </p:sp>
      <p:sp>
        <p:nvSpPr>
          <p:cNvPr id="21" name="TextBox 65"/>
          <p:cNvSpPr txBox="1"/>
          <p:nvPr/>
        </p:nvSpPr>
        <p:spPr>
          <a:xfrm>
            <a:off x="1539063" y="2232741"/>
            <a:ext cx="1198880" cy="335280"/>
          </a:xfrm>
          <a:prstGeom prst="rect">
            <a:avLst/>
          </a:prstGeom>
          <a:noFill/>
        </p:spPr>
        <p:txBody>
          <a:bodyPr rtlCol="0" wrap="none">
            <a:spAutoFit/>
          </a:bodyPr>
          <a:lstStyle/>
          <a:p>
            <a:r>
              <a:rPr altLang="zh-CN" lang="en-US" sz="1600">
                <a:latin charset="-122" panose="02010600040101010101" pitchFamily="2" typeface="华文细黑"/>
                <a:ea charset="-122" pitchFamily="2" typeface="华文细黑"/>
              </a:rPr>
              <a:t>YOUR TEXT </a:t>
            </a:r>
          </a:p>
        </p:txBody>
      </p:sp>
      <p:sp>
        <p:nvSpPr>
          <p:cNvPr id="22" name="TextBox 66"/>
          <p:cNvSpPr txBox="1"/>
          <p:nvPr/>
        </p:nvSpPr>
        <p:spPr>
          <a:xfrm>
            <a:off x="1551763" y="2497195"/>
            <a:ext cx="4019748" cy="457200"/>
          </a:xfrm>
          <a:prstGeom prst="rect">
            <a:avLst/>
          </a:prstGeom>
          <a:noFill/>
        </p:spPr>
        <p:txBody>
          <a:bodyPr rtlCol="0" wrap="square">
            <a:spAutoFit/>
          </a:bodyPr>
          <a:lstStyle/>
          <a:p>
            <a:r>
              <a:rPr altLang="zh-CN" lang="en-US" sz="1200">
                <a:latin charset="-122" panose="02010600040101010101" pitchFamily="2" typeface="华文细黑"/>
                <a:ea charset="-122" pitchFamily="2" typeface="华文细黑"/>
              </a:rPr>
              <a:t>A designer can use default text to simulate what text would look like. </a:t>
            </a:r>
          </a:p>
        </p:txBody>
      </p:sp>
      <p:sp>
        <p:nvSpPr>
          <p:cNvPr id="23" name="TextBox 65"/>
          <p:cNvSpPr txBox="1"/>
          <p:nvPr/>
        </p:nvSpPr>
        <p:spPr>
          <a:xfrm>
            <a:off x="982474" y="2084852"/>
            <a:ext cx="492443" cy="1066800"/>
          </a:xfrm>
          <a:prstGeom prst="rect">
            <a:avLst/>
          </a:prstGeom>
          <a:noFill/>
        </p:spPr>
        <p:txBody>
          <a:bodyPr rtlCol="0" wrap="none">
            <a:spAutoFit/>
          </a:bodyPr>
          <a:lstStyle/>
          <a:p>
            <a:r>
              <a:rPr altLang="zh-CN" lang="en-US" sz="6400">
                <a:solidFill>
                  <a:srgbClr val="F3A3A8"/>
                </a:solidFill>
                <a:latin charset="0" panose="020b0806030902050204" pitchFamily="34" typeface="Impact"/>
                <a:ea charset="-122" pitchFamily="2" typeface="华文细黑"/>
              </a:rPr>
              <a:t>1</a:t>
            </a:r>
          </a:p>
        </p:txBody>
      </p:sp>
      <p:sp>
        <p:nvSpPr>
          <p:cNvPr id="26" name="TextBox 65"/>
          <p:cNvSpPr txBox="1"/>
          <p:nvPr/>
        </p:nvSpPr>
        <p:spPr>
          <a:xfrm>
            <a:off x="1537203" y="3180223"/>
            <a:ext cx="1198880" cy="335280"/>
          </a:xfrm>
          <a:prstGeom prst="rect">
            <a:avLst/>
          </a:prstGeom>
          <a:noFill/>
        </p:spPr>
        <p:txBody>
          <a:bodyPr rtlCol="0" wrap="none">
            <a:spAutoFit/>
          </a:bodyPr>
          <a:lstStyle/>
          <a:p>
            <a:r>
              <a:rPr altLang="zh-CN" lang="en-US" sz="1600">
                <a:latin charset="-122" panose="02010600040101010101" pitchFamily="2" typeface="华文细黑"/>
                <a:ea charset="-122" pitchFamily="2" typeface="华文细黑"/>
              </a:rPr>
              <a:t>YOUR TEXT </a:t>
            </a:r>
          </a:p>
        </p:txBody>
      </p:sp>
      <p:sp>
        <p:nvSpPr>
          <p:cNvPr id="27" name="TextBox 66"/>
          <p:cNvSpPr txBox="1"/>
          <p:nvPr/>
        </p:nvSpPr>
        <p:spPr>
          <a:xfrm>
            <a:off x="1549903" y="3444676"/>
            <a:ext cx="4019748" cy="457200"/>
          </a:xfrm>
          <a:prstGeom prst="rect">
            <a:avLst/>
          </a:prstGeom>
          <a:noFill/>
        </p:spPr>
        <p:txBody>
          <a:bodyPr rtlCol="0" wrap="square">
            <a:spAutoFit/>
          </a:bodyPr>
          <a:lstStyle/>
          <a:p>
            <a:r>
              <a:rPr altLang="zh-CN" lang="en-US" sz="1200">
                <a:latin charset="-122" panose="02010600040101010101" pitchFamily="2" typeface="华文细黑"/>
                <a:ea charset="-122" pitchFamily="2" typeface="华文细黑"/>
              </a:rPr>
              <a:t>A designer can use default text to simulate what text would look like. </a:t>
            </a:r>
          </a:p>
        </p:txBody>
      </p:sp>
      <p:sp>
        <p:nvSpPr>
          <p:cNvPr id="28" name="TextBox 65"/>
          <p:cNvSpPr txBox="1"/>
          <p:nvPr/>
        </p:nvSpPr>
        <p:spPr>
          <a:xfrm>
            <a:off x="980614" y="3032334"/>
            <a:ext cx="590868" cy="1066800"/>
          </a:xfrm>
          <a:prstGeom prst="rect">
            <a:avLst/>
          </a:prstGeom>
          <a:noFill/>
        </p:spPr>
        <p:txBody>
          <a:bodyPr rtlCol="0" wrap="none">
            <a:spAutoFit/>
          </a:bodyPr>
          <a:lstStyle/>
          <a:p>
            <a:r>
              <a:rPr altLang="zh-CN" lang="en-US" sz="6400">
                <a:solidFill>
                  <a:srgbClr val="F3A3A8"/>
                </a:solidFill>
                <a:latin charset="0" panose="020b0806030902050204" pitchFamily="34" typeface="Impact"/>
                <a:ea charset="-122" pitchFamily="2" typeface="华文细黑"/>
              </a:rPr>
              <a:t>2</a:t>
            </a:r>
          </a:p>
        </p:txBody>
      </p:sp>
      <p:sp>
        <p:nvSpPr>
          <p:cNvPr id="30" name="TextBox 65"/>
          <p:cNvSpPr txBox="1"/>
          <p:nvPr/>
        </p:nvSpPr>
        <p:spPr>
          <a:xfrm>
            <a:off x="1520537" y="4152954"/>
            <a:ext cx="1198880" cy="335280"/>
          </a:xfrm>
          <a:prstGeom prst="rect">
            <a:avLst/>
          </a:prstGeom>
          <a:noFill/>
        </p:spPr>
        <p:txBody>
          <a:bodyPr rtlCol="0" wrap="none">
            <a:spAutoFit/>
          </a:bodyPr>
          <a:lstStyle/>
          <a:p>
            <a:r>
              <a:rPr altLang="zh-CN" lang="en-US" sz="1600">
                <a:latin charset="-122" panose="02010600040101010101" pitchFamily="2" typeface="华文细黑"/>
                <a:ea charset="-122" pitchFamily="2" typeface="华文细黑"/>
              </a:rPr>
              <a:t>YOUR TEXT </a:t>
            </a:r>
          </a:p>
        </p:txBody>
      </p:sp>
      <p:sp>
        <p:nvSpPr>
          <p:cNvPr id="31" name="TextBox 66"/>
          <p:cNvSpPr txBox="1"/>
          <p:nvPr/>
        </p:nvSpPr>
        <p:spPr>
          <a:xfrm>
            <a:off x="1533237" y="4417407"/>
            <a:ext cx="4019748" cy="457200"/>
          </a:xfrm>
          <a:prstGeom prst="rect">
            <a:avLst/>
          </a:prstGeom>
          <a:noFill/>
        </p:spPr>
        <p:txBody>
          <a:bodyPr rtlCol="0" wrap="square">
            <a:spAutoFit/>
          </a:bodyPr>
          <a:lstStyle/>
          <a:p>
            <a:r>
              <a:rPr altLang="zh-CN" lang="en-US" sz="1200">
                <a:latin charset="-122" panose="02010600040101010101" pitchFamily="2" typeface="华文细黑"/>
                <a:ea charset="-122" pitchFamily="2" typeface="华文细黑"/>
              </a:rPr>
              <a:t>A designer can use default text to simulate what text would look like. </a:t>
            </a:r>
          </a:p>
        </p:txBody>
      </p:sp>
      <p:sp>
        <p:nvSpPr>
          <p:cNvPr id="32" name="TextBox 65"/>
          <p:cNvSpPr txBox="1"/>
          <p:nvPr/>
        </p:nvSpPr>
        <p:spPr>
          <a:xfrm>
            <a:off x="963948" y="4005064"/>
            <a:ext cx="614680" cy="1066800"/>
          </a:xfrm>
          <a:prstGeom prst="rect">
            <a:avLst/>
          </a:prstGeom>
          <a:noFill/>
        </p:spPr>
        <p:txBody>
          <a:bodyPr rtlCol="0" wrap="none">
            <a:spAutoFit/>
          </a:bodyPr>
          <a:lstStyle/>
          <a:p>
            <a:r>
              <a:rPr altLang="zh-CN" lang="en-US" sz="6400">
                <a:solidFill>
                  <a:srgbClr val="F3A3A8"/>
                </a:solidFill>
                <a:latin charset="0" panose="020b0806030902050204" pitchFamily="34" typeface="Impact"/>
                <a:ea charset="-122" pitchFamily="2" typeface="华文细黑"/>
              </a:rPr>
              <a:t>3</a:t>
            </a:r>
          </a:p>
        </p:txBody>
      </p:sp>
      <p:sp>
        <p:nvSpPr>
          <p:cNvPr id="34" name="TextBox 65"/>
          <p:cNvSpPr txBox="1"/>
          <p:nvPr/>
        </p:nvSpPr>
        <p:spPr>
          <a:xfrm>
            <a:off x="1539507" y="5131665"/>
            <a:ext cx="1198880" cy="335280"/>
          </a:xfrm>
          <a:prstGeom prst="rect">
            <a:avLst/>
          </a:prstGeom>
          <a:noFill/>
        </p:spPr>
        <p:txBody>
          <a:bodyPr rtlCol="0" wrap="none">
            <a:spAutoFit/>
          </a:bodyPr>
          <a:lstStyle/>
          <a:p>
            <a:r>
              <a:rPr altLang="zh-CN" lang="en-US" sz="1600">
                <a:latin charset="-122" panose="02010600040101010101" pitchFamily="2" typeface="华文细黑"/>
                <a:ea charset="-122" pitchFamily="2" typeface="华文细黑"/>
              </a:rPr>
              <a:t>YOUR TEXT </a:t>
            </a:r>
          </a:p>
        </p:txBody>
      </p:sp>
      <p:sp>
        <p:nvSpPr>
          <p:cNvPr id="35" name="TextBox 66"/>
          <p:cNvSpPr txBox="1"/>
          <p:nvPr/>
        </p:nvSpPr>
        <p:spPr>
          <a:xfrm>
            <a:off x="1552207" y="5396118"/>
            <a:ext cx="4019748" cy="457200"/>
          </a:xfrm>
          <a:prstGeom prst="rect">
            <a:avLst/>
          </a:prstGeom>
          <a:noFill/>
        </p:spPr>
        <p:txBody>
          <a:bodyPr rtlCol="0" wrap="square">
            <a:spAutoFit/>
          </a:bodyPr>
          <a:lstStyle/>
          <a:p>
            <a:r>
              <a:rPr altLang="zh-CN" lang="en-US" sz="1200">
                <a:latin charset="-122" panose="02010600040101010101" pitchFamily="2" typeface="华文细黑"/>
                <a:ea charset="-122" pitchFamily="2" typeface="华文细黑"/>
              </a:rPr>
              <a:t>A designer can use default text to simulate what text would look like. </a:t>
            </a:r>
          </a:p>
        </p:txBody>
      </p:sp>
      <p:sp>
        <p:nvSpPr>
          <p:cNvPr id="36" name="TextBox 65"/>
          <p:cNvSpPr txBox="1"/>
          <p:nvPr/>
        </p:nvSpPr>
        <p:spPr>
          <a:xfrm>
            <a:off x="982918" y="4983776"/>
            <a:ext cx="589280" cy="1066800"/>
          </a:xfrm>
          <a:prstGeom prst="rect">
            <a:avLst/>
          </a:prstGeom>
          <a:noFill/>
        </p:spPr>
        <p:txBody>
          <a:bodyPr rtlCol="0" wrap="none">
            <a:spAutoFit/>
          </a:bodyPr>
          <a:lstStyle/>
          <a:p>
            <a:r>
              <a:rPr altLang="zh-CN" lang="en-US" sz="6400">
                <a:solidFill>
                  <a:srgbClr val="F3A3A8"/>
                </a:solidFill>
                <a:latin charset="0" panose="020b0806030902050204" pitchFamily="34" typeface="Impact"/>
                <a:ea charset="-122" pitchFamily="2" typeface="华文细黑"/>
              </a:rPr>
              <a:t>4</a:t>
            </a:r>
          </a:p>
        </p:txBody>
      </p:sp>
      <p:grpSp>
        <p:nvGrpSpPr>
          <p:cNvPr id="37" name="组合 36"/>
          <p:cNvGrpSpPr/>
          <p:nvPr/>
        </p:nvGrpSpPr>
        <p:grpSpPr>
          <a:xfrm>
            <a:off x="-6508" y="258236"/>
            <a:ext cx="4151250" cy="1200863"/>
            <a:chOff x="-259891" y="-1"/>
            <a:chExt cx="4151250" cy="1200863"/>
          </a:xfrm>
        </p:grpSpPr>
        <p:sp>
          <p:nvSpPr>
            <p:cNvPr id="38" name="图文框 37"/>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39" name="图片 38"/>
            <p:cNvPicPr>
              <a:picLocks noChangeAspect="1"/>
            </p:cNvPicPr>
            <p:nvPr/>
          </p:nvPicPr>
          <p:blipFill>
            <a:blip r:embed="rId2">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40" name="文本框 39"/>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41" name="文本框 40"/>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图文框 1"/>
          <p:cNvSpPr/>
          <p:nvPr/>
        </p:nvSpPr>
        <p:spPr>
          <a:xfrm rot="16200000">
            <a:off x="2355861" y="725671"/>
            <a:ext cx="3160177" cy="6294487"/>
          </a:xfrm>
          <a:prstGeom prst="frame">
            <a:avLst>
              <a:gd fmla="val 50000" name="adj1"/>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 name="矩形 2"/>
          <p:cNvSpPr/>
          <p:nvPr/>
        </p:nvSpPr>
        <p:spPr>
          <a:xfrm>
            <a:off x="1037230" y="2492794"/>
            <a:ext cx="2932839" cy="2747951"/>
          </a:xfrm>
          <a:prstGeom prst="rect">
            <a:avLst/>
          </a:prstGeom>
          <a:blipFill dpi="0" rotWithShape="1">
            <a:blip r:embed="rId2"/>
            <a:stretch>
              <a:fillRect b="0" l="-36000" r="-5000" t="-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blipFill>
                <a:blip r:embed="rId2"/>
                <a:stretch>
                  <a:fillRect b="-79000" l="-63000" r="-93000" t="-71000"/>
                </a:stretch>
              </a:blipFill>
            </a:endParaRPr>
          </a:p>
        </p:txBody>
      </p:sp>
      <p:sp>
        <p:nvSpPr>
          <p:cNvPr id="256" name="矩形 255"/>
          <p:cNvSpPr/>
          <p:nvPr/>
        </p:nvSpPr>
        <p:spPr>
          <a:xfrm>
            <a:off x="4153446" y="3471758"/>
            <a:ext cx="2628628" cy="1463040"/>
          </a:xfrm>
          <a:prstGeom prst="rect">
            <a:avLst/>
          </a:prstGeom>
        </p:spPr>
        <p:txBody>
          <a:bodyPr wrap="square">
            <a:spAutoFit/>
          </a:bodyPr>
          <a:lstStyle/>
          <a:p>
            <a:r>
              <a:rPr altLang="zh-CN" lang="en-US" sz="1500">
                <a:latin charset="-122" panose="02010600040101010101" pitchFamily="2" typeface="华文细黑"/>
                <a:ea charset="-122" pitchFamily="2" typeface="华文细黑"/>
              </a:rPr>
              <a:t>A designer can use default text to simulate what text would look like. A designer can use default text to simulate what text would look like. </a:t>
            </a:r>
          </a:p>
        </p:txBody>
      </p:sp>
      <p:sp>
        <p:nvSpPr>
          <p:cNvPr id="257" name="文本框 256"/>
          <p:cNvSpPr txBox="1"/>
          <p:nvPr/>
        </p:nvSpPr>
        <p:spPr>
          <a:xfrm>
            <a:off x="7331720" y="2415657"/>
            <a:ext cx="3729540" cy="579120"/>
          </a:xfrm>
          <a:prstGeom prst="rect">
            <a:avLst/>
          </a:prstGeom>
          <a:noFill/>
        </p:spPr>
        <p:txBody>
          <a:bodyPr rtlCol="0" wrap="square">
            <a:spAutoFit/>
          </a:bodyPr>
          <a:lstStyle/>
          <a:p>
            <a:r>
              <a:rPr altLang="zh-CN" b="1" lang="en-US" sz="3200">
                <a:latin charset="-122" panose="02010600040101010101" pitchFamily="2" typeface="华文细黑"/>
                <a:ea charset="-122" pitchFamily="2" typeface="华文细黑"/>
              </a:rPr>
              <a:t>The Survey result  </a:t>
            </a:r>
          </a:p>
        </p:txBody>
      </p:sp>
      <p:sp>
        <p:nvSpPr>
          <p:cNvPr id="258" name="矩形 257"/>
          <p:cNvSpPr/>
          <p:nvPr/>
        </p:nvSpPr>
        <p:spPr>
          <a:xfrm>
            <a:off x="7331720" y="3193751"/>
            <a:ext cx="4023219" cy="2148840"/>
          </a:xfrm>
          <a:prstGeom prst="rect">
            <a:avLst/>
          </a:prstGeom>
        </p:spPr>
        <p:txBody>
          <a:bodyPr wrap="square">
            <a:spAutoFit/>
          </a:bodyPr>
          <a:lstStyle/>
          <a:p>
            <a:r>
              <a:rPr altLang="zh-CN" lang="en-US" sz="1500">
                <a:latin charset="-122" panose="02010600040101010101" pitchFamily="2" typeface="华文细黑"/>
                <a:ea charset="-122" pitchFamily="2" typeface="华文细黑"/>
              </a:rPr>
              <a:t>A designer can use default text to simulate what text would look like. A designer can use default text to simulate what text would look like. A designer can use default text to simulate what text would look like. A designer can use default text to simulate what text would look like. </a:t>
            </a:r>
          </a:p>
          <a:p>
            <a:r>
              <a:rPr altLang="zh-CN" lang="en-US" sz="1500">
                <a:latin charset="-122" panose="02010600040101010101" pitchFamily="2" typeface="华文细黑"/>
                <a:ea charset="-122" pitchFamily="2" typeface="华文细黑"/>
              </a:rPr>
              <a:t> </a:t>
            </a:r>
          </a:p>
        </p:txBody>
      </p:sp>
      <p:sp>
        <p:nvSpPr>
          <p:cNvPr id="259" name="文本框 258"/>
          <p:cNvSpPr txBox="1"/>
          <p:nvPr/>
        </p:nvSpPr>
        <p:spPr>
          <a:xfrm>
            <a:off x="9343327" y="5175725"/>
            <a:ext cx="1924335" cy="701040"/>
          </a:xfrm>
          <a:prstGeom prst="rect">
            <a:avLst/>
          </a:prstGeom>
          <a:noFill/>
        </p:spPr>
        <p:txBody>
          <a:bodyPr rtlCol="0" wrap="square">
            <a:spAutoFit/>
          </a:bodyPr>
          <a:lstStyle/>
          <a:p>
            <a:r>
              <a:rPr altLang="zh-CN" lang="en-US" sz="2000">
                <a:latin charset="-122" panose="02010600040101010101" pitchFamily="2" typeface="华文细黑"/>
                <a:ea charset="-122" pitchFamily="2" typeface="华文细黑"/>
              </a:rPr>
              <a:t>——The Writer </a:t>
            </a:r>
          </a:p>
        </p:txBody>
      </p:sp>
      <p:sp>
        <p:nvSpPr>
          <p:cNvPr id="264" name="文本框 263"/>
          <p:cNvSpPr txBox="1"/>
          <p:nvPr/>
        </p:nvSpPr>
        <p:spPr>
          <a:xfrm>
            <a:off x="4153446" y="2869444"/>
            <a:ext cx="1770796" cy="579120"/>
          </a:xfrm>
          <a:prstGeom prst="rect">
            <a:avLst/>
          </a:prstGeom>
          <a:noFill/>
        </p:spPr>
        <p:txBody>
          <a:bodyPr rtlCol="0" wrap="square">
            <a:spAutoFit/>
          </a:bodyPr>
          <a:lstStyle/>
          <a:p>
            <a:r>
              <a:rPr altLang="zh-CN" lang="en-US" sz="3200">
                <a:latin charset="0" panose="020b0806030902050204" pitchFamily="34" typeface="Impact"/>
                <a:ea charset="-122" pitchFamily="2" typeface="华文细黑"/>
              </a:rPr>
              <a:t>KEYWORD</a:t>
            </a:r>
          </a:p>
        </p:txBody>
      </p:sp>
      <p:grpSp>
        <p:nvGrpSpPr>
          <p:cNvPr id="10" name="组合 9"/>
          <p:cNvGrpSpPr/>
          <p:nvPr/>
        </p:nvGrpSpPr>
        <p:grpSpPr>
          <a:xfrm>
            <a:off x="-6508" y="258236"/>
            <a:ext cx="4151250" cy="1200863"/>
            <a:chOff x="-259891" y="-1"/>
            <a:chExt cx="4151250" cy="1200863"/>
          </a:xfrm>
        </p:grpSpPr>
        <p:sp>
          <p:nvSpPr>
            <p:cNvPr id="11" name="图文框 10"/>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12" name="图片 11"/>
            <p:cNvPicPr>
              <a:picLocks noChangeAspect="1"/>
            </p:cNvPicPr>
            <p:nvPr/>
          </p:nvPicPr>
          <p:blipFill>
            <a:blip r:embed="rId3">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13" name="文本框 12"/>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14" name="文本框 13"/>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图文框 6"/>
          <p:cNvSpPr/>
          <p:nvPr/>
        </p:nvSpPr>
        <p:spPr>
          <a:xfrm>
            <a:off x="3768011" y="1181869"/>
            <a:ext cx="4650475" cy="4650475"/>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5" name="图片 4"/>
          <p:cNvPicPr>
            <a:picLocks noChangeAspect="1"/>
          </p:cNvPicPr>
          <p:nvPr/>
        </p:nvPicPr>
        <p:blipFill>
          <a:blip r:embed="rId2">
            <a:extLst>
              <a:ext uri="{28A0092B-C50C-407E-A947-70E740481C1C}">
                <a14:useLocalDpi val="0"/>
              </a:ext>
            </a:extLst>
          </a:blip>
          <a:srcRect l="28398"/>
          <a:stretch>
            <a:fillRect/>
          </a:stretch>
        </p:blipFill>
        <p:spPr>
          <a:xfrm rot="5400000">
            <a:off x="1624347" y="-1129249"/>
            <a:ext cx="6791780" cy="8494029"/>
          </a:xfrm>
          <a:prstGeom prst="rect">
            <a:avLst/>
          </a:prstGeom>
        </p:spPr>
      </p:pic>
      <p:sp>
        <p:nvSpPr>
          <p:cNvPr id="9" name="文本框 8"/>
          <p:cNvSpPr txBox="1"/>
          <p:nvPr/>
        </p:nvSpPr>
        <p:spPr>
          <a:xfrm>
            <a:off x="3914356" y="2613314"/>
            <a:ext cx="4357784" cy="1554480"/>
          </a:xfrm>
          <a:prstGeom prst="rect">
            <a:avLst/>
          </a:prstGeom>
          <a:noFill/>
        </p:spPr>
        <p:txBody>
          <a:bodyPr rtlCol="0" wrap="square">
            <a:spAutoFit/>
          </a:bodyPr>
          <a:lstStyle/>
          <a:p>
            <a:pPr algn="ctr"/>
            <a:r>
              <a:rPr altLang="zh-CN" lang="en-US" smtClean="0" sz="9600">
                <a:latin charset="0" panose="020b0806030902050204" pitchFamily="34" typeface="Impact"/>
              </a:rPr>
              <a:t>THANKS</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rot="18804068">
            <a:off x="9232802" y="4104149"/>
            <a:ext cx="1950088" cy="1899828"/>
          </a:xfrm>
          <a:prstGeom prst="rect">
            <a:avLst/>
          </a:prstGeom>
        </p:spPr>
      </p:pic>
      <p:pic>
        <p:nvPicPr>
          <p:cNvPr id="4" name="图片 3"/>
          <p:cNvPicPr>
            <a:picLocks noChangeAspect="1"/>
          </p:cNvPicPr>
          <p:nvPr/>
        </p:nvPicPr>
        <p:blipFill>
          <a:blip r:embed="rId4">
            <a:extLst>
              <a:ext uri="{28A0092B-C50C-407E-A947-70E740481C1C}">
                <a14:useLocalDpi val="0"/>
              </a:ext>
            </a:extLst>
          </a:blip>
          <a:stretch>
            <a:fillRect/>
          </a:stretch>
        </p:blipFill>
        <p:spPr>
          <a:xfrm rot="20901040">
            <a:off x="7530864" y="3142331"/>
            <a:ext cx="3123449" cy="2771127"/>
          </a:xfrm>
          <a:prstGeom prst="rect">
            <a:avLst/>
          </a:prstGeom>
        </p:spPr>
      </p:pic>
      <p:sp>
        <p:nvSpPr>
          <p:cNvPr id="11" name="文本框 10"/>
          <p:cNvSpPr txBox="1"/>
          <p:nvPr/>
        </p:nvSpPr>
        <p:spPr>
          <a:xfrm>
            <a:off x="5237916" y="4020238"/>
            <a:ext cx="1716168" cy="457200"/>
          </a:xfrm>
          <a:prstGeom prst="rect">
            <a:avLst/>
          </a:prstGeom>
          <a:noFill/>
        </p:spPr>
        <p:txBody>
          <a:bodyPr rtlCol="0" wrap="square">
            <a:spAutoFit/>
          </a:bodyPr>
          <a:lstStyle/>
          <a:p>
            <a:pPr algn="dist"/>
            <a:endParaRPr altLang="en-US" lang="zh-CN" sz="2400">
              <a:latin charset="0" panose="020b0806030902050204" pitchFamily="34" typeface="Impact"/>
              <a:ea charset="-122" panose="02000000000000000000" pitchFamily="2" typeface="方正兰亭粗黑简体"/>
            </a:endParaRPr>
          </a:p>
        </p:txBody>
      </p:sp>
      <p:sp>
        <p:nvSpPr>
          <p:cNvPr id="8" name="矩形 7"/>
          <p:cNvSpPr>
            <a:spLocks noChangeArrowheads="1"/>
          </p:cNvSpPr>
          <p:nvPr/>
        </p:nvSpPr>
        <p:spPr bwMode="auto">
          <a:xfrm>
            <a:off x="4494752" y="4972973"/>
            <a:ext cx="1828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charset="0" panose="020b0604020202020204" pitchFamily="34" typeface="Arial"/>
                <a:ea charset="-122" panose="020b0503020204020204" typeface="微软雅黑"/>
              </a:defRPr>
            </a:lvl1pPr>
            <a:lvl2pPr indent="-285750">
              <a:spcBef>
                <a:spcPct val="20000"/>
              </a:spcBef>
              <a:buChar char="–"/>
              <a:defRPr sz="2000">
                <a:solidFill>
                  <a:schemeClr val="tx1"/>
                </a:solidFill>
                <a:latin charset="0" panose="020b0604020202020204" pitchFamily="34" typeface="Arial"/>
                <a:ea charset="-122" panose="02010609030101010101" pitchFamily="1" typeface="仿宋_GB2312"/>
              </a:defRPr>
            </a:lvl2pPr>
            <a:lvl3pPr indent="-2286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latin charset="-122" panose="02000000000000000000" pitchFamily="2" typeface="方正正黑简体"/>
              <a:ea charset="-122" panose="02000000000000000000" pitchFamily="2" typeface="方正正黑简体"/>
            </a:endParaRPr>
          </a:p>
        </p:txBody>
      </p: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Freeform 6"/>
          <p:cNvSpPr>
            <a:spLocks noEditPoints="1"/>
          </p:cNvSpPr>
          <p:nvPr/>
        </p:nvSpPr>
        <p:spPr bwMode="auto">
          <a:xfrm>
            <a:off x="6881255" y="3356478"/>
            <a:ext cx="385221" cy="330951"/>
          </a:xfrm>
          <a:custGeom>
            <a:cxnLst>
              <a:cxn ang="0">
                <a:pos x="24" y="215"/>
              </a:cxn>
              <a:cxn ang="0">
                <a:pos x="18" y="205"/>
              </a:cxn>
              <a:cxn ang="0">
                <a:pos x="18" y="201"/>
              </a:cxn>
              <a:cxn ang="0">
                <a:pos x="22" y="193"/>
              </a:cxn>
              <a:cxn ang="0">
                <a:pos x="26" y="189"/>
              </a:cxn>
              <a:cxn ang="0">
                <a:pos x="45" y="160"/>
              </a:cxn>
              <a:cxn ang="0">
                <a:pos x="26" y="146"/>
              </a:cxn>
              <a:cxn ang="0">
                <a:pos x="7" y="120"/>
              </a:cxn>
              <a:cxn ang="0">
                <a:pos x="0" y="91"/>
              </a:cxn>
              <a:cxn ang="0">
                <a:pos x="3" y="73"/>
              </a:cxn>
              <a:cxn ang="0">
                <a:pos x="15" y="47"/>
              </a:cxn>
              <a:cxn ang="0">
                <a:pos x="36" y="27"/>
              </a:cxn>
              <a:cxn ang="0">
                <a:pos x="65" y="11"/>
              </a:cxn>
              <a:cxn ang="0">
                <a:pos x="100" y="3"/>
              </a:cxn>
              <a:cxn ang="0">
                <a:pos x="124" y="0"/>
              </a:cxn>
              <a:cxn ang="0">
                <a:pos x="162" y="4"/>
              </a:cxn>
              <a:cxn ang="0">
                <a:pos x="194" y="16"/>
              </a:cxn>
              <a:cxn ang="0">
                <a:pos x="220" y="34"/>
              </a:cxn>
              <a:cxn ang="0">
                <a:pos x="239" y="56"/>
              </a:cxn>
              <a:cxn ang="0">
                <a:pos x="248" y="81"/>
              </a:cxn>
              <a:cxn ang="0">
                <a:pos x="248" y="100"/>
              </a:cxn>
              <a:cxn ang="0">
                <a:pos x="239" y="126"/>
              </a:cxn>
              <a:cxn ang="0">
                <a:pos x="220" y="149"/>
              </a:cxn>
              <a:cxn ang="0">
                <a:pos x="194" y="166"/>
              </a:cxn>
              <a:cxn ang="0">
                <a:pos x="162" y="177"/>
              </a:cxn>
              <a:cxn ang="0">
                <a:pos x="124" y="181"/>
              </a:cxn>
              <a:cxn ang="0">
                <a:pos x="107" y="180"/>
              </a:cxn>
              <a:cxn ang="0">
                <a:pos x="62" y="207"/>
              </a:cxn>
              <a:cxn ang="0">
                <a:pos x="30" y="215"/>
              </a:cxn>
              <a:cxn ang="0">
                <a:pos x="28" y="204"/>
              </a:cxn>
              <a:cxn ang="0">
                <a:pos x="43" y="201"/>
              </a:cxn>
              <a:cxn ang="0">
                <a:pos x="74" y="189"/>
              </a:cxn>
              <a:cxn ang="0">
                <a:pos x="104" y="169"/>
              </a:cxn>
              <a:cxn ang="0">
                <a:pos x="124" y="170"/>
              </a:cxn>
              <a:cxn ang="0">
                <a:pos x="147" y="169"/>
              </a:cxn>
              <a:cxn ang="0">
                <a:pos x="197" y="153"/>
              </a:cxn>
              <a:cxn ang="0">
                <a:pos x="219" y="135"/>
              </a:cxn>
              <a:cxn ang="0">
                <a:pos x="232" y="115"/>
              </a:cxn>
              <a:cxn ang="0">
                <a:pos x="238" y="91"/>
              </a:cxn>
              <a:cxn ang="0">
                <a:pos x="236" y="74"/>
              </a:cxn>
              <a:cxn ang="0">
                <a:pos x="224" y="53"/>
              </a:cxn>
              <a:cxn ang="0">
                <a:pos x="205" y="35"/>
              </a:cxn>
              <a:cxn ang="0">
                <a:pos x="169" y="18"/>
              </a:cxn>
              <a:cxn ang="0">
                <a:pos x="124" y="11"/>
              </a:cxn>
              <a:cxn ang="0">
                <a:pos x="101" y="14"/>
              </a:cxn>
              <a:cxn ang="0">
                <a:pos x="53" y="30"/>
              </a:cxn>
              <a:cxn ang="0">
                <a:pos x="31" y="46"/>
              </a:cxn>
              <a:cxn ang="0">
                <a:pos x="16" y="68"/>
              </a:cxn>
              <a:cxn ang="0">
                <a:pos x="11" y="91"/>
              </a:cxn>
              <a:cxn ang="0">
                <a:pos x="13" y="108"/>
              </a:cxn>
              <a:cxn ang="0">
                <a:pos x="28" y="133"/>
              </a:cxn>
              <a:cxn ang="0">
                <a:pos x="53" y="153"/>
              </a:cxn>
              <a:cxn ang="0">
                <a:pos x="55" y="160"/>
              </a:cxn>
              <a:cxn ang="0">
                <a:pos x="39" y="191"/>
              </a:cxn>
              <a:cxn ang="0">
                <a:pos x="30" y="200"/>
              </a:cxn>
              <a:cxn ang="0">
                <a:pos x="28" y="204"/>
              </a:cxn>
            </a:cxnLst>
            <a:rect b="b" l="0" r="r" t="0"/>
            <a:pathLst>
              <a:path h="215" w="248">
                <a:moveTo>
                  <a:pt x="28" y="215"/>
                </a:moveTo>
                <a:lnTo>
                  <a:pt x="28" y="215"/>
                </a:lnTo>
                <a:lnTo>
                  <a:pt x="24" y="215"/>
                </a:lnTo>
                <a:lnTo>
                  <a:pt x="22" y="212"/>
                </a:lnTo>
                <a:lnTo>
                  <a:pt x="19" y="210"/>
                </a:lnTo>
                <a:lnTo>
                  <a:pt x="18" y="205"/>
                </a:lnTo>
                <a:lnTo>
                  <a:pt x="18" y="205"/>
                </a:lnTo>
                <a:lnTo>
                  <a:pt x="18" y="205"/>
                </a:lnTo>
                <a:lnTo>
                  <a:pt x="18" y="201"/>
                </a:lnTo>
                <a:lnTo>
                  <a:pt x="19" y="199"/>
                </a:lnTo>
                <a:lnTo>
                  <a:pt x="22" y="195"/>
                </a:lnTo>
                <a:lnTo>
                  <a:pt x="22" y="193"/>
                </a:lnTo>
                <a:lnTo>
                  <a:pt x="22" y="193"/>
                </a:lnTo>
                <a:lnTo>
                  <a:pt x="26" y="189"/>
                </a:lnTo>
                <a:lnTo>
                  <a:pt x="26" y="189"/>
                </a:lnTo>
                <a:lnTo>
                  <a:pt x="35" y="177"/>
                </a:lnTo>
                <a:lnTo>
                  <a:pt x="40" y="170"/>
                </a:lnTo>
                <a:lnTo>
                  <a:pt x="45" y="160"/>
                </a:lnTo>
                <a:lnTo>
                  <a:pt x="45" y="160"/>
                </a:lnTo>
                <a:lnTo>
                  <a:pt x="34" y="153"/>
                </a:lnTo>
                <a:lnTo>
                  <a:pt x="26" y="146"/>
                </a:lnTo>
                <a:lnTo>
                  <a:pt x="18" y="138"/>
                </a:lnTo>
                <a:lnTo>
                  <a:pt x="12" y="129"/>
                </a:lnTo>
                <a:lnTo>
                  <a:pt x="7" y="120"/>
                </a:lnTo>
                <a:lnTo>
                  <a:pt x="3" y="111"/>
                </a:lnTo>
                <a:lnTo>
                  <a:pt x="1" y="101"/>
                </a:lnTo>
                <a:lnTo>
                  <a:pt x="0" y="91"/>
                </a:lnTo>
                <a:lnTo>
                  <a:pt x="0" y="91"/>
                </a:lnTo>
                <a:lnTo>
                  <a:pt x="1" y="81"/>
                </a:lnTo>
                <a:lnTo>
                  <a:pt x="3" y="73"/>
                </a:lnTo>
                <a:lnTo>
                  <a:pt x="5" y="64"/>
                </a:lnTo>
                <a:lnTo>
                  <a:pt x="9" y="56"/>
                </a:lnTo>
                <a:lnTo>
                  <a:pt x="15" y="47"/>
                </a:lnTo>
                <a:lnTo>
                  <a:pt x="22" y="41"/>
                </a:lnTo>
                <a:lnTo>
                  <a:pt x="28" y="34"/>
                </a:lnTo>
                <a:lnTo>
                  <a:pt x="36" y="27"/>
                </a:lnTo>
                <a:lnTo>
                  <a:pt x="46" y="22"/>
                </a:lnTo>
                <a:lnTo>
                  <a:pt x="55" y="16"/>
                </a:lnTo>
                <a:lnTo>
                  <a:pt x="65" y="11"/>
                </a:lnTo>
                <a:lnTo>
                  <a:pt x="76" y="8"/>
                </a:lnTo>
                <a:lnTo>
                  <a:pt x="88" y="4"/>
                </a:lnTo>
                <a:lnTo>
                  <a:pt x="100" y="3"/>
                </a:lnTo>
                <a:lnTo>
                  <a:pt x="112" y="2"/>
                </a:lnTo>
                <a:lnTo>
                  <a:pt x="124" y="0"/>
                </a:lnTo>
                <a:lnTo>
                  <a:pt x="124" y="0"/>
                </a:lnTo>
                <a:lnTo>
                  <a:pt x="138" y="2"/>
                </a:lnTo>
                <a:lnTo>
                  <a:pt x="150" y="3"/>
                </a:lnTo>
                <a:lnTo>
                  <a:pt x="162" y="4"/>
                </a:lnTo>
                <a:lnTo>
                  <a:pt x="173" y="8"/>
                </a:lnTo>
                <a:lnTo>
                  <a:pt x="184" y="11"/>
                </a:lnTo>
                <a:lnTo>
                  <a:pt x="194" y="16"/>
                </a:lnTo>
                <a:lnTo>
                  <a:pt x="204" y="22"/>
                </a:lnTo>
                <a:lnTo>
                  <a:pt x="212" y="27"/>
                </a:lnTo>
                <a:lnTo>
                  <a:pt x="220" y="34"/>
                </a:lnTo>
                <a:lnTo>
                  <a:pt x="227" y="41"/>
                </a:lnTo>
                <a:lnTo>
                  <a:pt x="234" y="47"/>
                </a:lnTo>
                <a:lnTo>
                  <a:pt x="239" y="56"/>
                </a:lnTo>
                <a:lnTo>
                  <a:pt x="243" y="64"/>
                </a:lnTo>
                <a:lnTo>
                  <a:pt x="246" y="73"/>
                </a:lnTo>
                <a:lnTo>
                  <a:pt x="248" y="81"/>
                </a:lnTo>
                <a:lnTo>
                  <a:pt x="248" y="91"/>
                </a:lnTo>
                <a:lnTo>
                  <a:pt x="248" y="91"/>
                </a:lnTo>
                <a:lnTo>
                  <a:pt x="248" y="100"/>
                </a:lnTo>
                <a:lnTo>
                  <a:pt x="246" y="110"/>
                </a:lnTo>
                <a:lnTo>
                  <a:pt x="243" y="118"/>
                </a:lnTo>
                <a:lnTo>
                  <a:pt x="239" y="126"/>
                </a:lnTo>
                <a:lnTo>
                  <a:pt x="234" y="134"/>
                </a:lnTo>
                <a:lnTo>
                  <a:pt x="227" y="142"/>
                </a:lnTo>
                <a:lnTo>
                  <a:pt x="220" y="149"/>
                </a:lnTo>
                <a:lnTo>
                  <a:pt x="212" y="154"/>
                </a:lnTo>
                <a:lnTo>
                  <a:pt x="204" y="161"/>
                </a:lnTo>
                <a:lnTo>
                  <a:pt x="194" y="166"/>
                </a:lnTo>
                <a:lnTo>
                  <a:pt x="184" y="170"/>
                </a:lnTo>
                <a:lnTo>
                  <a:pt x="173" y="174"/>
                </a:lnTo>
                <a:lnTo>
                  <a:pt x="162" y="177"/>
                </a:lnTo>
                <a:lnTo>
                  <a:pt x="150" y="180"/>
                </a:lnTo>
                <a:lnTo>
                  <a:pt x="138" y="181"/>
                </a:lnTo>
                <a:lnTo>
                  <a:pt x="124" y="181"/>
                </a:lnTo>
                <a:lnTo>
                  <a:pt x="124" y="181"/>
                </a:lnTo>
                <a:lnTo>
                  <a:pt x="107" y="180"/>
                </a:lnTo>
                <a:lnTo>
                  <a:pt x="107" y="180"/>
                </a:lnTo>
                <a:lnTo>
                  <a:pt x="93" y="191"/>
                </a:lnTo>
                <a:lnTo>
                  <a:pt x="78" y="200"/>
                </a:lnTo>
                <a:lnTo>
                  <a:pt x="62" y="207"/>
                </a:lnTo>
                <a:lnTo>
                  <a:pt x="46" y="212"/>
                </a:lnTo>
                <a:lnTo>
                  <a:pt x="46" y="212"/>
                </a:lnTo>
                <a:lnTo>
                  <a:pt x="30" y="215"/>
                </a:lnTo>
                <a:lnTo>
                  <a:pt x="28" y="215"/>
                </a:lnTo>
                <a:close/>
                <a:moveTo>
                  <a:pt x="28" y="204"/>
                </a:moveTo>
                <a:lnTo>
                  <a:pt x="28" y="204"/>
                </a:lnTo>
                <a:lnTo>
                  <a:pt x="28" y="204"/>
                </a:lnTo>
                <a:lnTo>
                  <a:pt x="28" y="204"/>
                </a:lnTo>
                <a:lnTo>
                  <a:pt x="43" y="201"/>
                </a:lnTo>
                <a:lnTo>
                  <a:pt x="43" y="201"/>
                </a:lnTo>
                <a:lnTo>
                  <a:pt x="59" y="196"/>
                </a:lnTo>
                <a:lnTo>
                  <a:pt x="74" y="189"/>
                </a:lnTo>
                <a:lnTo>
                  <a:pt x="89" y="181"/>
                </a:lnTo>
                <a:lnTo>
                  <a:pt x="101" y="170"/>
                </a:lnTo>
                <a:lnTo>
                  <a:pt x="104" y="169"/>
                </a:lnTo>
                <a:lnTo>
                  <a:pt x="105" y="169"/>
                </a:lnTo>
                <a:lnTo>
                  <a:pt x="105" y="169"/>
                </a:lnTo>
                <a:lnTo>
                  <a:pt x="124" y="170"/>
                </a:lnTo>
                <a:lnTo>
                  <a:pt x="124" y="170"/>
                </a:lnTo>
                <a:lnTo>
                  <a:pt x="136" y="170"/>
                </a:lnTo>
                <a:lnTo>
                  <a:pt x="147" y="169"/>
                </a:lnTo>
                <a:lnTo>
                  <a:pt x="169" y="164"/>
                </a:lnTo>
                <a:lnTo>
                  <a:pt x="188" y="157"/>
                </a:lnTo>
                <a:lnTo>
                  <a:pt x="197" y="153"/>
                </a:lnTo>
                <a:lnTo>
                  <a:pt x="205" y="147"/>
                </a:lnTo>
                <a:lnTo>
                  <a:pt x="212" y="142"/>
                </a:lnTo>
                <a:lnTo>
                  <a:pt x="219" y="135"/>
                </a:lnTo>
                <a:lnTo>
                  <a:pt x="224" y="129"/>
                </a:lnTo>
                <a:lnTo>
                  <a:pt x="229" y="122"/>
                </a:lnTo>
                <a:lnTo>
                  <a:pt x="232" y="115"/>
                </a:lnTo>
                <a:lnTo>
                  <a:pt x="236" y="107"/>
                </a:lnTo>
                <a:lnTo>
                  <a:pt x="238" y="99"/>
                </a:lnTo>
                <a:lnTo>
                  <a:pt x="238" y="91"/>
                </a:lnTo>
                <a:lnTo>
                  <a:pt x="238" y="91"/>
                </a:lnTo>
                <a:lnTo>
                  <a:pt x="238" y="83"/>
                </a:lnTo>
                <a:lnTo>
                  <a:pt x="236" y="74"/>
                </a:lnTo>
                <a:lnTo>
                  <a:pt x="232" y="68"/>
                </a:lnTo>
                <a:lnTo>
                  <a:pt x="229" y="60"/>
                </a:lnTo>
                <a:lnTo>
                  <a:pt x="224" y="53"/>
                </a:lnTo>
                <a:lnTo>
                  <a:pt x="219" y="46"/>
                </a:lnTo>
                <a:lnTo>
                  <a:pt x="212" y="41"/>
                </a:lnTo>
                <a:lnTo>
                  <a:pt x="205" y="35"/>
                </a:lnTo>
                <a:lnTo>
                  <a:pt x="197" y="30"/>
                </a:lnTo>
                <a:lnTo>
                  <a:pt x="188" y="25"/>
                </a:lnTo>
                <a:lnTo>
                  <a:pt x="169" y="18"/>
                </a:lnTo>
                <a:lnTo>
                  <a:pt x="147" y="14"/>
                </a:lnTo>
                <a:lnTo>
                  <a:pt x="136" y="12"/>
                </a:lnTo>
                <a:lnTo>
                  <a:pt x="124" y="11"/>
                </a:lnTo>
                <a:lnTo>
                  <a:pt x="124" y="11"/>
                </a:lnTo>
                <a:lnTo>
                  <a:pt x="113" y="12"/>
                </a:lnTo>
                <a:lnTo>
                  <a:pt x="101" y="14"/>
                </a:lnTo>
                <a:lnTo>
                  <a:pt x="81" y="18"/>
                </a:lnTo>
                <a:lnTo>
                  <a:pt x="61" y="25"/>
                </a:lnTo>
                <a:lnTo>
                  <a:pt x="53" y="30"/>
                </a:lnTo>
                <a:lnTo>
                  <a:pt x="45" y="35"/>
                </a:lnTo>
                <a:lnTo>
                  <a:pt x="36" y="41"/>
                </a:lnTo>
                <a:lnTo>
                  <a:pt x="31" y="46"/>
                </a:lnTo>
                <a:lnTo>
                  <a:pt x="24" y="53"/>
                </a:lnTo>
                <a:lnTo>
                  <a:pt x="20" y="60"/>
                </a:lnTo>
                <a:lnTo>
                  <a:pt x="16" y="68"/>
                </a:lnTo>
                <a:lnTo>
                  <a:pt x="13" y="74"/>
                </a:lnTo>
                <a:lnTo>
                  <a:pt x="12" y="83"/>
                </a:lnTo>
                <a:lnTo>
                  <a:pt x="11" y="91"/>
                </a:lnTo>
                <a:lnTo>
                  <a:pt x="11" y="91"/>
                </a:lnTo>
                <a:lnTo>
                  <a:pt x="12" y="100"/>
                </a:lnTo>
                <a:lnTo>
                  <a:pt x="13" y="108"/>
                </a:lnTo>
                <a:lnTo>
                  <a:pt x="18" y="118"/>
                </a:lnTo>
                <a:lnTo>
                  <a:pt x="22" y="126"/>
                </a:lnTo>
                <a:lnTo>
                  <a:pt x="28" y="133"/>
                </a:lnTo>
                <a:lnTo>
                  <a:pt x="35" y="141"/>
                </a:lnTo>
                <a:lnTo>
                  <a:pt x="43" y="146"/>
                </a:lnTo>
                <a:lnTo>
                  <a:pt x="53" y="153"/>
                </a:lnTo>
                <a:lnTo>
                  <a:pt x="57" y="154"/>
                </a:lnTo>
                <a:lnTo>
                  <a:pt x="55" y="160"/>
                </a:lnTo>
                <a:lnTo>
                  <a:pt x="55" y="160"/>
                </a:lnTo>
                <a:lnTo>
                  <a:pt x="51" y="172"/>
                </a:lnTo>
                <a:lnTo>
                  <a:pt x="46" y="183"/>
                </a:lnTo>
                <a:lnTo>
                  <a:pt x="39" y="191"/>
                </a:lnTo>
                <a:lnTo>
                  <a:pt x="34" y="197"/>
                </a:lnTo>
                <a:lnTo>
                  <a:pt x="34" y="197"/>
                </a:lnTo>
                <a:lnTo>
                  <a:pt x="30" y="200"/>
                </a:lnTo>
                <a:lnTo>
                  <a:pt x="30" y="201"/>
                </a:lnTo>
                <a:lnTo>
                  <a:pt x="30" y="201"/>
                </a:lnTo>
                <a:lnTo>
                  <a:pt x="28" y="204"/>
                </a:lnTo>
                <a:lnTo>
                  <a:pt x="28" y="20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0" name="Freeform 7"/>
          <p:cNvSpPr>
            <a:spLocks noEditPoints="1"/>
          </p:cNvSpPr>
          <p:nvPr/>
        </p:nvSpPr>
        <p:spPr bwMode="auto">
          <a:xfrm>
            <a:off x="5255808" y="3356478"/>
            <a:ext cx="389920" cy="330951"/>
          </a:xfrm>
          <a:custGeom>
            <a:cxnLst>
              <a:cxn ang="0">
                <a:pos x="26" y="215"/>
              </a:cxn>
              <a:cxn ang="0">
                <a:pos x="18" y="205"/>
              </a:cxn>
              <a:cxn ang="0">
                <a:pos x="18" y="201"/>
              </a:cxn>
              <a:cxn ang="0">
                <a:pos x="23" y="193"/>
              </a:cxn>
              <a:cxn ang="0">
                <a:pos x="26" y="189"/>
              </a:cxn>
              <a:cxn ang="0">
                <a:pos x="45" y="160"/>
              </a:cxn>
              <a:cxn ang="0">
                <a:pos x="26" y="146"/>
              </a:cxn>
              <a:cxn ang="0">
                <a:pos x="7" y="120"/>
              </a:cxn>
              <a:cxn ang="0">
                <a:pos x="0" y="91"/>
              </a:cxn>
              <a:cxn ang="0">
                <a:pos x="3" y="73"/>
              </a:cxn>
              <a:cxn ang="0">
                <a:pos x="16" y="47"/>
              </a:cxn>
              <a:cxn ang="0">
                <a:pos x="36" y="27"/>
              </a:cxn>
              <a:cxn ang="0">
                <a:pos x="66" y="11"/>
              </a:cxn>
              <a:cxn ang="0">
                <a:pos x="100" y="3"/>
              </a:cxn>
              <a:cxn ang="0">
                <a:pos x="126" y="0"/>
              </a:cxn>
              <a:cxn ang="0">
                <a:pos x="162" y="4"/>
              </a:cxn>
              <a:cxn ang="0">
                <a:pos x="194" y="16"/>
              </a:cxn>
              <a:cxn ang="0">
                <a:pos x="221" y="34"/>
              </a:cxn>
              <a:cxn ang="0">
                <a:pos x="239" y="56"/>
              </a:cxn>
              <a:cxn ang="0">
                <a:pos x="248" y="81"/>
              </a:cxn>
              <a:cxn ang="0">
                <a:pos x="248" y="100"/>
              </a:cxn>
              <a:cxn ang="0">
                <a:pos x="239" y="126"/>
              </a:cxn>
              <a:cxn ang="0">
                <a:pos x="221" y="149"/>
              </a:cxn>
              <a:cxn ang="0">
                <a:pos x="194" y="166"/>
              </a:cxn>
              <a:cxn ang="0">
                <a:pos x="162" y="177"/>
              </a:cxn>
              <a:cxn ang="0">
                <a:pos x="126" y="181"/>
              </a:cxn>
              <a:cxn ang="0">
                <a:pos x="108" y="180"/>
              </a:cxn>
              <a:cxn ang="0">
                <a:pos x="63" y="207"/>
              </a:cxn>
              <a:cxn ang="0">
                <a:pos x="30" y="215"/>
              </a:cxn>
              <a:cxn ang="0">
                <a:pos x="28" y="204"/>
              </a:cxn>
              <a:cxn ang="0">
                <a:pos x="43" y="201"/>
              </a:cxn>
              <a:cxn ang="0">
                <a:pos x="74" y="189"/>
              </a:cxn>
              <a:cxn ang="0">
                <a:pos x="104" y="169"/>
              </a:cxn>
              <a:cxn ang="0">
                <a:pos x="126" y="170"/>
              </a:cxn>
              <a:cxn ang="0">
                <a:pos x="147" y="169"/>
              </a:cxn>
              <a:cxn ang="0">
                <a:pos x="197" y="153"/>
              </a:cxn>
              <a:cxn ang="0">
                <a:pos x="219" y="135"/>
              </a:cxn>
              <a:cxn ang="0">
                <a:pos x="234" y="115"/>
              </a:cxn>
              <a:cxn ang="0">
                <a:pos x="239" y="91"/>
              </a:cxn>
              <a:cxn ang="0">
                <a:pos x="236" y="74"/>
              </a:cxn>
              <a:cxn ang="0">
                <a:pos x="224" y="53"/>
              </a:cxn>
              <a:cxn ang="0">
                <a:pos x="205" y="35"/>
              </a:cxn>
              <a:cxn ang="0">
                <a:pos x="169" y="18"/>
              </a:cxn>
              <a:cxn ang="0">
                <a:pos x="126" y="11"/>
              </a:cxn>
              <a:cxn ang="0">
                <a:pos x="103" y="14"/>
              </a:cxn>
              <a:cxn ang="0">
                <a:pos x="53" y="30"/>
              </a:cxn>
              <a:cxn ang="0">
                <a:pos x="31" y="46"/>
              </a:cxn>
              <a:cxn ang="0">
                <a:pos x="16" y="68"/>
              </a:cxn>
              <a:cxn ang="0">
                <a:pos x="11" y="91"/>
              </a:cxn>
              <a:cxn ang="0">
                <a:pos x="15" y="108"/>
              </a:cxn>
              <a:cxn ang="0">
                <a:pos x="28" y="133"/>
              </a:cxn>
              <a:cxn ang="0">
                <a:pos x="54" y="153"/>
              </a:cxn>
              <a:cxn ang="0">
                <a:pos x="57" y="160"/>
              </a:cxn>
              <a:cxn ang="0">
                <a:pos x="41" y="191"/>
              </a:cxn>
              <a:cxn ang="0">
                <a:pos x="31" y="200"/>
              </a:cxn>
              <a:cxn ang="0">
                <a:pos x="28" y="204"/>
              </a:cxn>
            </a:cxnLst>
            <a:rect b="b" l="0" r="r" t="0"/>
            <a:pathLst>
              <a:path h="215" w="250">
                <a:moveTo>
                  <a:pt x="30" y="215"/>
                </a:moveTo>
                <a:lnTo>
                  <a:pt x="30" y="215"/>
                </a:lnTo>
                <a:lnTo>
                  <a:pt x="26" y="215"/>
                </a:lnTo>
                <a:lnTo>
                  <a:pt x="22" y="212"/>
                </a:lnTo>
                <a:lnTo>
                  <a:pt x="19" y="210"/>
                </a:lnTo>
                <a:lnTo>
                  <a:pt x="18" y="205"/>
                </a:lnTo>
                <a:lnTo>
                  <a:pt x="18" y="205"/>
                </a:lnTo>
                <a:lnTo>
                  <a:pt x="18" y="205"/>
                </a:lnTo>
                <a:lnTo>
                  <a:pt x="18" y="201"/>
                </a:lnTo>
                <a:lnTo>
                  <a:pt x="19" y="199"/>
                </a:lnTo>
                <a:lnTo>
                  <a:pt x="22" y="195"/>
                </a:lnTo>
                <a:lnTo>
                  <a:pt x="23" y="193"/>
                </a:lnTo>
                <a:lnTo>
                  <a:pt x="23" y="193"/>
                </a:lnTo>
                <a:lnTo>
                  <a:pt x="26" y="189"/>
                </a:lnTo>
                <a:lnTo>
                  <a:pt x="26" y="189"/>
                </a:lnTo>
                <a:lnTo>
                  <a:pt x="36" y="177"/>
                </a:lnTo>
                <a:lnTo>
                  <a:pt x="41" y="170"/>
                </a:lnTo>
                <a:lnTo>
                  <a:pt x="45" y="160"/>
                </a:lnTo>
                <a:lnTo>
                  <a:pt x="45" y="160"/>
                </a:lnTo>
                <a:lnTo>
                  <a:pt x="35" y="153"/>
                </a:lnTo>
                <a:lnTo>
                  <a:pt x="26" y="146"/>
                </a:lnTo>
                <a:lnTo>
                  <a:pt x="19" y="138"/>
                </a:lnTo>
                <a:lnTo>
                  <a:pt x="12" y="129"/>
                </a:lnTo>
                <a:lnTo>
                  <a:pt x="7" y="120"/>
                </a:lnTo>
                <a:lnTo>
                  <a:pt x="4" y="111"/>
                </a:lnTo>
                <a:lnTo>
                  <a:pt x="1" y="101"/>
                </a:lnTo>
                <a:lnTo>
                  <a:pt x="0" y="91"/>
                </a:lnTo>
                <a:lnTo>
                  <a:pt x="0" y="91"/>
                </a:lnTo>
                <a:lnTo>
                  <a:pt x="1" y="81"/>
                </a:lnTo>
                <a:lnTo>
                  <a:pt x="3" y="73"/>
                </a:lnTo>
                <a:lnTo>
                  <a:pt x="7" y="64"/>
                </a:lnTo>
                <a:lnTo>
                  <a:pt x="11" y="56"/>
                </a:lnTo>
                <a:lnTo>
                  <a:pt x="16" y="47"/>
                </a:lnTo>
                <a:lnTo>
                  <a:pt x="22" y="41"/>
                </a:lnTo>
                <a:lnTo>
                  <a:pt x="30" y="34"/>
                </a:lnTo>
                <a:lnTo>
                  <a:pt x="36" y="27"/>
                </a:lnTo>
                <a:lnTo>
                  <a:pt x="46" y="22"/>
                </a:lnTo>
                <a:lnTo>
                  <a:pt x="55" y="16"/>
                </a:lnTo>
                <a:lnTo>
                  <a:pt x="66" y="11"/>
                </a:lnTo>
                <a:lnTo>
                  <a:pt x="77" y="8"/>
                </a:lnTo>
                <a:lnTo>
                  <a:pt x="88" y="4"/>
                </a:lnTo>
                <a:lnTo>
                  <a:pt x="100" y="3"/>
                </a:lnTo>
                <a:lnTo>
                  <a:pt x="112" y="2"/>
                </a:lnTo>
                <a:lnTo>
                  <a:pt x="126" y="0"/>
                </a:lnTo>
                <a:lnTo>
                  <a:pt x="126" y="0"/>
                </a:lnTo>
                <a:lnTo>
                  <a:pt x="138" y="2"/>
                </a:lnTo>
                <a:lnTo>
                  <a:pt x="150" y="3"/>
                </a:lnTo>
                <a:lnTo>
                  <a:pt x="162" y="4"/>
                </a:lnTo>
                <a:lnTo>
                  <a:pt x="173" y="8"/>
                </a:lnTo>
                <a:lnTo>
                  <a:pt x="184" y="11"/>
                </a:lnTo>
                <a:lnTo>
                  <a:pt x="194" y="16"/>
                </a:lnTo>
                <a:lnTo>
                  <a:pt x="204" y="22"/>
                </a:lnTo>
                <a:lnTo>
                  <a:pt x="213" y="27"/>
                </a:lnTo>
                <a:lnTo>
                  <a:pt x="221" y="34"/>
                </a:lnTo>
                <a:lnTo>
                  <a:pt x="228" y="41"/>
                </a:lnTo>
                <a:lnTo>
                  <a:pt x="234" y="47"/>
                </a:lnTo>
                <a:lnTo>
                  <a:pt x="239" y="56"/>
                </a:lnTo>
                <a:lnTo>
                  <a:pt x="243" y="64"/>
                </a:lnTo>
                <a:lnTo>
                  <a:pt x="247" y="73"/>
                </a:lnTo>
                <a:lnTo>
                  <a:pt x="248" y="81"/>
                </a:lnTo>
                <a:lnTo>
                  <a:pt x="250" y="91"/>
                </a:lnTo>
                <a:lnTo>
                  <a:pt x="250" y="91"/>
                </a:lnTo>
                <a:lnTo>
                  <a:pt x="248" y="100"/>
                </a:lnTo>
                <a:lnTo>
                  <a:pt x="247" y="110"/>
                </a:lnTo>
                <a:lnTo>
                  <a:pt x="243" y="118"/>
                </a:lnTo>
                <a:lnTo>
                  <a:pt x="239" y="126"/>
                </a:lnTo>
                <a:lnTo>
                  <a:pt x="234" y="134"/>
                </a:lnTo>
                <a:lnTo>
                  <a:pt x="228" y="142"/>
                </a:lnTo>
                <a:lnTo>
                  <a:pt x="221" y="149"/>
                </a:lnTo>
                <a:lnTo>
                  <a:pt x="213" y="154"/>
                </a:lnTo>
                <a:lnTo>
                  <a:pt x="204" y="161"/>
                </a:lnTo>
                <a:lnTo>
                  <a:pt x="194" y="166"/>
                </a:lnTo>
                <a:lnTo>
                  <a:pt x="184" y="170"/>
                </a:lnTo>
                <a:lnTo>
                  <a:pt x="173" y="174"/>
                </a:lnTo>
                <a:lnTo>
                  <a:pt x="162" y="177"/>
                </a:lnTo>
                <a:lnTo>
                  <a:pt x="150" y="180"/>
                </a:lnTo>
                <a:lnTo>
                  <a:pt x="138" y="181"/>
                </a:lnTo>
                <a:lnTo>
                  <a:pt x="126" y="181"/>
                </a:lnTo>
                <a:lnTo>
                  <a:pt x="126" y="181"/>
                </a:lnTo>
                <a:lnTo>
                  <a:pt x="108" y="180"/>
                </a:lnTo>
                <a:lnTo>
                  <a:pt x="108" y="180"/>
                </a:lnTo>
                <a:lnTo>
                  <a:pt x="93" y="191"/>
                </a:lnTo>
                <a:lnTo>
                  <a:pt x="78" y="200"/>
                </a:lnTo>
                <a:lnTo>
                  <a:pt x="63" y="207"/>
                </a:lnTo>
                <a:lnTo>
                  <a:pt x="46" y="212"/>
                </a:lnTo>
                <a:lnTo>
                  <a:pt x="46" y="212"/>
                </a:lnTo>
                <a:lnTo>
                  <a:pt x="30" y="215"/>
                </a:lnTo>
                <a:lnTo>
                  <a:pt x="30" y="215"/>
                </a:lnTo>
                <a:close/>
                <a:moveTo>
                  <a:pt x="28" y="204"/>
                </a:moveTo>
                <a:lnTo>
                  <a:pt x="28" y="204"/>
                </a:lnTo>
                <a:lnTo>
                  <a:pt x="30" y="204"/>
                </a:lnTo>
                <a:lnTo>
                  <a:pt x="30" y="204"/>
                </a:lnTo>
                <a:lnTo>
                  <a:pt x="43" y="201"/>
                </a:lnTo>
                <a:lnTo>
                  <a:pt x="43" y="201"/>
                </a:lnTo>
                <a:lnTo>
                  <a:pt x="59" y="196"/>
                </a:lnTo>
                <a:lnTo>
                  <a:pt x="74" y="189"/>
                </a:lnTo>
                <a:lnTo>
                  <a:pt x="89" y="181"/>
                </a:lnTo>
                <a:lnTo>
                  <a:pt x="103" y="170"/>
                </a:lnTo>
                <a:lnTo>
                  <a:pt x="104" y="169"/>
                </a:lnTo>
                <a:lnTo>
                  <a:pt x="107" y="169"/>
                </a:lnTo>
                <a:lnTo>
                  <a:pt x="107" y="169"/>
                </a:lnTo>
                <a:lnTo>
                  <a:pt x="126" y="170"/>
                </a:lnTo>
                <a:lnTo>
                  <a:pt x="126" y="170"/>
                </a:lnTo>
                <a:lnTo>
                  <a:pt x="136" y="170"/>
                </a:lnTo>
                <a:lnTo>
                  <a:pt x="147" y="169"/>
                </a:lnTo>
                <a:lnTo>
                  <a:pt x="169" y="164"/>
                </a:lnTo>
                <a:lnTo>
                  <a:pt x="188" y="157"/>
                </a:lnTo>
                <a:lnTo>
                  <a:pt x="197" y="153"/>
                </a:lnTo>
                <a:lnTo>
                  <a:pt x="205" y="147"/>
                </a:lnTo>
                <a:lnTo>
                  <a:pt x="212" y="142"/>
                </a:lnTo>
                <a:lnTo>
                  <a:pt x="219" y="135"/>
                </a:lnTo>
                <a:lnTo>
                  <a:pt x="224" y="129"/>
                </a:lnTo>
                <a:lnTo>
                  <a:pt x="230" y="122"/>
                </a:lnTo>
                <a:lnTo>
                  <a:pt x="234" y="115"/>
                </a:lnTo>
                <a:lnTo>
                  <a:pt x="236" y="107"/>
                </a:lnTo>
                <a:lnTo>
                  <a:pt x="238" y="99"/>
                </a:lnTo>
                <a:lnTo>
                  <a:pt x="239" y="91"/>
                </a:lnTo>
                <a:lnTo>
                  <a:pt x="239" y="91"/>
                </a:lnTo>
                <a:lnTo>
                  <a:pt x="238" y="83"/>
                </a:lnTo>
                <a:lnTo>
                  <a:pt x="236" y="74"/>
                </a:lnTo>
                <a:lnTo>
                  <a:pt x="234" y="68"/>
                </a:lnTo>
                <a:lnTo>
                  <a:pt x="230" y="60"/>
                </a:lnTo>
                <a:lnTo>
                  <a:pt x="224" y="53"/>
                </a:lnTo>
                <a:lnTo>
                  <a:pt x="219" y="46"/>
                </a:lnTo>
                <a:lnTo>
                  <a:pt x="212" y="41"/>
                </a:lnTo>
                <a:lnTo>
                  <a:pt x="205" y="35"/>
                </a:lnTo>
                <a:lnTo>
                  <a:pt x="197" y="30"/>
                </a:lnTo>
                <a:lnTo>
                  <a:pt x="188" y="25"/>
                </a:lnTo>
                <a:lnTo>
                  <a:pt x="169" y="18"/>
                </a:lnTo>
                <a:lnTo>
                  <a:pt x="147" y="14"/>
                </a:lnTo>
                <a:lnTo>
                  <a:pt x="136" y="12"/>
                </a:lnTo>
                <a:lnTo>
                  <a:pt x="126" y="11"/>
                </a:lnTo>
                <a:lnTo>
                  <a:pt x="126" y="11"/>
                </a:lnTo>
                <a:lnTo>
                  <a:pt x="113" y="12"/>
                </a:lnTo>
                <a:lnTo>
                  <a:pt x="103" y="14"/>
                </a:lnTo>
                <a:lnTo>
                  <a:pt x="81" y="18"/>
                </a:lnTo>
                <a:lnTo>
                  <a:pt x="62" y="25"/>
                </a:lnTo>
                <a:lnTo>
                  <a:pt x="53" y="30"/>
                </a:lnTo>
                <a:lnTo>
                  <a:pt x="45" y="35"/>
                </a:lnTo>
                <a:lnTo>
                  <a:pt x="38" y="41"/>
                </a:lnTo>
                <a:lnTo>
                  <a:pt x="31" y="46"/>
                </a:lnTo>
                <a:lnTo>
                  <a:pt x="26" y="53"/>
                </a:lnTo>
                <a:lnTo>
                  <a:pt x="20" y="60"/>
                </a:lnTo>
                <a:lnTo>
                  <a:pt x="16" y="68"/>
                </a:lnTo>
                <a:lnTo>
                  <a:pt x="14" y="74"/>
                </a:lnTo>
                <a:lnTo>
                  <a:pt x="12" y="83"/>
                </a:lnTo>
                <a:lnTo>
                  <a:pt x="11" y="91"/>
                </a:lnTo>
                <a:lnTo>
                  <a:pt x="11" y="91"/>
                </a:lnTo>
                <a:lnTo>
                  <a:pt x="12" y="100"/>
                </a:lnTo>
                <a:lnTo>
                  <a:pt x="15" y="108"/>
                </a:lnTo>
                <a:lnTo>
                  <a:pt x="18" y="118"/>
                </a:lnTo>
                <a:lnTo>
                  <a:pt x="23" y="126"/>
                </a:lnTo>
                <a:lnTo>
                  <a:pt x="28" y="133"/>
                </a:lnTo>
                <a:lnTo>
                  <a:pt x="35" y="141"/>
                </a:lnTo>
                <a:lnTo>
                  <a:pt x="45" y="146"/>
                </a:lnTo>
                <a:lnTo>
                  <a:pt x="54" y="153"/>
                </a:lnTo>
                <a:lnTo>
                  <a:pt x="57" y="154"/>
                </a:lnTo>
                <a:lnTo>
                  <a:pt x="57" y="160"/>
                </a:lnTo>
                <a:lnTo>
                  <a:pt x="57" y="160"/>
                </a:lnTo>
                <a:lnTo>
                  <a:pt x="51" y="172"/>
                </a:lnTo>
                <a:lnTo>
                  <a:pt x="46" y="183"/>
                </a:lnTo>
                <a:lnTo>
                  <a:pt x="41" y="191"/>
                </a:lnTo>
                <a:lnTo>
                  <a:pt x="34" y="197"/>
                </a:lnTo>
                <a:lnTo>
                  <a:pt x="34" y="197"/>
                </a:lnTo>
                <a:lnTo>
                  <a:pt x="31" y="200"/>
                </a:lnTo>
                <a:lnTo>
                  <a:pt x="30" y="201"/>
                </a:lnTo>
                <a:lnTo>
                  <a:pt x="30" y="201"/>
                </a:lnTo>
                <a:lnTo>
                  <a:pt x="28" y="204"/>
                </a:lnTo>
                <a:lnTo>
                  <a:pt x="28" y="20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1" name="Freeform 8"/>
          <p:cNvSpPr>
            <a:spLocks noEditPoints="1"/>
          </p:cNvSpPr>
          <p:nvPr/>
        </p:nvSpPr>
        <p:spPr bwMode="auto">
          <a:xfrm>
            <a:off x="6063836" y="3356478"/>
            <a:ext cx="389920" cy="330951"/>
          </a:xfrm>
          <a:custGeom>
            <a:cxnLst>
              <a:cxn ang="0">
                <a:pos x="26" y="215"/>
              </a:cxn>
              <a:cxn ang="0">
                <a:pos x="18" y="205"/>
              </a:cxn>
              <a:cxn ang="0">
                <a:pos x="18" y="201"/>
              </a:cxn>
              <a:cxn ang="0">
                <a:pos x="23" y="193"/>
              </a:cxn>
              <a:cxn ang="0">
                <a:pos x="26" y="189"/>
              </a:cxn>
              <a:cxn ang="0">
                <a:pos x="45" y="160"/>
              </a:cxn>
              <a:cxn ang="0">
                <a:pos x="26" y="146"/>
              </a:cxn>
              <a:cxn ang="0">
                <a:pos x="7" y="120"/>
              </a:cxn>
              <a:cxn ang="0">
                <a:pos x="0" y="91"/>
              </a:cxn>
              <a:cxn ang="0">
                <a:pos x="3" y="73"/>
              </a:cxn>
              <a:cxn ang="0">
                <a:pos x="15" y="47"/>
              </a:cxn>
              <a:cxn ang="0">
                <a:pos x="37" y="27"/>
              </a:cxn>
              <a:cxn ang="0">
                <a:pos x="66" y="11"/>
              </a:cxn>
              <a:cxn ang="0">
                <a:pos x="100" y="3"/>
              </a:cxn>
              <a:cxn ang="0">
                <a:pos x="124" y="0"/>
              </a:cxn>
              <a:cxn ang="0">
                <a:pos x="162" y="4"/>
              </a:cxn>
              <a:cxn ang="0">
                <a:pos x="195" y="16"/>
              </a:cxn>
              <a:cxn ang="0">
                <a:pos x="220" y="34"/>
              </a:cxn>
              <a:cxn ang="0">
                <a:pos x="239" y="56"/>
              </a:cxn>
              <a:cxn ang="0">
                <a:pos x="249" y="81"/>
              </a:cxn>
              <a:cxn ang="0">
                <a:pos x="249" y="100"/>
              </a:cxn>
              <a:cxn ang="0">
                <a:pos x="239" y="126"/>
              </a:cxn>
              <a:cxn ang="0">
                <a:pos x="220" y="149"/>
              </a:cxn>
              <a:cxn ang="0">
                <a:pos x="195" y="166"/>
              </a:cxn>
              <a:cxn ang="0">
                <a:pos x="162" y="177"/>
              </a:cxn>
              <a:cxn ang="0">
                <a:pos x="124" y="181"/>
              </a:cxn>
              <a:cxn ang="0">
                <a:pos x="107" y="180"/>
              </a:cxn>
              <a:cxn ang="0">
                <a:pos x="62" y="207"/>
              </a:cxn>
              <a:cxn ang="0">
                <a:pos x="30" y="215"/>
              </a:cxn>
              <a:cxn ang="0">
                <a:pos x="29" y="204"/>
              </a:cxn>
              <a:cxn ang="0">
                <a:pos x="43" y="201"/>
              </a:cxn>
              <a:cxn ang="0">
                <a:pos x="74" y="189"/>
              </a:cxn>
              <a:cxn ang="0">
                <a:pos x="104" y="169"/>
              </a:cxn>
              <a:cxn ang="0">
                <a:pos x="124" y="170"/>
              </a:cxn>
              <a:cxn ang="0">
                <a:pos x="147" y="169"/>
              </a:cxn>
              <a:cxn ang="0">
                <a:pos x="197" y="153"/>
              </a:cxn>
              <a:cxn ang="0">
                <a:pos x="219" y="135"/>
              </a:cxn>
              <a:cxn ang="0">
                <a:pos x="234" y="115"/>
              </a:cxn>
              <a:cxn ang="0">
                <a:pos x="238" y="91"/>
              </a:cxn>
              <a:cxn ang="0">
                <a:pos x="236" y="74"/>
              </a:cxn>
              <a:cxn ang="0">
                <a:pos x="224" y="53"/>
              </a:cxn>
              <a:cxn ang="0">
                <a:pos x="205" y="35"/>
              </a:cxn>
              <a:cxn ang="0">
                <a:pos x="169" y="18"/>
              </a:cxn>
              <a:cxn ang="0">
                <a:pos x="124" y="11"/>
              </a:cxn>
              <a:cxn ang="0">
                <a:pos x="101" y="14"/>
              </a:cxn>
              <a:cxn ang="0">
                <a:pos x="53" y="30"/>
              </a:cxn>
              <a:cxn ang="0">
                <a:pos x="31" y="46"/>
              </a:cxn>
              <a:cxn ang="0">
                <a:pos x="16" y="68"/>
              </a:cxn>
              <a:cxn ang="0">
                <a:pos x="11" y="91"/>
              </a:cxn>
              <a:cxn ang="0">
                <a:pos x="14" y="108"/>
              </a:cxn>
              <a:cxn ang="0">
                <a:pos x="29" y="133"/>
              </a:cxn>
              <a:cxn ang="0">
                <a:pos x="54" y="153"/>
              </a:cxn>
              <a:cxn ang="0">
                <a:pos x="56" y="160"/>
              </a:cxn>
              <a:cxn ang="0">
                <a:pos x="39" y="191"/>
              </a:cxn>
              <a:cxn ang="0">
                <a:pos x="31" y="200"/>
              </a:cxn>
              <a:cxn ang="0">
                <a:pos x="29" y="204"/>
              </a:cxn>
            </a:cxnLst>
            <a:rect b="b" l="0" r="r" t="0"/>
            <a:pathLst>
              <a:path h="215" w="249">
                <a:moveTo>
                  <a:pt x="29" y="215"/>
                </a:moveTo>
                <a:lnTo>
                  <a:pt x="29" y="215"/>
                </a:lnTo>
                <a:lnTo>
                  <a:pt x="26" y="215"/>
                </a:lnTo>
                <a:lnTo>
                  <a:pt x="22" y="212"/>
                </a:lnTo>
                <a:lnTo>
                  <a:pt x="19" y="210"/>
                </a:lnTo>
                <a:lnTo>
                  <a:pt x="18" y="205"/>
                </a:lnTo>
                <a:lnTo>
                  <a:pt x="18" y="205"/>
                </a:lnTo>
                <a:lnTo>
                  <a:pt x="18" y="205"/>
                </a:lnTo>
                <a:lnTo>
                  <a:pt x="18" y="201"/>
                </a:lnTo>
                <a:lnTo>
                  <a:pt x="19" y="199"/>
                </a:lnTo>
                <a:lnTo>
                  <a:pt x="22" y="195"/>
                </a:lnTo>
                <a:lnTo>
                  <a:pt x="23" y="193"/>
                </a:lnTo>
                <a:lnTo>
                  <a:pt x="23" y="193"/>
                </a:lnTo>
                <a:lnTo>
                  <a:pt x="26" y="189"/>
                </a:lnTo>
                <a:lnTo>
                  <a:pt x="26" y="189"/>
                </a:lnTo>
                <a:lnTo>
                  <a:pt x="35" y="177"/>
                </a:lnTo>
                <a:lnTo>
                  <a:pt x="41" y="170"/>
                </a:lnTo>
                <a:lnTo>
                  <a:pt x="45" y="160"/>
                </a:lnTo>
                <a:lnTo>
                  <a:pt x="45" y="160"/>
                </a:lnTo>
                <a:lnTo>
                  <a:pt x="34" y="153"/>
                </a:lnTo>
                <a:lnTo>
                  <a:pt x="26" y="146"/>
                </a:lnTo>
                <a:lnTo>
                  <a:pt x="18" y="138"/>
                </a:lnTo>
                <a:lnTo>
                  <a:pt x="12" y="129"/>
                </a:lnTo>
                <a:lnTo>
                  <a:pt x="7" y="120"/>
                </a:lnTo>
                <a:lnTo>
                  <a:pt x="3" y="111"/>
                </a:lnTo>
                <a:lnTo>
                  <a:pt x="1" y="101"/>
                </a:lnTo>
                <a:lnTo>
                  <a:pt x="0" y="91"/>
                </a:lnTo>
                <a:lnTo>
                  <a:pt x="0" y="91"/>
                </a:lnTo>
                <a:lnTo>
                  <a:pt x="1" y="81"/>
                </a:lnTo>
                <a:lnTo>
                  <a:pt x="3" y="73"/>
                </a:lnTo>
                <a:lnTo>
                  <a:pt x="6" y="64"/>
                </a:lnTo>
                <a:lnTo>
                  <a:pt x="11" y="56"/>
                </a:lnTo>
                <a:lnTo>
                  <a:pt x="15" y="47"/>
                </a:lnTo>
                <a:lnTo>
                  <a:pt x="22" y="41"/>
                </a:lnTo>
                <a:lnTo>
                  <a:pt x="29" y="34"/>
                </a:lnTo>
                <a:lnTo>
                  <a:pt x="37" y="27"/>
                </a:lnTo>
                <a:lnTo>
                  <a:pt x="46" y="22"/>
                </a:lnTo>
                <a:lnTo>
                  <a:pt x="56" y="16"/>
                </a:lnTo>
                <a:lnTo>
                  <a:pt x="66" y="11"/>
                </a:lnTo>
                <a:lnTo>
                  <a:pt x="77" y="8"/>
                </a:lnTo>
                <a:lnTo>
                  <a:pt x="88" y="4"/>
                </a:lnTo>
                <a:lnTo>
                  <a:pt x="100" y="3"/>
                </a:lnTo>
                <a:lnTo>
                  <a:pt x="112" y="2"/>
                </a:lnTo>
                <a:lnTo>
                  <a:pt x="124" y="0"/>
                </a:lnTo>
                <a:lnTo>
                  <a:pt x="124" y="0"/>
                </a:lnTo>
                <a:lnTo>
                  <a:pt x="138" y="2"/>
                </a:lnTo>
                <a:lnTo>
                  <a:pt x="150" y="3"/>
                </a:lnTo>
                <a:lnTo>
                  <a:pt x="162" y="4"/>
                </a:lnTo>
                <a:lnTo>
                  <a:pt x="173" y="8"/>
                </a:lnTo>
                <a:lnTo>
                  <a:pt x="184" y="11"/>
                </a:lnTo>
                <a:lnTo>
                  <a:pt x="195" y="16"/>
                </a:lnTo>
                <a:lnTo>
                  <a:pt x="204" y="22"/>
                </a:lnTo>
                <a:lnTo>
                  <a:pt x="212" y="27"/>
                </a:lnTo>
                <a:lnTo>
                  <a:pt x="220" y="34"/>
                </a:lnTo>
                <a:lnTo>
                  <a:pt x="228" y="41"/>
                </a:lnTo>
                <a:lnTo>
                  <a:pt x="234" y="47"/>
                </a:lnTo>
                <a:lnTo>
                  <a:pt x="239" y="56"/>
                </a:lnTo>
                <a:lnTo>
                  <a:pt x="243" y="64"/>
                </a:lnTo>
                <a:lnTo>
                  <a:pt x="247" y="73"/>
                </a:lnTo>
                <a:lnTo>
                  <a:pt x="249" y="81"/>
                </a:lnTo>
                <a:lnTo>
                  <a:pt x="249" y="91"/>
                </a:lnTo>
                <a:lnTo>
                  <a:pt x="249" y="91"/>
                </a:lnTo>
                <a:lnTo>
                  <a:pt x="249" y="100"/>
                </a:lnTo>
                <a:lnTo>
                  <a:pt x="247" y="110"/>
                </a:lnTo>
                <a:lnTo>
                  <a:pt x="243" y="118"/>
                </a:lnTo>
                <a:lnTo>
                  <a:pt x="239" y="126"/>
                </a:lnTo>
                <a:lnTo>
                  <a:pt x="234" y="134"/>
                </a:lnTo>
                <a:lnTo>
                  <a:pt x="228" y="142"/>
                </a:lnTo>
                <a:lnTo>
                  <a:pt x="220" y="149"/>
                </a:lnTo>
                <a:lnTo>
                  <a:pt x="212" y="154"/>
                </a:lnTo>
                <a:lnTo>
                  <a:pt x="204" y="161"/>
                </a:lnTo>
                <a:lnTo>
                  <a:pt x="195" y="166"/>
                </a:lnTo>
                <a:lnTo>
                  <a:pt x="184" y="170"/>
                </a:lnTo>
                <a:lnTo>
                  <a:pt x="173" y="174"/>
                </a:lnTo>
                <a:lnTo>
                  <a:pt x="162" y="177"/>
                </a:lnTo>
                <a:lnTo>
                  <a:pt x="150" y="180"/>
                </a:lnTo>
                <a:lnTo>
                  <a:pt x="138" y="181"/>
                </a:lnTo>
                <a:lnTo>
                  <a:pt x="124" y="181"/>
                </a:lnTo>
                <a:lnTo>
                  <a:pt x="124" y="181"/>
                </a:lnTo>
                <a:lnTo>
                  <a:pt x="107" y="180"/>
                </a:lnTo>
                <a:lnTo>
                  <a:pt x="107" y="180"/>
                </a:lnTo>
                <a:lnTo>
                  <a:pt x="93" y="191"/>
                </a:lnTo>
                <a:lnTo>
                  <a:pt x="78" y="200"/>
                </a:lnTo>
                <a:lnTo>
                  <a:pt x="62" y="207"/>
                </a:lnTo>
                <a:lnTo>
                  <a:pt x="46" y="212"/>
                </a:lnTo>
                <a:lnTo>
                  <a:pt x="46" y="212"/>
                </a:lnTo>
                <a:lnTo>
                  <a:pt x="30" y="215"/>
                </a:lnTo>
                <a:lnTo>
                  <a:pt x="29" y="215"/>
                </a:lnTo>
                <a:close/>
                <a:moveTo>
                  <a:pt x="29" y="204"/>
                </a:moveTo>
                <a:lnTo>
                  <a:pt x="29" y="204"/>
                </a:lnTo>
                <a:lnTo>
                  <a:pt x="29" y="204"/>
                </a:lnTo>
                <a:lnTo>
                  <a:pt x="29" y="204"/>
                </a:lnTo>
                <a:lnTo>
                  <a:pt x="43" y="201"/>
                </a:lnTo>
                <a:lnTo>
                  <a:pt x="43" y="201"/>
                </a:lnTo>
                <a:lnTo>
                  <a:pt x="60" y="196"/>
                </a:lnTo>
                <a:lnTo>
                  <a:pt x="74" y="189"/>
                </a:lnTo>
                <a:lnTo>
                  <a:pt x="89" y="181"/>
                </a:lnTo>
                <a:lnTo>
                  <a:pt x="101" y="170"/>
                </a:lnTo>
                <a:lnTo>
                  <a:pt x="104" y="169"/>
                </a:lnTo>
                <a:lnTo>
                  <a:pt x="107" y="169"/>
                </a:lnTo>
                <a:lnTo>
                  <a:pt x="107" y="169"/>
                </a:lnTo>
                <a:lnTo>
                  <a:pt x="124" y="170"/>
                </a:lnTo>
                <a:lnTo>
                  <a:pt x="124" y="170"/>
                </a:lnTo>
                <a:lnTo>
                  <a:pt x="137" y="170"/>
                </a:lnTo>
                <a:lnTo>
                  <a:pt x="147" y="169"/>
                </a:lnTo>
                <a:lnTo>
                  <a:pt x="169" y="164"/>
                </a:lnTo>
                <a:lnTo>
                  <a:pt x="188" y="157"/>
                </a:lnTo>
                <a:lnTo>
                  <a:pt x="197" y="153"/>
                </a:lnTo>
                <a:lnTo>
                  <a:pt x="205" y="147"/>
                </a:lnTo>
                <a:lnTo>
                  <a:pt x="212" y="142"/>
                </a:lnTo>
                <a:lnTo>
                  <a:pt x="219" y="135"/>
                </a:lnTo>
                <a:lnTo>
                  <a:pt x="224" y="129"/>
                </a:lnTo>
                <a:lnTo>
                  <a:pt x="230" y="122"/>
                </a:lnTo>
                <a:lnTo>
                  <a:pt x="234" y="115"/>
                </a:lnTo>
                <a:lnTo>
                  <a:pt x="236" y="107"/>
                </a:lnTo>
                <a:lnTo>
                  <a:pt x="238" y="99"/>
                </a:lnTo>
                <a:lnTo>
                  <a:pt x="238" y="91"/>
                </a:lnTo>
                <a:lnTo>
                  <a:pt x="238" y="91"/>
                </a:lnTo>
                <a:lnTo>
                  <a:pt x="238" y="83"/>
                </a:lnTo>
                <a:lnTo>
                  <a:pt x="236" y="74"/>
                </a:lnTo>
                <a:lnTo>
                  <a:pt x="234" y="68"/>
                </a:lnTo>
                <a:lnTo>
                  <a:pt x="230" y="60"/>
                </a:lnTo>
                <a:lnTo>
                  <a:pt x="224" y="53"/>
                </a:lnTo>
                <a:lnTo>
                  <a:pt x="219" y="46"/>
                </a:lnTo>
                <a:lnTo>
                  <a:pt x="212" y="41"/>
                </a:lnTo>
                <a:lnTo>
                  <a:pt x="205" y="35"/>
                </a:lnTo>
                <a:lnTo>
                  <a:pt x="197" y="30"/>
                </a:lnTo>
                <a:lnTo>
                  <a:pt x="188" y="25"/>
                </a:lnTo>
                <a:lnTo>
                  <a:pt x="169" y="18"/>
                </a:lnTo>
                <a:lnTo>
                  <a:pt x="147" y="14"/>
                </a:lnTo>
                <a:lnTo>
                  <a:pt x="137" y="12"/>
                </a:lnTo>
                <a:lnTo>
                  <a:pt x="124" y="11"/>
                </a:lnTo>
                <a:lnTo>
                  <a:pt x="124" y="11"/>
                </a:lnTo>
                <a:lnTo>
                  <a:pt x="114" y="12"/>
                </a:lnTo>
                <a:lnTo>
                  <a:pt x="101" y="14"/>
                </a:lnTo>
                <a:lnTo>
                  <a:pt x="81" y="18"/>
                </a:lnTo>
                <a:lnTo>
                  <a:pt x="61" y="25"/>
                </a:lnTo>
                <a:lnTo>
                  <a:pt x="53" y="30"/>
                </a:lnTo>
                <a:lnTo>
                  <a:pt x="45" y="35"/>
                </a:lnTo>
                <a:lnTo>
                  <a:pt x="38" y="41"/>
                </a:lnTo>
                <a:lnTo>
                  <a:pt x="31" y="46"/>
                </a:lnTo>
                <a:lnTo>
                  <a:pt x="24" y="53"/>
                </a:lnTo>
                <a:lnTo>
                  <a:pt x="20" y="60"/>
                </a:lnTo>
                <a:lnTo>
                  <a:pt x="16" y="68"/>
                </a:lnTo>
                <a:lnTo>
                  <a:pt x="14" y="74"/>
                </a:lnTo>
                <a:lnTo>
                  <a:pt x="12" y="83"/>
                </a:lnTo>
                <a:lnTo>
                  <a:pt x="11" y="91"/>
                </a:lnTo>
                <a:lnTo>
                  <a:pt x="11" y="91"/>
                </a:lnTo>
                <a:lnTo>
                  <a:pt x="12" y="100"/>
                </a:lnTo>
                <a:lnTo>
                  <a:pt x="14" y="108"/>
                </a:lnTo>
                <a:lnTo>
                  <a:pt x="18" y="118"/>
                </a:lnTo>
                <a:lnTo>
                  <a:pt x="22" y="126"/>
                </a:lnTo>
                <a:lnTo>
                  <a:pt x="29" y="133"/>
                </a:lnTo>
                <a:lnTo>
                  <a:pt x="35" y="141"/>
                </a:lnTo>
                <a:lnTo>
                  <a:pt x="43" y="146"/>
                </a:lnTo>
                <a:lnTo>
                  <a:pt x="54" y="153"/>
                </a:lnTo>
                <a:lnTo>
                  <a:pt x="57" y="154"/>
                </a:lnTo>
                <a:lnTo>
                  <a:pt x="56" y="160"/>
                </a:lnTo>
                <a:lnTo>
                  <a:pt x="56" y="160"/>
                </a:lnTo>
                <a:lnTo>
                  <a:pt x="51" y="172"/>
                </a:lnTo>
                <a:lnTo>
                  <a:pt x="46" y="183"/>
                </a:lnTo>
                <a:lnTo>
                  <a:pt x="39" y="191"/>
                </a:lnTo>
                <a:lnTo>
                  <a:pt x="34" y="197"/>
                </a:lnTo>
                <a:lnTo>
                  <a:pt x="34" y="197"/>
                </a:lnTo>
                <a:lnTo>
                  <a:pt x="31" y="200"/>
                </a:lnTo>
                <a:lnTo>
                  <a:pt x="30" y="201"/>
                </a:lnTo>
                <a:lnTo>
                  <a:pt x="30" y="201"/>
                </a:lnTo>
                <a:lnTo>
                  <a:pt x="29" y="204"/>
                </a:lnTo>
                <a:lnTo>
                  <a:pt x="29" y="20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2" name="Freeform 9"/>
          <p:cNvSpPr/>
          <p:nvPr/>
        </p:nvSpPr>
        <p:spPr bwMode="auto">
          <a:xfrm>
            <a:off x="2859924" y="4142489"/>
            <a:ext cx="248985" cy="372321"/>
          </a:xfrm>
          <a:custGeom>
            <a:cxnLst>
              <a:cxn ang="0">
                <a:pos x="148" y="227"/>
              </a:cxn>
              <a:cxn ang="0">
                <a:pos x="147" y="230"/>
              </a:cxn>
              <a:cxn ang="0">
                <a:pos x="143" y="234"/>
              </a:cxn>
              <a:cxn ang="0">
                <a:pos x="142" y="234"/>
              </a:cxn>
              <a:cxn ang="0">
                <a:pos x="136" y="232"/>
              </a:cxn>
              <a:cxn ang="0">
                <a:pos x="19" y="166"/>
              </a:cxn>
              <a:cxn ang="0">
                <a:pos x="16" y="166"/>
              </a:cxn>
              <a:cxn ang="0">
                <a:pos x="12" y="162"/>
              </a:cxn>
              <a:cxn ang="0">
                <a:pos x="11" y="85"/>
              </a:cxn>
              <a:cxn ang="0">
                <a:pos x="12" y="82"/>
              </a:cxn>
              <a:cxn ang="0">
                <a:pos x="16" y="80"/>
              </a:cxn>
              <a:cxn ang="0">
                <a:pos x="70" y="78"/>
              </a:cxn>
              <a:cxn ang="0">
                <a:pos x="136" y="14"/>
              </a:cxn>
              <a:cxn ang="0">
                <a:pos x="142" y="11"/>
              </a:cxn>
              <a:cxn ang="0">
                <a:pos x="143" y="12"/>
              </a:cxn>
              <a:cxn ang="0">
                <a:pos x="147" y="15"/>
              </a:cxn>
              <a:cxn ang="0">
                <a:pos x="148" y="68"/>
              </a:cxn>
              <a:cxn ang="0">
                <a:pos x="159" y="18"/>
              </a:cxn>
              <a:cxn ang="0">
                <a:pos x="158" y="11"/>
              </a:cxn>
              <a:cxn ang="0">
                <a:pos x="148" y="1"/>
              </a:cxn>
              <a:cxn ang="0">
                <a:pos x="142" y="0"/>
              </a:cxn>
              <a:cxn ang="0">
                <a:pos x="128" y="5"/>
              </a:cxn>
              <a:cxn ang="0">
                <a:pos x="19" y="68"/>
              </a:cxn>
              <a:cxn ang="0">
                <a:pos x="11" y="69"/>
              </a:cxn>
              <a:cxn ang="0">
                <a:pos x="3" y="78"/>
              </a:cxn>
              <a:cxn ang="0">
                <a:pos x="0" y="159"/>
              </a:cxn>
              <a:cxn ang="0">
                <a:pos x="3" y="166"/>
              </a:cxn>
              <a:cxn ang="0">
                <a:pos x="11" y="176"/>
              </a:cxn>
              <a:cxn ang="0">
                <a:pos x="66" y="177"/>
              </a:cxn>
              <a:cxn ang="0">
                <a:pos x="128" y="239"/>
              </a:cxn>
              <a:cxn ang="0">
                <a:pos x="142" y="244"/>
              </a:cxn>
              <a:cxn ang="0">
                <a:pos x="148" y="243"/>
              </a:cxn>
              <a:cxn ang="0">
                <a:pos x="158" y="234"/>
              </a:cxn>
              <a:cxn ang="0">
                <a:pos x="159" y="174"/>
              </a:cxn>
            </a:cxnLst>
            <a:rect b="b" l="0" r="r" t="0"/>
            <a:pathLst>
              <a:path h="244" w="159">
                <a:moveTo>
                  <a:pt x="148" y="174"/>
                </a:moveTo>
                <a:lnTo>
                  <a:pt x="148" y="227"/>
                </a:lnTo>
                <a:lnTo>
                  <a:pt x="148" y="227"/>
                </a:lnTo>
                <a:lnTo>
                  <a:pt x="147" y="230"/>
                </a:lnTo>
                <a:lnTo>
                  <a:pt x="146" y="232"/>
                </a:lnTo>
                <a:lnTo>
                  <a:pt x="143" y="234"/>
                </a:lnTo>
                <a:lnTo>
                  <a:pt x="142" y="234"/>
                </a:lnTo>
                <a:lnTo>
                  <a:pt x="142" y="234"/>
                </a:lnTo>
                <a:lnTo>
                  <a:pt x="139" y="234"/>
                </a:lnTo>
                <a:lnTo>
                  <a:pt x="136" y="232"/>
                </a:lnTo>
                <a:lnTo>
                  <a:pt x="70" y="166"/>
                </a:lnTo>
                <a:lnTo>
                  <a:pt x="19" y="166"/>
                </a:lnTo>
                <a:lnTo>
                  <a:pt x="19" y="166"/>
                </a:lnTo>
                <a:lnTo>
                  <a:pt x="16" y="166"/>
                </a:lnTo>
                <a:lnTo>
                  <a:pt x="13" y="165"/>
                </a:lnTo>
                <a:lnTo>
                  <a:pt x="12" y="162"/>
                </a:lnTo>
                <a:lnTo>
                  <a:pt x="11" y="159"/>
                </a:lnTo>
                <a:lnTo>
                  <a:pt x="11" y="85"/>
                </a:lnTo>
                <a:lnTo>
                  <a:pt x="11" y="85"/>
                </a:lnTo>
                <a:lnTo>
                  <a:pt x="12" y="82"/>
                </a:lnTo>
                <a:lnTo>
                  <a:pt x="13" y="81"/>
                </a:lnTo>
                <a:lnTo>
                  <a:pt x="16" y="80"/>
                </a:lnTo>
                <a:lnTo>
                  <a:pt x="19" y="78"/>
                </a:lnTo>
                <a:lnTo>
                  <a:pt x="70" y="78"/>
                </a:lnTo>
                <a:lnTo>
                  <a:pt x="136" y="14"/>
                </a:lnTo>
                <a:lnTo>
                  <a:pt x="136" y="14"/>
                </a:lnTo>
                <a:lnTo>
                  <a:pt x="139" y="12"/>
                </a:lnTo>
                <a:lnTo>
                  <a:pt x="142" y="11"/>
                </a:lnTo>
                <a:lnTo>
                  <a:pt x="142" y="11"/>
                </a:lnTo>
                <a:lnTo>
                  <a:pt x="143" y="12"/>
                </a:lnTo>
                <a:lnTo>
                  <a:pt x="146" y="14"/>
                </a:lnTo>
                <a:lnTo>
                  <a:pt x="147" y="15"/>
                </a:lnTo>
                <a:lnTo>
                  <a:pt x="148" y="18"/>
                </a:lnTo>
                <a:lnTo>
                  <a:pt x="148" y="68"/>
                </a:lnTo>
                <a:lnTo>
                  <a:pt x="159" y="68"/>
                </a:lnTo>
                <a:lnTo>
                  <a:pt x="159" y="18"/>
                </a:lnTo>
                <a:lnTo>
                  <a:pt x="159" y="18"/>
                </a:lnTo>
                <a:lnTo>
                  <a:pt x="158" y="11"/>
                </a:lnTo>
                <a:lnTo>
                  <a:pt x="154" y="5"/>
                </a:lnTo>
                <a:lnTo>
                  <a:pt x="148" y="1"/>
                </a:lnTo>
                <a:lnTo>
                  <a:pt x="142" y="0"/>
                </a:lnTo>
                <a:lnTo>
                  <a:pt x="142" y="0"/>
                </a:lnTo>
                <a:lnTo>
                  <a:pt x="135" y="1"/>
                </a:lnTo>
                <a:lnTo>
                  <a:pt x="128" y="5"/>
                </a:lnTo>
                <a:lnTo>
                  <a:pt x="66" y="68"/>
                </a:lnTo>
                <a:lnTo>
                  <a:pt x="19" y="68"/>
                </a:lnTo>
                <a:lnTo>
                  <a:pt x="19" y="68"/>
                </a:lnTo>
                <a:lnTo>
                  <a:pt x="11" y="69"/>
                </a:lnTo>
                <a:lnTo>
                  <a:pt x="5" y="73"/>
                </a:lnTo>
                <a:lnTo>
                  <a:pt x="3" y="78"/>
                </a:lnTo>
                <a:lnTo>
                  <a:pt x="0" y="85"/>
                </a:lnTo>
                <a:lnTo>
                  <a:pt x="0" y="159"/>
                </a:lnTo>
                <a:lnTo>
                  <a:pt x="0" y="159"/>
                </a:lnTo>
                <a:lnTo>
                  <a:pt x="3" y="166"/>
                </a:lnTo>
                <a:lnTo>
                  <a:pt x="5" y="172"/>
                </a:lnTo>
                <a:lnTo>
                  <a:pt x="11" y="176"/>
                </a:lnTo>
                <a:lnTo>
                  <a:pt x="19" y="177"/>
                </a:lnTo>
                <a:lnTo>
                  <a:pt x="66" y="177"/>
                </a:lnTo>
                <a:lnTo>
                  <a:pt x="128" y="239"/>
                </a:lnTo>
                <a:lnTo>
                  <a:pt x="128" y="239"/>
                </a:lnTo>
                <a:lnTo>
                  <a:pt x="135" y="243"/>
                </a:lnTo>
                <a:lnTo>
                  <a:pt x="142" y="244"/>
                </a:lnTo>
                <a:lnTo>
                  <a:pt x="142" y="244"/>
                </a:lnTo>
                <a:lnTo>
                  <a:pt x="148" y="243"/>
                </a:lnTo>
                <a:lnTo>
                  <a:pt x="154" y="239"/>
                </a:lnTo>
                <a:lnTo>
                  <a:pt x="158" y="234"/>
                </a:lnTo>
                <a:lnTo>
                  <a:pt x="159" y="227"/>
                </a:lnTo>
                <a:lnTo>
                  <a:pt x="159" y="174"/>
                </a:lnTo>
                <a:lnTo>
                  <a:pt x="148" y="17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3" name="Freeform 10"/>
          <p:cNvSpPr>
            <a:spLocks noEditPoints="1"/>
          </p:cNvSpPr>
          <p:nvPr/>
        </p:nvSpPr>
        <p:spPr bwMode="auto">
          <a:xfrm>
            <a:off x="2000222" y="3361072"/>
            <a:ext cx="404012" cy="381515"/>
          </a:xfrm>
          <a:custGeom>
            <a:cxnLst>
              <a:cxn ang="0">
                <a:pos x="235" y="11"/>
              </a:cxn>
              <a:cxn ang="0">
                <a:pos x="235" y="11"/>
              </a:cxn>
              <a:cxn ang="0">
                <a:pos x="240" y="11"/>
              </a:cxn>
              <a:cxn ang="0">
                <a:pos x="244" y="14"/>
              </a:cxn>
              <a:cxn ang="0">
                <a:pos x="247" y="19"/>
              </a:cxn>
              <a:cxn ang="0">
                <a:pos x="248" y="25"/>
              </a:cxn>
              <a:cxn ang="0">
                <a:pos x="248" y="223"/>
              </a:cxn>
              <a:cxn ang="0">
                <a:pos x="204" y="177"/>
              </a:cxn>
              <a:cxn ang="0">
                <a:pos x="201" y="174"/>
              </a:cxn>
              <a:cxn ang="0">
                <a:pos x="196" y="174"/>
              </a:cxn>
              <a:cxn ang="0">
                <a:pos x="24" y="174"/>
              </a:cxn>
              <a:cxn ang="0">
                <a:pos x="24" y="174"/>
              </a:cxn>
              <a:cxn ang="0">
                <a:pos x="20" y="173"/>
              </a:cxn>
              <a:cxn ang="0">
                <a:pos x="15" y="170"/>
              </a:cxn>
              <a:cxn ang="0">
                <a:pos x="12" y="166"/>
              </a:cxn>
              <a:cxn ang="0">
                <a:pos x="11" y="161"/>
              </a:cxn>
              <a:cxn ang="0">
                <a:pos x="11" y="25"/>
              </a:cxn>
              <a:cxn ang="0">
                <a:pos x="11" y="25"/>
              </a:cxn>
              <a:cxn ang="0">
                <a:pos x="12" y="19"/>
              </a:cxn>
              <a:cxn ang="0">
                <a:pos x="15" y="14"/>
              </a:cxn>
              <a:cxn ang="0">
                <a:pos x="20" y="11"/>
              </a:cxn>
              <a:cxn ang="0">
                <a:pos x="24" y="11"/>
              </a:cxn>
              <a:cxn ang="0">
                <a:pos x="235" y="11"/>
              </a:cxn>
              <a:cxn ang="0">
                <a:pos x="235" y="0"/>
              </a:cxn>
              <a:cxn ang="0">
                <a:pos x="24" y="0"/>
              </a:cxn>
              <a:cxn ang="0">
                <a:pos x="24" y="0"/>
              </a:cxn>
              <a:cxn ang="0">
                <a:pos x="20" y="0"/>
              </a:cxn>
              <a:cxn ang="0">
                <a:pos x="15" y="2"/>
              </a:cxn>
              <a:cxn ang="0">
                <a:pos x="11"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1" y="181"/>
              </a:cxn>
              <a:cxn ang="0">
                <a:pos x="15" y="184"/>
              </a:cxn>
              <a:cxn ang="0">
                <a:pos x="20" y="185"/>
              </a:cxn>
              <a:cxn ang="0">
                <a:pos x="24" y="185"/>
              </a:cxn>
              <a:cxn ang="0">
                <a:pos x="196"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b="b" l="0" r="r" t="0"/>
            <a:pathLst>
              <a:path h="249" w="259">
                <a:moveTo>
                  <a:pt x="235" y="11"/>
                </a:moveTo>
                <a:lnTo>
                  <a:pt x="235" y="11"/>
                </a:lnTo>
                <a:lnTo>
                  <a:pt x="240" y="11"/>
                </a:lnTo>
                <a:lnTo>
                  <a:pt x="244" y="14"/>
                </a:lnTo>
                <a:lnTo>
                  <a:pt x="247" y="19"/>
                </a:lnTo>
                <a:lnTo>
                  <a:pt x="248" y="25"/>
                </a:lnTo>
                <a:lnTo>
                  <a:pt x="248" y="223"/>
                </a:lnTo>
                <a:lnTo>
                  <a:pt x="204" y="177"/>
                </a:lnTo>
                <a:lnTo>
                  <a:pt x="201" y="174"/>
                </a:lnTo>
                <a:lnTo>
                  <a:pt x="196" y="174"/>
                </a:lnTo>
                <a:lnTo>
                  <a:pt x="24" y="174"/>
                </a:lnTo>
                <a:lnTo>
                  <a:pt x="24" y="174"/>
                </a:lnTo>
                <a:lnTo>
                  <a:pt x="20" y="173"/>
                </a:lnTo>
                <a:lnTo>
                  <a:pt x="15" y="170"/>
                </a:lnTo>
                <a:lnTo>
                  <a:pt x="12" y="166"/>
                </a:lnTo>
                <a:lnTo>
                  <a:pt x="11" y="161"/>
                </a:lnTo>
                <a:lnTo>
                  <a:pt x="11" y="25"/>
                </a:lnTo>
                <a:lnTo>
                  <a:pt x="11" y="25"/>
                </a:lnTo>
                <a:lnTo>
                  <a:pt x="12" y="19"/>
                </a:lnTo>
                <a:lnTo>
                  <a:pt x="15" y="14"/>
                </a:lnTo>
                <a:lnTo>
                  <a:pt x="20" y="11"/>
                </a:lnTo>
                <a:lnTo>
                  <a:pt x="24" y="11"/>
                </a:lnTo>
                <a:lnTo>
                  <a:pt x="235" y="11"/>
                </a:lnTo>
                <a:close/>
                <a:moveTo>
                  <a:pt x="235" y="0"/>
                </a:moveTo>
                <a:lnTo>
                  <a:pt x="24" y="0"/>
                </a:lnTo>
                <a:lnTo>
                  <a:pt x="24" y="0"/>
                </a:lnTo>
                <a:lnTo>
                  <a:pt x="20" y="0"/>
                </a:lnTo>
                <a:lnTo>
                  <a:pt x="15" y="2"/>
                </a:lnTo>
                <a:lnTo>
                  <a:pt x="11"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1" y="181"/>
                </a:lnTo>
                <a:lnTo>
                  <a:pt x="15" y="184"/>
                </a:lnTo>
                <a:lnTo>
                  <a:pt x="20" y="185"/>
                </a:lnTo>
                <a:lnTo>
                  <a:pt x="24" y="185"/>
                </a:lnTo>
                <a:lnTo>
                  <a:pt x="196"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 name="Freeform 13"/>
          <p:cNvSpPr>
            <a:spLocks noEditPoints="1"/>
          </p:cNvSpPr>
          <p:nvPr/>
        </p:nvSpPr>
        <p:spPr bwMode="auto">
          <a:xfrm>
            <a:off x="2084782" y="3475988"/>
            <a:ext cx="65769" cy="64352"/>
          </a:xfrm>
          <a:custGeom>
            <a:cxnLst>
              <a:cxn ang="0">
                <a:pos x="21" y="42"/>
              </a:cxn>
              <a:cxn ang="0">
                <a:pos x="21" y="42"/>
              </a:cxn>
              <a:cxn ang="0">
                <a:pos x="17" y="42"/>
              </a:cxn>
              <a:cxn ang="0">
                <a:pos x="13" y="41"/>
              </a:cxn>
              <a:cxn ang="0">
                <a:pos x="6" y="37"/>
              </a:cxn>
              <a:cxn ang="0">
                <a:pos x="2" y="30"/>
              </a:cxn>
              <a:cxn ang="0">
                <a:pos x="1" y="26"/>
              </a:cxn>
              <a:cxn ang="0">
                <a:pos x="0" y="22"/>
              </a:cxn>
              <a:cxn ang="0">
                <a:pos x="0" y="22"/>
              </a:cxn>
              <a:cxn ang="0">
                <a:pos x="1" y="18"/>
              </a:cxn>
              <a:cxn ang="0">
                <a:pos x="2" y="14"/>
              </a:cxn>
              <a:cxn ang="0">
                <a:pos x="6" y="7"/>
              </a:cxn>
              <a:cxn ang="0">
                <a:pos x="13" y="3"/>
              </a:cxn>
              <a:cxn ang="0">
                <a:pos x="17" y="2"/>
              </a:cxn>
              <a:cxn ang="0">
                <a:pos x="21" y="0"/>
              </a:cxn>
              <a:cxn ang="0">
                <a:pos x="21" y="0"/>
              </a:cxn>
              <a:cxn ang="0">
                <a:pos x="25" y="2"/>
              </a:cxn>
              <a:cxn ang="0">
                <a:pos x="29" y="3"/>
              </a:cxn>
              <a:cxn ang="0">
                <a:pos x="36" y="7"/>
              </a:cxn>
              <a:cxn ang="0">
                <a:pos x="40" y="14"/>
              </a:cxn>
              <a:cxn ang="0">
                <a:pos x="42" y="18"/>
              </a:cxn>
              <a:cxn ang="0">
                <a:pos x="42" y="22"/>
              </a:cxn>
              <a:cxn ang="0">
                <a:pos x="42" y="22"/>
              </a:cxn>
              <a:cxn ang="0">
                <a:pos x="42" y="26"/>
              </a:cxn>
              <a:cxn ang="0">
                <a:pos x="40" y="30"/>
              </a:cxn>
              <a:cxn ang="0">
                <a:pos x="36" y="37"/>
              </a:cxn>
              <a:cxn ang="0">
                <a:pos x="29" y="41"/>
              </a:cxn>
              <a:cxn ang="0">
                <a:pos x="25" y="42"/>
              </a:cxn>
              <a:cxn ang="0">
                <a:pos x="21" y="42"/>
              </a:cxn>
              <a:cxn ang="0">
                <a:pos x="21" y="42"/>
              </a:cxn>
              <a:cxn ang="0">
                <a:pos x="21" y="6"/>
              </a:cxn>
              <a:cxn ang="0">
                <a:pos x="21" y="6"/>
              </a:cxn>
              <a:cxn ang="0">
                <a:pos x="15" y="7"/>
              </a:cxn>
              <a:cxn ang="0">
                <a:pos x="11" y="11"/>
              </a:cxn>
              <a:cxn ang="0">
                <a:pos x="6" y="15"/>
              </a:cxn>
              <a:cxn ang="0">
                <a:pos x="5" y="22"/>
              </a:cxn>
              <a:cxn ang="0">
                <a:pos x="5" y="22"/>
              </a:cxn>
              <a:cxn ang="0">
                <a:pos x="6" y="27"/>
              </a:cxn>
              <a:cxn ang="0">
                <a:pos x="11" y="33"/>
              </a:cxn>
              <a:cxn ang="0">
                <a:pos x="15" y="35"/>
              </a:cxn>
              <a:cxn ang="0">
                <a:pos x="21" y="37"/>
              </a:cxn>
              <a:cxn ang="0">
                <a:pos x="21" y="37"/>
              </a:cxn>
              <a:cxn ang="0">
                <a:pos x="27" y="35"/>
              </a:cxn>
              <a:cxn ang="0">
                <a:pos x="32" y="33"/>
              </a:cxn>
              <a:cxn ang="0">
                <a:pos x="36" y="27"/>
              </a:cxn>
              <a:cxn ang="0">
                <a:pos x="36" y="22"/>
              </a:cxn>
              <a:cxn ang="0">
                <a:pos x="36" y="22"/>
              </a:cxn>
              <a:cxn ang="0">
                <a:pos x="36" y="15"/>
              </a:cxn>
              <a:cxn ang="0">
                <a:pos x="32" y="11"/>
              </a:cxn>
              <a:cxn ang="0">
                <a:pos x="27" y="7"/>
              </a:cxn>
              <a:cxn ang="0">
                <a:pos x="21" y="6"/>
              </a:cxn>
              <a:cxn ang="0">
                <a:pos x="21" y="6"/>
              </a:cxn>
            </a:cxnLst>
            <a:rect b="b" l="0" r="r" t="0"/>
            <a:pathLst>
              <a:path h="42" w="42">
                <a:moveTo>
                  <a:pt x="21" y="42"/>
                </a:moveTo>
                <a:lnTo>
                  <a:pt x="21" y="42"/>
                </a:lnTo>
                <a:lnTo>
                  <a:pt x="17" y="42"/>
                </a:lnTo>
                <a:lnTo>
                  <a:pt x="13" y="41"/>
                </a:lnTo>
                <a:lnTo>
                  <a:pt x="6" y="37"/>
                </a:lnTo>
                <a:lnTo>
                  <a:pt x="2" y="30"/>
                </a:lnTo>
                <a:lnTo>
                  <a:pt x="1" y="26"/>
                </a:lnTo>
                <a:lnTo>
                  <a:pt x="0" y="22"/>
                </a:lnTo>
                <a:lnTo>
                  <a:pt x="0" y="22"/>
                </a:lnTo>
                <a:lnTo>
                  <a:pt x="1" y="18"/>
                </a:lnTo>
                <a:lnTo>
                  <a:pt x="2" y="14"/>
                </a:lnTo>
                <a:lnTo>
                  <a:pt x="6" y="7"/>
                </a:lnTo>
                <a:lnTo>
                  <a:pt x="13" y="3"/>
                </a:lnTo>
                <a:lnTo>
                  <a:pt x="17" y="2"/>
                </a:lnTo>
                <a:lnTo>
                  <a:pt x="21" y="0"/>
                </a:lnTo>
                <a:lnTo>
                  <a:pt x="21" y="0"/>
                </a:lnTo>
                <a:lnTo>
                  <a:pt x="25" y="2"/>
                </a:lnTo>
                <a:lnTo>
                  <a:pt x="29" y="3"/>
                </a:lnTo>
                <a:lnTo>
                  <a:pt x="36" y="7"/>
                </a:lnTo>
                <a:lnTo>
                  <a:pt x="40" y="14"/>
                </a:lnTo>
                <a:lnTo>
                  <a:pt x="42" y="18"/>
                </a:lnTo>
                <a:lnTo>
                  <a:pt x="42" y="22"/>
                </a:lnTo>
                <a:lnTo>
                  <a:pt x="42" y="22"/>
                </a:lnTo>
                <a:lnTo>
                  <a:pt x="42" y="26"/>
                </a:lnTo>
                <a:lnTo>
                  <a:pt x="40" y="30"/>
                </a:lnTo>
                <a:lnTo>
                  <a:pt x="36" y="37"/>
                </a:lnTo>
                <a:lnTo>
                  <a:pt x="29" y="41"/>
                </a:lnTo>
                <a:lnTo>
                  <a:pt x="25" y="42"/>
                </a:lnTo>
                <a:lnTo>
                  <a:pt x="21" y="42"/>
                </a:lnTo>
                <a:lnTo>
                  <a:pt x="21" y="42"/>
                </a:lnTo>
                <a:close/>
                <a:moveTo>
                  <a:pt x="21" y="6"/>
                </a:moveTo>
                <a:lnTo>
                  <a:pt x="21" y="6"/>
                </a:lnTo>
                <a:lnTo>
                  <a:pt x="15" y="7"/>
                </a:lnTo>
                <a:lnTo>
                  <a:pt x="11" y="11"/>
                </a:lnTo>
                <a:lnTo>
                  <a:pt x="6" y="15"/>
                </a:lnTo>
                <a:lnTo>
                  <a:pt x="5" y="22"/>
                </a:lnTo>
                <a:lnTo>
                  <a:pt x="5" y="22"/>
                </a:lnTo>
                <a:lnTo>
                  <a:pt x="6" y="27"/>
                </a:lnTo>
                <a:lnTo>
                  <a:pt x="11" y="33"/>
                </a:lnTo>
                <a:lnTo>
                  <a:pt x="15" y="35"/>
                </a:lnTo>
                <a:lnTo>
                  <a:pt x="21" y="37"/>
                </a:lnTo>
                <a:lnTo>
                  <a:pt x="21" y="37"/>
                </a:lnTo>
                <a:lnTo>
                  <a:pt x="27" y="35"/>
                </a:lnTo>
                <a:lnTo>
                  <a:pt x="32" y="33"/>
                </a:lnTo>
                <a:lnTo>
                  <a:pt x="36" y="27"/>
                </a:lnTo>
                <a:lnTo>
                  <a:pt x="36" y="22"/>
                </a:lnTo>
                <a:lnTo>
                  <a:pt x="36" y="22"/>
                </a:lnTo>
                <a:lnTo>
                  <a:pt x="36" y="15"/>
                </a:lnTo>
                <a:lnTo>
                  <a:pt x="32" y="11"/>
                </a:lnTo>
                <a:lnTo>
                  <a:pt x="27" y="7"/>
                </a:lnTo>
                <a:lnTo>
                  <a:pt x="21" y="6"/>
                </a:lnTo>
                <a:lnTo>
                  <a:pt x="21" y="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 name="Freeform 14"/>
          <p:cNvSpPr>
            <a:spLocks noEditPoints="1"/>
          </p:cNvSpPr>
          <p:nvPr/>
        </p:nvSpPr>
        <p:spPr bwMode="auto">
          <a:xfrm>
            <a:off x="2169344" y="3475988"/>
            <a:ext cx="65769" cy="64352"/>
          </a:xfrm>
          <a:custGeom>
            <a:cxnLst>
              <a:cxn ang="0">
                <a:pos x="20" y="42"/>
              </a:cxn>
              <a:cxn ang="0">
                <a:pos x="20" y="42"/>
              </a:cxn>
              <a:cxn ang="0">
                <a:pos x="16" y="42"/>
              </a:cxn>
              <a:cxn ang="0">
                <a:pos x="12" y="41"/>
              </a:cxn>
              <a:cxn ang="0">
                <a:pos x="6" y="37"/>
              </a:cxn>
              <a:cxn ang="0">
                <a:pos x="1" y="30"/>
              </a:cxn>
              <a:cxn ang="0">
                <a:pos x="0" y="26"/>
              </a:cxn>
              <a:cxn ang="0">
                <a:pos x="0" y="22"/>
              </a:cxn>
              <a:cxn ang="0">
                <a:pos x="0" y="22"/>
              </a:cxn>
              <a:cxn ang="0">
                <a:pos x="0" y="18"/>
              </a:cxn>
              <a:cxn ang="0">
                <a:pos x="1" y="14"/>
              </a:cxn>
              <a:cxn ang="0">
                <a:pos x="6" y="7"/>
              </a:cxn>
              <a:cxn ang="0">
                <a:pos x="12" y="3"/>
              </a:cxn>
              <a:cxn ang="0">
                <a:pos x="16" y="2"/>
              </a:cxn>
              <a:cxn ang="0">
                <a:pos x="20" y="0"/>
              </a:cxn>
              <a:cxn ang="0">
                <a:pos x="20" y="0"/>
              </a:cxn>
              <a:cxn ang="0">
                <a:pos x="26" y="2"/>
              </a:cxn>
              <a:cxn ang="0">
                <a:pos x="28" y="3"/>
              </a:cxn>
              <a:cxn ang="0">
                <a:pos x="35" y="7"/>
              </a:cxn>
              <a:cxn ang="0">
                <a:pos x="41" y="14"/>
              </a:cxn>
              <a:cxn ang="0">
                <a:pos x="42" y="18"/>
              </a:cxn>
              <a:cxn ang="0">
                <a:pos x="42" y="22"/>
              </a:cxn>
              <a:cxn ang="0">
                <a:pos x="42" y="22"/>
              </a:cxn>
              <a:cxn ang="0">
                <a:pos x="42" y="26"/>
              </a:cxn>
              <a:cxn ang="0">
                <a:pos x="41" y="30"/>
              </a:cxn>
              <a:cxn ang="0">
                <a:pos x="35" y="37"/>
              </a:cxn>
              <a:cxn ang="0">
                <a:pos x="28" y="41"/>
              </a:cxn>
              <a:cxn ang="0">
                <a:pos x="26" y="42"/>
              </a:cxn>
              <a:cxn ang="0">
                <a:pos x="20" y="42"/>
              </a:cxn>
              <a:cxn ang="0">
                <a:pos x="20" y="42"/>
              </a:cxn>
              <a:cxn ang="0">
                <a:pos x="20" y="6"/>
              </a:cxn>
              <a:cxn ang="0">
                <a:pos x="20" y="6"/>
              </a:cxn>
              <a:cxn ang="0">
                <a:pos x="15" y="7"/>
              </a:cxn>
              <a:cxn ang="0">
                <a:pos x="10" y="11"/>
              </a:cxn>
              <a:cxn ang="0">
                <a:pos x="7" y="15"/>
              </a:cxn>
              <a:cxn ang="0">
                <a:pos x="6" y="22"/>
              </a:cxn>
              <a:cxn ang="0">
                <a:pos x="6" y="22"/>
              </a:cxn>
              <a:cxn ang="0">
                <a:pos x="7" y="27"/>
              </a:cxn>
              <a:cxn ang="0">
                <a:pos x="10" y="33"/>
              </a:cxn>
              <a:cxn ang="0">
                <a:pos x="15" y="35"/>
              </a:cxn>
              <a:cxn ang="0">
                <a:pos x="20" y="37"/>
              </a:cxn>
              <a:cxn ang="0">
                <a:pos x="20" y="37"/>
              </a:cxn>
              <a:cxn ang="0">
                <a:pos x="27" y="35"/>
              </a:cxn>
              <a:cxn ang="0">
                <a:pos x="33" y="33"/>
              </a:cxn>
              <a:cxn ang="0">
                <a:pos x="35" y="27"/>
              </a:cxn>
              <a:cxn ang="0">
                <a:pos x="37" y="22"/>
              </a:cxn>
              <a:cxn ang="0">
                <a:pos x="37" y="22"/>
              </a:cxn>
              <a:cxn ang="0">
                <a:pos x="35" y="15"/>
              </a:cxn>
              <a:cxn ang="0">
                <a:pos x="33" y="11"/>
              </a:cxn>
              <a:cxn ang="0">
                <a:pos x="27" y="7"/>
              </a:cxn>
              <a:cxn ang="0">
                <a:pos x="20" y="6"/>
              </a:cxn>
              <a:cxn ang="0">
                <a:pos x="20" y="6"/>
              </a:cxn>
            </a:cxnLst>
            <a:rect b="b" l="0" r="r" t="0"/>
            <a:pathLst>
              <a:path h="42" w="42">
                <a:moveTo>
                  <a:pt x="20" y="42"/>
                </a:moveTo>
                <a:lnTo>
                  <a:pt x="20" y="42"/>
                </a:lnTo>
                <a:lnTo>
                  <a:pt x="16" y="42"/>
                </a:lnTo>
                <a:lnTo>
                  <a:pt x="12" y="41"/>
                </a:lnTo>
                <a:lnTo>
                  <a:pt x="6" y="37"/>
                </a:lnTo>
                <a:lnTo>
                  <a:pt x="1" y="30"/>
                </a:lnTo>
                <a:lnTo>
                  <a:pt x="0" y="26"/>
                </a:lnTo>
                <a:lnTo>
                  <a:pt x="0" y="22"/>
                </a:lnTo>
                <a:lnTo>
                  <a:pt x="0" y="22"/>
                </a:lnTo>
                <a:lnTo>
                  <a:pt x="0" y="18"/>
                </a:lnTo>
                <a:lnTo>
                  <a:pt x="1" y="14"/>
                </a:lnTo>
                <a:lnTo>
                  <a:pt x="6" y="7"/>
                </a:lnTo>
                <a:lnTo>
                  <a:pt x="12" y="3"/>
                </a:lnTo>
                <a:lnTo>
                  <a:pt x="16" y="2"/>
                </a:lnTo>
                <a:lnTo>
                  <a:pt x="20" y="0"/>
                </a:lnTo>
                <a:lnTo>
                  <a:pt x="20" y="0"/>
                </a:lnTo>
                <a:lnTo>
                  <a:pt x="26" y="2"/>
                </a:lnTo>
                <a:lnTo>
                  <a:pt x="28" y="3"/>
                </a:lnTo>
                <a:lnTo>
                  <a:pt x="35" y="7"/>
                </a:lnTo>
                <a:lnTo>
                  <a:pt x="41" y="14"/>
                </a:lnTo>
                <a:lnTo>
                  <a:pt x="42" y="18"/>
                </a:lnTo>
                <a:lnTo>
                  <a:pt x="42" y="22"/>
                </a:lnTo>
                <a:lnTo>
                  <a:pt x="42" y="22"/>
                </a:lnTo>
                <a:lnTo>
                  <a:pt x="42" y="26"/>
                </a:lnTo>
                <a:lnTo>
                  <a:pt x="41" y="30"/>
                </a:lnTo>
                <a:lnTo>
                  <a:pt x="35" y="37"/>
                </a:lnTo>
                <a:lnTo>
                  <a:pt x="28" y="41"/>
                </a:lnTo>
                <a:lnTo>
                  <a:pt x="26" y="42"/>
                </a:lnTo>
                <a:lnTo>
                  <a:pt x="20" y="42"/>
                </a:lnTo>
                <a:lnTo>
                  <a:pt x="20" y="42"/>
                </a:lnTo>
                <a:close/>
                <a:moveTo>
                  <a:pt x="20" y="6"/>
                </a:moveTo>
                <a:lnTo>
                  <a:pt x="20" y="6"/>
                </a:lnTo>
                <a:lnTo>
                  <a:pt x="15" y="7"/>
                </a:lnTo>
                <a:lnTo>
                  <a:pt x="10" y="11"/>
                </a:lnTo>
                <a:lnTo>
                  <a:pt x="7" y="15"/>
                </a:lnTo>
                <a:lnTo>
                  <a:pt x="6" y="22"/>
                </a:lnTo>
                <a:lnTo>
                  <a:pt x="6" y="22"/>
                </a:lnTo>
                <a:lnTo>
                  <a:pt x="7" y="27"/>
                </a:lnTo>
                <a:lnTo>
                  <a:pt x="10" y="33"/>
                </a:lnTo>
                <a:lnTo>
                  <a:pt x="15" y="35"/>
                </a:lnTo>
                <a:lnTo>
                  <a:pt x="20" y="37"/>
                </a:lnTo>
                <a:lnTo>
                  <a:pt x="20" y="37"/>
                </a:lnTo>
                <a:lnTo>
                  <a:pt x="27" y="35"/>
                </a:lnTo>
                <a:lnTo>
                  <a:pt x="33" y="33"/>
                </a:lnTo>
                <a:lnTo>
                  <a:pt x="35" y="27"/>
                </a:lnTo>
                <a:lnTo>
                  <a:pt x="37" y="22"/>
                </a:lnTo>
                <a:lnTo>
                  <a:pt x="37" y="22"/>
                </a:lnTo>
                <a:lnTo>
                  <a:pt x="35" y="15"/>
                </a:lnTo>
                <a:lnTo>
                  <a:pt x="33" y="11"/>
                </a:lnTo>
                <a:lnTo>
                  <a:pt x="27" y="7"/>
                </a:lnTo>
                <a:lnTo>
                  <a:pt x="20" y="6"/>
                </a:lnTo>
                <a:lnTo>
                  <a:pt x="20" y="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8" name="Freeform 15"/>
          <p:cNvSpPr>
            <a:spLocks noEditPoints="1"/>
          </p:cNvSpPr>
          <p:nvPr/>
        </p:nvSpPr>
        <p:spPr bwMode="auto">
          <a:xfrm>
            <a:off x="2253904" y="3475988"/>
            <a:ext cx="65769" cy="64352"/>
          </a:xfrm>
          <a:custGeom>
            <a:cxnLst>
              <a:cxn ang="0">
                <a:pos x="21" y="42"/>
              </a:cxn>
              <a:cxn ang="0">
                <a:pos x="21" y="42"/>
              </a:cxn>
              <a:cxn ang="0">
                <a:pos x="17" y="42"/>
              </a:cxn>
              <a:cxn ang="0">
                <a:pos x="13" y="41"/>
              </a:cxn>
              <a:cxn ang="0">
                <a:pos x="7" y="35"/>
              </a:cxn>
              <a:cxn ang="0">
                <a:pos x="2" y="30"/>
              </a:cxn>
              <a:cxn ang="0">
                <a:pos x="1" y="26"/>
              </a:cxn>
              <a:cxn ang="0">
                <a:pos x="0" y="22"/>
              </a:cxn>
              <a:cxn ang="0">
                <a:pos x="0" y="22"/>
              </a:cxn>
              <a:cxn ang="0">
                <a:pos x="1" y="16"/>
              </a:cxn>
              <a:cxn ang="0">
                <a:pos x="2" y="14"/>
              </a:cxn>
              <a:cxn ang="0">
                <a:pos x="7" y="7"/>
              </a:cxn>
              <a:cxn ang="0">
                <a:pos x="13" y="2"/>
              </a:cxn>
              <a:cxn ang="0">
                <a:pos x="17" y="0"/>
              </a:cxn>
              <a:cxn ang="0">
                <a:pos x="21" y="0"/>
              </a:cxn>
              <a:cxn ang="0">
                <a:pos x="21" y="0"/>
              </a:cxn>
              <a:cxn ang="0">
                <a:pos x="25" y="0"/>
              </a:cxn>
              <a:cxn ang="0">
                <a:pos x="29" y="2"/>
              </a:cxn>
              <a:cxn ang="0">
                <a:pos x="36" y="7"/>
              </a:cxn>
              <a:cxn ang="0">
                <a:pos x="40" y="14"/>
              </a:cxn>
              <a:cxn ang="0">
                <a:pos x="42" y="16"/>
              </a:cxn>
              <a:cxn ang="0">
                <a:pos x="42" y="22"/>
              </a:cxn>
              <a:cxn ang="0">
                <a:pos x="42" y="22"/>
              </a:cxn>
              <a:cxn ang="0">
                <a:pos x="42" y="26"/>
              </a:cxn>
              <a:cxn ang="0">
                <a:pos x="40" y="30"/>
              </a:cxn>
              <a:cxn ang="0">
                <a:pos x="36" y="35"/>
              </a:cxn>
              <a:cxn ang="0">
                <a:pos x="29" y="41"/>
              </a:cxn>
              <a:cxn ang="0">
                <a:pos x="25" y="42"/>
              </a:cxn>
              <a:cxn ang="0">
                <a:pos x="21" y="42"/>
              </a:cxn>
              <a:cxn ang="0">
                <a:pos x="21" y="42"/>
              </a:cxn>
              <a:cxn ang="0">
                <a:pos x="21" y="6"/>
              </a:cxn>
              <a:cxn ang="0">
                <a:pos x="21" y="6"/>
              </a:cxn>
              <a:cxn ang="0">
                <a:pos x="15" y="7"/>
              </a:cxn>
              <a:cxn ang="0">
                <a:pos x="11" y="10"/>
              </a:cxn>
              <a:cxn ang="0">
                <a:pos x="7" y="15"/>
              </a:cxn>
              <a:cxn ang="0">
                <a:pos x="5" y="22"/>
              </a:cxn>
              <a:cxn ang="0">
                <a:pos x="5" y="22"/>
              </a:cxn>
              <a:cxn ang="0">
                <a:pos x="7" y="27"/>
              </a:cxn>
              <a:cxn ang="0">
                <a:pos x="11" y="33"/>
              </a:cxn>
              <a:cxn ang="0">
                <a:pos x="15" y="35"/>
              </a:cxn>
              <a:cxn ang="0">
                <a:pos x="21" y="37"/>
              </a:cxn>
              <a:cxn ang="0">
                <a:pos x="21" y="37"/>
              </a:cxn>
              <a:cxn ang="0">
                <a:pos x="27" y="35"/>
              </a:cxn>
              <a:cxn ang="0">
                <a:pos x="32" y="33"/>
              </a:cxn>
              <a:cxn ang="0">
                <a:pos x="35" y="27"/>
              </a:cxn>
              <a:cxn ang="0">
                <a:pos x="36" y="22"/>
              </a:cxn>
              <a:cxn ang="0">
                <a:pos x="36" y="22"/>
              </a:cxn>
              <a:cxn ang="0">
                <a:pos x="35" y="15"/>
              </a:cxn>
              <a:cxn ang="0">
                <a:pos x="32" y="10"/>
              </a:cxn>
              <a:cxn ang="0">
                <a:pos x="27" y="7"/>
              </a:cxn>
              <a:cxn ang="0">
                <a:pos x="21" y="6"/>
              </a:cxn>
              <a:cxn ang="0">
                <a:pos x="21" y="6"/>
              </a:cxn>
            </a:cxnLst>
            <a:rect b="b" l="0" r="r" t="0"/>
            <a:pathLst>
              <a:path h="42" w="42">
                <a:moveTo>
                  <a:pt x="21" y="42"/>
                </a:moveTo>
                <a:lnTo>
                  <a:pt x="21" y="42"/>
                </a:lnTo>
                <a:lnTo>
                  <a:pt x="17" y="42"/>
                </a:lnTo>
                <a:lnTo>
                  <a:pt x="13" y="41"/>
                </a:lnTo>
                <a:lnTo>
                  <a:pt x="7" y="35"/>
                </a:lnTo>
                <a:lnTo>
                  <a:pt x="2" y="30"/>
                </a:lnTo>
                <a:lnTo>
                  <a:pt x="1" y="26"/>
                </a:lnTo>
                <a:lnTo>
                  <a:pt x="0" y="22"/>
                </a:lnTo>
                <a:lnTo>
                  <a:pt x="0" y="22"/>
                </a:lnTo>
                <a:lnTo>
                  <a:pt x="1" y="16"/>
                </a:lnTo>
                <a:lnTo>
                  <a:pt x="2" y="14"/>
                </a:lnTo>
                <a:lnTo>
                  <a:pt x="7" y="7"/>
                </a:lnTo>
                <a:lnTo>
                  <a:pt x="13" y="2"/>
                </a:lnTo>
                <a:lnTo>
                  <a:pt x="17" y="0"/>
                </a:lnTo>
                <a:lnTo>
                  <a:pt x="21" y="0"/>
                </a:lnTo>
                <a:lnTo>
                  <a:pt x="21" y="0"/>
                </a:lnTo>
                <a:lnTo>
                  <a:pt x="25" y="0"/>
                </a:lnTo>
                <a:lnTo>
                  <a:pt x="29" y="2"/>
                </a:lnTo>
                <a:lnTo>
                  <a:pt x="36" y="7"/>
                </a:lnTo>
                <a:lnTo>
                  <a:pt x="40" y="14"/>
                </a:lnTo>
                <a:lnTo>
                  <a:pt x="42" y="16"/>
                </a:lnTo>
                <a:lnTo>
                  <a:pt x="42" y="22"/>
                </a:lnTo>
                <a:lnTo>
                  <a:pt x="42" y="22"/>
                </a:lnTo>
                <a:lnTo>
                  <a:pt x="42" y="26"/>
                </a:lnTo>
                <a:lnTo>
                  <a:pt x="40" y="30"/>
                </a:lnTo>
                <a:lnTo>
                  <a:pt x="36" y="35"/>
                </a:lnTo>
                <a:lnTo>
                  <a:pt x="29" y="41"/>
                </a:lnTo>
                <a:lnTo>
                  <a:pt x="25" y="42"/>
                </a:lnTo>
                <a:lnTo>
                  <a:pt x="21" y="42"/>
                </a:lnTo>
                <a:lnTo>
                  <a:pt x="21" y="42"/>
                </a:lnTo>
                <a:close/>
                <a:moveTo>
                  <a:pt x="21" y="6"/>
                </a:moveTo>
                <a:lnTo>
                  <a:pt x="21" y="6"/>
                </a:lnTo>
                <a:lnTo>
                  <a:pt x="15" y="7"/>
                </a:lnTo>
                <a:lnTo>
                  <a:pt x="11" y="10"/>
                </a:lnTo>
                <a:lnTo>
                  <a:pt x="7" y="15"/>
                </a:lnTo>
                <a:lnTo>
                  <a:pt x="5" y="22"/>
                </a:lnTo>
                <a:lnTo>
                  <a:pt x="5" y="22"/>
                </a:lnTo>
                <a:lnTo>
                  <a:pt x="7" y="27"/>
                </a:lnTo>
                <a:lnTo>
                  <a:pt x="11" y="33"/>
                </a:lnTo>
                <a:lnTo>
                  <a:pt x="15" y="35"/>
                </a:lnTo>
                <a:lnTo>
                  <a:pt x="21" y="37"/>
                </a:lnTo>
                <a:lnTo>
                  <a:pt x="21" y="37"/>
                </a:lnTo>
                <a:lnTo>
                  <a:pt x="27" y="35"/>
                </a:lnTo>
                <a:lnTo>
                  <a:pt x="32" y="33"/>
                </a:lnTo>
                <a:lnTo>
                  <a:pt x="35" y="27"/>
                </a:lnTo>
                <a:lnTo>
                  <a:pt x="36" y="22"/>
                </a:lnTo>
                <a:lnTo>
                  <a:pt x="36" y="22"/>
                </a:lnTo>
                <a:lnTo>
                  <a:pt x="35" y="15"/>
                </a:lnTo>
                <a:lnTo>
                  <a:pt x="32" y="10"/>
                </a:lnTo>
                <a:lnTo>
                  <a:pt x="27" y="7"/>
                </a:lnTo>
                <a:lnTo>
                  <a:pt x="21" y="6"/>
                </a:lnTo>
                <a:lnTo>
                  <a:pt x="21" y="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9" name="Freeform 16"/>
          <p:cNvSpPr>
            <a:spLocks noEditPoints="1"/>
          </p:cNvSpPr>
          <p:nvPr/>
        </p:nvSpPr>
        <p:spPr bwMode="auto">
          <a:xfrm>
            <a:off x="5326278" y="3466795"/>
            <a:ext cx="65769" cy="64352"/>
          </a:xfrm>
          <a:custGeom>
            <a:cxnLst>
              <a:cxn ang="0">
                <a:pos x="21" y="42"/>
              </a:cxn>
              <a:cxn ang="0">
                <a:pos x="21" y="42"/>
              </a:cxn>
              <a:cxn ang="0">
                <a:pos x="17" y="42"/>
              </a:cxn>
              <a:cxn ang="0">
                <a:pos x="13" y="40"/>
              </a:cxn>
              <a:cxn ang="0">
                <a:pos x="6" y="36"/>
              </a:cxn>
              <a:cxn ang="0">
                <a:pos x="1" y="29"/>
              </a:cxn>
              <a:cxn ang="0">
                <a:pos x="0" y="25"/>
              </a:cxn>
              <a:cxn ang="0">
                <a:pos x="0" y="21"/>
              </a:cxn>
              <a:cxn ang="0">
                <a:pos x="0" y="21"/>
              </a:cxn>
              <a:cxn ang="0">
                <a:pos x="0" y="17"/>
              </a:cxn>
              <a:cxn ang="0">
                <a:pos x="1" y="13"/>
              </a:cxn>
              <a:cxn ang="0">
                <a:pos x="6" y="7"/>
              </a:cxn>
              <a:cxn ang="0">
                <a:pos x="13" y="2"/>
              </a:cxn>
              <a:cxn ang="0">
                <a:pos x="17" y="1"/>
              </a:cxn>
              <a:cxn ang="0">
                <a:pos x="21" y="0"/>
              </a:cxn>
              <a:cxn ang="0">
                <a:pos x="21" y="0"/>
              </a:cxn>
              <a:cxn ang="0">
                <a:pos x="25" y="1"/>
              </a:cxn>
              <a:cxn ang="0">
                <a:pos x="29" y="2"/>
              </a:cxn>
              <a:cxn ang="0">
                <a:pos x="36" y="7"/>
              </a:cxn>
              <a:cxn ang="0">
                <a:pos x="40" y="13"/>
              </a:cxn>
              <a:cxn ang="0">
                <a:pos x="41" y="17"/>
              </a:cxn>
              <a:cxn ang="0">
                <a:pos x="41" y="21"/>
              </a:cxn>
              <a:cxn ang="0">
                <a:pos x="41" y="21"/>
              </a:cxn>
              <a:cxn ang="0">
                <a:pos x="41" y="25"/>
              </a:cxn>
              <a:cxn ang="0">
                <a:pos x="40" y="29"/>
              </a:cxn>
              <a:cxn ang="0">
                <a:pos x="36" y="36"/>
              </a:cxn>
              <a:cxn ang="0">
                <a:pos x="29" y="40"/>
              </a:cxn>
              <a:cxn ang="0">
                <a:pos x="25" y="42"/>
              </a:cxn>
              <a:cxn ang="0">
                <a:pos x="21" y="42"/>
              </a:cxn>
              <a:cxn ang="0">
                <a:pos x="21" y="42"/>
              </a:cxn>
              <a:cxn ang="0">
                <a:pos x="21" y="5"/>
              </a:cxn>
              <a:cxn ang="0">
                <a:pos x="21" y="5"/>
              </a:cxn>
              <a:cxn ang="0">
                <a:pos x="14" y="7"/>
              </a:cxn>
              <a:cxn ang="0">
                <a:pos x="10" y="11"/>
              </a:cxn>
              <a:cxn ang="0">
                <a:pos x="6" y="15"/>
              </a:cxn>
              <a:cxn ang="0">
                <a:pos x="5" y="21"/>
              </a:cxn>
              <a:cxn ang="0">
                <a:pos x="5" y="21"/>
              </a:cxn>
              <a:cxn ang="0">
                <a:pos x="6" y="27"/>
              </a:cxn>
              <a:cxn ang="0">
                <a:pos x="10" y="32"/>
              </a:cxn>
              <a:cxn ang="0">
                <a:pos x="14" y="35"/>
              </a:cxn>
              <a:cxn ang="0">
                <a:pos x="21" y="36"/>
              </a:cxn>
              <a:cxn ang="0">
                <a:pos x="21" y="36"/>
              </a:cxn>
              <a:cxn ang="0">
                <a:pos x="27" y="35"/>
              </a:cxn>
              <a:cxn ang="0">
                <a:pos x="32" y="32"/>
              </a:cxn>
              <a:cxn ang="0">
                <a:pos x="35" y="27"/>
              </a:cxn>
              <a:cxn ang="0">
                <a:pos x="36" y="21"/>
              </a:cxn>
              <a:cxn ang="0">
                <a:pos x="36" y="21"/>
              </a:cxn>
              <a:cxn ang="0">
                <a:pos x="35" y="15"/>
              </a:cxn>
              <a:cxn ang="0">
                <a:pos x="32" y="11"/>
              </a:cxn>
              <a:cxn ang="0">
                <a:pos x="27" y="7"/>
              </a:cxn>
              <a:cxn ang="0">
                <a:pos x="21" y="5"/>
              </a:cxn>
              <a:cxn ang="0">
                <a:pos x="21" y="5"/>
              </a:cxn>
            </a:cxnLst>
            <a:rect b="b" l="0" r="r" t="0"/>
            <a:pathLst>
              <a:path h="42" w="41">
                <a:moveTo>
                  <a:pt x="21" y="42"/>
                </a:moveTo>
                <a:lnTo>
                  <a:pt x="21" y="42"/>
                </a:lnTo>
                <a:lnTo>
                  <a:pt x="17" y="42"/>
                </a:lnTo>
                <a:lnTo>
                  <a:pt x="13" y="40"/>
                </a:lnTo>
                <a:lnTo>
                  <a:pt x="6" y="36"/>
                </a:lnTo>
                <a:lnTo>
                  <a:pt x="1" y="29"/>
                </a:lnTo>
                <a:lnTo>
                  <a:pt x="0" y="25"/>
                </a:lnTo>
                <a:lnTo>
                  <a:pt x="0" y="21"/>
                </a:lnTo>
                <a:lnTo>
                  <a:pt x="0" y="21"/>
                </a:lnTo>
                <a:lnTo>
                  <a:pt x="0" y="17"/>
                </a:lnTo>
                <a:lnTo>
                  <a:pt x="1" y="13"/>
                </a:lnTo>
                <a:lnTo>
                  <a:pt x="6" y="7"/>
                </a:lnTo>
                <a:lnTo>
                  <a:pt x="13" y="2"/>
                </a:lnTo>
                <a:lnTo>
                  <a:pt x="17" y="1"/>
                </a:lnTo>
                <a:lnTo>
                  <a:pt x="21" y="0"/>
                </a:lnTo>
                <a:lnTo>
                  <a:pt x="21" y="0"/>
                </a:lnTo>
                <a:lnTo>
                  <a:pt x="25" y="1"/>
                </a:lnTo>
                <a:lnTo>
                  <a:pt x="29" y="2"/>
                </a:lnTo>
                <a:lnTo>
                  <a:pt x="36" y="7"/>
                </a:lnTo>
                <a:lnTo>
                  <a:pt x="40" y="13"/>
                </a:lnTo>
                <a:lnTo>
                  <a:pt x="41" y="17"/>
                </a:lnTo>
                <a:lnTo>
                  <a:pt x="41" y="21"/>
                </a:lnTo>
                <a:lnTo>
                  <a:pt x="41" y="21"/>
                </a:lnTo>
                <a:lnTo>
                  <a:pt x="41" y="25"/>
                </a:lnTo>
                <a:lnTo>
                  <a:pt x="40" y="29"/>
                </a:lnTo>
                <a:lnTo>
                  <a:pt x="36" y="36"/>
                </a:lnTo>
                <a:lnTo>
                  <a:pt x="29" y="40"/>
                </a:lnTo>
                <a:lnTo>
                  <a:pt x="25" y="42"/>
                </a:lnTo>
                <a:lnTo>
                  <a:pt x="21" y="42"/>
                </a:lnTo>
                <a:lnTo>
                  <a:pt x="21" y="42"/>
                </a:lnTo>
                <a:close/>
                <a:moveTo>
                  <a:pt x="21" y="5"/>
                </a:moveTo>
                <a:lnTo>
                  <a:pt x="21" y="5"/>
                </a:lnTo>
                <a:lnTo>
                  <a:pt x="14" y="7"/>
                </a:lnTo>
                <a:lnTo>
                  <a:pt x="10" y="11"/>
                </a:lnTo>
                <a:lnTo>
                  <a:pt x="6" y="15"/>
                </a:lnTo>
                <a:lnTo>
                  <a:pt x="5" y="21"/>
                </a:lnTo>
                <a:lnTo>
                  <a:pt x="5" y="21"/>
                </a:lnTo>
                <a:lnTo>
                  <a:pt x="6" y="27"/>
                </a:lnTo>
                <a:lnTo>
                  <a:pt x="10" y="32"/>
                </a:lnTo>
                <a:lnTo>
                  <a:pt x="14" y="35"/>
                </a:lnTo>
                <a:lnTo>
                  <a:pt x="21" y="36"/>
                </a:lnTo>
                <a:lnTo>
                  <a:pt x="21" y="36"/>
                </a:lnTo>
                <a:lnTo>
                  <a:pt x="27" y="35"/>
                </a:lnTo>
                <a:lnTo>
                  <a:pt x="32" y="32"/>
                </a:lnTo>
                <a:lnTo>
                  <a:pt x="35" y="27"/>
                </a:lnTo>
                <a:lnTo>
                  <a:pt x="36" y="21"/>
                </a:lnTo>
                <a:lnTo>
                  <a:pt x="36" y="21"/>
                </a:lnTo>
                <a:lnTo>
                  <a:pt x="35" y="15"/>
                </a:lnTo>
                <a:lnTo>
                  <a:pt x="32" y="11"/>
                </a:lnTo>
                <a:lnTo>
                  <a:pt x="27" y="7"/>
                </a:lnTo>
                <a:lnTo>
                  <a:pt x="21" y="5"/>
                </a:lnTo>
                <a:lnTo>
                  <a:pt x="21"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0" name="Freeform 17"/>
          <p:cNvSpPr>
            <a:spLocks noEditPoints="1"/>
          </p:cNvSpPr>
          <p:nvPr/>
        </p:nvSpPr>
        <p:spPr bwMode="auto">
          <a:xfrm>
            <a:off x="5410838" y="3466795"/>
            <a:ext cx="65769" cy="64352"/>
          </a:xfrm>
          <a:custGeom>
            <a:cxnLst>
              <a:cxn ang="0">
                <a:pos x="20" y="42"/>
              </a:cxn>
              <a:cxn ang="0">
                <a:pos x="20" y="42"/>
              </a:cxn>
              <a:cxn ang="0">
                <a:pos x="16" y="42"/>
              </a:cxn>
              <a:cxn ang="0">
                <a:pos x="12" y="40"/>
              </a:cxn>
              <a:cxn ang="0">
                <a:pos x="5" y="36"/>
              </a:cxn>
              <a:cxn ang="0">
                <a:pos x="1" y="29"/>
              </a:cxn>
              <a:cxn ang="0">
                <a:pos x="0" y="25"/>
              </a:cxn>
              <a:cxn ang="0">
                <a:pos x="0" y="21"/>
              </a:cxn>
              <a:cxn ang="0">
                <a:pos x="0" y="21"/>
              </a:cxn>
              <a:cxn ang="0">
                <a:pos x="0" y="17"/>
              </a:cxn>
              <a:cxn ang="0">
                <a:pos x="1" y="13"/>
              </a:cxn>
              <a:cxn ang="0">
                <a:pos x="5" y="7"/>
              </a:cxn>
              <a:cxn ang="0">
                <a:pos x="12" y="2"/>
              </a:cxn>
              <a:cxn ang="0">
                <a:pos x="16" y="1"/>
              </a:cxn>
              <a:cxn ang="0">
                <a:pos x="20" y="0"/>
              </a:cxn>
              <a:cxn ang="0">
                <a:pos x="20" y="0"/>
              </a:cxn>
              <a:cxn ang="0">
                <a:pos x="24" y="1"/>
              </a:cxn>
              <a:cxn ang="0">
                <a:pos x="28" y="2"/>
              </a:cxn>
              <a:cxn ang="0">
                <a:pos x="35" y="7"/>
              </a:cxn>
              <a:cxn ang="0">
                <a:pos x="39" y="13"/>
              </a:cxn>
              <a:cxn ang="0">
                <a:pos x="40" y="17"/>
              </a:cxn>
              <a:cxn ang="0">
                <a:pos x="42" y="21"/>
              </a:cxn>
              <a:cxn ang="0">
                <a:pos x="42" y="21"/>
              </a:cxn>
              <a:cxn ang="0">
                <a:pos x="40" y="25"/>
              </a:cxn>
              <a:cxn ang="0">
                <a:pos x="39" y="29"/>
              </a:cxn>
              <a:cxn ang="0">
                <a:pos x="35" y="36"/>
              </a:cxn>
              <a:cxn ang="0">
                <a:pos x="28" y="40"/>
              </a:cxn>
              <a:cxn ang="0">
                <a:pos x="24" y="42"/>
              </a:cxn>
              <a:cxn ang="0">
                <a:pos x="20" y="42"/>
              </a:cxn>
              <a:cxn ang="0">
                <a:pos x="20" y="42"/>
              </a:cxn>
              <a:cxn ang="0">
                <a:pos x="20" y="5"/>
              </a:cxn>
              <a:cxn ang="0">
                <a:pos x="20" y="5"/>
              </a:cxn>
              <a:cxn ang="0">
                <a:pos x="15" y="7"/>
              </a:cxn>
              <a:cxn ang="0">
                <a:pos x="9" y="11"/>
              </a:cxn>
              <a:cxn ang="0">
                <a:pos x="7" y="15"/>
              </a:cxn>
              <a:cxn ang="0">
                <a:pos x="5" y="21"/>
              </a:cxn>
              <a:cxn ang="0">
                <a:pos x="5" y="21"/>
              </a:cxn>
              <a:cxn ang="0">
                <a:pos x="7" y="27"/>
              </a:cxn>
              <a:cxn ang="0">
                <a:pos x="9" y="32"/>
              </a:cxn>
              <a:cxn ang="0">
                <a:pos x="15" y="35"/>
              </a:cxn>
              <a:cxn ang="0">
                <a:pos x="20" y="36"/>
              </a:cxn>
              <a:cxn ang="0">
                <a:pos x="20" y="36"/>
              </a:cxn>
              <a:cxn ang="0">
                <a:pos x="27" y="35"/>
              </a:cxn>
              <a:cxn ang="0">
                <a:pos x="31" y="32"/>
              </a:cxn>
              <a:cxn ang="0">
                <a:pos x="35" y="27"/>
              </a:cxn>
              <a:cxn ang="0">
                <a:pos x="36" y="21"/>
              </a:cxn>
              <a:cxn ang="0">
                <a:pos x="36" y="21"/>
              </a:cxn>
              <a:cxn ang="0">
                <a:pos x="35" y="15"/>
              </a:cxn>
              <a:cxn ang="0">
                <a:pos x="31" y="11"/>
              </a:cxn>
              <a:cxn ang="0">
                <a:pos x="27" y="7"/>
              </a:cxn>
              <a:cxn ang="0">
                <a:pos x="20" y="5"/>
              </a:cxn>
              <a:cxn ang="0">
                <a:pos x="20" y="5"/>
              </a:cxn>
            </a:cxnLst>
            <a:rect b="b" l="0" r="r" t="0"/>
            <a:pathLst>
              <a:path h="42" w="42">
                <a:moveTo>
                  <a:pt x="20" y="42"/>
                </a:moveTo>
                <a:lnTo>
                  <a:pt x="20" y="42"/>
                </a:lnTo>
                <a:lnTo>
                  <a:pt x="16" y="42"/>
                </a:lnTo>
                <a:lnTo>
                  <a:pt x="12" y="40"/>
                </a:lnTo>
                <a:lnTo>
                  <a:pt x="5" y="36"/>
                </a:lnTo>
                <a:lnTo>
                  <a:pt x="1" y="29"/>
                </a:lnTo>
                <a:lnTo>
                  <a:pt x="0" y="25"/>
                </a:lnTo>
                <a:lnTo>
                  <a:pt x="0" y="21"/>
                </a:lnTo>
                <a:lnTo>
                  <a:pt x="0" y="21"/>
                </a:lnTo>
                <a:lnTo>
                  <a:pt x="0" y="17"/>
                </a:lnTo>
                <a:lnTo>
                  <a:pt x="1" y="13"/>
                </a:lnTo>
                <a:lnTo>
                  <a:pt x="5" y="7"/>
                </a:lnTo>
                <a:lnTo>
                  <a:pt x="12" y="2"/>
                </a:lnTo>
                <a:lnTo>
                  <a:pt x="16" y="1"/>
                </a:lnTo>
                <a:lnTo>
                  <a:pt x="20" y="0"/>
                </a:lnTo>
                <a:lnTo>
                  <a:pt x="20" y="0"/>
                </a:lnTo>
                <a:lnTo>
                  <a:pt x="24" y="1"/>
                </a:lnTo>
                <a:lnTo>
                  <a:pt x="28" y="2"/>
                </a:lnTo>
                <a:lnTo>
                  <a:pt x="35" y="7"/>
                </a:lnTo>
                <a:lnTo>
                  <a:pt x="39" y="13"/>
                </a:lnTo>
                <a:lnTo>
                  <a:pt x="40" y="17"/>
                </a:lnTo>
                <a:lnTo>
                  <a:pt x="42" y="21"/>
                </a:lnTo>
                <a:lnTo>
                  <a:pt x="42" y="21"/>
                </a:lnTo>
                <a:lnTo>
                  <a:pt x="40" y="25"/>
                </a:lnTo>
                <a:lnTo>
                  <a:pt x="39" y="29"/>
                </a:lnTo>
                <a:lnTo>
                  <a:pt x="35" y="36"/>
                </a:lnTo>
                <a:lnTo>
                  <a:pt x="28" y="40"/>
                </a:lnTo>
                <a:lnTo>
                  <a:pt x="24" y="42"/>
                </a:lnTo>
                <a:lnTo>
                  <a:pt x="20" y="42"/>
                </a:lnTo>
                <a:lnTo>
                  <a:pt x="20" y="42"/>
                </a:lnTo>
                <a:close/>
                <a:moveTo>
                  <a:pt x="20" y="5"/>
                </a:moveTo>
                <a:lnTo>
                  <a:pt x="20" y="5"/>
                </a:lnTo>
                <a:lnTo>
                  <a:pt x="15" y="7"/>
                </a:lnTo>
                <a:lnTo>
                  <a:pt x="9" y="11"/>
                </a:lnTo>
                <a:lnTo>
                  <a:pt x="7" y="15"/>
                </a:lnTo>
                <a:lnTo>
                  <a:pt x="5" y="21"/>
                </a:lnTo>
                <a:lnTo>
                  <a:pt x="5" y="21"/>
                </a:lnTo>
                <a:lnTo>
                  <a:pt x="7" y="27"/>
                </a:lnTo>
                <a:lnTo>
                  <a:pt x="9" y="32"/>
                </a:lnTo>
                <a:lnTo>
                  <a:pt x="15" y="35"/>
                </a:lnTo>
                <a:lnTo>
                  <a:pt x="20" y="36"/>
                </a:lnTo>
                <a:lnTo>
                  <a:pt x="20" y="36"/>
                </a:lnTo>
                <a:lnTo>
                  <a:pt x="27" y="35"/>
                </a:lnTo>
                <a:lnTo>
                  <a:pt x="31" y="32"/>
                </a:lnTo>
                <a:lnTo>
                  <a:pt x="35" y="27"/>
                </a:lnTo>
                <a:lnTo>
                  <a:pt x="36" y="21"/>
                </a:lnTo>
                <a:lnTo>
                  <a:pt x="36" y="21"/>
                </a:lnTo>
                <a:lnTo>
                  <a:pt x="35" y="15"/>
                </a:lnTo>
                <a:lnTo>
                  <a:pt x="31" y="11"/>
                </a:lnTo>
                <a:lnTo>
                  <a:pt x="27" y="7"/>
                </a:lnTo>
                <a:lnTo>
                  <a:pt x="20" y="5"/>
                </a:lnTo>
                <a:lnTo>
                  <a:pt x="20"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1" name="Freeform 18"/>
          <p:cNvSpPr>
            <a:spLocks noEditPoints="1"/>
          </p:cNvSpPr>
          <p:nvPr/>
        </p:nvSpPr>
        <p:spPr bwMode="auto">
          <a:xfrm>
            <a:off x="5495400" y="3466795"/>
            <a:ext cx="65769" cy="64352"/>
          </a:xfrm>
          <a:custGeom>
            <a:cxnLst>
              <a:cxn ang="0">
                <a:pos x="20" y="42"/>
              </a:cxn>
              <a:cxn ang="0">
                <a:pos x="20" y="42"/>
              </a:cxn>
              <a:cxn ang="0">
                <a:pos x="16" y="42"/>
              </a:cxn>
              <a:cxn ang="0">
                <a:pos x="12" y="40"/>
              </a:cxn>
              <a:cxn ang="0">
                <a:pos x="6" y="35"/>
              </a:cxn>
              <a:cxn ang="0">
                <a:pos x="1" y="29"/>
              </a:cxn>
              <a:cxn ang="0">
                <a:pos x="0" y="25"/>
              </a:cxn>
              <a:cxn ang="0">
                <a:pos x="0" y="21"/>
              </a:cxn>
              <a:cxn ang="0">
                <a:pos x="0" y="21"/>
              </a:cxn>
              <a:cxn ang="0">
                <a:pos x="0" y="16"/>
              </a:cxn>
              <a:cxn ang="0">
                <a:pos x="1" y="13"/>
              </a:cxn>
              <a:cxn ang="0">
                <a:pos x="6" y="7"/>
              </a:cxn>
              <a:cxn ang="0">
                <a:pos x="12" y="1"/>
              </a:cxn>
              <a:cxn ang="0">
                <a:pos x="16" y="0"/>
              </a:cxn>
              <a:cxn ang="0">
                <a:pos x="20" y="0"/>
              </a:cxn>
              <a:cxn ang="0">
                <a:pos x="20" y="0"/>
              </a:cxn>
              <a:cxn ang="0">
                <a:pos x="25" y="0"/>
              </a:cxn>
              <a:cxn ang="0">
                <a:pos x="29" y="1"/>
              </a:cxn>
              <a:cxn ang="0">
                <a:pos x="35" y="7"/>
              </a:cxn>
              <a:cxn ang="0">
                <a:pos x="40" y="13"/>
              </a:cxn>
              <a:cxn ang="0">
                <a:pos x="41" y="16"/>
              </a:cxn>
              <a:cxn ang="0">
                <a:pos x="41" y="21"/>
              </a:cxn>
              <a:cxn ang="0">
                <a:pos x="41" y="21"/>
              </a:cxn>
              <a:cxn ang="0">
                <a:pos x="41" y="25"/>
              </a:cxn>
              <a:cxn ang="0">
                <a:pos x="40" y="29"/>
              </a:cxn>
              <a:cxn ang="0">
                <a:pos x="35" y="35"/>
              </a:cxn>
              <a:cxn ang="0">
                <a:pos x="29" y="40"/>
              </a:cxn>
              <a:cxn ang="0">
                <a:pos x="25" y="42"/>
              </a:cxn>
              <a:cxn ang="0">
                <a:pos x="20" y="42"/>
              </a:cxn>
              <a:cxn ang="0">
                <a:pos x="20" y="42"/>
              </a:cxn>
              <a:cxn ang="0">
                <a:pos x="20" y="5"/>
              </a:cxn>
              <a:cxn ang="0">
                <a:pos x="20" y="5"/>
              </a:cxn>
              <a:cxn ang="0">
                <a:pos x="14" y="7"/>
              </a:cxn>
              <a:cxn ang="0">
                <a:pos x="9" y="9"/>
              </a:cxn>
              <a:cxn ang="0">
                <a:pos x="6" y="15"/>
              </a:cxn>
              <a:cxn ang="0">
                <a:pos x="5" y="21"/>
              </a:cxn>
              <a:cxn ang="0">
                <a:pos x="5" y="21"/>
              </a:cxn>
              <a:cxn ang="0">
                <a:pos x="6" y="27"/>
              </a:cxn>
              <a:cxn ang="0">
                <a:pos x="9" y="32"/>
              </a:cxn>
              <a:cxn ang="0">
                <a:pos x="14" y="35"/>
              </a:cxn>
              <a:cxn ang="0">
                <a:pos x="20" y="36"/>
              </a:cxn>
              <a:cxn ang="0">
                <a:pos x="20" y="36"/>
              </a:cxn>
              <a:cxn ang="0">
                <a:pos x="27" y="35"/>
              </a:cxn>
              <a:cxn ang="0">
                <a:pos x="32" y="32"/>
              </a:cxn>
              <a:cxn ang="0">
                <a:pos x="35" y="27"/>
              </a:cxn>
              <a:cxn ang="0">
                <a:pos x="36" y="21"/>
              </a:cxn>
              <a:cxn ang="0">
                <a:pos x="36" y="21"/>
              </a:cxn>
              <a:cxn ang="0">
                <a:pos x="35" y="15"/>
              </a:cxn>
              <a:cxn ang="0">
                <a:pos x="32" y="9"/>
              </a:cxn>
              <a:cxn ang="0">
                <a:pos x="27" y="7"/>
              </a:cxn>
              <a:cxn ang="0">
                <a:pos x="20" y="5"/>
              </a:cxn>
              <a:cxn ang="0">
                <a:pos x="20" y="5"/>
              </a:cxn>
            </a:cxnLst>
            <a:rect b="b" l="0" r="r" t="0"/>
            <a:pathLst>
              <a:path h="42" w="41">
                <a:moveTo>
                  <a:pt x="20" y="42"/>
                </a:moveTo>
                <a:lnTo>
                  <a:pt x="20" y="42"/>
                </a:lnTo>
                <a:lnTo>
                  <a:pt x="16" y="42"/>
                </a:lnTo>
                <a:lnTo>
                  <a:pt x="12" y="40"/>
                </a:lnTo>
                <a:lnTo>
                  <a:pt x="6" y="35"/>
                </a:lnTo>
                <a:lnTo>
                  <a:pt x="1" y="29"/>
                </a:lnTo>
                <a:lnTo>
                  <a:pt x="0" y="25"/>
                </a:lnTo>
                <a:lnTo>
                  <a:pt x="0" y="21"/>
                </a:lnTo>
                <a:lnTo>
                  <a:pt x="0" y="21"/>
                </a:lnTo>
                <a:lnTo>
                  <a:pt x="0" y="16"/>
                </a:lnTo>
                <a:lnTo>
                  <a:pt x="1" y="13"/>
                </a:lnTo>
                <a:lnTo>
                  <a:pt x="6" y="7"/>
                </a:lnTo>
                <a:lnTo>
                  <a:pt x="12" y="1"/>
                </a:lnTo>
                <a:lnTo>
                  <a:pt x="16" y="0"/>
                </a:lnTo>
                <a:lnTo>
                  <a:pt x="20" y="0"/>
                </a:lnTo>
                <a:lnTo>
                  <a:pt x="20" y="0"/>
                </a:lnTo>
                <a:lnTo>
                  <a:pt x="25" y="0"/>
                </a:lnTo>
                <a:lnTo>
                  <a:pt x="29" y="1"/>
                </a:lnTo>
                <a:lnTo>
                  <a:pt x="35" y="7"/>
                </a:lnTo>
                <a:lnTo>
                  <a:pt x="40" y="13"/>
                </a:lnTo>
                <a:lnTo>
                  <a:pt x="41" y="16"/>
                </a:lnTo>
                <a:lnTo>
                  <a:pt x="41" y="21"/>
                </a:lnTo>
                <a:lnTo>
                  <a:pt x="41" y="21"/>
                </a:lnTo>
                <a:lnTo>
                  <a:pt x="41" y="25"/>
                </a:lnTo>
                <a:lnTo>
                  <a:pt x="40" y="29"/>
                </a:lnTo>
                <a:lnTo>
                  <a:pt x="35" y="35"/>
                </a:lnTo>
                <a:lnTo>
                  <a:pt x="29" y="40"/>
                </a:lnTo>
                <a:lnTo>
                  <a:pt x="25" y="42"/>
                </a:lnTo>
                <a:lnTo>
                  <a:pt x="20" y="42"/>
                </a:lnTo>
                <a:lnTo>
                  <a:pt x="20" y="42"/>
                </a:lnTo>
                <a:close/>
                <a:moveTo>
                  <a:pt x="20" y="5"/>
                </a:moveTo>
                <a:lnTo>
                  <a:pt x="20" y="5"/>
                </a:lnTo>
                <a:lnTo>
                  <a:pt x="14" y="7"/>
                </a:lnTo>
                <a:lnTo>
                  <a:pt x="9" y="9"/>
                </a:lnTo>
                <a:lnTo>
                  <a:pt x="6" y="15"/>
                </a:lnTo>
                <a:lnTo>
                  <a:pt x="5" y="21"/>
                </a:lnTo>
                <a:lnTo>
                  <a:pt x="5" y="21"/>
                </a:lnTo>
                <a:lnTo>
                  <a:pt x="6" y="27"/>
                </a:lnTo>
                <a:lnTo>
                  <a:pt x="9" y="32"/>
                </a:lnTo>
                <a:lnTo>
                  <a:pt x="14" y="35"/>
                </a:lnTo>
                <a:lnTo>
                  <a:pt x="20" y="36"/>
                </a:lnTo>
                <a:lnTo>
                  <a:pt x="20" y="36"/>
                </a:lnTo>
                <a:lnTo>
                  <a:pt x="27" y="35"/>
                </a:lnTo>
                <a:lnTo>
                  <a:pt x="32" y="32"/>
                </a:lnTo>
                <a:lnTo>
                  <a:pt x="35" y="27"/>
                </a:lnTo>
                <a:lnTo>
                  <a:pt x="36" y="21"/>
                </a:lnTo>
                <a:lnTo>
                  <a:pt x="36" y="21"/>
                </a:lnTo>
                <a:lnTo>
                  <a:pt x="35" y="15"/>
                </a:lnTo>
                <a:lnTo>
                  <a:pt x="32" y="9"/>
                </a:lnTo>
                <a:lnTo>
                  <a:pt x="27" y="7"/>
                </a:lnTo>
                <a:lnTo>
                  <a:pt x="20" y="5"/>
                </a:lnTo>
                <a:lnTo>
                  <a:pt x="20"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2" name="Freeform 19"/>
          <p:cNvSpPr>
            <a:spLocks noEditPoints="1"/>
          </p:cNvSpPr>
          <p:nvPr/>
        </p:nvSpPr>
        <p:spPr bwMode="auto">
          <a:xfrm>
            <a:off x="2812946" y="3361072"/>
            <a:ext cx="404012" cy="381515"/>
          </a:xfrm>
          <a:custGeom>
            <a:cxnLst>
              <a:cxn ang="0">
                <a:pos x="235" y="11"/>
              </a:cxn>
              <a:cxn ang="0">
                <a:pos x="235" y="11"/>
              </a:cxn>
              <a:cxn ang="0">
                <a:pos x="241" y="11"/>
              </a:cxn>
              <a:cxn ang="0">
                <a:pos x="245" y="14"/>
              </a:cxn>
              <a:cxn ang="0">
                <a:pos x="247" y="19"/>
              </a:cxn>
              <a:cxn ang="0">
                <a:pos x="249" y="25"/>
              </a:cxn>
              <a:cxn ang="0">
                <a:pos x="249" y="223"/>
              </a:cxn>
              <a:cxn ang="0">
                <a:pos x="204" y="177"/>
              </a:cxn>
              <a:cxn ang="0">
                <a:pos x="201" y="174"/>
              </a:cxn>
              <a:cxn ang="0">
                <a:pos x="196" y="174"/>
              </a:cxn>
              <a:cxn ang="0">
                <a:pos x="25" y="174"/>
              </a:cxn>
              <a:cxn ang="0">
                <a:pos x="25" y="174"/>
              </a:cxn>
              <a:cxn ang="0">
                <a:pos x="20" y="173"/>
              </a:cxn>
              <a:cxn ang="0">
                <a:pos x="15" y="170"/>
              </a:cxn>
              <a:cxn ang="0">
                <a:pos x="12" y="166"/>
              </a:cxn>
              <a:cxn ang="0">
                <a:pos x="11" y="161"/>
              </a:cxn>
              <a:cxn ang="0">
                <a:pos x="11" y="25"/>
              </a:cxn>
              <a:cxn ang="0">
                <a:pos x="11" y="25"/>
              </a:cxn>
              <a:cxn ang="0">
                <a:pos x="12" y="19"/>
              </a:cxn>
              <a:cxn ang="0">
                <a:pos x="15" y="14"/>
              </a:cxn>
              <a:cxn ang="0">
                <a:pos x="20" y="11"/>
              </a:cxn>
              <a:cxn ang="0">
                <a:pos x="25" y="11"/>
              </a:cxn>
              <a:cxn ang="0">
                <a:pos x="235" y="11"/>
              </a:cxn>
              <a:cxn ang="0">
                <a:pos x="235" y="0"/>
              </a:cxn>
              <a:cxn ang="0">
                <a:pos x="25" y="0"/>
              </a:cxn>
              <a:cxn ang="0">
                <a:pos x="25" y="0"/>
              </a:cxn>
              <a:cxn ang="0">
                <a:pos x="20" y="0"/>
              </a:cxn>
              <a:cxn ang="0">
                <a:pos x="15" y="2"/>
              </a:cxn>
              <a:cxn ang="0">
                <a:pos x="11" y="4"/>
              </a:cxn>
              <a:cxn ang="0">
                <a:pos x="8" y="7"/>
              </a:cxn>
              <a:cxn ang="0">
                <a:pos x="6" y="10"/>
              </a:cxn>
              <a:cxn ang="0">
                <a:pos x="3" y="15"/>
              </a:cxn>
              <a:cxn ang="0">
                <a:pos x="2" y="19"/>
              </a:cxn>
              <a:cxn ang="0">
                <a:pos x="0" y="25"/>
              </a:cxn>
              <a:cxn ang="0">
                <a:pos x="0" y="161"/>
              </a:cxn>
              <a:cxn ang="0">
                <a:pos x="0" y="161"/>
              </a:cxn>
              <a:cxn ang="0">
                <a:pos x="2" y="166"/>
              </a:cxn>
              <a:cxn ang="0">
                <a:pos x="3" y="170"/>
              </a:cxn>
              <a:cxn ang="0">
                <a:pos x="6" y="174"/>
              </a:cxn>
              <a:cxn ang="0">
                <a:pos x="8" y="179"/>
              </a:cxn>
              <a:cxn ang="0">
                <a:pos x="11" y="181"/>
              </a:cxn>
              <a:cxn ang="0">
                <a:pos x="15" y="184"/>
              </a:cxn>
              <a:cxn ang="0">
                <a:pos x="20" y="185"/>
              </a:cxn>
              <a:cxn ang="0">
                <a:pos x="25" y="185"/>
              </a:cxn>
              <a:cxn ang="0">
                <a:pos x="196" y="185"/>
              </a:cxn>
              <a:cxn ang="0">
                <a:pos x="259" y="249"/>
              </a:cxn>
              <a:cxn ang="0">
                <a:pos x="259" y="25"/>
              </a:cxn>
              <a:cxn ang="0">
                <a:pos x="259" y="25"/>
              </a:cxn>
              <a:cxn ang="0">
                <a:pos x="258" y="19"/>
              </a:cxn>
              <a:cxn ang="0">
                <a:pos x="257" y="15"/>
              </a:cxn>
              <a:cxn ang="0">
                <a:pos x="255" y="10"/>
              </a:cxn>
              <a:cxn ang="0">
                <a:pos x="251" y="7"/>
              </a:cxn>
              <a:cxn ang="0">
                <a:pos x="249" y="4"/>
              </a:cxn>
              <a:cxn ang="0">
                <a:pos x="245" y="2"/>
              </a:cxn>
              <a:cxn ang="0">
                <a:pos x="239" y="0"/>
              </a:cxn>
              <a:cxn ang="0">
                <a:pos x="235" y="0"/>
              </a:cxn>
              <a:cxn ang="0">
                <a:pos x="235" y="0"/>
              </a:cxn>
            </a:cxnLst>
            <a:rect b="b" l="0" r="r" t="0"/>
            <a:pathLst>
              <a:path h="249" w="259">
                <a:moveTo>
                  <a:pt x="235" y="11"/>
                </a:moveTo>
                <a:lnTo>
                  <a:pt x="235" y="11"/>
                </a:lnTo>
                <a:lnTo>
                  <a:pt x="241" y="11"/>
                </a:lnTo>
                <a:lnTo>
                  <a:pt x="245" y="14"/>
                </a:lnTo>
                <a:lnTo>
                  <a:pt x="247" y="19"/>
                </a:lnTo>
                <a:lnTo>
                  <a:pt x="249" y="25"/>
                </a:lnTo>
                <a:lnTo>
                  <a:pt x="249" y="223"/>
                </a:lnTo>
                <a:lnTo>
                  <a:pt x="204" y="177"/>
                </a:lnTo>
                <a:lnTo>
                  <a:pt x="201" y="174"/>
                </a:lnTo>
                <a:lnTo>
                  <a:pt x="196" y="174"/>
                </a:lnTo>
                <a:lnTo>
                  <a:pt x="25" y="174"/>
                </a:lnTo>
                <a:lnTo>
                  <a:pt x="25" y="174"/>
                </a:lnTo>
                <a:lnTo>
                  <a:pt x="20" y="173"/>
                </a:lnTo>
                <a:lnTo>
                  <a:pt x="15" y="170"/>
                </a:lnTo>
                <a:lnTo>
                  <a:pt x="12" y="166"/>
                </a:lnTo>
                <a:lnTo>
                  <a:pt x="11" y="161"/>
                </a:lnTo>
                <a:lnTo>
                  <a:pt x="11" y="25"/>
                </a:lnTo>
                <a:lnTo>
                  <a:pt x="11" y="25"/>
                </a:lnTo>
                <a:lnTo>
                  <a:pt x="12" y="19"/>
                </a:lnTo>
                <a:lnTo>
                  <a:pt x="15" y="14"/>
                </a:lnTo>
                <a:lnTo>
                  <a:pt x="20" y="11"/>
                </a:lnTo>
                <a:lnTo>
                  <a:pt x="25" y="11"/>
                </a:lnTo>
                <a:lnTo>
                  <a:pt x="235" y="11"/>
                </a:lnTo>
                <a:close/>
                <a:moveTo>
                  <a:pt x="235" y="0"/>
                </a:moveTo>
                <a:lnTo>
                  <a:pt x="25" y="0"/>
                </a:lnTo>
                <a:lnTo>
                  <a:pt x="25" y="0"/>
                </a:lnTo>
                <a:lnTo>
                  <a:pt x="20" y="0"/>
                </a:lnTo>
                <a:lnTo>
                  <a:pt x="15" y="2"/>
                </a:lnTo>
                <a:lnTo>
                  <a:pt x="11" y="4"/>
                </a:lnTo>
                <a:lnTo>
                  <a:pt x="8" y="7"/>
                </a:lnTo>
                <a:lnTo>
                  <a:pt x="6" y="10"/>
                </a:lnTo>
                <a:lnTo>
                  <a:pt x="3" y="15"/>
                </a:lnTo>
                <a:lnTo>
                  <a:pt x="2" y="19"/>
                </a:lnTo>
                <a:lnTo>
                  <a:pt x="0" y="25"/>
                </a:lnTo>
                <a:lnTo>
                  <a:pt x="0" y="161"/>
                </a:lnTo>
                <a:lnTo>
                  <a:pt x="0" y="161"/>
                </a:lnTo>
                <a:lnTo>
                  <a:pt x="2" y="166"/>
                </a:lnTo>
                <a:lnTo>
                  <a:pt x="3" y="170"/>
                </a:lnTo>
                <a:lnTo>
                  <a:pt x="6" y="174"/>
                </a:lnTo>
                <a:lnTo>
                  <a:pt x="8" y="179"/>
                </a:lnTo>
                <a:lnTo>
                  <a:pt x="11" y="181"/>
                </a:lnTo>
                <a:lnTo>
                  <a:pt x="15" y="184"/>
                </a:lnTo>
                <a:lnTo>
                  <a:pt x="20" y="185"/>
                </a:lnTo>
                <a:lnTo>
                  <a:pt x="25" y="185"/>
                </a:lnTo>
                <a:lnTo>
                  <a:pt x="196" y="185"/>
                </a:lnTo>
                <a:lnTo>
                  <a:pt x="259" y="249"/>
                </a:lnTo>
                <a:lnTo>
                  <a:pt x="259" y="25"/>
                </a:lnTo>
                <a:lnTo>
                  <a:pt x="259" y="25"/>
                </a:lnTo>
                <a:lnTo>
                  <a:pt x="258" y="19"/>
                </a:lnTo>
                <a:lnTo>
                  <a:pt x="257" y="15"/>
                </a:lnTo>
                <a:lnTo>
                  <a:pt x="255" y="10"/>
                </a:lnTo>
                <a:lnTo>
                  <a:pt x="251" y="7"/>
                </a:lnTo>
                <a:lnTo>
                  <a:pt x="249" y="4"/>
                </a:lnTo>
                <a:lnTo>
                  <a:pt x="245" y="2"/>
                </a:lnTo>
                <a:lnTo>
                  <a:pt x="239" y="0"/>
                </a:lnTo>
                <a:lnTo>
                  <a:pt x="235" y="0"/>
                </a:lnTo>
                <a:lnTo>
                  <a:pt x="235"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5" name="Rectangle 22"/>
          <p:cNvSpPr>
            <a:spLocks noChangeArrowheads="1"/>
          </p:cNvSpPr>
          <p:nvPr/>
        </p:nvSpPr>
        <p:spPr bwMode="auto">
          <a:xfrm>
            <a:off x="2949180" y="3498970"/>
            <a:ext cx="131539" cy="459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26" name="Rectangle 23"/>
          <p:cNvSpPr>
            <a:spLocks noChangeArrowheads="1"/>
          </p:cNvSpPr>
          <p:nvPr/>
        </p:nvSpPr>
        <p:spPr bwMode="auto">
          <a:xfrm>
            <a:off x="3010254" y="3434618"/>
            <a:ext cx="9396" cy="13330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27" name="Rectangle 24"/>
          <p:cNvSpPr>
            <a:spLocks noChangeArrowheads="1"/>
          </p:cNvSpPr>
          <p:nvPr/>
        </p:nvSpPr>
        <p:spPr bwMode="auto">
          <a:xfrm>
            <a:off x="6195375" y="3498970"/>
            <a:ext cx="136239" cy="459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28" name="Rectangle 25"/>
          <p:cNvSpPr>
            <a:spLocks noChangeArrowheads="1"/>
          </p:cNvSpPr>
          <p:nvPr/>
        </p:nvSpPr>
        <p:spPr bwMode="auto">
          <a:xfrm>
            <a:off x="6256445" y="3434618"/>
            <a:ext cx="9396" cy="13330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29" name="Freeform 26"/>
          <p:cNvSpPr>
            <a:spLocks noEditPoints="1"/>
          </p:cNvSpPr>
          <p:nvPr/>
        </p:nvSpPr>
        <p:spPr bwMode="auto">
          <a:xfrm>
            <a:off x="3625666" y="3361072"/>
            <a:ext cx="404012" cy="381515"/>
          </a:xfrm>
          <a:custGeom>
            <a:cxnLst>
              <a:cxn ang="0">
                <a:pos x="235" y="11"/>
              </a:cxn>
              <a:cxn ang="0">
                <a:pos x="235" y="11"/>
              </a:cxn>
              <a:cxn ang="0">
                <a:pos x="240" y="11"/>
              </a:cxn>
              <a:cxn ang="0">
                <a:pos x="244" y="14"/>
              </a:cxn>
              <a:cxn ang="0">
                <a:pos x="247" y="19"/>
              </a:cxn>
              <a:cxn ang="0">
                <a:pos x="248" y="25"/>
              </a:cxn>
              <a:cxn ang="0">
                <a:pos x="248" y="223"/>
              </a:cxn>
              <a:cxn ang="0">
                <a:pos x="204" y="177"/>
              </a:cxn>
              <a:cxn ang="0">
                <a:pos x="201" y="174"/>
              </a:cxn>
              <a:cxn ang="0">
                <a:pos x="195" y="174"/>
              </a:cxn>
              <a:cxn ang="0">
                <a:pos x="24" y="174"/>
              </a:cxn>
              <a:cxn ang="0">
                <a:pos x="24" y="174"/>
              </a:cxn>
              <a:cxn ang="0">
                <a:pos x="20" y="173"/>
              </a:cxn>
              <a:cxn ang="0">
                <a:pos x="15" y="170"/>
              </a:cxn>
              <a:cxn ang="0">
                <a:pos x="12" y="166"/>
              </a:cxn>
              <a:cxn ang="0">
                <a:pos x="10" y="161"/>
              </a:cxn>
              <a:cxn ang="0">
                <a:pos x="10" y="25"/>
              </a:cxn>
              <a:cxn ang="0">
                <a:pos x="10" y="25"/>
              </a:cxn>
              <a:cxn ang="0">
                <a:pos x="12" y="19"/>
              </a:cxn>
              <a:cxn ang="0">
                <a:pos x="15" y="14"/>
              </a:cxn>
              <a:cxn ang="0">
                <a:pos x="20" y="11"/>
              </a:cxn>
              <a:cxn ang="0">
                <a:pos x="24" y="11"/>
              </a:cxn>
              <a:cxn ang="0">
                <a:pos x="235" y="11"/>
              </a:cxn>
              <a:cxn ang="0">
                <a:pos x="235" y="0"/>
              </a:cxn>
              <a:cxn ang="0">
                <a:pos x="24" y="0"/>
              </a:cxn>
              <a:cxn ang="0">
                <a:pos x="24" y="0"/>
              </a:cxn>
              <a:cxn ang="0">
                <a:pos x="20" y="0"/>
              </a:cxn>
              <a:cxn ang="0">
                <a:pos x="15" y="2"/>
              </a:cxn>
              <a:cxn ang="0">
                <a:pos x="10"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0" y="181"/>
              </a:cxn>
              <a:cxn ang="0">
                <a:pos x="15" y="184"/>
              </a:cxn>
              <a:cxn ang="0">
                <a:pos x="20" y="185"/>
              </a:cxn>
              <a:cxn ang="0">
                <a:pos x="24" y="185"/>
              </a:cxn>
              <a:cxn ang="0">
                <a:pos x="195"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b="b" l="0" r="r" t="0"/>
            <a:pathLst>
              <a:path h="249" w="259">
                <a:moveTo>
                  <a:pt x="235" y="11"/>
                </a:moveTo>
                <a:lnTo>
                  <a:pt x="235" y="11"/>
                </a:lnTo>
                <a:lnTo>
                  <a:pt x="240" y="11"/>
                </a:lnTo>
                <a:lnTo>
                  <a:pt x="244" y="14"/>
                </a:lnTo>
                <a:lnTo>
                  <a:pt x="247" y="19"/>
                </a:lnTo>
                <a:lnTo>
                  <a:pt x="248" y="25"/>
                </a:lnTo>
                <a:lnTo>
                  <a:pt x="248" y="223"/>
                </a:lnTo>
                <a:lnTo>
                  <a:pt x="204" y="177"/>
                </a:lnTo>
                <a:lnTo>
                  <a:pt x="201" y="174"/>
                </a:lnTo>
                <a:lnTo>
                  <a:pt x="195" y="174"/>
                </a:lnTo>
                <a:lnTo>
                  <a:pt x="24" y="174"/>
                </a:lnTo>
                <a:lnTo>
                  <a:pt x="24" y="174"/>
                </a:lnTo>
                <a:lnTo>
                  <a:pt x="20" y="173"/>
                </a:lnTo>
                <a:lnTo>
                  <a:pt x="15" y="170"/>
                </a:lnTo>
                <a:lnTo>
                  <a:pt x="12" y="166"/>
                </a:lnTo>
                <a:lnTo>
                  <a:pt x="10" y="161"/>
                </a:lnTo>
                <a:lnTo>
                  <a:pt x="10" y="25"/>
                </a:lnTo>
                <a:lnTo>
                  <a:pt x="10" y="25"/>
                </a:lnTo>
                <a:lnTo>
                  <a:pt x="12" y="19"/>
                </a:lnTo>
                <a:lnTo>
                  <a:pt x="15" y="14"/>
                </a:lnTo>
                <a:lnTo>
                  <a:pt x="20" y="11"/>
                </a:lnTo>
                <a:lnTo>
                  <a:pt x="24" y="11"/>
                </a:lnTo>
                <a:lnTo>
                  <a:pt x="235" y="11"/>
                </a:lnTo>
                <a:close/>
                <a:moveTo>
                  <a:pt x="235" y="0"/>
                </a:moveTo>
                <a:lnTo>
                  <a:pt x="24" y="0"/>
                </a:lnTo>
                <a:lnTo>
                  <a:pt x="24" y="0"/>
                </a:lnTo>
                <a:lnTo>
                  <a:pt x="20" y="0"/>
                </a:lnTo>
                <a:lnTo>
                  <a:pt x="15" y="2"/>
                </a:lnTo>
                <a:lnTo>
                  <a:pt x="10"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0" y="181"/>
                </a:lnTo>
                <a:lnTo>
                  <a:pt x="15" y="184"/>
                </a:lnTo>
                <a:lnTo>
                  <a:pt x="20" y="185"/>
                </a:lnTo>
                <a:lnTo>
                  <a:pt x="24" y="185"/>
                </a:lnTo>
                <a:lnTo>
                  <a:pt x="195"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32" name="Rectangle 29"/>
          <p:cNvSpPr>
            <a:spLocks noChangeArrowheads="1"/>
          </p:cNvSpPr>
          <p:nvPr/>
        </p:nvSpPr>
        <p:spPr bwMode="auto">
          <a:xfrm>
            <a:off x="3757205" y="3498970"/>
            <a:ext cx="136239" cy="459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33" name="Freeform 30"/>
          <p:cNvSpPr>
            <a:spLocks noEditPoints="1"/>
          </p:cNvSpPr>
          <p:nvPr/>
        </p:nvSpPr>
        <p:spPr bwMode="auto">
          <a:xfrm>
            <a:off x="4452485" y="952483"/>
            <a:ext cx="371129" cy="395303"/>
          </a:xfrm>
          <a:custGeom>
            <a:cxnLst>
              <a:cxn ang="0">
                <a:pos x="46" y="258"/>
              </a:cxn>
              <a:cxn ang="0">
                <a:pos x="20" y="250"/>
              </a:cxn>
              <a:cxn ang="0">
                <a:pos x="1" y="232"/>
              </a:cxn>
              <a:cxn ang="0">
                <a:pos x="0" y="224"/>
              </a:cxn>
              <a:cxn ang="0">
                <a:pos x="5" y="208"/>
              </a:cxn>
              <a:cxn ang="0">
                <a:pos x="28" y="194"/>
              </a:cxn>
              <a:cxn ang="0">
                <a:pos x="52" y="190"/>
              </a:cxn>
              <a:cxn ang="0">
                <a:pos x="75" y="193"/>
              </a:cxn>
              <a:cxn ang="0">
                <a:pos x="77" y="51"/>
              </a:cxn>
              <a:cxn ang="0">
                <a:pos x="90" y="39"/>
              </a:cxn>
              <a:cxn ang="0">
                <a:pos x="218" y="0"/>
              </a:cxn>
              <a:cxn ang="0">
                <a:pos x="232" y="6"/>
              </a:cxn>
              <a:cxn ang="0">
                <a:pos x="239" y="186"/>
              </a:cxn>
              <a:cxn ang="0">
                <a:pos x="236" y="194"/>
              </a:cxn>
              <a:cxn ang="0">
                <a:pos x="218" y="212"/>
              </a:cxn>
              <a:cxn ang="0">
                <a:pos x="193" y="220"/>
              </a:cxn>
              <a:cxn ang="0">
                <a:pos x="178" y="220"/>
              </a:cxn>
              <a:cxn ang="0">
                <a:pos x="152" y="212"/>
              </a:cxn>
              <a:cxn ang="0">
                <a:pos x="135" y="194"/>
              </a:cxn>
              <a:cxn ang="0">
                <a:pos x="132" y="186"/>
              </a:cxn>
              <a:cxn ang="0">
                <a:pos x="139" y="170"/>
              </a:cxn>
              <a:cxn ang="0">
                <a:pos x="162" y="156"/>
              </a:cxn>
              <a:cxn ang="0">
                <a:pos x="186" y="152"/>
              </a:cxn>
              <a:cxn ang="0">
                <a:pos x="209" y="155"/>
              </a:cxn>
              <a:cxn ang="0">
                <a:pos x="105" y="224"/>
              </a:cxn>
              <a:cxn ang="0">
                <a:pos x="104" y="232"/>
              </a:cxn>
              <a:cxn ang="0">
                <a:pos x="86" y="250"/>
              </a:cxn>
              <a:cxn ang="0">
                <a:pos x="60" y="258"/>
              </a:cxn>
              <a:cxn ang="0">
                <a:pos x="52" y="201"/>
              </a:cxn>
              <a:cxn ang="0">
                <a:pos x="33" y="204"/>
              </a:cxn>
              <a:cxn ang="0">
                <a:pos x="14" y="213"/>
              </a:cxn>
              <a:cxn ang="0">
                <a:pos x="10" y="224"/>
              </a:cxn>
              <a:cxn ang="0">
                <a:pos x="20" y="239"/>
              </a:cxn>
              <a:cxn ang="0">
                <a:pos x="40" y="246"/>
              </a:cxn>
              <a:cxn ang="0">
                <a:pos x="66" y="246"/>
              </a:cxn>
              <a:cxn ang="0">
                <a:pos x="85" y="239"/>
              </a:cxn>
              <a:cxn ang="0">
                <a:pos x="94" y="224"/>
              </a:cxn>
              <a:cxn ang="0">
                <a:pos x="220" y="171"/>
              </a:cxn>
              <a:cxn ang="0">
                <a:pos x="199" y="164"/>
              </a:cxn>
              <a:cxn ang="0">
                <a:pos x="172" y="164"/>
              </a:cxn>
              <a:cxn ang="0">
                <a:pos x="152" y="171"/>
              </a:cxn>
              <a:cxn ang="0">
                <a:pos x="143" y="186"/>
              </a:cxn>
              <a:cxn ang="0">
                <a:pos x="148" y="197"/>
              </a:cxn>
              <a:cxn ang="0">
                <a:pos x="166" y="206"/>
              </a:cxn>
              <a:cxn ang="0">
                <a:pos x="186" y="209"/>
              </a:cxn>
              <a:cxn ang="0">
                <a:pos x="212" y="204"/>
              </a:cxn>
              <a:cxn ang="0">
                <a:pos x="226" y="191"/>
              </a:cxn>
              <a:cxn ang="0">
                <a:pos x="228" y="20"/>
              </a:cxn>
              <a:cxn ang="0">
                <a:pos x="222" y="12"/>
              </a:cxn>
              <a:cxn ang="0">
                <a:pos x="216" y="12"/>
              </a:cxn>
              <a:cxn ang="0">
                <a:pos x="90" y="51"/>
              </a:cxn>
              <a:cxn ang="0">
                <a:pos x="86" y="58"/>
              </a:cxn>
              <a:cxn ang="0">
                <a:pos x="79" y="206"/>
              </a:cxn>
              <a:cxn ang="0">
                <a:pos x="52" y="201"/>
              </a:cxn>
            </a:cxnLst>
            <a:rect b="b" l="0" r="r" t="0"/>
            <a:pathLst>
              <a:path h="258" w="239">
                <a:moveTo>
                  <a:pt x="52" y="258"/>
                </a:moveTo>
                <a:lnTo>
                  <a:pt x="52" y="258"/>
                </a:lnTo>
                <a:lnTo>
                  <a:pt x="46" y="258"/>
                </a:lnTo>
                <a:lnTo>
                  <a:pt x="37" y="256"/>
                </a:lnTo>
                <a:lnTo>
                  <a:pt x="28" y="254"/>
                </a:lnTo>
                <a:lnTo>
                  <a:pt x="20" y="250"/>
                </a:lnTo>
                <a:lnTo>
                  <a:pt x="12" y="246"/>
                </a:lnTo>
                <a:lnTo>
                  <a:pt x="5" y="240"/>
                </a:lnTo>
                <a:lnTo>
                  <a:pt x="1" y="232"/>
                </a:lnTo>
                <a:lnTo>
                  <a:pt x="0" y="228"/>
                </a:lnTo>
                <a:lnTo>
                  <a:pt x="0" y="224"/>
                </a:lnTo>
                <a:lnTo>
                  <a:pt x="0" y="224"/>
                </a:lnTo>
                <a:lnTo>
                  <a:pt x="0" y="218"/>
                </a:lnTo>
                <a:lnTo>
                  <a:pt x="1" y="214"/>
                </a:lnTo>
                <a:lnTo>
                  <a:pt x="5" y="208"/>
                </a:lnTo>
                <a:lnTo>
                  <a:pt x="12" y="202"/>
                </a:lnTo>
                <a:lnTo>
                  <a:pt x="20" y="197"/>
                </a:lnTo>
                <a:lnTo>
                  <a:pt x="28" y="194"/>
                </a:lnTo>
                <a:lnTo>
                  <a:pt x="37" y="191"/>
                </a:lnTo>
                <a:lnTo>
                  <a:pt x="46" y="190"/>
                </a:lnTo>
                <a:lnTo>
                  <a:pt x="52" y="190"/>
                </a:lnTo>
                <a:lnTo>
                  <a:pt x="52" y="190"/>
                </a:lnTo>
                <a:lnTo>
                  <a:pt x="64" y="190"/>
                </a:lnTo>
                <a:lnTo>
                  <a:pt x="75" y="193"/>
                </a:lnTo>
                <a:lnTo>
                  <a:pt x="75" y="58"/>
                </a:lnTo>
                <a:lnTo>
                  <a:pt x="75" y="58"/>
                </a:lnTo>
                <a:lnTo>
                  <a:pt x="77" y="51"/>
                </a:lnTo>
                <a:lnTo>
                  <a:pt x="79" y="46"/>
                </a:lnTo>
                <a:lnTo>
                  <a:pt x="83" y="42"/>
                </a:lnTo>
                <a:lnTo>
                  <a:pt x="90" y="39"/>
                </a:lnTo>
                <a:lnTo>
                  <a:pt x="213" y="1"/>
                </a:lnTo>
                <a:lnTo>
                  <a:pt x="213" y="1"/>
                </a:lnTo>
                <a:lnTo>
                  <a:pt x="218" y="0"/>
                </a:lnTo>
                <a:lnTo>
                  <a:pt x="218" y="0"/>
                </a:lnTo>
                <a:lnTo>
                  <a:pt x="226" y="2"/>
                </a:lnTo>
                <a:lnTo>
                  <a:pt x="232" y="6"/>
                </a:lnTo>
                <a:lnTo>
                  <a:pt x="236" y="12"/>
                </a:lnTo>
                <a:lnTo>
                  <a:pt x="239" y="20"/>
                </a:lnTo>
                <a:lnTo>
                  <a:pt x="239" y="186"/>
                </a:lnTo>
                <a:lnTo>
                  <a:pt x="239" y="186"/>
                </a:lnTo>
                <a:lnTo>
                  <a:pt x="237" y="190"/>
                </a:lnTo>
                <a:lnTo>
                  <a:pt x="236" y="194"/>
                </a:lnTo>
                <a:lnTo>
                  <a:pt x="232" y="202"/>
                </a:lnTo>
                <a:lnTo>
                  <a:pt x="226" y="208"/>
                </a:lnTo>
                <a:lnTo>
                  <a:pt x="218" y="212"/>
                </a:lnTo>
                <a:lnTo>
                  <a:pt x="210" y="216"/>
                </a:lnTo>
                <a:lnTo>
                  <a:pt x="201" y="218"/>
                </a:lnTo>
                <a:lnTo>
                  <a:pt x="193" y="220"/>
                </a:lnTo>
                <a:lnTo>
                  <a:pt x="186" y="220"/>
                </a:lnTo>
                <a:lnTo>
                  <a:pt x="186" y="220"/>
                </a:lnTo>
                <a:lnTo>
                  <a:pt x="178" y="220"/>
                </a:lnTo>
                <a:lnTo>
                  <a:pt x="170" y="218"/>
                </a:lnTo>
                <a:lnTo>
                  <a:pt x="162" y="216"/>
                </a:lnTo>
                <a:lnTo>
                  <a:pt x="152" y="212"/>
                </a:lnTo>
                <a:lnTo>
                  <a:pt x="144" y="208"/>
                </a:lnTo>
                <a:lnTo>
                  <a:pt x="139" y="202"/>
                </a:lnTo>
                <a:lnTo>
                  <a:pt x="135" y="194"/>
                </a:lnTo>
                <a:lnTo>
                  <a:pt x="133" y="190"/>
                </a:lnTo>
                <a:lnTo>
                  <a:pt x="132" y="186"/>
                </a:lnTo>
                <a:lnTo>
                  <a:pt x="132" y="186"/>
                </a:lnTo>
                <a:lnTo>
                  <a:pt x="133" y="181"/>
                </a:lnTo>
                <a:lnTo>
                  <a:pt x="135" y="177"/>
                </a:lnTo>
                <a:lnTo>
                  <a:pt x="139" y="170"/>
                </a:lnTo>
                <a:lnTo>
                  <a:pt x="144" y="164"/>
                </a:lnTo>
                <a:lnTo>
                  <a:pt x="152" y="159"/>
                </a:lnTo>
                <a:lnTo>
                  <a:pt x="162" y="156"/>
                </a:lnTo>
                <a:lnTo>
                  <a:pt x="170" y="154"/>
                </a:lnTo>
                <a:lnTo>
                  <a:pt x="178" y="152"/>
                </a:lnTo>
                <a:lnTo>
                  <a:pt x="186" y="152"/>
                </a:lnTo>
                <a:lnTo>
                  <a:pt x="186" y="152"/>
                </a:lnTo>
                <a:lnTo>
                  <a:pt x="197" y="152"/>
                </a:lnTo>
                <a:lnTo>
                  <a:pt x="209" y="155"/>
                </a:lnTo>
                <a:lnTo>
                  <a:pt x="209" y="92"/>
                </a:lnTo>
                <a:lnTo>
                  <a:pt x="105" y="123"/>
                </a:lnTo>
                <a:lnTo>
                  <a:pt x="105" y="224"/>
                </a:lnTo>
                <a:lnTo>
                  <a:pt x="105" y="224"/>
                </a:lnTo>
                <a:lnTo>
                  <a:pt x="105" y="228"/>
                </a:lnTo>
                <a:lnTo>
                  <a:pt x="104" y="232"/>
                </a:lnTo>
                <a:lnTo>
                  <a:pt x="100" y="240"/>
                </a:lnTo>
                <a:lnTo>
                  <a:pt x="93" y="246"/>
                </a:lnTo>
                <a:lnTo>
                  <a:pt x="86" y="250"/>
                </a:lnTo>
                <a:lnTo>
                  <a:pt x="77" y="254"/>
                </a:lnTo>
                <a:lnTo>
                  <a:pt x="68" y="256"/>
                </a:lnTo>
                <a:lnTo>
                  <a:pt x="60" y="258"/>
                </a:lnTo>
                <a:lnTo>
                  <a:pt x="52" y="258"/>
                </a:lnTo>
                <a:lnTo>
                  <a:pt x="52" y="258"/>
                </a:lnTo>
                <a:close/>
                <a:moveTo>
                  <a:pt x="52" y="201"/>
                </a:moveTo>
                <a:lnTo>
                  <a:pt x="52" y="201"/>
                </a:lnTo>
                <a:lnTo>
                  <a:pt x="40" y="202"/>
                </a:lnTo>
                <a:lnTo>
                  <a:pt x="33" y="204"/>
                </a:lnTo>
                <a:lnTo>
                  <a:pt x="27" y="206"/>
                </a:lnTo>
                <a:lnTo>
                  <a:pt x="20" y="209"/>
                </a:lnTo>
                <a:lnTo>
                  <a:pt x="14" y="213"/>
                </a:lnTo>
                <a:lnTo>
                  <a:pt x="12" y="218"/>
                </a:lnTo>
                <a:lnTo>
                  <a:pt x="10" y="224"/>
                </a:lnTo>
                <a:lnTo>
                  <a:pt x="10" y="224"/>
                </a:lnTo>
                <a:lnTo>
                  <a:pt x="12" y="229"/>
                </a:lnTo>
                <a:lnTo>
                  <a:pt x="14" y="235"/>
                </a:lnTo>
                <a:lnTo>
                  <a:pt x="20" y="239"/>
                </a:lnTo>
                <a:lnTo>
                  <a:pt x="27" y="241"/>
                </a:lnTo>
                <a:lnTo>
                  <a:pt x="33" y="244"/>
                </a:lnTo>
                <a:lnTo>
                  <a:pt x="40" y="246"/>
                </a:lnTo>
                <a:lnTo>
                  <a:pt x="52" y="247"/>
                </a:lnTo>
                <a:lnTo>
                  <a:pt x="52" y="247"/>
                </a:lnTo>
                <a:lnTo>
                  <a:pt x="66" y="246"/>
                </a:lnTo>
                <a:lnTo>
                  <a:pt x="73" y="244"/>
                </a:lnTo>
                <a:lnTo>
                  <a:pt x="79" y="241"/>
                </a:lnTo>
                <a:lnTo>
                  <a:pt x="85" y="239"/>
                </a:lnTo>
                <a:lnTo>
                  <a:pt x="90" y="235"/>
                </a:lnTo>
                <a:lnTo>
                  <a:pt x="93" y="229"/>
                </a:lnTo>
                <a:lnTo>
                  <a:pt x="94" y="224"/>
                </a:lnTo>
                <a:lnTo>
                  <a:pt x="94" y="115"/>
                </a:lnTo>
                <a:lnTo>
                  <a:pt x="220" y="77"/>
                </a:lnTo>
                <a:lnTo>
                  <a:pt x="220" y="171"/>
                </a:lnTo>
                <a:lnTo>
                  <a:pt x="212" y="169"/>
                </a:lnTo>
                <a:lnTo>
                  <a:pt x="212" y="169"/>
                </a:lnTo>
                <a:lnTo>
                  <a:pt x="199" y="164"/>
                </a:lnTo>
                <a:lnTo>
                  <a:pt x="186" y="163"/>
                </a:lnTo>
                <a:lnTo>
                  <a:pt x="186" y="163"/>
                </a:lnTo>
                <a:lnTo>
                  <a:pt x="172" y="164"/>
                </a:lnTo>
                <a:lnTo>
                  <a:pt x="166" y="166"/>
                </a:lnTo>
                <a:lnTo>
                  <a:pt x="159" y="169"/>
                </a:lnTo>
                <a:lnTo>
                  <a:pt x="152" y="171"/>
                </a:lnTo>
                <a:lnTo>
                  <a:pt x="148" y="175"/>
                </a:lnTo>
                <a:lnTo>
                  <a:pt x="144" y="181"/>
                </a:lnTo>
                <a:lnTo>
                  <a:pt x="143" y="186"/>
                </a:lnTo>
                <a:lnTo>
                  <a:pt x="143" y="186"/>
                </a:lnTo>
                <a:lnTo>
                  <a:pt x="144" y="191"/>
                </a:lnTo>
                <a:lnTo>
                  <a:pt x="148" y="197"/>
                </a:lnTo>
                <a:lnTo>
                  <a:pt x="152" y="200"/>
                </a:lnTo>
                <a:lnTo>
                  <a:pt x="159" y="204"/>
                </a:lnTo>
                <a:lnTo>
                  <a:pt x="166" y="206"/>
                </a:lnTo>
                <a:lnTo>
                  <a:pt x="172" y="208"/>
                </a:lnTo>
                <a:lnTo>
                  <a:pt x="186" y="209"/>
                </a:lnTo>
                <a:lnTo>
                  <a:pt x="186" y="209"/>
                </a:lnTo>
                <a:lnTo>
                  <a:pt x="198" y="208"/>
                </a:lnTo>
                <a:lnTo>
                  <a:pt x="205" y="206"/>
                </a:lnTo>
                <a:lnTo>
                  <a:pt x="212" y="204"/>
                </a:lnTo>
                <a:lnTo>
                  <a:pt x="218" y="200"/>
                </a:lnTo>
                <a:lnTo>
                  <a:pt x="222" y="197"/>
                </a:lnTo>
                <a:lnTo>
                  <a:pt x="226" y="191"/>
                </a:lnTo>
                <a:lnTo>
                  <a:pt x="228" y="186"/>
                </a:lnTo>
                <a:lnTo>
                  <a:pt x="228" y="20"/>
                </a:lnTo>
                <a:lnTo>
                  <a:pt x="228" y="20"/>
                </a:lnTo>
                <a:lnTo>
                  <a:pt x="226" y="16"/>
                </a:lnTo>
                <a:lnTo>
                  <a:pt x="225" y="13"/>
                </a:lnTo>
                <a:lnTo>
                  <a:pt x="222" y="12"/>
                </a:lnTo>
                <a:lnTo>
                  <a:pt x="218" y="11"/>
                </a:lnTo>
                <a:lnTo>
                  <a:pt x="218" y="11"/>
                </a:lnTo>
                <a:lnTo>
                  <a:pt x="216" y="12"/>
                </a:lnTo>
                <a:lnTo>
                  <a:pt x="93" y="50"/>
                </a:lnTo>
                <a:lnTo>
                  <a:pt x="93" y="50"/>
                </a:lnTo>
                <a:lnTo>
                  <a:pt x="90" y="51"/>
                </a:lnTo>
                <a:lnTo>
                  <a:pt x="89" y="52"/>
                </a:lnTo>
                <a:lnTo>
                  <a:pt x="87" y="55"/>
                </a:lnTo>
                <a:lnTo>
                  <a:pt x="86" y="58"/>
                </a:lnTo>
                <a:lnTo>
                  <a:pt x="86" y="209"/>
                </a:lnTo>
                <a:lnTo>
                  <a:pt x="79" y="206"/>
                </a:lnTo>
                <a:lnTo>
                  <a:pt x="79" y="206"/>
                </a:lnTo>
                <a:lnTo>
                  <a:pt x="66" y="202"/>
                </a:lnTo>
                <a:lnTo>
                  <a:pt x="52" y="201"/>
                </a:lnTo>
                <a:lnTo>
                  <a:pt x="52" y="20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34" name="Freeform 31"/>
          <p:cNvSpPr>
            <a:spLocks noEditPoints="1"/>
          </p:cNvSpPr>
          <p:nvPr/>
        </p:nvSpPr>
        <p:spPr bwMode="auto">
          <a:xfrm>
            <a:off x="2009618" y="998448"/>
            <a:ext cx="404012" cy="294179"/>
          </a:xfrm>
          <a:custGeom>
            <a:cxnLst>
              <a:cxn ang="0">
                <a:pos x="64" y="192"/>
              </a:cxn>
              <a:cxn ang="0">
                <a:pos x="28" y="181"/>
              </a:cxn>
              <a:cxn ang="0">
                <a:pos x="6" y="152"/>
              </a:cxn>
              <a:cxn ang="0">
                <a:pos x="0" y="128"/>
              </a:cxn>
              <a:cxn ang="0">
                <a:pos x="6" y="104"/>
              </a:cxn>
              <a:cxn ang="0">
                <a:pos x="20" y="84"/>
              </a:cxn>
              <a:cxn ang="0">
                <a:pos x="34" y="73"/>
              </a:cxn>
              <a:cxn ang="0">
                <a:pos x="35" y="57"/>
              </a:cxn>
              <a:cxn ang="0">
                <a:pos x="54" y="20"/>
              </a:cxn>
              <a:cxn ang="0">
                <a:pos x="91" y="1"/>
              </a:cxn>
              <a:cxn ang="0">
                <a:pos x="115" y="0"/>
              </a:cxn>
              <a:cxn ang="0">
                <a:pos x="142" y="9"/>
              </a:cxn>
              <a:cxn ang="0">
                <a:pos x="164" y="29"/>
              </a:cxn>
              <a:cxn ang="0">
                <a:pos x="177" y="34"/>
              </a:cxn>
              <a:cxn ang="0">
                <a:pos x="195" y="34"/>
              </a:cxn>
              <a:cxn ang="0">
                <a:pos x="215" y="44"/>
              </a:cxn>
              <a:cxn ang="0">
                <a:pos x="224" y="63"/>
              </a:cxn>
              <a:cxn ang="0">
                <a:pos x="224" y="78"/>
              </a:cxn>
              <a:cxn ang="0">
                <a:pos x="231" y="89"/>
              </a:cxn>
              <a:cxn ang="0">
                <a:pos x="249" y="105"/>
              </a:cxn>
              <a:cxn ang="0">
                <a:pos x="258" y="128"/>
              </a:cxn>
              <a:cxn ang="0">
                <a:pos x="258" y="148"/>
              </a:cxn>
              <a:cxn ang="0">
                <a:pos x="243" y="175"/>
              </a:cxn>
              <a:cxn ang="0">
                <a:pos x="215" y="190"/>
              </a:cxn>
              <a:cxn ang="0">
                <a:pos x="105" y="11"/>
              </a:cxn>
              <a:cxn ang="0">
                <a:pos x="81" y="15"/>
              </a:cxn>
              <a:cxn ang="0">
                <a:pos x="55" y="38"/>
              </a:cxn>
              <a:cxn ang="0">
                <a:pos x="45" y="71"/>
              </a:cxn>
              <a:cxn ang="0">
                <a:pos x="45" y="79"/>
              </a:cxn>
              <a:cxn ang="0">
                <a:pos x="35" y="85"/>
              </a:cxn>
              <a:cxn ang="0">
                <a:pos x="20" y="101"/>
              </a:cxn>
              <a:cxn ang="0">
                <a:pos x="12" y="121"/>
              </a:cxn>
              <a:cxn ang="0">
                <a:pos x="12" y="139"/>
              </a:cxn>
              <a:cxn ang="0">
                <a:pos x="27" y="166"/>
              </a:cxn>
              <a:cxn ang="0">
                <a:pos x="53" y="179"/>
              </a:cxn>
              <a:cxn ang="0">
                <a:pos x="204" y="181"/>
              </a:cxn>
              <a:cxn ang="0">
                <a:pos x="228" y="173"/>
              </a:cxn>
              <a:cxn ang="0">
                <a:pos x="245" y="154"/>
              </a:cxn>
              <a:cxn ang="0">
                <a:pos x="247" y="136"/>
              </a:cxn>
              <a:cxn ang="0">
                <a:pos x="242" y="116"/>
              </a:cxn>
              <a:cxn ang="0">
                <a:pos x="227" y="100"/>
              </a:cxn>
              <a:cxn ang="0">
                <a:pos x="207" y="92"/>
              </a:cxn>
              <a:cxn ang="0">
                <a:pos x="213" y="78"/>
              </a:cxn>
              <a:cxn ang="0">
                <a:pos x="215" y="66"/>
              </a:cxn>
              <a:cxn ang="0">
                <a:pos x="207" y="51"/>
              </a:cxn>
              <a:cxn ang="0">
                <a:pos x="193" y="44"/>
              </a:cxn>
              <a:cxn ang="0">
                <a:pos x="182" y="44"/>
              </a:cxn>
              <a:cxn ang="0">
                <a:pos x="169" y="50"/>
              </a:cxn>
              <a:cxn ang="0">
                <a:pos x="161" y="48"/>
              </a:cxn>
              <a:cxn ang="0">
                <a:pos x="146" y="25"/>
              </a:cxn>
              <a:cxn ang="0">
                <a:pos x="123" y="13"/>
              </a:cxn>
              <a:cxn ang="0">
                <a:pos x="105" y="11"/>
              </a:cxn>
            </a:cxnLst>
            <a:rect b="b" l="0" r="r" t="0"/>
            <a:pathLst>
              <a:path h="192" w="258">
                <a:moveTo>
                  <a:pt x="204" y="192"/>
                </a:moveTo>
                <a:lnTo>
                  <a:pt x="64" y="192"/>
                </a:lnTo>
                <a:lnTo>
                  <a:pt x="64" y="192"/>
                </a:lnTo>
                <a:lnTo>
                  <a:pt x="51" y="190"/>
                </a:lnTo>
                <a:lnTo>
                  <a:pt x="39" y="186"/>
                </a:lnTo>
                <a:lnTo>
                  <a:pt x="28" y="181"/>
                </a:lnTo>
                <a:lnTo>
                  <a:pt x="19" y="173"/>
                </a:lnTo>
                <a:lnTo>
                  <a:pt x="11" y="163"/>
                </a:lnTo>
                <a:lnTo>
                  <a:pt x="6" y="152"/>
                </a:lnTo>
                <a:lnTo>
                  <a:pt x="1" y="142"/>
                </a:lnTo>
                <a:lnTo>
                  <a:pt x="0" y="128"/>
                </a:lnTo>
                <a:lnTo>
                  <a:pt x="0" y="128"/>
                </a:lnTo>
                <a:lnTo>
                  <a:pt x="1" y="120"/>
                </a:lnTo>
                <a:lnTo>
                  <a:pt x="3" y="112"/>
                </a:lnTo>
                <a:lnTo>
                  <a:pt x="6" y="104"/>
                </a:lnTo>
                <a:lnTo>
                  <a:pt x="10" y="96"/>
                </a:lnTo>
                <a:lnTo>
                  <a:pt x="15" y="89"/>
                </a:lnTo>
                <a:lnTo>
                  <a:pt x="20" y="84"/>
                </a:lnTo>
                <a:lnTo>
                  <a:pt x="27" y="78"/>
                </a:lnTo>
                <a:lnTo>
                  <a:pt x="34" y="73"/>
                </a:lnTo>
                <a:lnTo>
                  <a:pt x="34" y="73"/>
                </a:lnTo>
                <a:lnTo>
                  <a:pt x="34" y="71"/>
                </a:lnTo>
                <a:lnTo>
                  <a:pt x="34" y="71"/>
                </a:lnTo>
                <a:lnTo>
                  <a:pt x="35" y="57"/>
                </a:lnTo>
                <a:lnTo>
                  <a:pt x="39" y="43"/>
                </a:lnTo>
                <a:lnTo>
                  <a:pt x="46" y="31"/>
                </a:lnTo>
                <a:lnTo>
                  <a:pt x="54" y="20"/>
                </a:lnTo>
                <a:lnTo>
                  <a:pt x="65" y="12"/>
                </a:lnTo>
                <a:lnTo>
                  <a:pt x="77" y="5"/>
                </a:lnTo>
                <a:lnTo>
                  <a:pt x="91" y="1"/>
                </a:lnTo>
                <a:lnTo>
                  <a:pt x="105" y="0"/>
                </a:lnTo>
                <a:lnTo>
                  <a:pt x="105" y="0"/>
                </a:lnTo>
                <a:lnTo>
                  <a:pt x="115" y="0"/>
                </a:lnTo>
                <a:lnTo>
                  <a:pt x="124" y="2"/>
                </a:lnTo>
                <a:lnTo>
                  <a:pt x="134" y="5"/>
                </a:lnTo>
                <a:lnTo>
                  <a:pt x="142" y="9"/>
                </a:lnTo>
                <a:lnTo>
                  <a:pt x="150" y="16"/>
                </a:lnTo>
                <a:lnTo>
                  <a:pt x="157" y="21"/>
                </a:lnTo>
                <a:lnTo>
                  <a:pt x="164" y="29"/>
                </a:lnTo>
                <a:lnTo>
                  <a:pt x="168" y="38"/>
                </a:lnTo>
                <a:lnTo>
                  <a:pt x="168" y="38"/>
                </a:lnTo>
                <a:lnTo>
                  <a:pt x="177" y="34"/>
                </a:lnTo>
                <a:lnTo>
                  <a:pt x="188" y="32"/>
                </a:lnTo>
                <a:lnTo>
                  <a:pt x="188" y="32"/>
                </a:lnTo>
                <a:lnTo>
                  <a:pt x="195" y="34"/>
                </a:lnTo>
                <a:lnTo>
                  <a:pt x="203" y="35"/>
                </a:lnTo>
                <a:lnTo>
                  <a:pt x="208" y="39"/>
                </a:lnTo>
                <a:lnTo>
                  <a:pt x="215" y="44"/>
                </a:lnTo>
                <a:lnTo>
                  <a:pt x="219" y="50"/>
                </a:lnTo>
                <a:lnTo>
                  <a:pt x="223" y="57"/>
                </a:lnTo>
                <a:lnTo>
                  <a:pt x="224" y="63"/>
                </a:lnTo>
                <a:lnTo>
                  <a:pt x="226" y="71"/>
                </a:lnTo>
                <a:lnTo>
                  <a:pt x="226" y="71"/>
                </a:lnTo>
                <a:lnTo>
                  <a:pt x="224" y="78"/>
                </a:lnTo>
                <a:lnTo>
                  <a:pt x="223" y="85"/>
                </a:lnTo>
                <a:lnTo>
                  <a:pt x="223" y="85"/>
                </a:lnTo>
                <a:lnTo>
                  <a:pt x="231" y="89"/>
                </a:lnTo>
                <a:lnTo>
                  <a:pt x="238" y="93"/>
                </a:lnTo>
                <a:lnTo>
                  <a:pt x="243" y="98"/>
                </a:lnTo>
                <a:lnTo>
                  <a:pt x="249" y="105"/>
                </a:lnTo>
                <a:lnTo>
                  <a:pt x="253" y="112"/>
                </a:lnTo>
                <a:lnTo>
                  <a:pt x="255" y="120"/>
                </a:lnTo>
                <a:lnTo>
                  <a:pt x="258" y="128"/>
                </a:lnTo>
                <a:lnTo>
                  <a:pt x="258" y="136"/>
                </a:lnTo>
                <a:lnTo>
                  <a:pt x="258" y="136"/>
                </a:lnTo>
                <a:lnTo>
                  <a:pt x="258" y="148"/>
                </a:lnTo>
                <a:lnTo>
                  <a:pt x="254" y="158"/>
                </a:lnTo>
                <a:lnTo>
                  <a:pt x="249" y="167"/>
                </a:lnTo>
                <a:lnTo>
                  <a:pt x="243" y="175"/>
                </a:lnTo>
                <a:lnTo>
                  <a:pt x="235" y="182"/>
                </a:lnTo>
                <a:lnTo>
                  <a:pt x="226" y="187"/>
                </a:lnTo>
                <a:lnTo>
                  <a:pt x="215" y="190"/>
                </a:lnTo>
                <a:lnTo>
                  <a:pt x="204" y="192"/>
                </a:lnTo>
                <a:lnTo>
                  <a:pt x="204" y="192"/>
                </a:lnTo>
                <a:close/>
                <a:moveTo>
                  <a:pt x="105" y="11"/>
                </a:moveTo>
                <a:lnTo>
                  <a:pt x="105" y="11"/>
                </a:lnTo>
                <a:lnTo>
                  <a:pt x="93" y="12"/>
                </a:lnTo>
                <a:lnTo>
                  <a:pt x="81" y="15"/>
                </a:lnTo>
                <a:lnTo>
                  <a:pt x="72" y="21"/>
                </a:lnTo>
                <a:lnTo>
                  <a:pt x="62" y="28"/>
                </a:lnTo>
                <a:lnTo>
                  <a:pt x="55" y="38"/>
                </a:lnTo>
                <a:lnTo>
                  <a:pt x="49" y="47"/>
                </a:lnTo>
                <a:lnTo>
                  <a:pt x="46" y="59"/>
                </a:lnTo>
                <a:lnTo>
                  <a:pt x="45" y="71"/>
                </a:lnTo>
                <a:lnTo>
                  <a:pt x="45" y="71"/>
                </a:lnTo>
                <a:lnTo>
                  <a:pt x="45" y="75"/>
                </a:lnTo>
                <a:lnTo>
                  <a:pt x="45" y="79"/>
                </a:lnTo>
                <a:lnTo>
                  <a:pt x="42" y="81"/>
                </a:lnTo>
                <a:lnTo>
                  <a:pt x="42" y="81"/>
                </a:lnTo>
                <a:lnTo>
                  <a:pt x="35" y="85"/>
                </a:lnTo>
                <a:lnTo>
                  <a:pt x="30" y="89"/>
                </a:lnTo>
                <a:lnTo>
                  <a:pt x="24" y="94"/>
                </a:lnTo>
                <a:lnTo>
                  <a:pt x="20" y="101"/>
                </a:lnTo>
                <a:lnTo>
                  <a:pt x="16" y="106"/>
                </a:lnTo>
                <a:lnTo>
                  <a:pt x="14" y="113"/>
                </a:lnTo>
                <a:lnTo>
                  <a:pt x="12" y="121"/>
                </a:lnTo>
                <a:lnTo>
                  <a:pt x="11" y="128"/>
                </a:lnTo>
                <a:lnTo>
                  <a:pt x="11" y="128"/>
                </a:lnTo>
                <a:lnTo>
                  <a:pt x="12" y="139"/>
                </a:lnTo>
                <a:lnTo>
                  <a:pt x="16" y="148"/>
                </a:lnTo>
                <a:lnTo>
                  <a:pt x="20" y="158"/>
                </a:lnTo>
                <a:lnTo>
                  <a:pt x="27" y="166"/>
                </a:lnTo>
                <a:lnTo>
                  <a:pt x="35" y="171"/>
                </a:lnTo>
                <a:lnTo>
                  <a:pt x="43" y="177"/>
                </a:lnTo>
                <a:lnTo>
                  <a:pt x="53" y="179"/>
                </a:lnTo>
                <a:lnTo>
                  <a:pt x="64" y="181"/>
                </a:lnTo>
                <a:lnTo>
                  <a:pt x="204" y="181"/>
                </a:lnTo>
                <a:lnTo>
                  <a:pt x="204" y="181"/>
                </a:lnTo>
                <a:lnTo>
                  <a:pt x="212" y="179"/>
                </a:lnTo>
                <a:lnTo>
                  <a:pt x="220" y="177"/>
                </a:lnTo>
                <a:lnTo>
                  <a:pt x="228" y="173"/>
                </a:lnTo>
                <a:lnTo>
                  <a:pt x="235" y="167"/>
                </a:lnTo>
                <a:lnTo>
                  <a:pt x="240" y="162"/>
                </a:lnTo>
                <a:lnTo>
                  <a:pt x="245" y="154"/>
                </a:lnTo>
                <a:lnTo>
                  <a:pt x="247" y="146"/>
                </a:lnTo>
                <a:lnTo>
                  <a:pt x="247" y="136"/>
                </a:lnTo>
                <a:lnTo>
                  <a:pt x="247" y="136"/>
                </a:lnTo>
                <a:lnTo>
                  <a:pt x="247" y="129"/>
                </a:lnTo>
                <a:lnTo>
                  <a:pt x="246" y="123"/>
                </a:lnTo>
                <a:lnTo>
                  <a:pt x="242" y="116"/>
                </a:lnTo>
                <a:lnTo>
                  <a:pt x="238" y="109"/>
                </a:lnTo>
                <a:lnTo>
                  <a:pt x="234" y="104"/>
                </a:lnTo>
                <a:lnTo>
                  <a:pt x="227" y="100"/>
                </a:lnTo>
                <a:lnTo>
                  <a:pt x="222" y="96"/>
                </a:lnTo>
                <a:lnTo>
                  <a:pt x="213" y="94"/>
                </a:lnTo>
                <a:lnTo>
                  <a:pt x="207" y="92"/>
                </a:lnTo>
                <a:lnTo>
                  <a:pt x="211" y="86"/>
                </a:lnTo>
                <a:lnTo>
                  <a:pt x="211" y="86"/>
                </a:lnTo>
                <a:lnTo>
                  <a:pt x="213" y="78"/>
                </a:lnTo>
                <a:lnTo>
                  <a:pt x="215" y="71"/>
                </a:lnTo>
                <a:lnTo>
                  <a:pt x="215" y="71"/>
                </a:lnTo>
                <a:lnTo>
                  <a:pt x="215" y="66"/>
                </a:lnTo>
                <a:lnTo>
                  <a:pt x="212" y="61"/>
                </a:lnTo>
                <a:lnTo>
                  <a:pt x="211" y="55"/>
                </a:lnTo>
                <a:lnTo>
                  <a:pt x="207" y="51"/>
                </a:lnTo>
                <a:lnTo>
                  <a:pt x="203" y="48"/>
                </a:lnTo>
                <a:lnTo>
                  <a:pt x="199" y="46"/>
                </a:lnTo>
                <a:lnTo>
                  <a:pt x="193" y="44"/>
                </a:lnTo>
                <a:lnTo>
                  <a:pt x="188" y="43"/>
                </a:lnTo>
                <a:lnTo>
                  <a:pt x="188" y="43"/>
                </a:lnTo>
                <a:lnTo>
                  <a:pt x="182" y="44"/>
                </a:lnTo>
                <a:lnTo>
                  <a:pt x="178" y="46"/>
                </a:lnTo>
                <a:lnTo>
                  <a:pt x="173" y="47"/>
                </a:lnTo>
                <a:lnTo>
                  <a:pt x="169" y="50"/>
                </a:lnTo>
                <a:lnTo>
                  <a:pt x="164" y="55"/>
                </a:lnTo>
                <a:lnTo>
                  <a:pt x="161" y="48"/>
                </a:lnTo>
                <a:lnTo>
                  <a:pt x="161" y="48"/>
                </a:lnTo>
                <a:lnTo>
                  <a:pt x="157" y="40"/>
                </a:lnTo>
                <a:lnTo>
                  <a:pt x="151" y="32"/>
                </a:lnTo>
                <a:lnTo>
                  <a:pt x="146" y="25"/>
                </a:lnTo>
                <a:lnTo>
                  <a:pt x="139" y="20"/>
                </a:lnTo>
                <a:lnTo>
                  <a:pt x="131" y="16"/>
                </a:lnTo>
                <a:lnTo>
                  <a:pt x="123" y="13"/>
                </a:lnTo>
                <a:lnTo>
                  <a:pt x="114" y="11"/>
                </a:lnTo>
                <a:lnTo>
                  <a:pt x="105" y="11"/>
                </a:lnTo>
                <a:lnTo>
                  <a:pt x="105"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35" name="Freeform 32"/>
          <p:cNvSpPr>
            <a:spLocks noEditPoints="1"/>
          </p:cNvSpPr>
          <p:nvPr/>
        </p:nvSpPr>
        <p:spPr bwMode="auto">
          <a:xfrm>
            <a:off x="2845828" y="1003047"/>
            <a:ext cx="333547" cy="326356"/>
          </a:xfrm>
          <a:custGeom>
            <a:cxnLst>
              <a:cxn ang="0">
                <a:pos x="108" y="215"/>
              </a:cxn>
              <a:cxn ang="0">
                <a:pos x="104" y="214"/>
              </a:cxn>
              <a:cxn ang="0">
                <a:pos x="96" y="210"/>
              </a:cxn>
              <a:cxn ang="0">
                <a:pos x="93" y="200"/>
              </a:cxn>
              <a:cxn ang="0">
                <a:pos x="15" y="122"/>
              </a:cxn>
              <a:cxn ang="0">
                <a:pos x="9" y="122"/>
              </a:cxn>
              <a:cxn ang="0">
                <a:pos x="3" y="115"/>
              </a:cxn>
              <a:cxn ang="0">
                <a:pos x="1" y="111"/>
              </a:cxn>
              <a:cxn ang="0">
                <a:pos x="1" y="102"/>
              </a:cxn>
              <a:cxn ang="0">
                <a:pos x="8" y="95"/>
              </a:cxn>
              <a:cxn ang="0">
                <a:pos x="193" y="2"/>
              </a:cxn>
              <a:cxn ang="0">
                <a:pos x="200" y="0"/>
              </a:cxn>
              <a:cxn ang="0">
                <a:pos x="205" y="2"/>
              </a:cxn>
              <a:cxn ang="0">
                <a:pos x="210" y="5"/>
              </a:cxn>
              <a:cxn ang="0">
                <a:pos x="214" y="13"/>
              </a:cxn>
              <a:cxn ang="0">
                <a:pos x="213" y="22"/>
              </a:cxn>
              <a:cxn ang="0">
                <a:pos x="120" y="207"/>
              </a:cxn>
              <a:cxn ang="0">
                <a:pos x="115" y="213"/>
              </a:cxn>
              <a:cxn ang="0">
                <a:pos x="108" y="215"/>
              </a:cxn>
              <a:cxn ang="0">
                <a:pos x="200" y="11"/>
              </a:cxn>
              <a:cxn ang="0">
                <a:pos x="198" y="11"/>
              </a:cxn>
              <a:cxn ang="0">
                <a:pos x="13" y="104"/>
              </a:cxn>
              <a:cxn ang="0">
                <a:pos x="11" y="109"/>
              </a:cxn>
              <a:cxn ang="0">
                <a:pos x="12" y="111"/>
              </a:cxn>
              <a:cxn ang="0">
                <a:pos x="104" y="111"/>
              </a:cxn>
              <a:cxn ang="0">
                <a:pos x="104" y="200"/>
              </a:cxn>
              <a:cxn ang="0">
                <a:pos x="106" y="204"/>
              </a:cxn>
              <a:cxn ang="0">
                <a:pos x="108" y="204"/>
              </a:cxn>
              <a:cxn ang="0">
                <a:pos x="109" y="203"/>
              </a:cxn>
              <a:cxn ang="0">
                <a:pos x="204" y="17"/>
              </a:cxn>
              <a:cxn ang="0">
                <a:pos x="204" y="14"/>
              </a:cxn>
              <a:cxn ang="0">
                <a:pos x="202" y="13"/>
              </a:cxn>
              <a:cxn ang="0">
                <a:pos x="200" y="11"/>
              </a:cxn>
            </a:cxnLst>
            <a:rect b="b" l="0" r="r" t="0"/>
            <a:pathLst>
              <a:path h="215" w="214">
                <a:moveTo>
                  <a:pt x="108" y="215"/>
                </a:moveTo>
                <a:lnTo>
                  <a:pt x="108" y="215"/>
                </a:lnTo>
                <a:lnTo>
                  <a:pt x="104" y="214"/>
                </a:lnTo>
                <a:lnTo>
                  <a:pt x="104" y="214"/>
                </a:lnTo>
                <a:lnTo>
                  <a:pt x="100" y="213"/>
                </a:lnTo>
                <a:lnTo>
                  <a:pt x="96" y="210"/>
                </a:lnTo>
                <a:lnTo>
                  <a:pt x="93" y="204"/>
                </a:lnTo>
                <a:lnTo>
                  <a:pt x="93" y="200"/>
                </a:lnTo>
                <a:lnTo>
                  <a:pt x="93" y="122"/>
                </a:lnTo>
                <a:lnTo>
                  <a:pt x="15" y="122"/>
                </a:lnTo>
                <a:lnTo>
                  <a:pt x="15" y="122"/>
                </a:lnTo>
                <a:lnTo>
                  <a:pt x="9" y="122"/>
                </a:lnTo>
                <a:lnTo>
                  <a:pt x="5" y="119"/>
                </a:lnTo>
                <a:lnTo>
                  <a:pt x="3" y="115"/>
                </a:lnTo>
                <a:lnTo>
                  <a:pt x="1" y="111"/>
                </a:lnTo>
                <a:lnTo>
                  <a:pt x="1" y="111"/>
                </a:lnTo>
                <a:lnTo>
                  <a:pt x="0" y="106"/>
                </a:lnTo>
                <a:lnTo>
                  <a:pt x="1" y="102"/>
                </a:lnTo>
                <a:lnTo>
                  <a:pt x="4" y="98"/>
                </a:lnTo>
                <a:lnTo>
                  <a:pt x="8" y="95"/>
                </a:lnTo>
                <a:lnTo>
                  <a:pt x="193" y="2"/>
                </a:lnTo>
                <a:lnTo>
                  <a:pt x="193" y="2"/>
                </a:lnTo>
                <a:lnTo>
                  <a:pt x="196" y="0"/>
                </a:lnTo>
                <a:lnTo>
                  <a:pt x="200" y="0"/>
                </a:lnTo>
                <a:lnTo>
                  <a:pt x="200" y="0"/>
                </a:lnTo>
                <a:lnTo>
                  <a:pt x="205" y="2"/>
                </a:lnTo>
                <a:lnTo>
                  <a:pt x="210" y="5"/>
                </a:lnTo>
                <a:lnTo>
                  <a:pt x="210" y="5"/>
                </a:lnTo>
                <a:lnTo>
                  <a:pt x="213" y="9"/>
                </a:lnTo>
                <a:lnTo>
                  <a:pt x="214" y="13"/>
                </a:lnTo>
                <a:lnTo>
                  <a:pt x="214" y="18"/>
                </a:lnTo>
                <a:lnTo>
                  <a:pt x="213" y="22"/>
                </a:lnTo>
                <a:lnTo>
                  <a:pt x="120" y="207"/>
                </a:lnTo>
                <a:lnTo>
                  <a:pt x="120" y="207"/>
                </a:lnTo>
                <a:lnTo>
                  <a:pt x="119" y="210"/>
                </a:lnTo>
                <a:lnTo>
                  <a:pt x="115" y="213"/>
                </a:lnTo>
                <a:lnTo>
                  <a:pt x="112" y="214"/>
                </a:lnTo>
                <a:lnTo>
                  <a:pt x="108" y="215"/>
                </a:lnTo>
                <a:lnTo>
                  <a:pt x="108" y="215"/>
                </a:lnTo>
                <a:close/>
                <a:moveTo>
                  <a:pt x="200" y="11"/>
                </a:moveTo>
                <a:lnTo>
                  <a:pt x="200" y="11"/>
                </a:lnTo>
                <a:lnTo>
                  <a:pt x="198" y="11"/>
                </a:lnTo>
                <a:lnTo>
                  <a:pt x="13" y="104"/>
                </a:lnTo>
                <a:lnTo>
                  <a:pt x="13" y="104"/>
                </a:lnTo>
                <a:lnTo>
                  <a:pt x="12" y="106"/>
                </a:lnTo>
                <a:lnTo>
                  <a:pt x="11" y="109"/>
                </a:lnTo>
                <a:lnTo>
                  <a:pt x="11" y="109"/>
                </a:lnTo>
                <a:lnTo>
                  <a:pt x="12" y="111"/>
                </a:lnTo>
                <a:lnTo>
                  <a:pt x="15" y="111"/>
                </a:lnTo>
                <a:lnTo>
                  <a:pt x="104" y="111"/>
                </a:lnTo>
                <a:lnTo>
                  <a:pt x="104" y="200"/>
                </a:lnTo>
                <a:lnTo>
                  <a:pt x="104" y="200"/>
                </a:lnTo>
                <a:lnTo>
                  <a:pt x="104" y="203"/>
                </a:lnTo>
                <a:lnTo>
                  <a:pt x="106" y="204"/>
                </a:lnTo>
                <a:lnTo>
                  <a:pt x="106" y="204"/>
                </a:lnTo>
                <a:lnTo>
                  <a:pt x="108" y="204"/>
                </a:lnTo>
                <a:lnTo>
                  <a:pt x="108" y="204"/>
                </a:lnTo>
                <a:lnTo>
                  <a:pt x="109" y="203"/>
                </a:lnTo>
                <a:lnTo>
                  <a:pt x="111" y="202"/>
                </a:lnTo>
                <a:lnTo>
                  <a:pt x="204" y="17"/>
                </a:lnTo>
                <a:lnTo>
                  <a:pt x="204" y="17"/>
                </a:lnTo>
                <a:lnTo>
                  <a:pt x="204" y="14"/>
                </a:lnTo>
                <a:lnTo>
                  <a:pt x="202" y="13"/>
                </a:lnTo>
                <a:lnTo>
                  <a:pt x="202" y="13"/>
                </a:lnTo>
                <a:lnTo>
                  <a:pt x="200" y="11"/>
                </a:lnTo>
                <a:lnTo>
                  <a:pt x="200"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36" name="Freeform 33"/>
          <p:cNvSpPr>
            <a:spLocks noEditPoints="1"/>
          </p:cNvSpPr>
          <p:nvPr/>
        </p:nvSpPr>
        <p:spPr bwMode="auto">
          <a:xfrm>
            <a:off x="5274601" y="952483"/>
            <a:ext cx="375825" cy="386109"/>
          </a:xfrm>
          <a:custGeom>
            <a:cxnLst>
              <a:cxn ang="0">
                <a:pos x="57" y="251"/>
              </a:cxn>
              <a:cxn ang="0">
                <a:pos x="50" y="250"/>
              </a:cxn>
              <a:cxn ang="0">
                <a:pos x="43" y="242"/>
              </a:cxn>
              <a:cxn ang="0">
                <a:pos x="42" y="236"/>
              </a:cxn>
              <a:cxn ang="0">
                <a:pos x="46" y="226"/>
              </a:cxn>
              <a:cxn ang="0">
                <a:pos x="57" y="222"/>
              </a:cxn>
              <a:cxn ang="0">
                <a:pos x="97" y="119"/>
              </a:cxn>
              <a:cxn ang="0">
                <a:pos x="8" y="30"/>
              </a:cxn>
              <a:cxn ang="0">
                <a:pos x="0" y="18"/>
              </a:cxn>
              <a:cxn ang="0">
                <a:pos x="0" y="15"/>
              </a:cxn>
              <a:cxn ang="0">
                <a:pos x="5" y="4"/>
              </a:cxn>
              <a:cxn ang="0">
                <a:pos x="19" y="0"/>
              </a:cxn>
              <a:cxn ang="0">
                <a:pos x="223" y="0"/>
              </a:cxn>
              <a:cxn ang="0">
                <a:pos x="236" y="4"/>
              </a:cxn>
              <a:cxn ang="0">
                <a:pos x="242" y="15"/>
              </a:cxn>
              <a:cxn ang="0">
                <a:pos x="242" y="18"/>
              </a:cxn>
              <a:cxn ang="0">
                <a:pos x="233" y="30"/>
              </a:cxn>
              <a:cxn ang="0">
                <a:pos x="144" y="222"/>
              </a:cxn>
              <a:cxn ang="0">
                <a:pos x="185" y="222"/>
              </a:cxn>
              <a:cxn ang="0">
                <a:pos x="196" y="226"/>
              </a:cxn>
              <a:cxn ang="0">
                <a:pos x="200" y="236"/>
              </a:cxn>
              <a:cxn ang="0">
                <a:pos x="198" y="242"/>
              </a:cxn>
              <a:cxn ang="0">
                <a:pos x="190" y="250"/>
              </a:cxn>
              <a:cxn ang="0">
                <a:pos x="185" y="251"/>
              </a:cxn>
              <a:cxn ang="0">
                <a:pos x="57" y="232"/>
              </a:cxn>
              <a:cxn ang="0">
                <a:pos x="52" y="236"/>
              </a:cxn>
              <a:cxn ang="0">
                <a:pos x="54" y="239"/>
              </a:cxn>
              <a:cxn ang="0">
                <a:pos x="185" y="240"/>
              </a:cxn>
              <a:cxn ang="0">
                <a:pos x="188" y="239"/>
              </a:cxn>
              <a:cxn ang="0">
                <a:pos x="189" y="236"/>
              </a:cxn>
              <a:cxn ang="0">
                <a:pos x="185" y="232"/>
              </a:cxn>
              <a:cxn ang="0">
                <a:pos x="133" y="115"/>
              </a:cxn>
              <a:cxn ang="0">
                <a:pos x="227" y="22"/>
              </a:cxn>
              <a:cxn ang="0">
                <a:pos x="231" y="15"/>
              </a:cxn>
              <a:cxn ang="0">
                <a:pos x="229" y="14"/>
              </a:cxn>
              <a:cxn ang="0">
                <a:pos x="223" y="11"/>
              </a:cxn>
              <a:cxn ang="0">
                <a:pos x="19" y="11"/>
              </a:cxn>
              <a:cxn ang="0">
                <a:pos x="11" y="14"/>
              </a:cxn>
              <a:cxn ang="0">
                <a:pos x="11" y="15"/>
              </a:cxn>
              <a:cxn ang="0">
                <a:pos x="15" y="22"/>
              </a:cxn>
              <a:cxn ang="0">
                <a:pos x="108" y="232"/>
              </a:cxn>
            </a:cxnLst>
            <a:rect b="b" l="0" r="r" t="0"/>
            <a:pathLst>
              <a:path h="251" w="241">
                <a:moveTo>
                  <a:pt x="185" y="251"/>
                </a:moveTo>
                <a:lnTo>
                  <a:pt x="57" y="251"/>
                </a:lnTo>
                <a:lnTo>
                  <a:pt x="57" y="251"/>
                </a:lnTo>
                <a:lnTo>
                  <a:pt x="50" y="250"/>
                </a:lnTo>
                <a:lnTo>
                  <a:pt x="46" y="247"/>
                </a:lnTo>
                <a:lnTo>
                  <a:pt x="43" y="242"/>
                </a:lnTo>
                <a:lnTo>
                  <a:pt x="42" y="236"/>
                </a:lnTo>
                <a:lnTo>
                  <a:pt x="42" y="236"/>
                </a:lnTo>
                <a:lnTo>
                  <a:pt x="43" y="231"/>
                </a:lnTo>
                <a:lnTo>
                  <a:pt x="46" y="226"/>
                </a:lnTo>
                <a:lnTo>
                  <a:pt x="50" y="223"/>
                </a:lnTo>
                <a:lnTo>
                  <a:pt x="57" y="222"/>
                </a:lnTo>
                <a:lnTo>
                  <a:pt x="97" y="222"/>
                </a:lnTo>
                <a:lnTo>
                  <a:pt x="97" y="119"/>
                </a:lnTo>
                <a:lnTo>
                  <a:pt x="8" y="30"/>
                </a:lnTo>
                <a:lnTo>
                  <a:pt x="8" y="30"/>
                </a:lnTo>
                <a:lnTo>
                  <a:pt x="1" y="22"/>
                </a:lnTo>
                <a:lnTo>
                  <a:pt x="0" y="18"/>
                </a:lnTo>
                <a:lnTo>
                  <a:pt x="0" y="15"/>
                </a:lnTo>
                <a:lnTo>
                  <a:pt x="0" y="15"/>
                </a:lnTo>
                <a:lnTo>
                  <a:pt x="1" y="8"/>
                </a:lnTo>
                <a:lnTo>
                  <a:pt x="5" y="4"/>
                </a:lnTo>
                <a:lnTo>
                  <a:pt x="11" y="1"/>
                </a:lnTo>
                <a:lnTo>
                  <a:pt x="19" y="0"/>
                </a:lnTo>
                <a:lnTo>
                  <a:pt x="223" y="0"/>
                </a:lnTo>
                <a:lnTo>
                  <a:pt x="223" y="0"/>
                </a:lnTo>
                <a:lnTo>
                  <a:pt x="231" y="1"/>
                </a:lnTo>
                <a:lnTo>
                  <a:pt x="236" y="4"/>
                </a:lnTo>
                <a:lnTo>
                  <a:pt x="240" y="8"/>
                </a:lnTo>
                <a:lnTo>
                  <a:pt x="242" y="15"/>
                </a:lnTo>
                <a:lnTo>
                  <a:pt x="242" y="15"/>
                </a:lnTo>
                <a:lnTo>
                  <a:pt x="242" y="18"/>
                </a:lnTo>
                <a:lnTo>
                  <a:pt x="240" y="22"/>
                </a:lnTo>
                <a:lnTo>
                  <a:pt x="233" y="30"/>
                </a:lnTo>
                <a:lnTo>
                  <a:pt x="144" y="119"/>
                </a:lnTo>
                <a:lnTo>
                  <a:pt x="144" y="222"/>
                </a:lnTo>
                <a:lnTo>
                  <a:pt x="185" y="222"/>
                </a:lnTo>
                <a:lnTo>
                  <a:pt x="185" y="222"/>
                </a:lnTo>
                <a:lnTo>
                  <a:pt x="190" y="223"/>
                </a:lnTo>
                <a:lnTo>
                  <a:pt x="196" y="226"/>
                </a:lnTo>
                <a:lnTo>
                  <a:pt x="198" y="231"/>
                </a:lnTo>
                <a:lnTo>
                  <a:pt x="200" y="236"/>
                </a:lnTo>
                <a:lnTo>
                  <a:pt x="200" y="236"/>
                </a:lnTo>
                <a:lnTo>
                  <a:pt x="198" y="242"/>
                </a:lnTo>
                <a:lnTo>
                  <a:pt x="196" y="247"/>
                </a:lnTo>
                <a:lnTo>
                  <a:pt x="190" y="250"/>
                </a:lnTo>
                <a:lnTo>
                  <a:pt x="185" y="251"/>
                </a:lnTo>
                <a:lnTo>
                  <a:pt x="185" y="251"/>
                </a:lnTo>
                <a:close/>
                <a:moveTo>
                  <a:pt x="57" y="232"/>
                </a:moveTo>
                <a:lnTo>
                  <a:pt x="57" y="232"/>
                </a:lnTo>
                <a:lnTo>
                  <a:pt x="54" y="234"/>
                </a:lnTo>
                <a:lnTo>
                  <a:pt x="52" y="236"/>
                </a:lnTo>
                <a:lnTo>
                  <a:pt x="52" y="236"/>
                </a:lnTo>
                <a:lnTo>
                  <a:pt x="54" y="239"/>
                </a:lnTo>
                <a:lnTo>
                  <a:pt x="57" y="240"/>
                </a:lnTo>
                <a:lnTo>
                  <a:pt x="185" y="240"/>
                </a:lnTo>
                <a:lnTo>
                  <a:pt x="185" y="240"/>
                </a:lnTo>
                <a:lnTo>
                  <a:pt x="188" y="239"/>
                </a:lnTo>
                <a:lnTo>
                  <a:pt x="189" y="236"/>
                </a:lnTo>
                <a:lnTo>
                  <a:pt x="189" y="236"/>
                </a:lnTo>
                <a:lnTo>
                  <a:pt x="188" y="234"/>
                </a:lnTo>
                <a:lnTo>
                  <a:pt x="185" y="232"/>
                </a:lnTo>
                <a:lnTo>
                  <a:pt x="133" y="232"/>
                </a:lnTo>
                <a:lnTo>
                  <a:pt x="133" y="115"/>
                </a:lnTo>
                <a:lnTo>
                  <a:pt x="227" y="22"/>
                </a:lnTo>
                <a:lnTo>
                  <a:pt x="227" y="22"/>
                </a:lnTo>
                <a:lnTo>
                  <a:pt x="231" y="16"/>
                </a:lnTo>
                <a:lnTo>
                  <a:pt x="231" y="15"/>
                </a:lnTo>
                <a:lnTo>
                  <a:pt x="231" y="15"/>
                </a:lnTo>
                <a:lnTo>
                  <a:pt x="229" y="14"/>
                </a:lnTo>
                <a:lnTo>
                  <a:pt x="228" y="12"/>
                </a:lnTo>
                <a:lnTo>
                  <a:pt x="223" y="11"/>
                </a:lnTo>
                <a:lnTo>
                  <a:pt x="19" y="11"/>
                </a:lnTo>
                <a:lnTo>
                  <a:pt x="19" y="11"/>
                </a:lnTo>
                <a:lnTo>
                  <a:pt x="13" y="12"/>
                </a:lnTo>
                <a:lnTo>
                  <a:pt x="11" y="14"/>
                </a:lnTo>
                <a:lnTo>
                  <a:pt x="11" y="15"/>
                </a:lnTo>
                <a:lnTo>
                  <a:pt x="11" y="15"/>
                </a:lnTo>
                <a:lnTo>
                  <a:pt x="11" y="16"/>
                </a:lnTo>
                <a:lnTo>
                  <a:pt x="15" y="22"/>
                </a:lnTo>
                <a:lnTo>
                  <a:pt x="108" y="115"/>
                </a:lnTo>
                <a:lnTo>
                  <a:pt x="108" y="232"/>
                </a:lnTo>
                <a:lnTo>
                  <a:pt x="57" y="232"/>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37" name="Freeform 34"/>
          <p:cNvSpPr>
            <a:spLocks noEditPoints="1"/>
          </p:cNvSpPr>
          <p:nvPr/>
        </p:nvSpPr>
        <p:spPr bwMode="auto">
          <a:xfrm>
            <a:off x="6063836" y="966274"/>
            <a:ext cx="394616" cy="335549"/>
          </a:xfrm>
          <a:custGeom>
            <a:cxnLst>
              <a:cxn ang="0">
                <a:pos x="126" y="217"/>
              </a:cxn>
              <a:cxn ang="0">
                <a:pos x="116" y="213"/>
              </a:cxn>
              <a:cxn ang="0">
                <a:pos x="33" y="132"/>
              </a:cxn>
              <a:cxn ang="0">
                <a:pos x="16" y="113"/>
              </a:cxn>
              <a:cxn ang="0">
                <a:pos x="6" y="93"/>
              </a:cxn>
              <a:cxn ang="0">
                <a:pos x="0" y="68"/>
              </a:cxn>
              <a:cxn ang="0">
                <a:pos x="1" y="54"/>
              </a:cxn>
              <a:cxn ang="0">
                <a:pos x="11" y="28"/>
              </a:cxn>
              <a:cxn ang="0">
                <a:pos x="30" y="10"/>
              </a:cxn>
              <a:cxn ang="0">
                <a:pos x="54" y="1"/>
              </a:cxn>
              <a:cxn ang="0">
                <a:pos x="70" y="0"/>
              </a:cxn>
              <a:cxn ang="0">
                <a:pos x="87" y="2"/>
              </a:cxn>
              <a:cxn ang="0">
                <a:pos x="101" y="9"/>
              </a:cxn>
              <a:cxn ang="0">
                <a:pos x="126" y="27"/>
              </a:cxn>
              <a:cxn ang="0">
                <a:pos x="137" y="18"/>
              </a:cxn>
              <a:cxn ang="0">
                <a:pos x="158" y="6"/>
              </a:cxn>
              <a:cxn ang="0">
                <a:pos x="174" y="1"/>
              </a:cxn>
              <a:cxn ang="0">
                <a:pos x="182" y="0"/>
              </a:cxn>
              <a:cxn ang="0">
                <a:pos x="211" y="5"/>
              </a:cxn>
              <a:cxn ang="0">
                <a:pos x="232" y="18"/>
              </a:cxn>
              <a:cxn ang="0">
                <a:pos x="247" y="40"/>
              </a:cxn>
              <a:cxn ang="0">
                <a:pos x="251" y="68"/>
              </a:cxn>
              <a:cxn ang="0">
                <a:pos x="250" y="79"/>
              </a:cxn>
              <a:cxn ang="0">
                <a:pos x="243" y="99"/>
              </a:cxn>
              <a:cxn ang="0">
                <a:pos x="227" y="124"/>
              </a:cxn>
              <a:cxn ang="0">
                <a:pos x="135" y="213"/>
              </a:cxn>
              <a:cxn ang="0">
                <a:pos x="131" y="216"/>
              </a:cxn>
              <a:cxn ang="0">
                <a:pos x="126" y="217"/>
              </a:cxn>
              <a:cxn ang="0">
                <a:pos x="70" y="10"/>
              </a:cxn>
              <a:cxn ang="0">
                <a:pos x="45" y="14"/>
              </a:cxn>
              <a:cxn ang="0">
                <a:pos x="27" y="27"/>
              </a:cxn>
              <a:cxn ang="0">
                <a:pos x="15" y="44"/>
              </a:cxn>
              <a:cxn ang="0">
                <a:pos x="11" y="68"/>
              </a:cxn>
              <a:cxn ang="0">
                <a:pos x="12" y="79"/>
              </a:cxn>
              <a:cxn ang="0">
                <a:pos x="20" y="99"/>
              </a:cxn>
              <a:cxn ang="0">
                <a:pos x="35" y="120"/>
              </a:cxn>
              <a:cxn ang="0">
                <a:pos x="124" y="205"/>
              </a:cxn>
              <a:cxn ang="0">
                <a:pos x="126" y="206"/>
              </a:cxn>
              <a:cxn ang="0">
                <a:pos x="128" y="205"/>
              </a:cxn>
              <a:cxn ang="0">
                <a:pos x="212" y="125"/>
              </a:cxn>
              <a:cxn ang="0">
                <a:pos x="228" y="104"/>
              </a:cxn>
              <a:cxn ang="0">
                <a:pos x="238" y="87"/>
              </a:cxn>
              <a:cxn ang="0">
                <a:pos x="240" y="68"/>
              </a:cxn>
              <a:cxn ang="0">
                <a:pos x="239" y="55"/>
              </a:cxn>
              <a:cxn ang="0">
                <a:pos x="232" y="35"/>
              </a:cxn>
              <a:cxn ang="0">
                <a:pos x="218" y="20"/>
              </a:cxn>
              <a:cxn ang="0">
                <a:pos x="196" y="12"/>
              </a:cxn>
              <a:cxn ang="0">
                <a:pos x="182" y="10"/>
              </a:cxn>
              <a:cxn ang="0">
                <a:pos x="166" y="14"/>
              </a:cxn>
              <a:cxn ang="0">
                <a:pos x="151" y="21"/>
              </a:cxn>
              <a:cxn ang="0">
                <a:pos x="130" y="39"/>
              </a:cxn>
              <a:cxn ang="0">
                <a:pos x="122" y="39"/>
              </a:cxn>
              <a:cxn ang="0">
                <a:pos x="112" y="29"/>
              </a:cxn>
              <a:cxn ang="0">
                <a:pos x="93" y="17"/>
              </a:cxn>
              <a:cxn ang="0">
                <a:pos x="78" y="12"/>
              </a:cxn>
              <a:cxn ang="0">
                <a:pos x="70" y="10"/>
              </a:cxn>
            </a:cxnLst>
            <a:rect b="b" l="0" r="r" t="0"/>
            <a:pathLst>
              <a:path h="216" w="251">
                <a:moveTo>
                  <a:pt x="126" y="217"/>
                </a:moveTo>
                <a:lnTo>
                  <a:pt x="126" y="217"/>
                </a:lnTo>
                <a:lnTo>
                  <a:pt x="120" y="216"/>
                </a:lnTo>
                <a:lnTo>
                  <a:pt x="116" y="213"/>
                </a:lnTo>
                <a:lnTo>
                  <a:pt x="33" y="132"/>
                </a:lnTo>
                <a:lnTo>
                  <a:pt x="33" y="132"/>
                </a:lnTo>
                <a:lnTo>
                  <a:pt x="27" y="126"/>
                </a:lnTo>
                <a:lnTo>
                  <a:pt x="16" y="113"/>
                </a:lnTo>
                <a:lnTo>
                  <a:pt x="11" y="104"/>
                </a:lnTo>
                <a:lnTo>
                  <a:pt x="6" y="93"/>
                </a:lnTo>
                <a:lnTo>
                  <a:pt x="1" y="81"/>
                </a:lnTo>
                <a:lnTo>
                  <a:pt x="0" y="68"/>
                </a:lnTo>
                <a:lnTo>
                  <a:pt x="0" y="68"/>
                </a:lnTo>
                <a:lnTo>
                  <a:pt x="1" y="54"/>
                </a:lnTo>
                <a:lnTo>
                  <a:pt x="6" y="40"/>
                </a:lnTo>
                <a:lnTo>
                  <a:pt x="11" y="28"/>
                </a:lnTo>
                <a:lnTo>
                  <a:pt x="19" y="18"/>
                </a:lnTo>
                <a:lnTo>
                  <a:pt x="30" y="10"/>
                </a:lnTo>
                <a:lnTo>
                  <a:pt x="41" y="5"/>
                </a:lnTo>
                <a:lnTo>
                  <a:pt x="54" y="1"/>
                </a:lnTo>
                <a:lnTo>
                  <a:pt x="70" y="0"/>
                </a:lnTo>
                <a:lnTo>
                  <a:pt x="70" y="0"/>
                </a:lnTo>
                <a:lnTo>
                  <a:pt x="78" y="1"/>
                </a:lnTo>
                <a:lnTo>
                  <a:pt x="87" y="2"/>
                </a:lnTo>
                <a:lnTo>
                  <a:pt x="95" y="6"/>
                </a:lnTo>
                <a:lnTo>
                  <a:pt x="101" y="9"/>
                </a:lnTo>
                <a:lnTo>
                  <a:pt x="115" y="18"/>
                </a:lnTo>
                <a:lnTo>
                  <a:pt x="126" y="27"/>
                </a:lnTo>
                <a:lnTo>
                  <a:pt x="126" y="27"/>
                </a:lnTo>
                <a:lnTo>
                  <a:pt x="137" y="18"/>
                </a:lnTo>
                <a:lnTo>
                  <a:pt x="150" y="9"/>
                </a:lnTo>
                <a:lnTo>
                  <a:pt x="158" y="6"/>
                </a:lnTo>
                <a:lnTo>
                  <a:pt x="165" y="2"/>
                </a:lnTo>
                <a:lnTo>
                  <a:pt x="174" y="1"/>
                </a:lnTo>
                <a:lnTo>
                  <a:pt x="182" y="0"/>
                </a:lnTo>
                <a:lnTo>
                  <a:pt x="182" y="0"/>
                </a:lnTo>
                <a:lnTo>
                  <a:pt x="197" y="1"/>
                </a:lnTo>
                <a:lnTo>
                  <a:pt x="211" y="5"/>
                </a:lnTo>
                <a:lnTo>
                  <a:pt x="223" y="10"/>
                </a:lnTo>
                <a:lnTo>
                  <a:pt x="232" y="18"/>
                </a:lnTo>
                <a:lnTo>
                  <a:pt x="240" y="28"/>
                </a:lnTo>
                <a:lnTo>
                  <a:pt x="247" y="40"/>
                </a:lnTo>
                <a:lnTo>
                  <a:pt x="250" y="54"/>
                </a:lnTo>
                <a:lnTo>
                  <a:pt x="251" y="68"/>
                </a:lnTo>
                <a:lnTo>
                  <a:pt x="251" y="68"/>
                </a:lnTo>
                <a:lnTo>
                  <a:pt x="250" y="79"/>
                </a:lnTo>
                <a:lnTo>
                  <a:pt x="247" y="90"/>
                </a:lnTo>
                <a:lnTo>
                  <a:pt x="243" y="99"/>
                </a:lnTo>
                <a:lnTo>
                  <a:pt x="238" y="109"/>
                </a:lnTo>
                <a:lnTo>
                  <a:pt x="227" y="124"/>
                </a:lnTo>
                <a:lnTo>
                  <a:pt x="219" y="132"/>
                </a:lnTo>
                <a:lnTo>
                  <a:pt x="135" y="213"/>
                </a:lnTo>
                <a:lnTo>
                  <a:pt x="135" y="213"/>
                </a:lnTo>
                <a:lnTo>
                  <a:pt x="131" y="216"/>
                </a:lnTo>
                <a:lnTo>
                  <a:pt x="126" y="217"/>
                </a:lnTo>
                <a:lnTo>
                  <a:pt x="126" y="217"/>
                </a:lnTo>
                <a:close/>
                <a:moveTo>
                  <a:pt x="70" y="10"/>
                </a:moveTo>
                <a:lnTo>
                  <a:pt x="70" y="10"/>
                </a:lnTo>
                <a:lnTo>
                  <a:pt x="57" y="12"/>
                </a:lnTo>
                <a:lnTo>
                  <a:pt x="45" y="14"/>
                </a:lnTo>
                <a:lnTo>
                  <a:pt x="35" y="20"/>
                </a:lnTo>
                <a:lnTo>
                  <a:pt x="27" y="27"/>
                </a:lnTo>
                <a:lnTo>
                  <a:pt x="20" y="35"/>
                </a:lnTo>
                <a:lnTo>
                  <a:pt x="15" y="44"/>
                </a:lnTo>
                <a:lnTo>
                  <a:pt x="12" y="55"/>
                </a:lnTo>
                <a:lnTo>
                  <a:pt x="11" y="68"/>
                </a:lnTo>
                <a:lnTo>
                  <a:pt x="11" y="68"/>
                </a:lnTo>
                <a:lnTo>
                  <a:pt x="12" y="79"/>
                </a:lnTo>
                <a:lnTo>
                  <a:pt x="16" y="90"/>
                </a:lnTo>
                <a:lnTo>
                  <a:pt x="20" y="99"/>
                </a:lnTo>
                <a:lnTo>
                  <a:pt x="26" y="108"/>
                </a:lnTo>
                <a:lnTo>
                  <a:pt x="35" y="120"/>
                </a:lnTo>
                <a:lnTo>
                  <a:pt x="41" y="124"/>
                </a:lnTo>
                <a:lnTo>
                  <a:pt x="124" y="205"/>
                </a:lnTo>
                <a:lnTo>
                  <a:pt x="124" y="205"/>
                </a:lnTo>
                <a:lnTo>
                  <a:pt x="126" y="206"/>
                </a:lnTo>
                <a:lnTo>
                  <a:pt x="126" y="206"/>
                </a:lnTo>
                <a:lnTo>
                  <a:pt x="128" y="205"/>
                </a:lnTo>
                <a:lnTo>
                  <a:pt x="212" y="125"/>
                </a:lnTo>
                <a:lnTo>
                  <a:pt x="212" y="125"/>
                </a:lnTo>
                <a:lnTo>
                  <a:pt x="219" y="117"/>
                </a:lnTo>
                <a:lnTo>
                  <a:pt x="228" y="104"/>
                </a:lnTo>
                <a:lnTo>
                  <a:pt x="234" y="95"/>
                </a:lnTo>
                <a:lnTo>
                  <a:pt x="238" y="87"/>
                </a:lnTo>
                <a:lnTo>
                  <a:pt x="239" y="78"/>
                </a:lnTo>
                <a:lnTo>
                  <a:pt x="240" y="68"/>
                </a:lnTo>
                <a:lnTo>
                  <a:pt x="240" y="68"/>
                </a:lnTo>
                <a:lnTo>
                  <a:pt x="239" y="55"/>
                </a:lnTo>
                <a:lnTo>
                  <a:pt x="236" y="44"/>
                </a:lnTo>
                <a:lnTo>
                  <a:pt x="232" y="35"/>
                </a:lnTo>
                <a:lnTo>
                  <a:pt x="226" y="27"/>
                </a:lnTo>
                <a:lnTo>
                  <a:pt x="218" y="20"/>
                </a:lnTo>
                <a:lnTo>
                  <a:pt x="207" y="14"/>
                </a:lnTo>
                <a:lnTo>
                  <a:pt x="196" y="12"/>
                </a:lnTo>
                <a:lnTo>
                  <a:pt x="182" y="10"/>
                </a:lnTo>
                <a:lnTo>
                  <a:pt x="182" y="10"/>
                </a:lnTo>
                <a:lnTo>
                  <a:pt x="174" y="12"/>
                </a:lnTo>
                <a:lnTo>
                  <a:pt x="166" y="14"/>
                </a:lnTo>
                <a:lnTo>
                  <a:pt x="159" y="17"/>
                </a:lnTo>
                <a:lnTo>
                  <a:pt x="151" y="21"/>
                </a:lnTo>
                <a:lnTo>
                  <a:pt x="139" y="29"/>
                </a:lnTo>
                <a:lnTo>
                  <a:pt x="130" y="39"/>
                </a:lnTo>
                <a:lnTo>
                  <a:pt x="126" y="41"/>
                </a:lnTo>
                <a:lnTo>
                  <a:pt x="122" y="39"/>
                </a:lnTo>
                <a:lnTo>
                  <a:pt x="122" y="39"/>
                </a:lnTo>
                <a:lnTo>
                  <a:pt x="112" y="29"/>
                </a:lnTo>
                <a:lnTo>
                  <a:pt x="100" y="21"/>
                </a:lnTo>
                <a:lnTo>
                  <a:pt x="93" y="17"/>
                </a:lnTo>
                <a:lnTo>
                  <a:pt x="85" y="14"/>
                </a:lnTo>
                <a:lnTo>
                  <a:pt x="78" y="12"/>
                </a:lnTo>
                <a:lnTo>
                  <a:pt x="70" y="10"/>
                </a:lnTo>
                <a:lnTo>
                  <a:pt x="70" y="1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38" name="Freeform 35"/>
          <p:cNvSpPr>
            <a:spLocks noEditPoints="1"/>
          </p:cNvSpPr>
          <p:nvPr/>
        </p:nvSpPr>
        <p:spPr bwMode="auto">
          <a:xfrm>
            <a:off x="10150938" y="4206841"/>
            <a:ext cx="342941" cy="257407"/>
          </a:xfrm>
          <a:custGeom>
            <a:cxnLst>
              <a:cxn ang="0">
                <a:pos x="85" y="170"/>
              </a:cxn>
              <a:cxn ang="0">
                <a:pos x="72" y="165"/>
              </a:cxn>
              <a:cxn ang="0">
                <a:pos x="4" y="98"/>
              </a:cxn>
              <a:cxn ang="0">
                <a:pos x="0" y="85"/>
              </a:cxn>
              <a:cxn ang="0">
                <a:pos x="1" y="78"/>
              </a:cxn>
              <a:cxn ang="0">
                <a:pos x="23" y="54"/>
              </a:cxn>
              <a:cxn ang="0">
                <a:pos x="28" y="50"/>
              </a:cxn>
              <a:cxn ang="0">
                <a:pos x="43" y="50"/>
              </a:cxn>
              <a:cxn ang="0">
                <a:pos x="85" y="89"/>
              </a:cxn>
              <a:cxn ang="0">
                <a:pos x="169" y="5"/>
              </a:cxn>
              <a:cxn ang="0">
                <a:pos x="181" y="0"/>
              </a:cxn>
              <a:cxn ang="0">
                <a:pos x="194" y="5"/>
              </a:cxn>
              <a:cxn ang="0">
                <a:pos x="213" y="24"/>
              </a:cxn>
              <a:cxn ang="0">
                <a:pos x="217" y="36"/>
              </a:cxn>
              <a:cxn ang="0">
                <a:pos x="216" y="43"/>
              </a:cxn>
              <a:cxn ang="0">
                <a:pos x="97" y="165"/>
              </a:cxn>
              <a:cxn ang="0">
                <a:pos x="92" y="169"/>
              </a:cxn>
              <a:cxn ang="0">
                <a:pos x="85" y="170"/>
              </a:cxn>
              <a:cxn ang="0">
                <a:pos x="37" y="59"/>
              </a:cxn>
              <a:cxn ang="0">
                <a:pos x="31" y="62"/>
              </a:cxn>
              <a:cxn ang="0">
                <a:pos x="12" y="80"/>
              </a:cxn>
              <a:cxn ang="0">
                <a:pos x="11" y="85"/>
              </a:cxn>
              <a:cxn ang="0">
                <a:pos x="11" y="88"/>
              </a:cxn>
              <a:cxn ang="0">
                <a:pos x="80" y="157"/>
              </a:cxn>
              <a:cxn ang="0">
                <a:pos x="81" y="159"/>
              </a:cxn>
              <a:cxn ang="0">
                <a:pos x="88" y="159"/>
              </a:cxn>
              <a:cxn ang="0">
                <a:pos x="205" y="42"/>
              </a:cxn>
              <a:cxn ang="0">
                <a:pos x="207" y="39"/>
              </a:cxn>
              <a:cxn ang="0">
                <a:pos x="207" y="36"/>
              </a:cxn>
              <a:cxn ang="0">
                <a:pos x="205" y="31"/>
              </a:cxn>
              <a:cxn ang="0">
                <a:pos x="186" y="13"/>
              </a:cxn>
              <a:cxn ang="0">
                <a:pos x="181" y="11"/>
              </a:cxn>
              <a:cxn ang="0">
                <a:pos x="176" y="13"/>
              </a:cxn>
              <a:cxn ang="0">
                <a:pos x="41" y="62"/>
              </a:cxn>
              <a:cxn ang="0">
                <a:pos x="39" y="59"/>
              </a:cxn>
              <a:cxn ang="0">
                <a:pos x="37" y="59"/>
              </a:cxn>
            </a:cxnLst>
            <a:rect b="b" l="0" r="r" t="0"/>
            <a:pathLst>
              <a:path h="170" w="216">
                <a:moveTo>
                  <a:pt x="85" y="170"/>
                </a:moveTo>
                <a:lnTo>
                  <a:pt x="85" y="170"/>
                </a:lnTo>
                <a:lnTo>
                  <a:pt x="77" y="169"/>
                </a:lnTo>
                <a:lnTo>
                  <a:pt x="72" y="165"/>
                </a:lnTo>
                <a:lnTo>
                  <a:pt x="4" y="98"/>
                </a:lnTo>
                <a:lnTo>
                  <a:pt x="4" y="98"/>
                </a:lnTo>
                <a:lnTo>
                  <a:pt x="1" y="92"/>
                </a:lnTo>
                <a:lnTo>
                  <a:pt x="0" y="85"/>
                </a:lnTo>
                <a:lnTo>
                  <a:pt x="0" y="85"/>
                </a:lnTo>
                <a:lnTo>
                  <a:pt x="1" y="78"/>
                </a:lnTo>
                <a:lnTo>
                  <a:pt x="4" y="71"/>
                </a:lnTo>
                <a:lnTo>
                  <a:pt x="23" y="54"/>
                </a:lnTo>
                <a:lnTo>
                  <a:pt x="23" y="54"/>
                </a:lnTo>
                <a:lnTo>
                  <a:pt x="28" y="50"/>
                </a:lnTo>
                <a:lnTo>
                  <a:pt x="37" y="48"/>
                </a:lnTo>
                <a:lnTo>
                  <a:pt x="43" y="50"/>
                </a:lnTo>
                <a:lnTo>
                  <a:pt x="49" y="54"/>
                </a:lnTo>
                <a:lnTo>
                  <a:pt x="85" y="89"/>
                </a:lnTo>
                <a:lnTo>
                  <a:pt x="169" y="5"/>
                </a:lnTo>
                <a:lnTo>
                  <a:pt x="169" y="5"/>
                </a:lnTo>
                <a:lnTo>
                  <a:pt x="174" y="1"/>
                </a:lnTo>
                <a:lnTo>
                  <a:pt x="181" y="0"/>
                </a:lnTo>
                <a:lnTo>
                  <a:pt x="189" y="1"/>
                </a:lnTo>
                <a:lnTo>
                  <a:pt x="194" y="5"/>
                </a:lnTo>
                <a:lnTo>
                  <a:pt x="213" y="24"/>
                </a:lnTo>
                <a:lnTo>
                  <a:pt x="213" y="24"/>
                </a:lnTo>
                <a:lnTo>
                  <a:pt x="216" y="30"/>
                </a:lnTo>
                <a:lnTo>
                  <a:pt x="217" y="36"/>
                </a:lnTo>
                <a:lnTo>
                  <a:pt x="217" y="36"/>
                </a:lnTo>
                <a:lnTo>
                  <a:pt x="216" y="43"/>
                </a:lnTo>
                <a:lnTo>
                  <a:pt x="213" y="50"/>
                </a:lnTo>
                <a:lnTo>
                  <a:pt x="97" y="165"/>
                </a:lnTo>
                <a:lnTo>
                  <a:pt x="97" y="165"/>
                </a:lnTo>
                <a:lnTo>
                  <a:pt x="92" y="169"/>
                </a:lnTo>
                <a:lnTo>
                  <a:pt x="85" y="170"/>
                </a:lnTo>
                <a:lnTo>
                  <a:pt x="85" y="170"/>
                </a:lnTo>
                <a:close/>
                <a:moveTo>
                  <a:pt x="37" y="59"/>
                </a:moveTo>
                <a:lnTo>
                  <a:pt x="37" y="59"/>
                </a:lnTo>
                <a:lnTo>
                  <a:pt x="32" y="59"/>
                </a:lnTo>
                <a:lnTo>
                  <a:pt x="31" y="62"/>
                </a:lnTo>
                <a:lnTo>
                  <a:pt x="12" y="80"/>
                </a:lnTo>
                <a:lnTo>
                  <a:pt x="12" y="80"/>
                </a:lnTo>
                <a:lnTo>
                  <a:pt x="11" y="82"/>
                </a:lnTo>
                <a:lnTo>
                  <a:pt x="11" y="85"/>
                </a:lnTo>
                <a:lnTo>
                  <a:pt x="11" y="85"/>
                </a:lnTo>
                <a:lnTo>
                  <a:pt x="11" y="88"/>
                </a:lnTo>
                <a:lnTo>
                  <a:pt x="12" y="90"/>
                </a:lnTo>
                <a:lnTo>
                  <a:pt x="80" y="157"/>
                </a:lnTo>
                <a:lnTo>
                  <a:pt x="80" y="157"/>
                </a:lnTo>
                <a:lnTo>
                  <a:pt x="81" y="159"/>
                </a:lnTo>
                <a:lnTo>
                  <a:pt x="85" y="159"/>
                </a:lnTo>
                <a:lnTo>
                  <a:pt x="88" y="159"/>
                </a:lnTo>
                <a:lnTo>
                  <a:pt x="89" y="157"/>
                </a:lnTo>
                <a:lnTo>
                  <a:pt x="205" y="42"/>
                </a:lnTo>
                <a:lnTo>
                  <a:pt x="205" y="42"/>
                </a:lnTo>
                <a:lnTo>
                  <a:pt x="207" y="39"/>
                </a:lnTo>
                <a:lnTo>
                  <a:pt x="207" y="36"/>
                </a:lnTo>
                <a:lnTo>
                  <a:pt x="207" y="36"/>
                </a:lnTo>
                <a:lnTo>
                  <a:pt x="207" y="34"/>
                </a:lnTo>
                <a:lnTo>
                  <a:pt x="205" y="31"/>
                </a:lnTo>
                <a:lnTo>
                  <a:pt x="186" y="13"/>
                </a:lnTo>
                <a:lnTo>
                  <a:pt x="186" y="13"/>
                </a:lnTo>
                <a:lnTo>
                  <a:pt x="185" y="12"/>
                </a:lnTo>
                <a:lnTo>
                  <a:pt x="181" y="11"/>
                </a:lnTo>
                <a:lnTo>
                  <a:pt x="178" y="12"/>
                </a:lnTo>
                <a:lnTo>
                  <a:pt x="176" y="13"/>
                </a:lnTo>
                <a:lnTo>
                  <a:pt x="85" y="105"/>
                </a:lnTo>
                <a:lnTo>
                  <a:pt x="41" y="62"/>
                </a:lnTo>
                <a:lnTo>
                  <a:pt x="41" y="62"/>
                </a:lnTo>
                <a:lnTo>
                  <a:pt x="39" y="59"/>
                </a:lnTo>
                <a:lnTo>
                  <a:pt x="37" y="59"/>
                </a:lnTo>
                <a:lnTo>
                  <a:pt x="37" y="5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39" name="Freeform 36"/>
          <p:cNvSpPr>
            <a:spLocks noEditPoints="1"/>
          </p:cNvSpPr>
          <p:nvPr/>
        </p:nvSpPr>
        <p:spPr bwMode="auto">
          <a:xfrm>
            <a:off x="10169728" y="957081"/>
            <a:ext cx="310056" cy="367724"/>
          </a:xfrm>
          <a:custGeom>
            <a:cxnLst>
              <a:cxn ang="0">
                <a:pos x="21" y="240"/>
              </a:cxn>
              <a:cxn ang="0">
                <a:pos x="7" y="233"/>
              </a:cxn>
              <a:cxn ang="0">
                <a:pos x="0" y="219"/>
              </a:cxn>
              <a:cxn ang="0">
                <a:pos x="0" y="121"/>
              </a:cxn>
              <a:cxn ang="0">
                <a:pos x="12" y="105"/>
              </a:cxn>
              <a:cxn ang="0">
                <a:pos x="20" y="78"/>
              </a:cxn>
              <a:cxn ang="0">
                <a:pos x="23" y="62"/>
              </a:cxn>
              <a:cxn ang="0">
                <a:pos x="44" y="23"/>
              </a:cxn>
              <a:cxn ang="0">
                <a:pos x="84" y="1"/>
              </a:cxn>
              <a:cxn ang="0">
                <a:pos x="100" y="0"/>
              </a:cxn>
              <a:cxn ang="0">
                <a:pos x="129" y="5"/>
              </a:cxn>
              <a:cxn ang="0">
                <a:pos x="165" y="35"/>
              </a:cxn>
              <a:cxn ang="0">
                <a:pos x="177" y="70"/>
              </a:cxn>
              <a:cxn ang="0">
                <a:pos x="178" y="104"/>
              </a:cxn>
              <a:cxn ang="0">
                <a:pos x="193" y="111"/>
              </a:cxn>
              <a:cxn ang="0">
                <a:pos x="198" y="125"/>
              </a:cxn>
              <a:cxn ang="0">
                <a:pos x="198" y="223"/>
              </a:cxn>
              <a:cxn ang="0">
                <a:pos x="186" y="239"/>
              </a:cxn>
              <a:cxn ang="0">
                <a:pos x="178" y="240"/>
              </a:cxn>
              <a:cxn ang="0">
                <a:pos x="17" y="116"/>
              </a:cxn>
              <a:cxn ang="0">
                <a:pos x="11" y="125"/>
              </a:cxn>
              <a:cxn ang="0">
                <a:pos x="12" y="223"/>
              </a:cxn>
              <a:cxn ang="0">
                <a:pos x="21" y="229"/>
              </a:cxn>
              <a:cxn ang="0">
                <a:pos x="182" y="228"/>
              </a:cxn>
              <a:cxn ang="0">
                <a:pos x="188" y="219"/>
              </a:cxn>
              <a:cxn ang="0">
                <a:pos x="188" y="121"/>
              </a:cxn>
              <a:cxn ang="0">
                <a:pos x="178" y="115"/>
              </a:cxn>
              <a:cxn ang="0">
                <a:pos x="167" y="78"/>
              </a:cxn>
              <a:cxn ang="0">
                <a:pos x="155" y="40"/>
              </a:cxn>
              <a:cxn ang="0">
                <a:pos x="125" y="16"/>
              </a:cxn>
              <a:cxn ang="0">
                <a:pos x="100" y="11"/>
              </a:cxn>
              <a:cxn ang="0">
                <a:pos x="62" y="21"/>
              </a:cxn>
              <a:cxn ang="0">
                <a:pos x="36" y="52"/>
              </a:cxn>
              <a:cxn ang="0">
                <a:pos x="31" y="115"/>
              </a:cxn>
              <a:cxn ang="0">
                <a:pos x="53" y="115"/>
              </a:cxn>
              <a:cxn ang="0">
                <a:pos x="53" y="69"/>
              </a:cxn>
              <a:cxn ang="0">
                <a:pos x="66" y="44"/>
              </a:cxn>
              <a:cxn ang="0">
                <a:pos x="90" y="32"/>
              </a:cxn>
              <a:cxn ang="0">
                <a:pos x="109" y="32"/>
              </a:cxn>
              <a:cxn ang="0">
                <a:pos x="132" y="44"/>
              </a:cxn>
              <a:cxn ang="0">
                <a:pos x="146" y="69"/>
              </a:cxn>
              <a:cxn ang="0">
                <a:pos x="63" y="104"/>
              </a:cxn>
              <a:cxn ang="0">
                <a:pos x="136" y="78"/>
              </a:cxn>
              <a:cxn ang="0">
                <a:pos x="129" y="58"/>
              </a:cxn>
              <a:cxn ang="0">
                <a:pos x="113" y="44"/>
              </a:cxn>
              <a:cxn ang="0">
                <a:pos x="100" y="42"/>
              </a:cxn>
              <a:cxn ang="0">
                <a:pos x="80" y="48"/>
              </a:cxn>
              <a:cxn ang="0">
                <a:pos x="66" y="65"/>
              </a:cxn>
              <a:cxn ang="0">
                <a:pos x="63" y="104"/>
              </a:cxn>
            </a:cxnLst>
            <a:rect b="b" l="0" r="r" t="0"/>
            <a:pathLst>
              <a:path h="240" w="198">
                <a:moveTo>
                  <a:pt x="178" y="240"/>
                </a:moveTo>
                <a:lnTo>
                  <a:pt x="21" y="240"/>
                </a:lnTo>
                <a:lnTo>
                  <a:pt x="21" y="240"/>
                </a:lnTo>
                <a:lnTo>
                  <a:pt x="16" y="240"/>
                </a:lnTo>
                <a:lnTo>
                  <a:pt x="13" y="239"/>
                </a:lnTo>
                <a:lnTo>
                  <a:pt x="7" y="233"/>
                </a:lnTo>
                <a:lnTo>
                  <a:pt x="1" y="227"/>
                </a:lnTo>
                <a:lnTo>
                  <a:pt x="0" y="223"/>
                </a:lnTo>
                <a:lnTo>
                  <a:pt x="0" y="219"/>
                </a:lnTo>
                <a:lnTo>
                  <a:pt x="0" y="125"/>
                </a:lnTo>
                <a:lnTo>
                  <a:pt x="0" y="125"/>
                </a:lnTo>
                <a:lnTo>
                  <a:pt x="0" y="121"/>
                </a:lnTo>
                <a:lnTo>
                  <a:pt x="1" y="117"/>
                </a:lnTo>
                <a:lnTo>
                  <a:pt x="7" y="111"/>
                </a:lnTo>
                <a:lnTo>
                  <a:pt x="12" y="105"/>
                </a:lnTo>
                <a:lnTo>
                  <a:pt x="16" y="105"/>
                </a:lnTo>
                <a:lnTo>
                  <a:pt x="20" y="104"/>
                </a:lnTo>
                <a:lnTo>
                  <a:pt x="20" y="78"/>
                </a:lnTo>
                <a:lnTo>
                  <a:pt x="20" y="78"/>
                </a:lnTo>
                <a:lnTo>
                  <a:pt x="21" y="70"/>
                </a:lnTo>
                <a:lnTo>
                  <a:pt x="23" y="62"/>
                </a:lnTo>
                <a:lnTo>
                  <a:pt x="27" y="47"/>
                </a:lnTo>
                <a:lnTo>
                  <a:pt x="34" y="35"/>
                </a:lnTo>
                <a:lnTo>
                  <a:pt x="44" y="23"/>
                </a:lnTo>
                <a:lnTo>
                  <a:pt x="55" y="13"/>
                </a:lnTo>
                <a:lnTo>
                  <a:pt x="69" y="5"/>
                </a:lnTo>
                <a:lnTo>
                  <a:pt x="84" y="1"/>
                </a:lnTo>
                <a:lnTo>
                  <a:pt x="92" y="0"/>
                </a:lnTo>
                <a:lnTo>
                  <a:pt x="100" y="0"/>
                </a:lnTo>
                <a:lnTo>
                  <a:pt x="100" y="0"/>
                </a:lnTo>
                <a:lnTo>
                  <a:pt x="108" y="0"/>
                </a:lnTo>
                <a:lnTo>
                  <a:pt x="115" y="1"/>
                </a:lnTo>
                <a:lnTo>
                  <a:pt x="129" y="5"/>
                </a:lnTo>
                <a:lnTo>
                  <a:pt x="143" y="13"/>
                </a:lnTo>
                <a:lnTo>
                  <a:pt x="155" y="23"/>
                </a:lnTo>
                <a:lnTo>
                  <a:pt x="165" y="35"/>
                </a:lnTo>
                <a:lnTo>
                  <a:pt x="171" y="47"/>
                </a:lnTo>
                <a:lnTo>
                  <a:pt x="177" y="62"/>
                </a:lnTo>
                <a:lnTo>
                  <a:pt x="177" y="70"/>
                </a:lnTo>
                <a:lnTo>
                  <a:pt x="178" y="78"/>
                </a:lnTo>
                <a:lnTo>
                  <a:pt x="178" y="104"/>
                </a:lnTo>
                <a:lnTo>
                  <a:pt x="178" y="104"/>
                </a:lnTo>
                <a:lnTo>
                  <a:pt x="182" y="105"/>
                </a:lnTo>
                <a:lnTo>
                  <a:pt x="186" y="105"/>
                </a:lnTo>
                <a:lnTo>
                  <a:pt x="193" y="111"/>
                </a:lnTo>
                <a:lnTo>
                  <a:pt x="197" y="117"/>
                </a:lnTo>
                <a:lnTo>
                  <a:pt x="198" y="121"/>
                </a:lnTo>
                <a:lnTo>
                  <a:pt x="198" y="125"/>
                </a:lnTo>
                <a:lnTo>
                  <a:pt x="198" y="219"/>
                </a:lnTo>
                <a:lnTo>
                  <a:pt x="198" y="219"/>
                </a:lnTo>
                <a:lnTo>
                  <a:pt x="198" y="223"/>
                </a:lnTo>
                <a:lnTo>
                  <a:pt x="197" y="227"/>
                </a:lnTo>
                <a:lnTo>
                  <a:pt x="193" y="233"/>
                </a:lnTo>
                <a:lnTo>
                  <a:pt x="186" y="239"/>
                </a:lnTo>
                <a:lnTo>
                  <a:pt x="182" y="240"/>
                </a:lnTo>
                <a:lnTo>
                  <a:pt x="178" y="240"/>
                </a:lnTo>
                <a:lnTo>
                  <a:pt x="178" y="240"/>
                </a:lnTo>
                <a:close/>
                <a:moveTo>
                  <a:pt x="21" y="115"/>
                </a:moveTo>
                <a:lnTo>
                  <a:pt x="21" y="115"/>
                </a:lnTo>
                <a:lnTo>
                  <a:pt x="17" y="116"/>
                </a:lnTo>
                <a:lnTo>
                  <a:pt x="13" y="117"/>
                </a:lnTo>
                <a:lnTo>
                  <a:pt x="12" y="121"/>
                </a:lnTo>
                <a:lnTo>
                  <a:pt x="11" y="125"/>
                </a:lnTo>
                <a:lnTo>
                  <a:pt x="11" y="219"/>
                </a:lnTo>
                <a:lnTo>
                  <a:pt x="11" y="219"/>
                </a:lnTo>
                <a:lnTo>
                  <a:pt x="12" y="223"/>
                </a:lnTo>
                <a:lnTo>
                  <a:pt x="13" y="227"/>
                </a:lnTo>
                <a:lnTo>
                  <a:pt x="17" y="228"/>
                </a:lnTo>
                <a:lnTo>
                  <a:pt x="21" y="229"/>
                </a:lnTo>
                <a:lnTo>
                  <a:pt x="178" y="229"/>
                </a:lnTo>
                <a:lnTo>
                  <a:pt x="178" y="229"/>
                </a:lnTo>
                <a:lnTo>
                  <a:pt x="182" y="228"/>
                </a:lnTo>
                <a:lnTo>
                  <a:pt x="185" y="227"/>
                </a:lnTo>
                <a:lnTo>
                  <a:pt x="188" y="223"/>
                </a:lnTo>
                <a:lnTo>
                  <a:pt x="188" y="219"/>
                </a:lnTo>
                <a:lnTo>
                  <a:pt x="188" y="125"/>
                </a:lnTo>
                <a:lnTo>
                  <a:pt x="188" y="125"/>
                </a:lnTo>
                <a:lnTo>
                  <a:pt x="188" y="121"/>
                </a:lnTo>
                <a:lnTo>
                  <a:pt x="185" y="117"/>
                </a:lnTo>
                <a:lnTo>
                  <a:pt x="182" y="116"/>
                </a:lnTo>
                <a:lnTo>
                  <a:pt x="178" y="115"/>
                </a:lnTo>
                <a:lnTo>
                  <a:pt x="167" y="115"/>
                </a:lnTo>
                <a:lnTo>
                  <a:pt x="167" y="78"/>
                </a:lnTo>
                <a:lnTo>
                  <a:pt x="167" y="78"/>
                </a:lnTo>
                <a:lnTo>
                  <a:pt x="166" y="65"/>
                </a:lnTo>
                <a:lnTo>
                  <a:pt x="162" y="52"/>
                </a:lnTo>
                <a:lnTo>
                  <a:pt x="155" y="40"/>
                </a:lnTo>
                <a:lnTo>
                  <a:pt x="147" y="31"/>
                </a:lnTo>
                <a:lnTo>
                  <a:pt x="138" y="21"/>
                </a:lnTo>
                <a:lnTo>
                  <a:pt x="125" y="16"/>
                </a:lnTo>
                <a:lnTo>
                  <a:pt x="113" y="12"/>
                </a:lnTo>
                <a:lnTo>
                  <a:pt x="100" y="11"/>
                </a:lnTo>
                <a:lnTo>
                  <a:pt x="100" y="11"/>
                </a:lnTo>
                <a:lnTo>
                  <a:pt x="86" y="12"/>
                </a:lnTo>
                <a:lnTo>
                  <a:pt x="73" y="16"/>
                </a:lnTo>
                <a:lnTo>
                  <a:pt x="62" y="21"/>
                </a:lnTo>
                <a:lnTo>
                  <a:pt x="51" y="31"/>
                </a:lnTo>
                <a:lnTo>
                  <a:pt x="43" y="40"/>
                </a:lnTo>
                <a:lnTo>
                  <a:pt x="36" y="52"/>
                </a:lnTo>
                <a:lnTo>
                  <a:pt x="34" y="65"/>
                </a:lnTo>
                <a:lnTo>
                  <a:pt x="31" y="78"/>
                </a:lnTo>
                <a:lnTo>
                  <a:pt x="31" y="115"/>
                </a:lnTo>
                <a:lnTo>
                  <a:pt x="21" y="115"/>
                </a:lnTo>
                <a:close/>
                <a:moveTo>
                  <a:pt x="147" y="115"/>
                </a:moveTo>
                <a:lnTo>
                  <a:pt x="53" y="115"/>
                </a:lnTo>
                <a:lnTo>
                  <a:pt x="53" y="78"/>
                </a:lnTo>
                <a:lnTo>
                  <a:pt x="53" y="78"/>
                </a:lnTo>
                <a:lnTo>
                  <a:pt x="53" y="69"/>
                </a:lnTo>
                <a:lnTo>
                  <a:pt x="55" y="59"/>
                </a:lnTo>
                <a:lnTo>
                  <a:pt x="61" y="51"/>
                </a:lnTo>
                <a:lnTo>
                  <a:pt x="66" y="44"/>
                </a:lnTo>
                <a:lnTo>
                  <a:pt x="73" y="39"/>
                </a:lnTo>
                <a:lnTo>
                  <a:pt x="81" y="35"/>
                </a:lnTo>
                <a:lnTo>
                  <a:pt x="90" y="32"/>
                </a:lnTo>
                <a:lnTo>
                  <a:pt x="100" y="31"/>
                </a:lnTo>
                <a:lnTo>
                  <a:pt x="100" y="31"/>
                </a:lnTo>
                <a:lnTo>
                  <a:pt x="109" y="32"/>
                </a:lnTo>
                <a:lnTo>
                  <a:pt x="117" y="35"/>
                </a:lnTo>
                <a:lnTo>
                  <a:pt x="125" y="39"/>
                </a:lnTo>
                <a:lnTo>
                  <a:pt x="132" y="44"/>
                </a:lnTo>
                <a:lnTo>
                  <a:pt x="139" y="51"/>
                </a:lnTo>
                <a:lnTo>
                  <a:pt x="143" y="59"/>
                </a:lnTo>
                <a:lnTo>
                  <a:pt x="146" y="69"/>
                </a:lnTo>
                <a:lnTo>
                  <a:pt x="147" y="78"/>
                </a:lnTo>
                <a:lnTo>
                  <a:pt x="147" y="115"/>
                </a:lnTo>
                <a:close/>
                <a:moveTo>
                  <a:pt x="63" y="104"/>
                </a:moveTo>
                <a:lnTo>
                  <a:pt x="136" y="104"/>
                </a:lnTo>
                <a:lnTo>
                  <a:pt x="136" y="78"/>
                </a:lnTo>
                <a:lnTo>
                  <a:pt x="136" y="78"/>
                </a:lnTo>
                <a:lnTo>
                  <a:pt x="135" y="71"/>
                </a:lnTo>
                <a:lnTo>
                  <a:pt x="132" y="65"/>
                </a:lnTo>
                <a:lnTo>
                  <a:pt x="129" y="58"/>
                </a:lnTo>
                <a:lnTo>
                  <a:pt x="125" y="52"/>
                </a:lnTo>
                <a:lnTo>
                  <a:pt x="120" y="48"/>
                </a:lnTo>
                <a:lnTo>
                  <a:pt x="113" y="44"/>
                </a:lnTo>
                <a:lnTo>
                  <a:pt x="107" y="43"/>
                </a:lnTo>
                <a:lnTo>
                  <a:pt x="100" y="42"/>
                </a:lnTo>
                <a:lnTo>
                  <a:pt x="100" y="42"/>
                </a:lnTo>
                <a:lnTo>
                  <a:pt x="92" y="43"/>
                </a:lnTo>
                <a:lnTo>
                  <a:pt x="85" y="44"/>
                </a:lnTo>
                <a:lnTo>
                  <a:pt x="80" y="48"/>
                </a:lnTo>
                <a:lnTo>
                  <a:pt x="74" y="52"/>
                </a:lnTo>
                <a:lnTo>
                  <a:pt x="69" y="58"/>
                </a:lnTo>
                <a:lnTo>
                  <a:pt x="66" y="65"/>
                </a:lnTo>
                <a:lnTo>
                  <a:pt x="63" y="71"/>
                </a:lnTo>
                <a:lnTo>
                  <a:pt x="63" y="78"/>
                </a:lnTo>
                <a:lnTo>
                  <a:pt x="63" y="10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0" name="Freeform 37"/>
          <p:cNvSpPr>
            <a:spLocks noEditPoints="1"/>
          </p:cNvSpPr>
          <p:nvPr/>
        </p:nvSpPr>
        <p:spPr bwMode="auto">
          <a:xfrm>
            <a:off x="10987148" y="952483"/>
            <a:ext cx="291264" cy="376917"/>
          </a:xfrm>
          <a:custGeom>
            <a:cxnLst>
              <a:cxn ang="0">
                <a:pos x="21" y="246"/>
              </a:cxn>
              <a:cxn ang="0">
                <a:pos x="6" y="240"/>
              </a:cxn>
              <a:cxn ang="0">
                <a:pos x="0" y="226"/>
              </a:cxn>
              <a:cxn ang="0">
                <a:pos x="2" y="130"/>
              </a:cxn>
              <a:cxn ang="0">
                <a:pos x="19" y="118"/>
              </a:cxn>
              <a:cxn ang="0">
                <a:pos x="21" y="59"/>
              </a:cxn>
              <a:cxn ang="0">
                <a:pos x="41" y="22"/>
              </a:cxn>
              <a:cxn ang="0">
                <a:pos x="79" y="3"/>
              </a:cxn>
              <a:cxn ang="0">
                <a:pos x="108" y="3"/>
              </a:cxn>
              <a:cxn ang="0">
                <a:pos x="145" y="22"/>
              </a:cxn>
              <a:cxn ang="0">
                <a:pos x="165" y="59"/>
              </a:cxn>
              <a:cxn ang="0">
                <a:pos x="166" y="80"/>
              </a:cxn>
              <a:cxn ang="0">
                <a:pos x="152" y="89"/>
              </a:cxn>
              <a:cxn ang="0">
                <a:pos x="137" y="88"/>
              </a:cxn>
              <a:cxn ang="0">
                <a:pos x="127" y="74"/>
              </a:cxn>
              <a:cxn ang="0">
                <a:pos x="125" y="61"/>
              </a:cxn>
              <a:cxn ang="0">
                <a:pos x="112" y="46"/>
              </a:cxn>
              <a:cxn ang="0">
                <a:pos x="94" y="41"/>
              </a:cxn>
              <a:cxn ang="0">
                <a:pos x="80" y="43"/>
              </a:cxn>
              <a:cxn ang="0">
                <a:pos x="65" y="55"/>
              </a:cxn>
              <a:cxn ang="0">
                <a:pos x="60" y="74"/>
              </a:cxn>
              <a:cxn ang="0">
                <a:pos x="166" y="118"/>
              </a:cxn>
              <a:cxn ang="0">
                <a:pos x="181" y="124"/>
              </a:cxn>
              <a:cxn ang="0">
                <a:pos x="187" y="138"/>
              </a:cxn>
              <a:cxn ang="0">
                <a:pos x="187" y="230"/>
              </a:cxn>
              <a:cxn ang="0">
                <a:pos x="175" y="245"/>
              </a:cxn>
              <a:cxn ang="0">
                <a:pos x="166" y="246"/>
              </a:cxn>
              <a:cxn ang="0">
                <a:pos x="17" y="130"/>
              </a:cxn>
              <a:cxn ang="0">
                <a:pos x="11" y="138"/>
              </a:cxn>
              <a:cxn ang="0">
                <a:pos x="11" y="230"/>
              </a:cxn>
              <a:cxn ang="0">
                <a:pos x="21" y="235"/>
              </a:cxn>
              <a:cxn ang="0">
                <a:pos x="171" y="234"/>
              </a:cxn>
              <a:cxn ang="0">
                <a:pos x="176" y="226"/>
              </a:cxn>
              <a:cxn ang="0">
                <a:pos x="175" y="134"/>
              </a:cxn>
              <a:cxn ang="0">
                <a:pos x="166" y="128"/>
              </a:cxn>
              <a:cxn ang="0">
                <a:pos x="49" y="74"/>
              </a:cxn>
              <a:cxn ang="0">
                <a:pos x="57" y="50"/>
              </a:cxn>
              <a:cxn ang="0">
                <a:pos x="76" y="34"/>
              </a:cxn>
              <a:cxn ang="0">
                <a:pos x="94" y="30"/>
              </a:cxn>
              <a:cxn ang="0">
                <a:pos x="118" y="38"/>
              </a:cxn>
              <a:cxn ang="0">
                <a:pos x="134" y="57"/>
              </a:cxn>
              <a:cxn ang="0">
                <a:pos x="138" y="74"/>
              </a:cxn>
              <a:cxn ang="0">
                <a:pos x="152" y="78"/>
              </a:cxn>
              <a:cxn ang="0">
                <a:pos x="156" y="74"/>
              </a:cxn>
              <a:cxn ang="0">
                <a:pos x="152" y="50"/>
              </a:cxn>
              <a:cxn ang="0">
                <a:pos x="129" y="22"/>
              </a:cxn>
              <a:cxn ang="0">
                <a:pos x="94" y="11"/>
              </a:cxn>
              <a:cxn ang="0">
                <a:pos x="69" y="16"/>
              </a:cxn>
              <a:cxn ang="0">
                <a:pos x="41" y="39"/>
              </a:cxn>
              <a:cxn ang="0">
                <a:pos x="30" y="74"/>
              </a:cxn>
            </a:cxnLst>
            <a:rect b="b" l="0" r="r" t="0"/>
            <a:pathLst>
              <a:path h="246" w="187">
                <a:moveTo>
                  <a:pt x="166" y="246"/>
                </a:moveTo>
                <a:lnTo>
                  <a:pt x="21" y="246"/>
                </a:lnTo>
                <a:lnTo>
                  <a:pt x="21" y="246"/>
                </a:lnTo>
                <a:lnTo>
                  <a:pt x="17" y="246"/>
                </a:lnTo>
                <a:lnTo>
                  <a:pt x="13" y="245"/>
                </a:lnTo>
                <a:lnTo>
                  <a:pt x="6" y="240"/>
                </a:lnTo>
                <a:lnTo>
                  <a:pt x="2" y="234"/>
                </a:lnTo>
                <a:lnTo>
                  <a:pt x="0" y="230"/>
                </a:lnTo>
                <a:lnTo>
                  <a:pt x="0" y="226"/>
                </a:lnTo>
                <a:lnTo>
                  <a:pt x="0" y="138"/>
                </a:lnTo>
                <a:lnTo>
                  <a:pt x="0" y="138"/>
                </a:lnTo>
                <a:lnTo>
                  <a:pt x="2" y="130"/>
                </a:lnTo>
                <a:lnTo>
                  <a:pt x="6" y="124"/>
                </a:lnTo>
                <a:lnTo>
                  <a:pt x="13" y="119"/>
                </a:lnTo>
                <a:lnTo>
                  <a:pt x="19" y="118"/>
                </a:lnTo>
                <a:lnTo>
                  <a:pt x="19" y="74"/>
                </a:lnTo>
                <a:lnTo>
                  <a:pt x="19" y="74"/>
                </a:lnTo>
                <a:lnTo>
                  <a:pt x="21" y="59"/>
                </a:lnTo>
                <a:lnTo>
                  <a:pt x="25" y="46"/>
                </a:lnTo>
                <a:lnTo>
                  <a:pt x="33" y="34"/>
                </a:lnTo>
                <a:lnTo>
                  <a:pt x="41" y="22"/>
                </a:lnTo>
                <a:lnTo>
                  <a:pt x="52" y="14"/>
                </a:lnTo>
                <a:lnTo>
                  <a:pt x="65" y="7"/>
                </a:lnTo>
                <a:lnTo>
                  <a:pt x="79" y="3"/>
                </a:lnTo>
                <a:lnTo>
                  <a:pt x="94" y="0"/>
                </a:lnTo>
                <a:lnTo>
                  <a:pt x="94" y="0"/>
                </a:lnTo>
                <a:lnTo>
                  <a:pt x="108" y="3"/>
                </a:lnTo>
                <a:lnTo>
                  <a:pt x="122" y="7"/>
                </a:lnTo>
                <a:lnTo>
                  <a:pt x="134" y="14"/>
                </a:lnTo>
                <a:lnTo>
                  <a:pt x="145" y="22"/>
                </a:lnTo>
                <a:lnTo>
                  <a:pt x="154" y="34"/>
                </a:lnTo>
                <a:lnTo>
                  <a:pt x="161" y="46"/>
                </a:lnTo>
                <a:lnTo>
                  <a:pt x="165" y="59"/>
                </a:lnTo>
                <a:lnTo>
                  <a:pt x="166" y="74"/>
                </a:lnTo>
                <a:lnTo>
                  <a:pt x="166" y="74"/>
                </a:lnTo>
                <a:lnTo>
                  <a:pt x="166" y="80"/>
                </a:lnTo>
                <a:lnTo>
                  <a:pt x="162" y="85"/>
                </a:lnTo>
                <a:lnTo>
                  <a:pt x="158" y="88"/>
                </a:lnTo>
                <a:lnTo>
                  <a:pt x="152" y="89"/>
                </a:lnTo>
                <a:lnTo>
                  <a:pt x="142" y="89"/>
                </a:lnTo>
                <a:lnTo>
                  <a:pt x="142" y="89"/>
                </a:lnTo>
                <a:lnTo>
                  <a:pt x="137" y="88"/>
                </a:lnTo>
                <a:lnTo>
                  <a:pt x="131" y="85"/>
                </a:lnTo>
                <a:lnTo>
                  <a:pt x="129" y="80"/>
                </a:lnTo>
                <a:lnTo>
                  <a:pt x="127" y="74"/>
                </a:lnTo>
                <a:lnTo>
                  <a:pt x="127" y="74"/>
                </a:lnTo>
                <a:lnTo>
                  <a:pt x="126" y="68"/>
                </a:lnTo>
                <a:lnTo>
                  <a:pt x="125" y="61"/>
                </a:lnTo>
                <a:lnTo>
                  <a:pt x="121" y="55"/>
                </a:lnTo>
                <a:lnTo>
                  <a:pt x="116" y="50"/>
                </a:lnTo>
                <a:lnTo>
                  <a:pt x="112" y="46"/>
                </a:lnTo>
                <a:lnTo>
                  <a:pt x="107" y="43"/>
                </a:lnTo>
                <a:lnTo>
                  <a:pt x="100" y="42"/>
                </a:lnTo>
                <a:lnTo>
                  <a:pt x="94" y="41"/>
                </a:lnTo>
                <a:lnTo>
                  <a:pt x="94" y="41"/>
                </a:lnTo>
                <a:lnTo>
                  <a:pt x="87" y="42"/>
                </a:lnTo>
                <a:lnTo>
                  <a:pt x="80" y="43"/>
                </a:lnTo>
                <a:lnTo>
                  <a:pt x="75" y="46"/>
                </a:lnTo>
                <a:lnTo>
                  <a:pt x="69" y="50"/>
                </a:lnTo>
                <a:lnTo>
                  <a:pt x="65" y="55"/>
                </a:lnTo>
                <a:lnTo>
                  <a:pt x="62" y="61"/>
                </a:lnTo>
                <a:lnTo>
                  <a:pt x="60" y="68"/>
                </a:lnTo>
                <a:lnTo>
                  <a:pt x="60" y="74"/>
                </a:lnTo>
                <a:lnTo>
                  <a:pt x="60" y="118"/>
                </a:lnTo>
                <a:lnTo>
                  <a:pt x="166" y="118"/>
                </a:lnTo>
                <a:lnTo>
                  <a:pt x="166" y="118"/>
                </a:lnTo>
                <a:lnTo>
                  <a:pt x="171" y="118"/>
                </a:lnTo>
                <a:lnTo>
                  <a:pt x="175" y="119"/>
                </a:lnTo>
                <a:lnTo>
                  <a:pt x="181" y="124"/>
                </a:lnTo>
                <a:lnTo>
                  <a:pt x="185" y="130"/>
                </a:lnTo>
                <a:lnTo>
                  <a:pt x="187" y="134"/>
                </a:lnTo>
                <a:lnTo>
                  <a:pt x="187" y="138"/>
                </a:lnTo>
                <a:lnTo>
                  <a:pt x="187" y="226"/>
                </a:lnTo>
                <a:lnTo>
                  <a:pt x="187" y="226"/>
                </a:lnTo>
                <a:lnTo>
                  <a:pt x="187" y="230"/>
                </a:lnTo>
                <a:lnTo>
                  <a:pt x="185" y="234"/>
                </a:lnTo>
                <a:lnTo>
                  <a:pt x="181" y="240"/>
                </a:lnTo>
                <a:lnTo>
                  <a:pt x="175" y="245"/>
                </a:lnTo>
                <a:lnTo>
                  <a:pt x="171" y="246"/>
                </a:lnTo>
                <a:lnTo>
                  <a:pt x="166" y="246"/>
                </a:lnTo>
                <a:lnTo>
                  <a:pt x="166" y="246"/>
                </a:lnTo>
                <a:close/>
                <a:moveTo>
                  <a:pt x="21" y="128"/>
                </a:moveTo>
                <a:lnTo>
                  <a:pt x="21" y="128"/>
                </a:lnTo>
                <a:lnTo>
                  <a:pt x="17" y="130"/>
                </a:lnTo>
                <a:lnTo>
                  <a:pt x="14" y="131"/>
                </a:lnTo>
                <a:lnTo>
                  <a:pt x="11" y="134"/>
                </a:lnTo>
                <a:lnTo>
                  <a:pt x="11" y="138"/>
                </a:lnTo>
                <a:lnTo>
                  <a:pt x="11" y="226"/>
                </a:lnTo>
                <a:lnTo>
                  <a:pt x="11" y="226"/>
                </a:lnTo>
                <a:lnTo>
                  <a:pt x="11" y="230"/>
                </a:lnTo>
                <a:lnTo>
                  <a:pt x="14" y="232"/>
                </a:lnTo>
                <a:lnTo>
                  <a:pt x="17" y="234"/>
                </a:lnTo>
                <a:lnTo>
                  <a:pt x="21" y="235"/>
                </a:lnTo>
                <a:lnTo>
                  <a:pt x="166" y="235"/>
                </a:lnTo>
                <a:lnTo>
                  <a:pt x="166" y="235"/>
                </a:lnTo>
                <a:lnTo>
                  <a:pt x="171" y="234"/>
                </a:lnTo>
                <a:lnTo>
                  <a:pt x="173" y="232"/>
                </a:lnTo>
                <a:lnTo>
                  <a:pt x="175" y="230"/>
                </a:lnTo>
                <a:lnTo>
                  <a:pt x="176" y="226"/>
                </a:lnTo>
                <a:lnTo>
                  <a:pt x="176" y="138"/>
                </a:lnTo>
                <a:lnTo>
                  <a:pt x="176" y="138"/>
                </a:lnTo>
                <a:lnTo>
                  <a:pt x="175" y="134"/>
                </a:lnTo>
                <a:lnTo>
                  <a:pt x="173" y="131"/>
                </a:lnTo>
                <a:lnTo>
                  <a:pt x="171" y="130"/>
                </a:lnTo>
                <a:lnTo>
                  <a:pt x="166" y="128"/>
                </a:lnTo>
                <a:lnTo>
                  <a:pt x="49" y="128"/>
                </a:lnTo>
                <a:lnTo>
                  <a:pt x="49" y="74"/>
                </a:lnTo>
                <a:lnTo>
                  <a:pt x="49" y="74"/>
                </a:lnTo>
                <a:lnTo>
                  <a:pt x="50" y="65"/>
                </a:lnTo>
                <a:lnTo>
                  <a:pt x="52" y="57"/>
                </a:lnTo>
                <a:lnTo>
                  <a:pt x="57" y="50"/>
                </a:lnTo>
                <a:lnTo>
                  <a:pt x="62" y="43"/>
                </a:lnTo>
                <a:lnTo>
                  <a:pt x="68" y="38"/>
                </a:lnTo>
                <a:lnTo>
                  <a:pt x="76" y="34"/>
                </a:lnTo>
                <a:lnTo>
                  <a:pt x="84" y="31"/>
                </a:lnTo>
                <a:lnTo>
                  <a:pt x="94" y="30"/>
                </a:lnTo>
                <a:lnTo>
                  <a:pt x="94" y="30"/>
                </a:lnTo>
                <a:lnTo>
                  <a:pt x="102" y="31"/>
                </a:lnTo>
                <a:lnTo>
                  <a:pt x="111" y="34"/>
                </a:lnTo>
                <a:lnTo>
                  <a:pt x="118" y="38"/>
                </a:lnTo>
                <a:lnTo>
                  <a:pt x="125" y="43"/>
                </a:lnTo>
                <a:lnTo>
                  <a:pt x="130" y="50"/>
                </a:lnTo>
                <a:lnTo>
                  <a:pt x="134" y="57"/>
                </a:lnTo>
                <a:lnTo>
                  <a:pt x="137" y="65"/>
                </a:lnTo>
                <a:lnTo>
                  <a:pt x="138" y="74"/>
                </a:lnTo>
                <a:lnTo>
                  <a:pt x="138" y="74"/>
                </a:lnTo>
                <a:lnTo>
                  <a:pt x="139" y="77"/>
                </a:lnTo>
                <a:lnTo>
                  <a:pt x="142" y="78"/>
                </a:lnTo>
                <a:lnTo>
                  <a:pt x="152" y="78"/>
                </a:lnTo>
                <a:lnTo>
                  <a:pt x="152" y="78"/>
                </a:lnTo>
                <a:lnTo>
                  <a:pt x="154" y="77"/>
                </a:lnTo>
                <a:lnTo>
                  <a:pt x="156" y="74"/>
                </a:lnTo>
                <a:lnTo>
                  <a:pt x="156" y="74"/>
                </a:lnTo>
                <a:lnTo>
                  <a:pt x="154" y="62"/>
                </a:lnTo>
                <a:lnTo>
                  <a:pt x="152" y="50"/>
                </a:lnTo>
                <a:lnTo>
                  <a:pt x="145" y="39"/>
                </a:lnTo>
                <a:lnTo>
                  <a:pt x="138" y="30"/>
                </a:lnTo>
                <a:lnTo>
                  <a:pt x="129" y="22"/>
                </a:lnTo>
                <a:lnTo>
                  <a:pt x="118" y="16"/>
                </a:lnTo>
                <a:lnTo>
                  <a:pt x="106" y="12"/>
                </a:lnTo>
                <a:lnTo>
                  <a:pt x="94" y="11"/>
                </a:lnTo>
                <a:lnTo>
                  <a:pt x="94" y="11"/>
                </a:lnTo>
                <a:lnTo>
                  <a:pt x="80" y="12"/>
                </a:lnTo>
                <a:lnTo>
                  <a:pt x="69" y="16"/>
                </a:lnTo>
                <a:lnTo>
                  <a:pt x="58" y="22"/>
                </a:lnTo>
                <a:lnTo>
                  <a:pt x="49" y="30"/>
                </a:lnTo>
                <a:lnTo>
                  <a:pt x="41" y="39"/>
                </a:lnTo>
                <a:lnTo>
                  <a:pt x="35" y="50"/>
                </a:lnTo>
                <a:lnTo>
                  <a:pt x="31" y="62"/>
                </a:lnTo>
                <a:lnTo>
                  <a:pt x="30" y="74"/>
                </a:lnTo>
                <a:lnTo>
                  <a:pt x="30" y="128"/>
                </a:lnTo>
                <a:lnTo>
                  <a:pt x="21" y="12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1" name="Freeform 38"/>
          <p:cNvSpPr>
            <a:spLocks noEditPoints="1"/>
          </p:cNvSpPr>
          <p:nvPr/>
        </p:nvSpPr>
        <p:spPr bwMode="auto">
          <a:xfrm>
            <a:off x="9310027" y="957081"/>
            <a:ext cx="441595" cy="367724"/>
          </a:xfrm>
          <a:custGeom>
            <a:cxnLst>
              <a:cxn ang="0">
                <a:pos x="22" y="240"/>
              </a:cxn>
              <a:cxn ang="0">
                <a:pos x="7" y="233"/>
              </a:cxn>
              <a:cxn ang="0">
                <a:pos x="0" y="219"/>
              </a:cxn>
              <a:cxn ang="0">
                <a:pos x="2" y="121"/>
              </a:cxn>
              <a:cxn ang="0">
                <a:pos x="14" y="105"/>
              </a:cxn>
              <a:cxn ang="0">
                <a:pos x="126" y="104"/>
              </a:cxn>
              <a:cxn ang="0">
                <a:pos x="126" y="70"/>
              </a:cxn>
              <a:cxn ang="0">
                <a:pos x="139" y="35"/>
              </a:cxn>
              <a:cxn ang="0">
                <a:pos x="175" y="5"/>
              </a:cxn>
              <a:cxn ang="0">
                <a:pos x="204" y="0"/>
              </a:cxn>
              <a:cxn ang="0">
                <a:pos x="220" y="1"/>
              </a:cxn>
              <a:cxn ang="0">
                <a:pos x="260" y="23"/>
              </a:cxn>
              <a:cxn ang="0">
                <a:pos x="281" y="62"/>
              </a:cxn>
              <a:cxn ang="0">
                <a:pos x="283" y="120"/>
              </a:cxn>
              <a:cxn ang="0">
                <a:pos x="278" y="131"/>
              </a:cxn>
              <a:cxn ang="0">
                <a:pos x="257" y="136"/>
              </a:cxn>
              <a:cxn ang="0">
                <a:pos x="246" y="131"/>
              </a:cxn>
              <a:cxn ang="0">
                <a:pos x="241" y="78"/>
              </a:cxn>
              <a:cxn ang="0">
                <a:pos x="238" y="65"/>
              </a:cxn>
              <a:cxn ang="0">
                <a:pos x="224" y="48"/>
              </a:cxn>
              <a:cxn ang="0">
                <a:pos x="204" y="42"/>
              </a:cxn>
              <a:cxn ang="0">
                <a:pos x="191" y="44"/>
              </a:cxn>
              <a:cxn ang="0">
                <a:pos x="175" y="58"/>
              </a:cxn>
              <a:cxn ang="0">
                <a:pos x="168" y="78"/>
              </a:cxn>
              <a:cxn ang="0">
                <a:pos x="179" y="104"/>
              </a:cxn>
              <a:cxn ang="0">
                <a:pos x="193" y="111"/>
              </a:cxn>
              <a:cxn ang="0">
                <a:pos x="200" y="125"/>
              </a:cxn>
              <a:cxn ang="0">
                <a:pos x="199" y="223"/>
              </a:cxn>
              <a:cxn ang="0">
                <a:pos x="187" y="239"/>
              </a:cxn>
              <a:cxn ang="0">
                <a:pos x="179" y="240"/>
              </a:cxn>
              <a:cxn ang="0">
                <a:pos x="18" y="116"/>
              </a:cxn>
              <a:cxn ang="0">
                <a:pos x="11" y="125"/>
              </a:cxn>
              <a:cxn ang="0">
                <a:pos x="12" y="223"/>
              </a:cxn>
              <a:cxn ang="0">
                <a:pos x="22" y="229"/>
              </a:cxn>
              <a:cxn ang="0">
                <a:pos x="183" y="228"/>
              </a:cxn>
              <a:cxn ang="0">
                <a:pos x="189" y="219"/>
              </a:cxn>
              <a:cxn ang="0">
                <a:pos x="188" y="121"/>
              </a:cxn>
              <a:cxn ang="0">
                <a:pos x="179" y="115"/>
              </a:cxn>
              <a:cxn ang="0">
                <a:pos x="157" y="78"/>
              </a:cxn>
              <a:cxn ang="0">
                <a:pos x="165" y="51"/>
              </a:cxn>
              <a:cxn ang="0">
                <a:pos x="187" y="35"/>
              </a:cxn>
              <a:cxn ang="0">
                <a:pos x="204" y="31"/>
              </a:cxn>
              <a:cxn ang="0">
                <a:pos x="231" y="39"/>
              </a:cxn>
              <a:cxn ang="0">
                <a:pos x="247" y="59"/>
              </a:cxn>
              <a:cxn ang="0">
                <a:pos x="251" y="120"/>
              </a:cxn>
              <a:cxn ang="0">
                <a:pos x="257" y="125"/>
              </a:cxn>
              <a:cxn ang="0">
                <a:pos x="270" y="124"/>
              </a:cxn>
              <a:cxn ang="0">
                <a:pos x="272" y="78"/>
              </a:cxn>
              <a:cxn ang="0">
                <a:pos x="261" y="40"/>
              </a:cxn>
              <a:cxn ang="0">
                <a:pos x="231" y="16"/>
              </a:cxn>
              <a:cxn ang="0">
                <a:pos x="204" y="11"/>
              </a:cxn>
              <a:cxn ang="0">
                <a:pos x="166" y="21"/>
              </a:cxn>
              <a:cxn ang="0">
                <a:pos x="142" y="52"/>
              </a:cxn>
              <a:cxn ang="0">
                <a:pos x="137" y="115"/>
              </a:cxn>
            </a:cxnLst>
            <a:rect b="b" l="0" r="r" t="0"/>
            <a:pathLst>
              <a:path h="240" w="283">
                <a:moveTo>
                  <a:pt x="179" y="240"/>
                </a:moveTo>
                <a:lnTo>
                  <a:pt x="22" y="240"/>
                </a:lnTo>
                <a:lnTo>
                  <a:pt x="22" y="240"/>
                </a:lnTo>
                <a:lnTo>
                  <a:pt x="18" y="240"/>
                </a:lnTo>
                <a:lnTo>
                  <a:pt x="14" y="239"/>
                </a:lnTo>
                <a:lnTo>
                  <a:pt x="7" y="233"/>
                </a:lnTo>
                <a:lnTo>
                  <a:pt x="3" y="227"/>
                </a:lnTo>
                <a:lnTo>
                  <a:pt x="2" y="223"/>
                </a:lnTo>
                <a:lnTo>
                  <a:pt x="0" y="219"/>
                </a:lnTo>
                <a:lnTo>
                  <a:pt x="0" y="125"/>
                </a:lnTo>
                <a:lnTo>
                  <a:pt x="0" y="125"/>
                </a:lnTo>
                <a:lnTo>
                  <a:pt x="2" y="121"/>
                </a:lnTo>
                <a:lnTo>
                  <a:pt x="3" y="117"/>
                </a:lnTo>
                <a:lnTo>
                  <a:pt x="7" y="111"/>
                </a:lnTo>
                <a:lnTo>
                  <a:pt x="14" y="105"/>
                </a:lnTo>
                <a:lnTo>
                  <a:pt x="18" y="105"/>
                </a:lnTo>
                <a:lnTo>
                  <a:pt x="22" y="104"/>
                </a:lnTo>
                <a:lnTo>
                  <a:pt x="126" y="104"/>
                </a:lnTo>
                <a:lnTo>
                  <a:pt x="126" y="78"/>
                </a:lnTo>
                <a:lnTo>
                  <a:pt x="126" y="78"/>
                </a:lnTo>
                <a:lnTo>
                  <a:pt x="126" y="70"/>
                </a:lnTo>
                <a:lnTo>
                  <a:pt x="127" y="62"/>
                </a:lnTo>
                <a:lnTo>
                  <a:pt x="133" y="47"/>
                </a:lnTo>
                <a:lnTo>
                  <a:pt x="139" y="35"/>
                </a:lnTo>
                <a:lnTo>
                  <a:pt x="149" y="23"/>
                </a:lnTo>
                <a:lnTo>
                  <a:pt x="161" y="13"/>
                </a:lnTo>
                <a:lnTo>
                  <a:pt x="175" y="5"/>
                </a:lnTo>
                <a:lnTo>
                  <a:pt x="189" y="1"/>
                </a:lnTo>
                <a:lnTo>
                  <a:pt x="196" y="0"/>
                </a:lnTo>
                <a:lnTo>
                  <a:pt x="204" y="0"/>
                </a:lnTo>
                <a:lnTo>
                  <a:pt x="204" y="0"/>
                </a:lnTo>
                <a:lnTo>
                  <a:pt x="212" y="0"/>
                </a:lnTo>
                <a:lnTo>
                  <a:pt x="220" y="1"/>
                </a:lnTo>
                <a:lnTo>
                  <a:pt x="235" y="5"/>
                </a:lnTo>
                <a:lnTo>
                  <a:pt x="249" y="13"/>
                </a:lnTo>
                <a:lnTo>
                  <a:pt x="260" y="23"/>
                </a:lnTo>
                <a:lnTo>
                  <a:pt x="269" y="35"/>
                </a:lnTo>
                <a:lnTo>
                  <a:pt x="277" y="47"/>
                </a:lnTo>
                <a:lnTo>
                  <a:pt x="281" y="62"/>
                </a:lnTo>
                <a:lnTo>
                  <a:pt x="283" y="70"/>
                </a:lnTo>
                <a:lnTo>
                  <a:pt x="283" y="78"/>
                </a:lnTo>
                <a:lnTo>
                  <a:pt x="283" y="120"/>
                </a:lnTo>
                <a:lnTo>
                  <a:pt x="283" y="120"/>
                </a:lnTo>
                <a:lnTo>
                  <a:pt x="281" y="125"/>
                </a:lnTo>
                <a:lnTo>
                  <a:pt x="278" y="131"/>
                </a:lnTo>
                <a:lnTo>
                  <a:pt x="273" y="135"/>
                </a:lnTo>
                <a:lnTo>
                  <a:pt x="268" y="136"/>
                </a:lnTo>
                <a:lnTo>
                  <a:pt x="257" y="136"/>
                </a:lnTo>
                <a:lnTo>
                  <a:pt x="257" y="136"/>
                </a:lnTo>
                <a:lnTo>
                  <a:pt x="250" y="135"/>
                </a:lnTo>
                <a:lnTo>
                  <a:pt x="246" y="131"/>
                </a:lnTo>
                <a:lnTo>
                  <a:pt x="242" y="125"/>
                </a:lnTo>
                <a:lnTo>
                  <a:pt x="241" y="120"/>
                </a:lnTo>
                <a:lnTo>
                  <a:pt x="241" y="78"/>
                </a:lnTo>
                <a:lnTo>
                  <a:pt x="241" y="78"/>
                </a:lnTo>
                <a:lnTo>
                  <a:pt x="241" y="71"/>
                </a:lnTo>
                <a:lnTo>
                  <a:pt x="238" y="65"/>
                </a:lnTo>
                <a:lnTo>
                  <a:pt x="235" y="58"/>
                </a:lnTo>
                <a:lnTo>
                  <a:pt x="230" y="52"/>
                </a:lnTo>
                <a:lnTo>
                  <a:pt x="224" y="48"/>
                </a:lnTo>
                <a:lnTo>
                  <a:pt x="219" y="44"/>
                </a:lnTo>
                <a:lnTo>
                  <a:pt x="212" y="43"/>
                </a:lnTo>
                <a:lnTo>
                  <a:pt x="204" y="42"/>
                </a:lnTo>
                <a:lnTo>
                  <a:pt x="204" y="42"/>
                </a:lnTo>
                <a:lnTo>
                  <a:pt x="197" y="43"/>
                </a:lnTo>
                <a:lnTo>
                  <a:pt x="191" y="44"/>
                </a:lnTo>
                <a:lnTo>
                  <a:pt x="184" y="48"/>
                </a:lnTo>
                <a:lnTo>
                  <a:pt x="179" y="52"/>
                </a:lnTo>
                <a:lnTo>
                  <a:pt x="175" y="58"/>
                </a:lnTo>
                <a:lnTo>
                  <a:pt x="170" y="65"/>
                </a:lnTo>
                <a:lnTo>
                  <a:pt x="169" y="71"/>
                </a:lnTo>
                <a:lnTo>
                  <a:pt x="168" y="78"/>
                </a:lnTo>
                <a:lnTo>
                  <a:pt x="168" y="104"/>
                </a:lnTo>
                <a:lnTo>
                  <a:pt x="179" y="104"/>
                </a:lnTo>
                <a:lnTo>
                  <a:pt x="179" y="104"/>
                </a:lnTo>
                <a:lnTo>
                  <a:pt x="183" y="105"/>
                </a:lnTo>
                <a:lnTo>
                  <a:pt x="187" y="105"/>
                </a:lnTo>
                <a:lnTo>
                  <a:pt x="193" y="111"/>
                </a:lnTo>
                <a:lnTo>
                  <a:pt x="197" y="117"/>
                </a:lnTo>
                <a:lnTo>
                  <a:pt x="199" y="121"/>
                </a:lnTo>
                <a:lnTo>
                  <a:pt x="200" y="125"/>
                </a:lnTo>
                <a:lnTo>
                  <a:pt x="200" y="219"/>
                </a:lnTo>
                <a:lnTo>
                  <a:pt x="200" y="219"/>
                </a:lnTo>
                <a:lnTo>
                  <a:pt x="199" y="223"/>
                </a:lnTo>
                <a:lnTo>
                  <a:pt x="197" y="227"/>
                </a:lnTo>
                <a:lnTo>
                  <a:pt x="193" y="233"/>
                </a:lnTo>
                <a:lnTo>
                  <a:pt x="187" y="239"/>
                </a:lnTo>
                <a:lnTo>
                  <a:pt x="183" y="240"/>
                </a:lnTo>
                <a:lnTo>
                  <a:pt x="179" y="240"/>
                </a:lnTo>
                <a:lnTo>
                  <a:pt x="179" y="240"/>
                </a:lnTo>
                <a:close/>
                <a:moveTo>
                  <a:pt x="22" y="115"/>
                </a:moveTo>
                <a:lnTo>
                  <a:pt x="22" y="115"/>
                </a:lnTo>
                <a:lnTo>
                  <a:pt x="18" y="116"/>
                </a:lnTo>
                <a:lnTo>
                  <a:pt x="15" y="117"/>
                </a:lnTo>
                <a:lnTo>
                  <a:pt x="12" y="121"/>
                </a:lnTo>
                <a:lnTo>
                  <a:pt x="11" y="125"/>
                </a:lnTo>
                <a:lnTo>
                  <a:pt x="11" y="219"/>
                </a:lnTo>
                <a:lnTo>
                  <a:pt x="11" y="219"/>
                </a:lnTo>
                <a:lnTo>
                  <a:pt x="12" y="223"/>
                </a:lnTo>
                <a:lnTo>
                  <a:pt x="15" y="227"/>
                </a:lnTo>
                <a:lnTo>
                  <a:pt x="18" y="228"/>
                </a:lnTo>
                <a:lnTo>
                  <a:pt x="22" y="229"/>
                </a:lnTo>
                <a:lnTo>
                  <a:pt x="179" y="229"/>
                </a:lnTo>
                <a:lnTo>
                  <a:pt x="179" y="229"/>
                </a:lnTo>
                <a:lnTo>
                  <a:pt x="183" y="228"/>
                </a:lnTo>
                <a:lnTo>
                  <a:pt x="185" y="227"/>
                </a:lnTo>
                <a:lnTo>
                  <a:pt x="188" y="223"/>
                </a:lnTo>
                <a:lnTo>
                  <a:pt x="189" y="219"/>
                </a:lnTo>
                <a:lnTo>
                  <a:pt x="189" y="125"/>
                </a:lnTo>
                <a:lnTo>
                  <a:pt x="189" y="125"/>
                </a:lnTo>
                <a:lnTo>
                  <a:pt x="188" y="121"/>
                </a:lnTo>
                <a:lnTo>
                  <a:pt x="185" y="117"/>
                </a:lnTo>
                <a:lnTo>
                  <a:pt x="183" y="116"/>
                </a:lnTo>
                <a:lnTo>
                  <a:pt x="179" y="115"/>
                </a:lnTo>
                <a:lnTo>
                  <a:pt x="157" y="115"/>
                </a:lnTo>
                <a:lnTo>
                  <a:pt x="157" y="78"/>
                </a:lnTo>
                <a:lnTo>
                  <a:pt x="157" y="78"/>
                </a:lnTo>
                <a:lnTo>
                  <a:pt x="158" y="69"/>
                </a:lnTo>
                <a:lnTo>
                  <a:pt x="161" y="59"/>
                </a:lnTo>
                <a:lnTo>
                  <a:pt x="165" y="51"/>
                </a:lnTo>
                <a:lnTo>
                  <a:pt x="172" y="44"/>
                </a:lnTo>
                <a:lnTo>
                  <a:pt x="179" y="39"/>
                </a:lnTo>
                <a:lnTo>
                  <a:pt x="187" y="35"/>
                </a:lnTo>
                <a:lnTo>
                  <a:pt x="195" y="32"/>
                </a:lnTo>
                <a:lnTo>
                  <a:pt x="204" y="31"/>
                </a:lnTo>
                <a:lnTo>
                  <a:pt x="204" y="31"/>
                </a:lnTo>
                <a:lnTo>
                  <a:pt x="214" y="32"/>
                </a:lnTo>
                <a:lnTo>
                  <a:pt x="223" y="35"/>
                </a:lnTo>
                <a:lnTo>
                  <a:pt x="231" y="39"/>
                </a:lnTo>
                <a:lnTo>
                  <a:pt x="238" y="44"/>
                </a:lnTo>
                <a:lnTo>
                  <a:pt x="243" y="51"/>
                </a:lnTo>
                <a:lnTo>
                  <a:pt x="247" y="59"/>
                </a:lnTo>
                <a:lnTo>
                  <a:pt x="250" y="69"/>
                </a:lnTo>
                <a:lnTo>
                  <a:pt x="251" y="78"/>
                </a:lnTo>
                <a:lnTo>
                  <a:pt x="251" y="120"/>
                </a:lnTo>
                <a:lnTo>
                  <a:pt x="251" y="120"/>
                </a:lnTo>
                <a:lnTo>
                  <a:pt x="253" y="124"/>
                </a:lnTo>
                <a:lnTo>
                  <a:pt x="257" y="125"/>
                </a:lnTo>
                <a:lnTo>
                  <a:pt x="268" y="125"/>
                </a:lnTo>
                <a:lnTo>
                  <a:pt x="268" y="125"/>
                </a:lnTo>
                <a:lnTo>
                  <a:pt x="270" y="124"/>
                </a:lnTo>
                <a:lnTo>
                  <a:pt x="272" y="120"/>
                </a:lnTo>
                <a:lnTo>
                  <a:pt x="272" y="78"/>
                </a:lnTo>
                <a:lnTo>
                  <a:pt x="272" y="78"/>
                </a:lnTo>
                <a:lnTo>
                  <a:pt x="270" y="65"/>
                </a:lnTo>
                <a:lnTo>
                  <a:pt x="266" y="52"/>
                </a:lnTo>
                <a:lnTo>
                  <a:pt x="261" y="40"/>
                </a:lnTo>
                <a:lnTo>
                  <a:pt x="253" y="31"/>
                </a:lnTo>
                <a:lnTo>
                  <a:pt x="242" y="21"/>
                </a:lnTo>
                <a:lnTo>
                  <a:pt x="231" y="16"/>
                </a:lnTo>
                <a:lnTo>
                  <a:pt x="218" y="12"/>
                </a:lnTo>
                <a:lnTo>
                  <a:pt x="204" y="11"/>
                </a:lnTo>
                <a:lnTo>
                  <a:pt x="204" y="11"/>
                </a:lnTo>
                <a:lnTo>
                  <a:pt x="191" y="12"/>
                </a:lnTo>
                <a:lnTo>
                  <a:pt x="179" y="16"/>
                </a:lnTo>
                <a:lnTo>
                  <a:pt x="166" y="21"/>
                </a:lnTo>
                <a:lnTo>
                  <a:pt x="157" y="31"/>
                </a:lnTo>
                <a:lnTo>
                  <a:pt x="149" y="40"/>
                </a:lnTo>
                <a:lnTo>
                  <a:pt x="142" y="52"/>
                </a:lnTo>
                <a:lnTo>
                  <a:pt x="138" y="65"/>
                </a:lnTo>
                <a:lnTo>
                  <a:pt x="137" y="78"/>
                </a:lnTo>
                <a:lnTo>
                  <a:pt x="137" y="115"/>
                </a:lnTo>
                <a:lnTo>
                  <a:pt x="22" y="11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2" name="Freeform 39"/>
          <p:cNvSpPr>
            <a:spLocks noEditPoints="1"/>
          </p:cNvSpPr>
          <p:nvPr/>
        </p:nvSpPr>
        <p:spPr bwMode="auto">
          <a:xfrm>
            <a:off x="2070692" y="4142489"/>
            <a:ext cx="248985" cy="372321"/>
          </a:xfrm>
          <a:custGeom>
            <a:cxnLst>
              <a:cxn ang="0">
                <a:pos x="140" y="244"/>
              </a:cxn>
              <a:cxn ang="0">
                <a:pos x="128" y="239"/>
              </a:cxn>
              <a:cxn ang="0">
                <a:pos x="17" y="177"/>
              </a:cxn>
              <a:cxn ang="0">
                <a:pos x="10" y="176"/>
              </a:cxn>
              <a:cxn ang="0">
                <a:pos x="1" y="166"/>
              </a:cxn>
              <a:cxn ang="0">
                <a:pos x="0" y="85"/>
              </a:cxn>
              <a:cxn ang="0">
                <a:pos x="1" y="78"/>
              </a:cxn>
              <a:cxn ang="0">
                <a:pos x="10" y="69"/>
              </a:cxn>
              <a:cxn ang="0">
                <a:pos x="64" y="68"/>
              </a:cxn>
              <a:cxn ang="0">
                <a:pos x="128" y="5"/>
              </a:cxn>
              <a:cxn ang="0">
                <a:pos x="140" y="0"/>
              </a:cxn>
              <a:cxn ang="0">
                <a:pos x="147" y="1"/>
              </a:cxn>
              <a:cxn ang="0">
                <a:pos x="156" y="11"/>
              </a:cxn>
              <a:cxn ang="0">
                <a:pos x="158" y="227"/>
              </a:cxn>
              <a:cxn ang="0">
                <a:pos x="156" y="234"/>
              </a:cxn>
              <a:cxn ang="0">
                <a:pos x="147" y="243"/>
              </a:cxn>
              <a:cxn ang="0">
                <a:pos x="140" y="244"/>
              </a:cxn>
              <a:cxn ang="0">
                <a:pos x="17" y="78"/>
              </a:cxn>
              <a:cxn ang="0">
                <a:pos x="12" y="81"/>
              </a:cxn>
              <a:cxn ang="0">
                <a:pos x="10" y="85"/>
              </a:cxn>
              <a:cxn ang="0">
                <a:pos x="10" y="159"/>
              </a:cxn>
              <a:cxn ang="0">
                <a:pos x="12" y="165"/>
              </a:cxn>
              <a:cxn ang="0">
                <a:pos x="17" y="166"/>
              </a:cxn>
              <a:cxn ang="0">
                <a:pos x="135" y="232"/>
              </a:cxn>
              <a:cxn ang="0">
                <a:pos x="137" y="234"/>
              </a:cxn>
              <a:cxn ang="0">
                <a:pos x="140" y="234"/>
              </a:cxn>
              <a:cxn ang="0">
                <a:pos x="144" y="232"/>
              </a:cxn>
              <a:cxn ang="0">
                <a:pos x="147" y="227"/>
              </a:cxn>
              <a:cxn ang="0">
                <a:pos x="147" y="18"/>
              </a:cxn>
              <a:cxn ang="0">
                <a:pos x="144" y="14"/>
              </a:cxn>
              <a:cxn ang="0">
                <a:pos x="140" y="11"/>
              </a:cxn>
              <a:cxn ang="0">
                <a:pos x="137" y="12"/>
              </a:cxn>
              <a:cxn ang="0">
                <a:pos x="70" y="78"/>
              </a:cxn>
            </a:cxnLst>
            <a:rect b="b" l="0" r="r" t="0"/>
            <a:pathLst>
              <a:path h="244" w="158">
                <a:moveTo>
                  <a:pt x="140" y="244"/>
                </a:moveTo>
                <a:lnTo>
                  <a:pt x="140" y="244"/>
                </a:lnTo>
                <a:lnTo>
                  <a:pt x="133" y="243"/>
                </a:lnTo>
                <a:lnTo>
                  <a:pt x="128" y="239"/>
                </a:lnTo>
                <a:lnTo>
                  <a:pt x="64" y="177"/>
                </a:lnTo>
                <a:lnTo>
                  <a:pt x="17" y="177"/>
                </a:lnTo>
                <a:lnTo>
                  <a:pt x="17" y="177"/>
                </a:lnTo>
                <a:lnTo>
                  <a:pt x="10" y="176"/>
                </a:lnTo>
                <a:lnTo>
                  <a:pt x="5" y="172"/>
                </a:lnTo>
                <a:lnTo>
                  <a:pt x="1" y="166"/>
                </a:lnTo>
                <a:lnTo>
                  <a:pt x="0" y="159"/>
                </a:lnTo>
                <a:lnTo>
                  <a:pt x="0" y="85"/>
                </a:lnTo>
                <a:lnTo>
                  <a:pt x="0" y="85"/>
                </a:lnTo>
                <a:lnTo>
                  <a:pt x="1" y="78"/>
                </a:lnTo>
                <a:lnTo>
                  <a:pt x="5" y="73"/>
                </a:lnTo>
                <a:lnTo>
                  <a:pt x="10" y="69"/>
                </a:lnTo>
                <a:lnTo>
                  <a:pt x="17" y="68"/>
                </a:lnTo>
                <a:lnTo>
                  <a:pt x="64" y="68"/>
                </a:lnTo>
                <a:lnTo>
                  <a:pt x="128" y="5"/>
                </a:lnTo>
                <a:lnTo>
                  <a:pt x="128" y="5"/>
                </a:lnTo>
                <a:lnTo>
                  <a:pt x="133" y="1"/>
                </a:lnTo>
                <a:lnTo>
                  <a:pt x="140" y="0"/>
                </a:lnTo>
                <a:lnTo>
                  <a:pt x="140" y="0"/>
                </a:lnTo>
                <a:lnTo>
                  <a:pt x="147" y="1"/>
                </a:lnTo>
                <a:lnTo>
                  <a:pt x="152" y="5"/>
                </a:lnTo>
                <a:lnTo>
                  <a:pt x="156" y="11"/>
                </a:lnTo>
                <a:lnTo>
                  <a:pt x="158" y="18"/>
                </a:lnTo>
                <a:lnTo>
                  <a:pt x="158" y="227"/>
                </a:lnTo>
                <a:lnTo>
                  <a:pt x="158" y="227"/>
                </a:lnTo>
                <a:lnTo>
                  <a:pt x="156" y="234"/>
                </a:lnTo>
                <a:lnTo>
                  <a:pt x="152" y="239"/>
                </a:lnTo>
                <a:lnTo>
                  <a:pt x="147" y="243"/>
                </a:lnTo>
                <a:lnTo>
                  <a:pt x="140" y="244"/>
                </a:lnTo>
                <a:lnTo>
                  <a:pt x="140" y="244"/>
                </a:lnTo>
                <a:close/>
                <a:moveTo>
                  <a:pt x="17" y="78"/>
                </a:moveTo>
                <a:lnTo>
                  <a:pt x="17" y="78"/>
                </a:lnTo>
                <a:lnTo>
                  <a:pt x="14" y="80"/>
                </a:lnTo>
                <a:lnTo>
                  <a:pt x="12" y="81"/>
                </a:lnTo>
                <a:lnTo>
                  <a:pt x="10" y="82"/>
                </a:lnTo>
                <a:lnTo>
                  <a:pt x="10" y="85"/>
                </a:lnTo>
                <a:lnTo>
                  <a:pt x="10" y="159"/>
                </a:lnTo>
                <a:lnTo>
                  <a:pt x="10" y="159"/>
                </a:lnTo>
                <a:lnTo>
                  <a:pt x="10" y="162"/>
                </a:lnTo>
                <a:lnTo>
                  <a:pt x="12" y="165"/>
                </a:lnTo>
                <a:lnTo>
                  <a:pt x="14" y="166"/>
                </a:lnTo>
                <a:lnTo>
                  <a:pt x="17" y="166"/>
                </a:lnTo>
                <a:lnTo>
                  <a:pt x="70" y="166"/>
                </a:lnTo>
                <a:lnTo>
                  <a:pt x="135" y="232"/>
                </a:lnTo>
                <a:lnTo>
                  <a:pt x="135" y="232"/>
                </a:lnTo>
                <a:lnTo>
                  <a:pt x="137" y="234"/>
                </a:lnTo>
                <a:lnTo>
                  <a:pt x="140" y="234"/>
                </a:lnTo>
                <a:lnTo>
                  <a:pt x="140" y="234"/>
                </a:lnTo>
                <a:lnTo>
                  <a:pt x="143" y="234"/>
                </a:lnTo>
                <a:lnTo>
                  <a:pt x="144" y="232"/>
                </a:lnTo>
                <a:lnTo>
                  <a:pt x="145" y="230"/>
                </a:lnTo>
                <a:lnTo>
                  <a:pt x="147" y="227"/>
                </a:lnTo>
                <a:lnTo>
                  <a:pt x="147" y="18"/>
                </a:lnTo>
                <a:lnTo>
                  <a:pt x="147" y="18"/>
                </a:lnTo>
                <a:lnTo>
                  <a:pt x="145" y="15"/>
                </a:lnTo>
                <a:lnTo>
                  <a:pt x="144" y="14"/>
                </a:lnTo>
                <a:lnTo>
                  <a:pt x="143" y="12"/>
                </a:lnTo>
                <a:lnTo>
                  <a:pt x="140" y="11"/>
                </a:lnTo>
                <a:lnTo>
                  <a:pt x="140" y="11"/>
                </a:lnTo>
                <a:lnTo>
                  <a:pt x="137" y="12"/>
                </a:lnTo>
                <a:lnTo>
                  <a:pt x="135" y="14"/>
                </a:lnTo>
                <a:lnTo>
                  <a:pt x="70" y="78"/>
                </a:lnTo>
                <a:lnTo>
                  <a:pt x="17" y="7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3" name="Freeform 40"/>
          <p:cNvSpPr>
            <a:spLocks noEditPoints="1"/>
          </p:cNvSpPr>
          <p:nvPr/>
        </p:nvSpPr>
        <p:spPr bwMode="auto">
          <a:xfrm>
            <a:off x="8539585" y="952483"/>
            <a:ext cx="333547" cy="386109"/>
          </a:xfrm>
          <a:custGeom>
            <a:cxnLst>
              <a:cxn ang="0">
                <a:pos x="23" y="251"/>
              </a:cxn>
              <a:cxn ang="0">
                <a:pos x="13" y="250"/>
              </a:cxn>
              <a:cxn ang="0">
                <a:pos x="8" y="246"/>
              </a:cxn>
              <a:cxn ang="0">
                <a:pos x="0" y="235"/>
              </a:cxn>
              <a:cxn ang="0">
                <a:pos x="0" y="23"/>
              </a:cxn>
              <a:cxn ang="0">
                <a:pos x="0" y="16"/>
              </a:cxn>
              <a:cxn ang="0">
                <a:pos x="8" y="5"/>
              </a:cxn>
              <a:cxn ang="0">
                <a:pos x="15" y="1"/>
              </a:cxn>
              <a:cxn ang="0">
                <a:pos x="23" y="0"/>
              </a:cxn>
              <a:cxn ang="0">
                <a:pos x="190" y="0"/>
              </a:cxn>
              <a:cxn ang="0">
                <a:pos x="198" y="3"/>
              </a:cxn>
              <a:cxn ang="0">
                <a:pos x="205" y="5"/>
              </a:cxn>
              <a:cxn ang="0">
                <a:pos x="212" y="16"/>
              </a:cxn>
              <a:cxn ang="0">
                <a:pos x="213" y="228"/>
              </a:cxn>
              <a:cxn ang="0">
                <a:pos x="212" y="235"/>
              </a:cxn>
              <a:cxn ang="0">
                <a:pos x="205" y="246"/>
              </a:cxn>
              <a:cxn ang="0">
                <a:pos x="198" y="250"/>
              </a:cxn>
              <a:cxn ang="0">
                <a:pos x="190" y="251"/>
              </a:cxn>
              <a:cxn ang="0">
                <a:pos x="185" y="251"/>
              </a:cxn>
              <a:cxn ang="0">
                <a:pos x="177" y="247"/>
              </a:cxn>
              <a:cxn ang="0">
                <a:pos x="107" y="181"/>
              </a:cxn>
              <a:cxn ang="0">
                <a:pos x="40" y="245"/>
              </a:cxn>
              <a:cxn ang="0">
                <a:pos x="32" y="250"/>
              </a:cxn>
              <a:cxn ang="0">
                <a:pos x="23" y="251"/>
              </a:cxn>
              <a:cxn ang="0">
                <a:pos x="23" y="11"/>
              </a:cxn>
              <a:cxn ang="0">
                <a:pos x="19" y="12"/>
              </a:cxn>
              <a:cxn ang="0">
                <a:pos x="15" y="14"/>
              </a:cxn>
              <a:cxn ang="0">
                <a:pos x="11" y="20"/>
              </a:cxn>
              <a:cxn ang="0">
                <a:pos x="11" y="228"/>
              </a:cxn>
              <a:cxn ang="0">
                <a:pos x="11" y="232"/>
              </a:cxn>
              <a:cxn ang="0">
                <a:pos x="15" y="238"/>
              </a:cxn>
              <a:cxn ang="0">
                <a:pos x="17" y="239"/>
              </a:cxn>
              <a:cxn ang="0">
                <a:pos x="26" y="240"/>
              </a:cxn>
              <a:cxn ang="0">
                <a:pos x="32" y="236"/>
              </a:cxn>
              <a:cxn ang="0">
                <a:pos x="181" y="236"/>
              </a:cxn>
              <a:cxn ang="0">
                <a:pos x="185" y="239"/>
              </a:cxn>
              <a:cxn ang="0">
                <a:pos x="190" y="240"/>
              </a:cxn>
              <a:cxn ang="0">
                <a:pos x="194" y="239"/>
              </a:cxn>
              <a:cxn ang="0">
                <a:pos x="201" y="235"/>
              </a:cxn>
              <a:cxn ang="0">
                <a:pos x="202" y="228"/>
              </a:cxn>
              <a:cxn ang="0">
                <a:pos x="202" y="23"/>
              </a:cxn>
              <a:cxn ang="0">
                <a:pos x="201" y="16"/>
              </a:cxn>
              <a:cxn ang="0">
                <a:pos x="194" y="12"/>
              </a:cxn>
              <a:cxn ang="0">
                <a:pos x="190" y="11"/>
              </a:cxn>
            </a:cxnLst>
            <a:rect b="b" l="0" r="r" t="0"/>
            <a:pathLst>
              <a:path h="251" w="213">
                <a:moveTo>
                  <a:pt x="23" y="251"/>
                </a:moveTo>
                <a:lnTo>
                  <a:pt x="23" y="251"/>
                </a:lnTo>
                <a:lnTo>
                  <a:pt x="19" y="251"/>
                </a:lnTo>
                <a:lnTo>
                  <a:pt x="13" y="250"/>
                </a:lnTo>
                <a:lnTo>
                  <a:pt x="13" y="250"/>
                </a:lnTo>
                <a:lnTo>
                  <a:pt x="8" y="246"/>
                </a:lnTo>
                <a:lnTo>
                  <a:pt x="4" y="242"/>
                </a:lnTo>
                <a:lnTo>
                  <a:pt x="0" y="235"/>
                </a:lnTo>
                <a:lnTo>
                  <a:pt x="0" y="228"/>
                </a:lnTo>
                <a:lnTo>
                  <a:pt x="0" y="23"/>
                </a:lnTo>
                <a:lnTo>
                  <a:pt x="0" y="23"/>
                </a:lnTo>
                <a:lnTo>
                  <a:pt x="0" y="16"/>
                </a:lnTo>
                <a:lnTo>
                  <a:pt x="4" y="11"/>
                </a:lnTo>
                <a:lnTo>
                  <a:pt x="8" y="5"/>
                </a:lnTo>
                <a:lnTo>
                  <a:pt x="15" y="1"/>
                </a:lnTo>
                <a:lnTo>
                  <a:pt x="15" y="1"/>
                </a:lnTo>
                <a:lnTo>
                  <a:pt x="19" y="1"/>
                </a:lnTo>
                <a:lnTo>
                  <a:pt x="23" y="0"/>
                </a:lnTo>
                <a:lnTo>
                  <a:pt x="190" y="0"/>
                </a:lnTo>
                <a:lnTo>
                  <a:pt x="190" y="0"/>
                </a:lnTo>
                <a:lnTo>
                  <a:pt x="194" y="1"/>
                </a:lnTo>
                <a:lnTo>
                  <a:pt x="198" y="3"/>
                </a:lnTo>
                <a:lnTo>
                  <a:pt x="198" y="3"/>
                </a:lnTo>
                <a:lnTo>
                  <a:pt x="205" y="5"/>
                </a:lnTo>
                <a:lnTo>
                  <a:pt x="209" y="11"/>
                </a:lnTo>
                <a:lnTo>
                  <a:pt x="212" y="16"/>
                </a:lnTo>
                <a:lnTo>
                  <a:pt x="213" y="23"/>
                </a:lnTo>
                <a:lnTo>
                  <a:pt x="213" y="228"/>
                </a:lnTo>
                <a:lnTo>
                  <a:pt x="213" y="228"/>
                </a:lnTo>
                <a:lnTo>
                  <a:pt x="212" y="235"/>
                </a:lnTo>
                <a:lnTo>
                  <a:pt x="209" y="242"/>
                </a:lnTo>
                <a:lnTo>
                  <a:pt x="205" y="246"/>
                </a:lnTo>
                <a:lnTo>
                  <a:pt x="198" y="250"/>
                </a:lnTo>
                <a:lnTo>
                  <a:pt x="198" y="250"/>
                </a:lnTo>
                <a:lnTo>
                  <a:pt x="194" y="251"/>
                </a:lnTo>
                <a:lnTo>
                  <a:pt x="190" y="251"/>
                </a:lnTo>
                <a:lnTo>
                  <a:pt x="190" y="251"/>
                </a:lnTo>
                <a:lnTo>
                  <a:pt x="185" y="251"/>
                </a:lnTo>
                <a:lnTo>
                  <a:pt x="181" y="250"/>
                </a:lnTo>
                <a:lnTo>
                  <a:pt x="177" y="247"/>
                </a:lnTo>
                <a:lnTo>
                  <a:pt x="173" y="245"/>
                </a:lnTo>
                <a:lnTo>
                  <a:pt x="107" y="181"/>
                </a:lnTo>
                <a:lnTo>
                  <a:pt x="40" y="245"/>
                </a:lnTo>
                <a:lnTo>
                  <a:pt x="40" y="245"/>
                </a:lnTo>
                <a:lnTo>
                  <a:pt x="36" y="247"/>
                </a:lnTo>
                <a:lnTo>
                  <a:pt x="32" y="250"/>
                </a:lnTo>
                <a:lnTo>
                  <a:pt x="28" y="251"/>
                </a:lnTo>
                <a:lnTo>
                  <a:pt x="23" y="251"/>
                </a:lnTo>
                <a:lnTo>
                  <a:pt x="23" y="251"/>
                </a:lnTo>
                <a:close/>
                <a:moveTo>
                  <a:pt x="23" y="11"/>
                </a:moveTo>
                <a:lnTo>
                  <a:pt x="23" y="11"/>
                </a:lnTo>
                <a:lnTo>
                  <a:pt x="19" y="12"/>
                </a:lnTo>
                <a:lnTo>
                  <a:pt x="19" y="12"/>
                </a:lnTo>
                <a:lnTo>
                  <a:pt x="15" y="14"/>
                </a:lnTo>
                <a:lnTo>
                  <a:pt x="12" y="16"/>
                </a:lnTo>
                <a:lnTo>
                  <a:pt x="11" y="20"/>
                </a:lnTo>
                <a:lnTo>
                  <a:pt x="11" y="23"/>
                </a:lnTo>
                <a:lnTo>
                  <a:pt x="11" y="228"/>
                </a:lnTo>
                <a:lnTo>
                  <a:pt x="11" y="228"/>
                </a:lnTo>
                <a:lnTo>
                  <a:pt x="11" y="232"/>
                </a:lnTo>
                <a:lnTo>
                  <a:pt x="12" y="235"/>
                </a:lnTo>
                <a:lnTo>
                  <a:pt x="15" y="238"/>
                </a:lnTo>
                <a:lnTo>
                  <a:pt x="17" y="239"/>
                </a:lnTo>
                <a:lnTo>
                  <a:pt x="17" y="239"/>
                </a:lnTo>
                <a:lnTo>
                  <a:pt x="21" y="240"/>
                </a:lnTo>
                <a:lnTo>
                  <a:pt x="26" y="240"/>
                </a:lnTo>
                <a:lnTo>
                  <a:pt x="30" y="239"/>
                </a:lnTo>
                <a:lnTo>
                  <a:pt x="32" y="236"/>
                </a:lnTo>
                <a:lnTo>
                  <a:pt x="107" y="166"/>
                </a:lnTo>
                <a:lnTo>
                  <a:pt x="181" y="236"/>
                </a:lnTo>
                <a:lnTo>
                  <a:pt x="181" y="236"/>
                </a:lnTo>
                <a:lnTo>
                  <a:pt x="185" y="239"/>
                </a:lnTo>
                <a:lnTo>
                  <a:pt x="190" y="240"/>
                </a:lnTo>
                <a:lnTo>
                  <a:pt x="190" y="240"/>
                </a:lnTo>
                <a:lnTo>
                  <a:pt x="194" y="239"/>
                </a:lnTo>
                <a:lnTo>
                  <a:pt x="194" y="239"/>
                </a:lnTo>
                <a:lnTo>
                  <a:pt x="198" y="238"/>
                </a:lnTo>
                <a:lnTo>
                  <a:pt x="201" y="235"/>
                </a:lnTo>
                <a:lnTo>
                  <a:pt x="202" y="232"/>
                </a:lnTo>
                <a:lnTo>
                  <a:pt x="202" y="228"/>
                </a:lnTo>
                <a:lnTo>
                  <a:pt x="202" y="23"/>
                </a:lnTo>
                <a:lnTo>
                  <a:pt x="202" y="23"/>
                </a:lnTo>
                <a:lnTo>
                  <a:pt x="202" y="20"/>
                </a:lnTo>
                <a:lnTo>
                  <a:pt x="201" y="16"/>
                </a:lnTo>
                <a:lnTo>
                  <a:pt x="198" y="14"/>
                </a:lnTo>
                <a:lnTo>
                  <a:pt x="194" y="12"/>
                </a:lnTo>
                <a:lnTo>
                  <a:pt x="194" y="12"/>
                </a:lnTo>
                <a:lnTo>
                  <a:pt x="190" y="11"/>
                </a:lnTo>
                <a:lnTo>
                  <a:pt x="23"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4" name="Freeform 41"/>
          <p:cNvSpPr>
            <a:spLocks noEditPoints="1"/>
          </p:cNvSpPr>
          <p:nvPr/>
        </p:nvSpPr>
        <p:spPr bwMode="auto">
          <a:xfrm>
            <a:off x="7693979" y="952483"/>
            <a:ext cx="389920" cy="381515"/>
          </a:xfrm>
          <a:custGeom>
            <a:cxnLst>
              <a:cxn ang="0">
                <a:pos x="142" y="249"/>
              </a:cxn>
              <a:cxn ang="0">
                <a:pos x="128" y="242"/>
              </a:cxn>
              <a:cxn ang="0">
                <a:pos x="9" y="122"/>
              </a:cxn>
              <a:cxn ang="0">
                <a:pos x="0" y="91"/>
              </a:cxn>
              <a:cxn ang="0">
                <a:pos x="0" y="20"/>
              </a:cxn>
              <a:cxn ang="0">
                <a:pos x="7" y="7"/>
              </a:cxn>
              <a:cxn ang="0">
                <a:pos x="20" y="0"/>
              </a:cxn>
              <a:cxn ang="0">
                <a:pos x="90" y="0"/>
              </a:cxn>
              <a:cxn ang="0">
                <a:pos x="121" y="10"/>
              </a:cxn>
              <a:cxn ang="0">
                <a:pos x="241" y="128"/>
              </a:cxn>
              <a:cxn ang="0">
                <a:pos x="248" y="142"/>
              </a:cxn>
              <a:cxn ang="0">
                <a:pos x="248" y="151"/>
              </a:cxn>
              <a:cxn ang="0">
                <a:pos x="241" y="165"/>
              </a:cxn>
              <a:cxn ang="0">
                <a:pos x="160" y="245"/>
              </a:cxn>
              <a:cxn ang="0">
                <a:pos x="146" y="250"/>
              </a:cxn>
              <a:cxn ang="0">
                <a:pos x="25" y="11"/>
              </a:cxn>
              <a:cxn ang="0">
                <a:pos x="12" y="20"/>
              </a:cxn>
              <a:cxn ang="0">
                <a:pos x="11" y="91"/>
              </a:cxn>
              <a:cxn ang="0">
                <a:pos x="17" y="115"/>
              </a:cxn>
              <a:cxn ang="0">
                <a:pos x="136" y="234"/>
              </a:cxn>
              <a:cxn ang="0">
                <a:pos x="151" y="238"/>
              </a:cxn>
              <a:cxn ang="0">
                <a:pos x="233" y="157"/>
              </a:cxn>
              <a:cxn ang="0">
                <a:pos x="237" y="146"/>
              </a:cxn>
              <a:cxn ang="0">
                <a:pos x="121" y="23"/>
              </a:cxn>
              <a:cxn ang="0">
                <a:pos x="106" y="15"/>
              </a:cxn>
              <a:cxn ang="0">
                <a:pos x="25" y="11"/>
              </a:cxn>
              <a:cxn ang="0">
                <a:pos x="50" y="81"/>
              </a:cxn>
              <a:cxn ang="0">
                <a:pos x="38" y="74"/>
              </a:cxn>
              <a:cxn ang="0">
                <a:pos x="29" y="61"/>
              </a:cxn>
              <a:cxn ang="0">
                <a:pos x="29" y="50"/>
              </a:cxn>
              <a:cxn ang="0">
                <a:pos x="38" y="38"/>
              </a:cxn>
              <a:cxn ang="0">
                <a:pos x="50" y="31"/>
              </a:cxn>
              <a:cxn ang="0">
                <a:pos x="61" y="31"/>
              </a:cxn>
              <a:cxn ang="0">
                <a:pos x="73" y="38"/>
              </a:cxn>
              <a:cxn ang="0">
                <a:pos x="81" y="50"/>
              </a:cxn>
              <a:cxn ang="0">
                <a:pos x="81" y="61"/>
              </a:cxn>
              <a:cxn ang="0">
                <a:pos x="73" y="74"/>
              </a:cxn>
              <a:cxn ang="0">
                <a:pos x="61" y="81"/>
              </a:cxn>
              <a:cxn ang="0">
                <a:pos x="55" y="41"/>
              </a:cxn>
              <a:cxn ang="0">
                <a:pos x="44" y="45"/>
              </a:cxn>
              <a:cxn ang="0">
                <a:pos x="40" y="55"/>
              </a:cxn>
              <a:cxn ang="0">
                <a:pos x="50" y="69"/>
              </a:cxn>
              <a:cxn ang="0">
                <a:pos x="61" y="69"/>
              </a:cxn>
              <a:cxn ang="0">
                <a:pos x="70" y="55"/>
              </a:cxn>
              <a:cxn ang="0">
                <a:pos x="66" y="45"/>
              </a:cxn>
              <a:cxn ang="0">
                <a:pos x="55" y="41"/>
              </a:cxn>
            </a:cxnLst>
            <a:rect b="b" l="0" r="r" t="0"/>
            <a:pathLst>
              <a:path h="250" w="248">
                <a:moveTo>
                  <a:pt x="146" y="250"/>
                </a:moveTo>
                <a:lnTo>
                  <a:pt x="146" y="250"/>
                </a:lnTo>
                <a:lnTo>
                  <a:pt x="142" y="249"/>
                </a:lnTo>
                <a:lnTo>
                  <a:pt x="136" y="247"/>
                </a:lnTo>
                <a:lnTo>
                  <a:pt x="132" y="245"/>
                </a:lnTo>
                <a:lnTo>
                  <a:pt x="128" y="242"/>
                </a:lnTo>
                <a:lnTo>
                  <a:pt x="15" y="130"/>
                </a:lnTo>
                <a:lnTo>
                  <a:pt x="15" y="130"/>
                </a:lnTo>
                <a:lnTo>
                  <a:pt x="9" y="122"/>
                </a:lnTo>
                <a:lnTo>
                  <a:pt x="4" y="111"/>
                </a:lnTo>
                <a:lnTo>
                  <a:pt x="1" y="101"/>
                </a:lnTo>
                <a:lnTo>
                  <a:pt x="0" y="91"/>
                </a:lnTo>
                <a:lnTo>
                  <a:pt x="0" y="26"/>
                </a:lnTo>
                <a:lnTo>
                  <a:pt x="0" y="26"/>
                </a:lnTo>
                <a:lnTo>
                  <a:pt x="0" y="20"/>
                </a:lnTo>
                <a:lnTo>
                  <a:pt x="1" y="15"/>
                </a:lnTo>
                <a:lnTo>
                  <a:pt x="4" y="11"/>
                </a:lnTo>
                <a:lnTo>
                  <a:pt x="7" y="7"/>
                </a:lnTo>
                <a:lnTo>
                  <a:pt x="11" y="4"/>
                </a:lnTo>
                <a:lnTo>
                  <a:pt x="15" y="1"/>
                </a:lnTo>
                <a:lnTo>
                  <a:pt x="20" y="0"/>
                </a:lnTo>
                <a:lnTo>
                  <a:pt x="25" y="0"/>
                </a:lnTo>
                <a:lnTo>
                  <a:pt x="90" y="0"/>
                </a:lnTo>
                <a:lnTo>
                  <a:pt x="90" y="0"/>
                </a:lnTo>
                <a:lnTo>
                  <a:pt x="101" y="1"/>
                </a:lnTo>
                <a:lnTo>
                  <a:pt x="111" y="4"/>
                </a:lnTo>
                <a:lnTo>
                  <a:pt x="121" y="10"/>
                </a:lnTo>
                <a:lnTo>
                  <a:pt x="129" y="16"/>
                </a:lnTo>
                <a:lnTo>
                  <a:pt x="241" y="128"/>
                </a:lnTo>
                <a:lnTo>
                  <a:pt x="241" y="128"/>
                </a:lnTo>
                <a:lnTo>
                  <a:pt x="244" y="132"/>
                </a:lnTo>
                <a:lnTo>
                  <a:pt x="247" y="136"/>
                </a:lnTo>
                <a:lnTo>
                  <a:pt x="248" y="142"/>
                </a:lnTo>
                <a:lnTo>
                  <a:pt x="248" y="146"/>
                </a:lnTo>
                <a:lnTo>
                  <a:pt x="248" y="146"/>
                </a:lnTo>
                <a:lnTo>
                  <a:pt x="248" y="151"/>
                </a:lnTo>
                <a:lnTo>
                  <a:pt x="247" y="157"/>
                </a:lnTo>
                <a:lnTo>
                  <a:pt x="244" y="161"/>
                </a:lnTo>
                <a:lnTo>
                  <a:pt x="241" y="165"/>
                </a:lnTo>
                <a:lnTo>
                  <a:pt x="165" y="242"/>
                </a:lnTo>
                <a:lnTo>
                  <a:pt x="165" y="242"/>
                </a:lnTo>
                <a:lnTo>
                  <a:pt x="160" y="245"/>
                </a:lnTo>
                <a:lnTo>
                  <a:pt x="155" y="247"/>
                </a:lnTo>
                <a:lnTo>
                  <a:pt x="151" y="249"/>
                </a:lnTo>
                <a:lnTo>
                  <a:pt x="146" y="250"/>
                </a:lnTo>
                <a:lnTo>
                  <a:pt x="146" y="250"/>
                </a:lnTo>
                <a:close/>
                <a:moveTo>
                  <a:pt x="25" y="11"/>
                </a:moveTo>
                <a:lnTo>
                  <a:pt x="25" y="11"/>
                </a:lnTo>
                <a:lnTo>
                  <a:pt x="19" y="12"/>
                </a:lnTo>
                <a:lnTo>
                  <a:pt x="15" y="15"/>
                </a:lnTo>
                <a:lnTo>
                  <a:pt x="12" y="20"/>
                </a:lnTo>
                <a:lnTo>
                  <a:pt x="11" y="26"/>
                </a:lnTo>
                <a:lnTo>
                  <a:pt x="11" y="91"/>
                </a:lnTo>
                <a:lnTo>
                  <a:pt x="11" y="91"/>
                </a:lnTo>
                <a:lnTo>
                  <a:pt x="11" y="99"/>
                </a:lnTo>
                <a:lnTo>
                  <a:pt x="13" y="107"/>
                </a:lnTo>
                <a:lnTo>
                  <a:pt x="17" y="115"/>
                </a:lnTo>
                <a:lnTo>
                  <a:pt x="23" y="122"/>
                </a:lnTo>
                <a:lnTo>
                  <a:pt x="136" y="234"/>
                </a:lnTo>
                <a:lnTo>
                  <a:pt x="136" y="234"/>
                </a:lnTo>
                <a:lnTo>
                  <a:pt x="140" y="238"/>
                </a:lnTo>
                <a:lnTo>
                  <a:pt x="146" y="238"/>
                </a:lnTo>
                <a:lnTo>
                  <a:pt x="151" y="238"/>
                </a:lnTo>
                <a:lnTo>
                  <a:pt x="156" y="234"/>
                </a:lnTo>
                <a:lnTo>
                  <a:pt x="233" y="157"/>
                </a:lnTo>
                <a:lnTo>
                  <a:pt x="233" y="157"/>
                </a:lnTo>
                <a:lnTo>
                  <a:pt x="237" y="153"/>
                </a:lnTo>
                <a:lnTo>
                  <a:pt x="237" y="146"/>
                </a:lnTo>
                <a:lnTo>
                  <a:pt x="237" y="146"/>
                </a:lnTo>
                <a:lnTo>
                  <a:pt x="237" y="141"/>
                </a:lnTo>
                <a:lnTo>
                  <a:pt x="233" y="136"/>
                </a:lnTo>
                <a:lnTo>
                  <a:pt x="121" y="23"/>
                </a:lnTo>
                <a:lnTo>
                  <a:pt x="121" y="23"/>
                </a:lnTo>
                <a:lnTo>
                  <a:pt x="115" y="19"/>
                </a:lnTo>
                <a:lnTo>
                  <a:pt x="106" y="15"/>
                </a:lnTo>
                <a:lnTo>
                  <a:pt x="98" y="12"/>
                </a:lnTo>
                <a:lnTo>
                  <a:pt x="90" y="11"/>
                </a:lnTo>
                <a:lnTo>
                  <a:pt x="25" y="11"/>
                </a:lnTo>
                <a:close/>
                <a:moveTo>
                  <a:pt x="55" y="81"/>
                </a:moveTo>
                <a:lnTo>
                  <a:pt x="55" y="81"/>
                </a:lnTo>
                <a:lnTo>
                  <a:pt x="50" y="81"/>
                </a:lnTo>
                <a:lnTo>
                  <a:pt x="46" y="80"/>
                </a:lnTo>
                <a:lnTo>
                  <a:pt x="40" y="77"/>
                </a:lnTo>
                <a:lnTo>
                  <a:pt x="38" y="74"/>
                </a:lnTo>
                <a:lnTo>
                  <a:pt x="34" y="70"/>
                </a:lnTo>
                <a:lnTo>
                  <a:pt x="32" y="65"/>
                </a:lnTo>
                <a:lnTo>
                  <a:pt x="29" y="61"/>
                </a:lnTo>
                <a:lnTo>
                  <a:pt x="29" y="55"/>
                </a:lnTo>
                <a:lnTo>
                  <a:pt x="29" y="55"/>
                </a:lnTo>
                <a:lnTo>
                  <a:pt x="29" y="50"/>
                </a:lnTo>
                <a:lnTo>
                  <a:pt x="32" y="46"/>
                </a:lnTo>
                <a:lnTo>
                  <a:pt x="34" y="42"/>
                </a:lnTo>
                <a:lnTo>
                  <a:pt x="38" y="38"/>
                </a:lnTo>
                <a:lnTo>
                  <a:pt x="40" y="34"/>
                </a:lnTo>
                <a:lnTo>
                  <a:pt x="46" y="32"/>
                </a:lnTo>
                <a:lnTo>
                  <a:pt x="50" y="31"/>
                </a:lnTo>
                <a:lnTo>
                  <a:pt x="55" y="30"/>
                </a:lnTo>
                <a:lnTo>
                  <a:pt x="55" y="30"/>
                </a:lnTo>
                <a:lnTo>
                  <a:pt x="61" y="31"/>
                </a:lnTo>
                <a:lnTo>
                  <a:pt x="65" y="32"/>
                </a:lnTo>
                <a:lnTo>
                  <a:pt x="70" y="34"/>
                </a:lnTo>
                <a:lnTo>
                  <a:pt x="73" y="38"/>
                </a:lnTo>
                <a:lnTo>
                  <a:pt x="77" y="42"/>
                </a:lnTo>
                <a:lnTo>
                  <a:pt x="78" y="46"/>
                </a:lnTo>
                <a:lnTo>
                  <a:pt x="81" y="50"/>
                </a:lnTo>
                <a:lnTo>
                  <a:pt x="81" y="55"/>
                </a:lnTo>
                <a:lnTo>
                  <a:pt x="81" y="55"/>
                </a:lnTo>
                <a:lnTo>
                  <a:pt x="81" y="61"/>
                </a:lnTo>
                <a:lnTo>
                  <a:pt x="78" y="65"/>
                </a:lnTo>
                <a:lnTo>
                  <a:pt x="77" y="70"/>
                </a:lnTo>
                <a:lnTo>
                  <a:pt x="73" y="74"/>
                </a:lnTo>
                <a:lnTo>
                  <a:pt x="70" y="77"/>
                </a:lnTo>
                <a:lnTo>
                  <a:pt x="65" y="80"/>
                </a:lnTo>
                <a:lnTo>
                  <a:pt x="61" y="81"/>
                </a:lnTo>
                <a:lnTo>
                  <a:pt x="55" y="81"/>
                </a:lnTo>
                <a:lnTo>
                  <a:pt x="55" y="81"/>
                </a:lnTo>
                <a:close/>
                <a:moveTo>
                  <a:pt x="55" y="41"/>
                </a:moveTo>
                <a:lnTo>
                  <a:pt x="55" y="41"/>
                </a:lnTo>
                <a:lnTo>
                  <a:pt x="50" y="42"/>
                </a:lnTo>
                <a:lnTo>
                  <a:pt x="44" y="45"/>
                </a:lnTo>
                <a:lnTo>
                  <a:pt x="42" y="50"/>
                </a:lnTo>
                <a:lnTo>
                  <a:pt x="40" y="55"/>
                </a:lnTo>
                <a:lnTo>
                  <a:pt x="40" y="55"/>
                </a:lnTo>
                <a:lnTo>
                  <a:pt x="42" y="61"/>
                </a:lnTo>
                <a:lnTo>
                  <a:pt x="44" y="66"/>
                </a:lnTo>
                <a:lnTo>
                  <a:pt x="50" y="69"/>
                </a:lnTo>
                <a:lnTo>
                  <a:pt x="55" y="70"/>
                </a:lnTo>
                <a:lnTo>
                  <a:pt x="55" y="70"/>
                </a:lnTo>
                <a:lnTo>
                  <a:pt x="61" y="69"/>
                </a:lnTo>
                <a:lnTo>
                  <a:pt x="66" y="66"/>
                </a:lnTo>
                <a:lnTo>
                  <a:pt x="69" y="61"/>
                </a:lnTo>
                <a:lnTo>
                  <a:pt x="70" y="55"/>
                </a:lnTo>
                <a:lnTo>
                  <a:pt x="70" y="55"/>
                </a:lnTo>
                <a:lnTo>
                  <a:pt x="69" y="50"/>
                </a:lnTo>
                <a:lnTo>
                  <a:pt x="66" y="45"/>
                </a:lnTo>
                <a:lnTo>
                  <a:pt x="61" y="42"/>
                </a:lnTo>
                <a:lnTo>
                  <a:pt x="55" y="41"/>
                </a:lnTo>
                <a:lnTo>
                  <a:pt x="55" y="4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5" name="Freeform 42"/>
          <p:cNvSpPr>
            <a:spLocks noEditPoints="1"/>
          </p:cNvSpPr>
          <p:nvPr/>
        </p:nvSpPr>
        <p:spPr bwMode="auto">
          <a:xfrm>
            <a:off x="8506700" y="3356478"/>
            <a:ext cx="375825" cy="321759"/>
          </a:xfrm>
          <a:custGeom>
            <a:cxnLst>
              <a:cxn ang="0">
                <a:pos x="37" y="211"/>
              </a:cxn>
              <a:cxn ang="0">
                <a:pos x="29" y="210"/>
              </a:cxn>
              <a:cxn ang="0">
                <a:pos x="16" y="204"/>
              </a:cxn>
              <a:cxn ang="0">
                <a:pos x="7" y="195"/>
              </a:cxn>
              <a:cxn ang="0">
                <a:pos x="0" y="183"/>
              </a:cxn>
              <a:cxn ang="0">
                <a:pos x="0" y="66"/>
              </a:cxn>
              <a:cxn ang="0">
                <a:pos x="0" y="60"/>
              </a:cxn>
              <a:cxn ang="0">
                <a:pos x="7" y="46"/>
              </a:cxn>
              <a:cxn ang="0">
                <a:pos x="16" y="37"/>
              </a:cxn>
              <a:cxn ang="0">
                <a:pos x="29" y="31"/>
              </a:cxn>
              <a:cxn ang="0">
                <a:pos x="60" y="30"/>
              </a:cxn>
              <a:cxn ang="0">
                <a:pos x="65" y="18"/>
              </a:cxn>
              <a:cxn ang="0">
                <a:pos x="75" y="6"/>
              </a:cxn>
              <a:cxn ang="0">
                <a:pos x="91" y="0"/>
              </a:cxn>
              <a:cxn ang="0">
                <a:pos x="151" y="0"/>
              </a:cxn>
              <a:cxn ang="0">
                <a:pos x="168" y="6"/>
              </a:cxn>
              <a:cxn ang="0">
                <a:pos x="177" y="18"/>
              </a:cxn>
              <a:cxn ang="0">
                <a:pos x="205" y="30"/>
              </a:cxn>
              <a:cxn ang="0">
                <a:pos x="214" y="31"/>
              </a:cxn>
              <a:cxn ang="0">
                <a:pos x="226" y="37"/>
              </a:cxn>
              <a:cxn ang="0">
                <a:pos x="235" y="46"/>
              </a:cxn>
              <a:cxn ang="0">
                <a:pos x="242" y="60"/>
              </a:cxn>
              <a:cxn ang="0">
                <a:pos x="242" y="174"/>
              </a:cxn>
              <a:cxn ang="0">
                <a:pos x="242" y="183"/>
              </a:cxn>
              <a:cxn ang="0">
                <a:pos x="235" y="195"/>
              </a:cxn>
              <a:cxn ang="0">
                <a:pos x="226" y="204"/>
              </a:cxn>
              <a:cxn ang="0">
                <a:pos x="214" y="210"/>
              </a:cxn>
              <a:cxn ang="0">
                <a:pos x="205" y="211"/>
              </a:cxn>
              <a:cxn ang="0">
                <a:pos x="37" y="41"/>
              </a:cxn>
              <a:cxn ang="0">
                <a:pos x="26" y="43"/>
              </a:cxn>
              <a:cxn ang="0">
                <a:pos x="18" y="49"/>
              </a:cxn>
              <a:cxn ang="0">
                <a:pos x="12" y="57"/>
              </a:cxn>
              <a:cxn ang="0">
                <a:pos x="11" y="66"/>
              </a:cxn>
              <a:cxn ang="0">
                <a:pos x="11" y="174"/>
              </a:cxn>
              <a:cxn ang="0">
                <a:pos x="12" y="184"/>
              </a:cxn>
              <a:cxn ang="0">
                <a:pos x="18" y="192"/>
              </a:cxn>
              <a:cxn ang="0">
                <a:pos x="26" y="197"/>
              </a:cxn>
              <a:cxn ang="0">
                <a:pos x="37" y="200"/>
              </a:cxn>
              <a:cxn ang="0">
                <a:pos x="205" y="200"/>
              </a:cxn>
              <a:cxn ang="0">
                <a:pos x="216" y="197"/>
              </a:cxn>
              <a:cxn ang="0">
                <a:pos x="224" y="192"/>
              </a:cxn>
              <a:cxn ang="0">
                <a:pos x="230" y="184"/>
              </a:cxn>
              <a:cxn ang="0">
                <a:pos x="231" y="174"/>
              </a:cxn>
              <a:cxn ang="0">
                <a:pos x="231" y="66"/>
              </a:cxn>
              <a:cxn ang="0">
                <a:pos x="230" y="57"/>
              </a:cxn>
              <a:cxn ang="0">
                <a:pos x="224" y="49"/>
              </a:cxn>
              <a:cxn ang="0">
                <a:pos x="216" y="43"/>
              </a:cxn>
              <a:cxn ang="0">
                <a:pos x="205" y="41"/>
              </a:cxn>
              <a:cxn ang="0">
                <a:pos x="168" y="22"/>
              </a:cxn>
              <a:cxn ang="0">
                <a:pos x="165" y="18"/>
              </a:cxn>
              <a:cxn ang="0">
                <a:pos x="157" y="11"/>
              </a:cxn>
              <a:cxn ang="0">
                <a:pos x="91" y="11"/>
              </a:cxn>
              <a:cxn ang="0">
                <a:pos x="85" y="11"/>
              </a:cxn>
              <a:cxn ang="0">
                <a:pos x="77" y="18"/>
              </a:cxn>
              <a:cxn ang="0">
                <a:pos x="68" y="41"/>
              </a:cxn>
            </a:cxnLst>
            <a:rect b="b" l="0" r="r" t="0"/>
            <a:pathLst>
              <a:path h="211" w="241">
                <a:moveTo>
                  <a:pt x="205" y="211"/>
                </a:moveTo>
                <a:lnTo>
                  <a:pt x="37" y="211"/>
                </a:lnTo>
                <a:lnTo>
                  <a:pt x="37" y="211"/>
                </a:lnTo>
                <a:lnTo>
                  <a:pt x="29" y="210"/>
                </a:lnTo>
                <a:lnTo>
                  <a:pt x="22" y="208"/>
                </a:lnTo>
                <a:lnTo>
                  <a:pt x="16" y="204"/>
                </a:lnTo>
                <a:lnTo>
                  <a:pt x="11" y="200"/>
                </a:lnTo>
                <a:lnTo>
                  <a:pt x="7" y="195"/>
                </a:lnTo>
                <a:lnTo>
                  <a:pt x="3" y="189"/>
                </a:lnTo>
                <a:lnTo>
                  <a:pt x="0" y="183"/>
                </a:lnTo>
                <a:lnTo>
                  <a:pt x="0" y="174"/>
                </a:lnTo>
                <a:lnTo>
                  <a:pt x="0" y="66"/>
                </a:lnTo>
                <a:lnTo>
                  <a:pt x="0" y="66"/>
                </a:lnTo>
                <a:lnTo>
                  <a:pt x="0" y="60"/>
                </a:lnTo>
                <a:lnTo>
                  <a:pt x="3" y="53"/>
                </a:lnTo>
                <a:lnTo>
                  <a:pt x="7" y="46"/>
                </a:lnTo>
                <a:lnTo>
                  <a:pt x="11" y="41"/>
                </a:lnTo>
                <a:lnTo>
                  <a:pt x="16" y="37"/>
                </a:lnTo>
                <a:lnTo>
                  <a:pt x="22" y="34"/>
                </a:lnTo>
                <a:lnTo>
                  <a:pt x="29" y="31"/>
                </a:lnTo>
                <a:lnTo>
                  <a:pt x="37" y="30"/>
                </a:lnTo>
                <a:lnTo>
                  <a:pt x="60" y="30"/>
                </a:lnTo>
                <a:lnTo>
                  <a:pt x="65" y="18"/>
                </a:lnTo>
                <a:lnTo>
                  <a:pt x="65" y="18"/>
                </a:lnTo>
                <a:lnTo>
                  <a:pt x="69" y="11"/>
                </a:lnTo>
                <a:lnTo>
                  <a:pt x="75" y="6"/>
                </a:lnTo>
                <a:lnTo>
                  <a:pt x="83" y="2"/>
                </a:lnTo>
                <a:lnTo>
                  <a:pt x="91" y="0"/>
                </a:lnTo>
                <a:lnTo>
                  <a:pt x="151" y="0"/>
                </a:lnTo>
                <a:lnTo>
                  <a:pt x="151" y="0"/>
                </a:lnTo>
                <a:lnTo>
                  <a:pt x="160" y="2"/>
                </a:lnTo>
                <a:lnTo>
                  <a:pt x="168" y="6"/>
                </a:lnTo>
                <a:lnTo>
                  <a:pt x="173" y="11"/>
                </a:lnTo>
                <a:lnTo>
                  <a:pt x="177" y="18"/>
                </a:lnTo>
                <a:lnTo>
                  <a:pt x="183" y="30"/>
                </a:lnTo>
                <a:lnTo>
                  <a:pt x="205" y="30"/>
                </a:lnTo>
                <a:lnTo>
                  <a:pt x="205" y="30"/>
                </a:lnTo>
                <a:lnTo>
                  <a:pt x="214" y="31"/>
                </a:lnTo>
                <a:lnTo>
                  <a:pt x="220" y="34"/>
                </a:lnTo>
                <a:lnTo>
                  <a:pt x="226" y="37"/>
                </a:lnTo>
                <a:lnTo>
                  <a:pt x="231" y="41"/>
                </a:lnTo>
                <a:lnTo>
                  <a:pt x="235" y="46"/>
                </a:lnTo>
                <a:lnTo>
                  <a:pt x="239" y="53"/>
                </a:lnTo>
                <a:lnTo>
                  <a:pt x="242" y="60"/>
                </a:lnTo>
                <a:lnTo>
                  <a:pt x="242" y="66"/>
                </a:lnTo>
                <a:lnTo>
                  <a:pt x="242" y="174"/>
                </a:lnTo>
                <a:lnTo>
                  <a:pt x="242" y="174"/>
                </a:lnTo>
                <a:lnTo>
                  <a:pt x="242" y="183"/>
                </a:lnTo>
                <a:lnTo>
                  <a:pt x="239" y="189"/>
                </a:lnTo>
                <a:lnTo>
                  <a:pt x="235" y="195"/>
                </a:lnTo>
                <a:lnTo>
                  <a:pt x="231" y="200"/>
                </a:lnTo>
                <a:lnTo>
                  <a:pt x="226" y="204"/>
                </a:lnTo>
                <a:lnTo>
                  <a:pt x="220" y="208"/>
                </a:lnTo>
                <a:lnTo>
                  <a:pt x="214" y="210"/>
                </a:lnTo>
                <a:lnTo>
                  <a:pt x="205" y="211"/>
                </a:lnTo>
                <a:lnTo>
                  <a:pt x="205" y="211"/>
                </a:lnTo>
                <a:close/>
                <a:moveTo>
                  <a:pt x="37" y="41"/>
                </a:moveTo>
                <a:lnTo>
                  <a:pt x="37" y="41"/>
                </a:lnTo>
                <a:lnTo>
                  <a:pt x="31" y="42"/>
                </a:lnTo>
                <a:lnTo>
                  <a:pt x="26" y="43"/>
                </a:lnTo>
                <a:lnTo>
                  <a:pt x="22" y="46"/>
                </a:lnTo>
                <a:lnTo>
                  <a:pt x="18" y="49"/>
                </a:lnTo>
                <a:lnTo>
                  <a:pt x="15" y="53"/>
                </a:lnTo>
                <a:lnTo>
                  <a:pt x="12" y="57"/>
                </a:lnTo>
                <a:lnTo>
                  <a:pt x="11" y="62"/>
                </a:lnTo>
                <a:lnTo>
                  <a:pt x="11" y="66"/>
                </a:lnTo>
                <a:lnTo>
                  <a:pt x="11" y="174"/>
                </a:lnTo>
                <a:lnTo>
                  <a:pt x="11" y="174"/>
                </a:lnTo>
                <a:lnTo>
                  <a:pt x="11" y="180"/>
                </a:lnTo>
                <a:lnTo>
                  <a:pt x="12" y="184"/>
                </a:lnTo>
                <a:lnTo>
                  <a:pt x="15" y="189"/>
                </a:lnTo>
                <a:lnTo>
                  <a:pt x="18" y="192"/>
                </a:lnTo>
                <a:lnTo>
                  <a:pt x="22" y="196"/>
                </a:lnTo>
                <a:lnTo>
                  <a:pt x="26" y="197"/>
                </a:lnTo>
                <a:lnTo>
                  <a:pt x="31" y="200"/>
                </a:lnTo>
                <a:lnTo>
                  <a:pt x="37" y="200"/>
                </a:lnTo>
                <a:lnTo>
                  <a:pt x="205" y="200"/>
                </a:lnTo>
                <a:lnTo>
                  <a:pt x="205" y="200"/>
                </a:lnTo>
                <a:lnTo>
                  <a:pt x="211" y="200"/>
                </a:lnTo>
                <a:lnTo>
                  <a:pt x="216" y="197"/>
                </a:lnTo>
                <a:lnTo>
                  <a:pt x="220" y="196"/>
                </a:lnTo>
                <a:lnTo>
                  <a:pt x="224" y="192"/>
                </a:lnTo>
                <a:lnTo>
                  <a:pt x="227" y="189"/>
                </a:lnTo>
                <a:lnTo>
                  <a:pt x="230" y="184"/>
                </a:lnTo>
                <a:lnTo>
                  <a:pt x="231" y="180"/>
                </a:lnTo>
                <a:lnTo>
                  <a:pt x="231" y="174"/>
                </a:lnTo>
                <a:lnTo>
                  <a:pt x="231" y="66"/>
                </a:lnTo>
                <a:lnTo>
                  <a:pt x="231" y="66"/>
                </a:lnTo>
                <a:lnTo>
                  <a:pt x="231" y="62"/>
                </a:lnTo>
                <a:lnTo>
                  <a:pt x="230" y="57"/>
                </a:lnTo>
                <a:lnTo>
                  <a:pt x="227" y="53"/>
                </a:lnTo>
                <a:lnTo>
                  <a:pt x="224" y="49"/>
                </a:lnTo>
                <a:lnTo>
                  <a:pt x="220" y="46"/>
                </a:lnTo>
                <a:lnTo>
                  <a:pt x="216" y="43"/>
                </a:lnTo>
                <a:lnTo>
                  <a:pt x="211" y="42"/>
                </a:lnTo>
                <a:lnTo>
                  <a:pt x="205" y="41"/>
                </a:lnTo>
                <a:lnTo>
                  <a:pt x="176" y="41"/>
                </a:lnTo>
                <a:lnTo>
                  <a:pt x="168" y="22"/>
                </a:lnTo>
                <a:lnTo>
                  <a:pt x="168" y="22"/>
                </a:lnTo>
                <a:lnTo>
                  <a:pt x="165" y="18"/>
                </a:lnTo>
                <a:lnTo>
                  <a:pt x="161" y="14"/>
                </a:lnTo>
                <a:lnTo>
                  <a:pt x="157" y="11"/>
                </a:lnTo>
                <a:lnTo>
                  <a:pt x="151" y="11"/>
                </a:lnTo>
                <a:lnTo>
                  <a:pt x="91" y="11"/>
                </a:lnTo>
                <a:lnTo>
                  <a:pt x="91" y="11"/>
                </a:lnTo>
                <a:lnTo>
                  <a:pt x="85" y="11"/>
                </a:lnTo>
                <a:lnTo>
                  <a:pt x="81" y="14"/>
                </a:lnTo>
                <a:lnTo>
                  <a:pt x="77" y="18"/>
                </a:lnTo>
                <a:lnTo>
                  <a:pt x="75" y="22"/>
                </a:lnTo>
                <a:lnTo>
                  <a:pt x="68" y="41"/>
                </a:lnTo>
                <a:lnTo>
                  <a:pt x="37" y="4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6" name="Freeform 43"/>
          <p:cNvSpPr>
            <a:spLocks noEditPoints="1"/>
          </p:cNvSpPr>
          <p:nvPr/>
        </p:nvSpPr>
        <p:spPr bwMode="auto">
          <a:xfrm>
            <a:off x="7679884" y="3393250"/>
            <a:ext cx="389920" cy="275793"/>
          </a:xfrm>
          <a:custGeom>
            <a:cxnLst>
              <a:cxn ang="0">
                <a:pos x="43" y="179"/>
              </a:cxn>
              <a:cxn ang="0">
                <a:pos x="35" y="178"/>
              </a:cxn>
              <a:cxn ang="0">
                <a:pos x="19" y="172"/>
              </a:cxn>
              <a:cxn ang="0">
                <a:pos x="8" y="160"/>
              </a:cxn>
              <a:cxn ang="0">
                <a:pos x="1" y="144"/>
              </a:cxn>
              <a:cxn ang="0">
                <a:pos x="0" y="43"/>
              </a:cxn>
              <a:cxn ang="0">
                <a:pos x="1" y="35"/>
              </a:cxn>
              <a:cxn ang="0">
                <a:pos x="8" y="18"/>
              </a:cxn>
              <a:cxn ang="0">
                <a:pos x="19" y="8"/>
              </a:cxn>
              <a:cxn ang="0">
                <a:pos x="35" y="1"/>
              </a:cxn>
              <a:cxn ang="0">
                <a:pos x="136" y="0"/>
              </a:cxn>
              <a:cxn ang="0">
                <a:pos x="144" y="1"/>
              </a:cxn>
              <a:cxn ang="0">
                <a:pos x="160" y="8"/>
              </a:cxn>
              <a:cxn ang="0">
                <a:pos x="171" y="18"/>
              </a:cxn>
              <a:cxn ang="0">
                <a:pos x="178" y="35"/>
              </a:cxn>
              <a:cxn ang="0">
                <a:pos x="179" y="52"/>
              </a:cxn>
              <a:cxn ang="0">
                <a:pos x="222" y="8"/>
              </a:cxn>
              <a:cxn ang="0">
                <a:pos x="233" y="4"/>
              </a:cxn>
              <a:cxn ang="0">
                <a:pos x="239" y="5"/>
              </a:cxn>
              <a:cxn ang="0">
                <a:pos x="241" y="8"/>
              </a:cxn>
              <a:cxn ang="0">
                <a:pos x="245" y="14"/>
              </a:cxn>
              <a:cxn ang="0">
                <a:pos x="247" y="162"/>
              </a:cxn>
              <a:cxn ang="0">
                <a:pos x="245" y="166"/>
              </a:cxn>
              <a:cxn ang="0">
                <a:pos x="241" y="172"/>
              </a:cxn>
              <a:cxn ang="0">
                <a:pos x="239" y="174"/>
              </a:cxn>
              <a:cxn ang="0">
                <a:pos x="233" y="175"/>
              </a:cxn>
              <a:cxn ang="0">
                <a:pos x="222" y="171"/>
              </a:cxn>
              <a:cxn ang="0">
                <a:pos x="179" y="136"/>
              </a:cxn>
              <a:cxn ang="0">
                <a:pos x="178" y="144"/>
              </a:cxn>
              <a:cxn ang="0">
                <a:pos x="171" y="160"/>
              </a:cxn>
              <a:cxn ang="0">
                <a:pos x="160" y="172"/>
              </a:cxn>
              <a:cxn ang="0">
                <a:pos x="144" y="178"/>
              </a:cxn>
              <a:cxn ang="0">
                <a:pos x="136" y="179"/>
              </a:cxn>
              <a:cxn ang="0">
                <a:pos x="43" y="10"/>
              </a:cxn>
              <a:cxn ang="0">
                <a:pos x="31" y="13"/>
              </a:cxn>
              <a:cxn ang="0">
                <a:pos x="20" y="20"/>
              </a:cxn>
              <a:cxn ang="0">
                <a:pos x="13" y="31"/>
              </a:cxn>
              <a:cxn ang="0">
                <a:pos x="10" y="43"/>
              </a:cxn>
              <a:cxn ang="0">
                <a:pos x="10" y="136"/>
              </a:cxn>
              <a:cxn ang="0">
                <a:pos x="13" y="148"/>
              </a:cxn>
              <a:cxn ang="0">
                <a:pos x="20" y="159"/>
              </a:cxn>
              <a:cxn ang="0">
                <a:pos x="31" y="166"/>
              </a:cxn>
              <a:cxn ang="0">
                <a:pos x="43" y="168"/>
              </a:cxn>
              <a:cxn ang="0">
                <a:pos x="136" y="168"/>
              </a:cxn>
              <a:cxn ang="0">
                <a:pos x="148" y="166"/>
              </a:cxn>
              <a:cxn ang="0">
                <a:pos x="159" y="159"/>
              </a:cxn>
              <a:cxn ang="0">
                <a:pos x="166" y="148"/>
              </a:cxn>
              <a:cxn ang="0">
                <a:pos x="168" y="136"/>
              </a:cxn>
              <a:cxn ang="0">
                <a:pos x="231" y="163"/>
              </a:cxn>
              <a:cxn ang="0">
                <a:pos x="233" y="164"/>
              </a:cxn>
              <a:cxn ang="0">
                <a:pos x="235" y="164"/>
              </a:cxn>
              <a:cxn ang="0">
                <a:pos x="236" y="163"/>
              </a:cxn>
              <a:cxn ang="0">
                <a:pos x="236" y="18"/>
              </a:cxn>
              <a:cxn ang="0">
                <a:pos x="236" y="16"/>
              </a:cxn>
              <a:cxn ang="0">
                <a:pos x="235" y="14"/>
              </a:cxn>
              <a:cxn ang="0">
                <a:pos x="231" y="16"/>
              </a:cxn>
              <a:cxn ang="0">
                <a:pos x="168" y="43"/>
              </a:cxn>
              <a:cxn ang="0">
                <a:pos x="167" y="36"/>
              </a:cxn>
              <a:cxn ang="0">
                <a:pos x="163" y="25"/>
              </a:cxn>
              <a:cxn ang="0">
                <a:pos x="154" y="16"/>
              </a:cxn>
              <a:cxn ang="0">
                <a:pos x="143" y="12"/>
              </a:cxn>
              <a:cxn ang="0">
                <a:pos x="43" y="10"/>
              </a:cxn>
            </a:cxnLst>
            <a:rect b="b" l="0" r="r" t="0"/>
            <a:pathLst>
              <a:path h="179" w="246">
                <a:moveTo>
                  <a:pt x="136" y="179"/>
                </a:moveTo>
                <a:lnTo>
                  <a:pt x="43" y="179"/>
                </a:lnTo>
                <a:lnTo>
                  <a:pt x="43" y="179"/>
                </a:lnTo>
                <a:lnTo>
                  <a:pt x="35" y="178"/>
                </a:lnTo>
                <a:lnTo>
                  <a:pt x="27" y="176"/>
                </a:lnTo>
                <a:lnTo>
                  <a:pt x="19" y="172"/>
                </a:lnTo>
                <a:lnTo>
                  <a:pt x="13" y="167"/>
                </a:lnTo>
                <a:lnTo>
                  <a:pt x="8" y="160"/>
                </a:lnTo>
                <a:lnTo>
                  <a:pt x="4" y="152"/>
                </a:lnTo>
                <a:lnTo>
                  <a:pt x="1" y="144"/>
                </a:lnTo>
                <a:lnTo>
                  <a:pt x="0" y="136"/>
                </a:lnTo>
                <a:lnTo>
                  <a:pt x="0" y="43"/>
                </a:lnTo>
                <a:lnTo>
                  <a:pt x="0" y="43"/>
                </a:lnTo>
                <a:lnTo>
                  <a:pt x="1" y="35"/>
                </a:lnTo>
                <a:lnTo>
                  <a:pt x="4" y="27"/>
                </a:lnTo>
                <a:lnTo>
                  <a:pt x="8" y="18"/>
                </a:lnTo>
                <a:lnTo>
                  <a:pt x="13" y="13"/>
                </a:lnTo>
                <a:lnTo>
                  <a:pt x="19" y="8"/>
                </a:lnTo>
                <a:lnTo>
                  <a:pt x="27" y="4"/>
                </a:lnTo>
                <a:lnTo>
                  <a:pt x="35" y="1"/>
                </a:lnTo>
                <a:lnTo>
                  <a:pt x="43" y="0"/>
                </a:lnTo>
                <a:lnTo>
                  <a:pt x="136" y="0"/>
                </a:lnTo>
                <a:lnTo>
                  <a:pt x="136" y="0"/>
                </a:lnTo>
                <a:lnTo>
                  <a:pt x="144" y="1"/>
                </a:lnTo>
                <a:lnTo>
                  <a:pt x="152" y="4"/>
                </a:lnTo>
                <a:lnTo>
                  <a:pt x="160" y="8"/>
                </a:lnTo>
                <a:lnTo>
                  <a:pt x="167" y="13"/>
                </a:lnTo>
                <a:lnTo>
                  <a:pt x="171" y="18"/>
                </a:lnTo>
                <a:lnTo>
                  <a:pt x="175" y="27"/>
                </a:lnTo>
                <a:lnTo>
                  <a:pt x="178" y="35"/>
                </a:lnTo>
                <a:lnTo>
                  <a:pt x="179" y="43"/>
                </a:lnTo>
                <a:lnTo>
                  <a:pt x="179" y="52"/>
                </a:lnTo>
                <a:lnTo>
                  <a:pt x="222" y="8"/>
                </a:lnTo>
                <a:lnTo>
                  <a:pt x="222" y="8"/>
                </a:lnTo>
                <a:lnTo>
                  <a:pt x="228" y="5"/>
                </a:lnTo>
                <a:lnTo>
                  <a:pt x="233" y="4"/>
                </a:lnTo>
                <a:lnTo>
                  <a:pt x="233" y="4"/>
                </a:lnTo>
                <a:lnTo>
                  <a:pt x="239" y="5"/>
                </a:lnTo>
                <a:lnTo>
                  <a:pt x="239" y="5"/>
                </a:lnTo>
                <a:lnTo>
                  <a:pt x="241" y="8"/>
                </a:lnTo>
                <a:lnTo>
                  <a:pt x="244" y="10"/>
                </a:lnTo>
                <a:lnTo>
                  <a:pt x="245" y="14"/>
                </a:lnTo>
                <a:lnTo>
                  <a:pt x="247" y="18"/>
                </a:lnTo>
                <a:lnTo>
                  <a:pt x="247" y="162"/>
                </a:lnTo>
                <a:lnTo>
                  <a:pt x="247" y="162"/>
                </a:lnTo>
                <a:lnTo>
                  <a:pt x="245" y="166"/>
                </a:lnTo>
                <a:lnTo>
                  <a:pt x="244" y="168"/>
                </a:lnTo>
                <a:lnTo>
                  <a:pt x="241" y="172"/>
                </a:lnTo>
                <a:lnTo>
                  <a:pt x="239" y="174"/>
                </a:lnTo>
                <a:lnTo>
                  <a:pt x="239" y="174"/>
                </a:lnTo>
                <a:lnTo>
                  <a:pt x="233" y="175"/>
                </a:lnTo>
                <a:lnTo>
                  <a:pt x="233" y="175"/>
                </a:lnTo>
                <a:lnTo>
                  <a:pt x="228" y="174"/>
                </a:lnTo>
                <a:lnTo>
                  <a:pt x="222" y="171"/>
                </a:lnTo>
                <a:lnTo>
                  <a:pt x="179" y="126"/>
                </a:lnTo>
                <a:lnTo>
                  <a:pt x="179" y="136"/>
                </a:lnTo>
                <a:lnTo>
                  <a:pt x="179" y="136"/>
                </a:lnTo>
                <a:lnTo>
                  <a:pt x="178" y="144"/>
                </a:lnTo>
                <a:lnTo>
                  <a:pt x="175" y="152"/>
                </a:lnTo>
                <a:lnTo>
                  <a:pt x="171" y="160"/>
                </a:lnTo>
                <a:lnTo>
                  <a:pt x="167" y="167"/>
                </a:lnTo>
                <a:lnTo>
                  <a:pt x="160" y="172"/>
                </a:lnTo>
                <a:lnTo>
                  <a:pt x="152" y="176"/>
                </a:lnTo>
                <a:lnTo>
                  <a:pt x="144" y="178"/>
                </a:lnTo>
                <a:lnTo>
                  <a:pt x="136" y="179"/>
                </a:lnTo>
                <a:lnTo>
                  <a:pt x="136" y="179"/>
                </a:lnTo>
                <a:close/>
                <a:moveTo>
                  <a:pt x="43" y="10"/>
                </a:moveTo>
                <a:lnTo>
                  <a:pt x="43" y="10"/>
                </a:lnTo>
                <a:lnTo>
                  <a:pt x="36" y="12"/>
                </a:lnTo>
                <a:lnTo>
                  <a:pt x="31" y="13"/>
                </a:lnTo>
                <a:lnTo>
                  <a:pt x="25" y="16"/>
                </a:lnTo>
                <a:lnTo>
                  <a:pt x="20" y="20"/>
                </a:lnTo>
                <a:lnTo>
                  <a:pt x="16" y="25"/>
                </a:lnTo>
                <a:lnTo>
                  <a:pt x="13" y="31"/>
                </a:lnTo>
                <a:lnTo>
                  <a:pt x="12" y="36"/>
                </a:lnTo>
                <a:lnTo>
                  <a:pt x="10" y="43"/>
                </a:lnTo>
                <a:lnTo>
                  <a:pt x="10" y="136"/>
                </a:lnTo>
                <a:lnTo>
                  <a:pt x="10" y="136"/>
                </a:lnTo>
                <a:lnTo>
                  <a:pt x="12" y="143"/>
                </a:lnTo>
                <a:lnTo>
                  <a:pt x="13" y="148"/>
                </a:lnTo>
                <a:lnTo>
                  <a:pt x="16" y="153"/>
                </a:lnTo>
                <a:lnTo>
                  <a:pt x="20" y="159"/>
                </a:lnTo>
                <a:lnTo>
                  <a:pt x="25" y="163"/>
                </a:lnTo>
                <a:lnTo>
                  <a:pt x="31" y="166"/>
                </a:lnTo>
                <a:lnTo>
                  <a:pt x="36" y="168"/>
                </a:lnTo>
                <a:lnTo>
                  <a:pt x="43" y="168"/>
                </a:lnTo>
                <a:lnTo>
                  <a:pt x="136" y="168"/>
                </a:lnTo>
                <a:lnTo>
                  <a:pt x="136" y="168"/>
                </a:lnTo>
                <a:lnTo>
                  <a:pt x="143" y="168"/>
                </a:lnTo>
                <a:lnTo>
                  <a:pt x="148" y="166"/>
                </a:lnTo>
                <a:lnTo>
                  <a:pt x="154" y="163"/>
                </a:lnTo>
                <a:lnTo>
                  <a:pt x="159" y="159"/>
                </a:lnTo>
                <a:lnTo>
                  <a:pt x="163" y="153"/>
                </a:lnTo>
                <a:lnTo>
                  <a:pt x="166" y="148"/>
                </a:lnTo>
                <a:lnTo>
                  <a:pt x="167" y="143"/>
                </a:lnTo>
                <a:lnTo>
                  <a:pt x="168" y="136"/>
                </a:lnTo>
                <a:lnTo>
                  <a:pt x="168" y="101"/>
                </a:lnTo>
                <a:lnTo>
                  <a:pt x="231" y="163"/>
                </a:lnTo>
                <a:lnTo>
                  <a:pt x="231" y="163"/>
                </a:lnTo>
                <a:lnTo>
                  <a:pt x="233" y="164"/>
                </a:lnTo>
                <a:lnTo>
                  <a:pt x="233" y="164"/>
                </a:lnTo>
                <a:lnTo>
                  <a:pt x="235" y="164"/>
                </a:lnTo>
                <a:lnTo>
                  <a:pt x="235" y="164"/>
                </a:lnTo>
                <a:lnTo>
                  <a:pt x="236" y="163"/>
                </a:lnTo>
                <a:lnTo>
                  <a:pt x="236" y="162"/>
                </a:lnTo>
                <a:lnTo>
                  <a:pt x="236" y="18"/>
                </a:lnTo>
                <a:lnTo>
                  <a:pt x="236" y="18"/>
                </a:lnTo>
                <a:lnTo>
                  <a:pt x="236" y="16"/>
                </a:lnTo>
                <a:lnTo>
                  <a:pt x="235" y="14"/>
                </a:lnTo>
                <a:lnTo>
                  <a:pt x="235" y="14"/>
                </a:lnTo>
                <a:lnTo>
                  <a:pt x="232" y="14"/>
                </a:lnTo>
                <a:lnTo>
                  <a:pt x="231" y="16"/>
                </a:lnTo>
                <a:lnTo>
                  <a:pt x="168" y="78"/>
                </a:lnTo>
                <a:lnTo>
                  <a:pt x="168" y="43"/>
                </a:lnTo>
                <a:lnTo>
                  <a:pt x="168" y="43"/>
                </a:lnTo>
                <a:lnTo>
                  <a:pt x="167" y="36"/>
                </a:lnTo>
                <a:lnTo>
                  <a:pt x="166" y="31"/>
                </a:lnTo>
                <a:lnTo>
                  <a:pt x="163" y="25"/>
                </a:lnTo>
                <a:lnTo>
                  <a:pt x="159" y="20"/>
                </a:lnTo>
                <a:lnTo>
                  <a:pt x="154" y="16"/>
                </a:lnTo>
                <a:lnTo>
                  <a:pt x="148" y="13"/>
                </a:lnTo>
                <a:lnTo>
                  <a:pt x="143" y="12"/>
                </a:lnTo>
                <a:lnTo>
                  <a:pt x="136" y="10"/>
                </a:lnTo>
                <a:lnTo>
                  <a:pt x="43" y="1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7" name="Freeform 44"/>
          <p:cNvSpPr>
            <a:spLocks noEditPoints="1"/>
          </p:cNvSpPr>
          <p:nvPr/>
        </p:nvSpPr>
        <p:spPr bwMode="auto">
          <a:xfrm>
            <a:off x="9389889" y="1752281"/>
            <a:ext cx="253681" cy="363128"/>
          </a:xfrm>
          <a:custGeom>
            <a:cxnLst>
              <a:cxn ang="0">
                <a:pos x="74" y="237"/>
              </a:cxn>
              <a:cxn ang="0">
                <a:pos x="59" y="224"/>
              </a:cxn>
              <a:cxn ang="0">
                <a:pos x="2" y="104"/>
              </a:cxn>
              <a:cxn ang="0">
                <a:pos x="0" y="81"/>
              </a:cxn>
              <a:cxn ang="0">
                <a:pos x="5" y="50"/>
              </a:cxn>
              <a:cxn ang="0">
                <a:pos x="35" y="15"/>
              </a:cxn>
              <a:cxn ang="0">
                <a:pos x="73" y="2"/>
              </a:cxn>
              <a:cxn ang="0">
                <a:pos x="89" y="2"/>
              </a:cxn>
              <a:cxn ang="0">
                <a:pos x="125" y="15"/>
              </a:cxn>
              <a:cxn ang="0">
                <a:pos x="155" y="50"/>
              </a:cxn>
              <a:cxn ang="0">
                <a:pos x="162" y="81"/>
              </a:cxn>
              <a:cxn ang="0">
                <a:pos x="158" y="104"/>
              </a:cxn>
              <a:cxn ang="0">
                <a:pos x="102" y="224"/>
              </a:cxn>
              <a:cxn ang="0">
                <a:pos x="87" y="237"/>
              </a:cxn>
              <a:cxn ang="0">
                <a:pos x="81" y="11"/>
              </a:cxn>
              <a:cxn ang="0">
                <a:pos x="54" y="17"/>
              </a:cxn>
              <a:cxn ang="0">
                <a:pos x="23" y="42"/>
              </a:cxn>
              <a:cxn ang="0">
                <a:pos x="10" y="81"/>
              </a:cxn>
              <a:cxn ang="0">
                <a:pos x="14" y="106"/>
              </a:cxn>
              <a:cxn ang="0">
                <a:pos x="70" y="223"/>
              </a:cxn>
              <a:cxn ang="0">
                <a:pos x="81" y="227"/>
              </a:cxn>
              <a:cxn ang="0">
                <a:pos x="87" y="226"/>
              </a:cxn>
              <a:cxn ang="0">
                <a:pos x="145" y="106"/>
              </a:cxn>
              <a:cxn ang="0">
                <a:pos x="151" y="81"/>
              </a:cxn>
              <a:cxn ang="0">
                <a:pos x="145" y="54"/>
              </a:cxn>
              <a:cxn ang="0">
                <a:pos x="120" y="23"/>
              </a:cxn>
              <a:cxn ang="0">
                <a:pos x="81" y="11"/>
              </a:cxn>
              <a:cxn ang="0">
                <a:pos x="81" y="125"/>
              </a:cxn>
              <a:cxn ang="0">
                <a:pos x="56" y="118"/>
              </a:cxn>
              <a:cxn ang="0">
                <a:pos x="40" y="99"/>
              </a:cxn>
              <a:cxn ang="0">
                <a:pos x="37" y="81"/>
              </a:cxn>
              <a:cxn ang="0">
                <a:pos x="44" y="57"/>
              </a:cxn>
              <a:cxn ang="0">
                <a:pos x="63" y="42"/>
              </a:cxn>
              <a:cxn ang="0">
                <a:pos x="81" y="38"/>
              </a:cxn>
              <a:cxn ang="0">
                <a:pos x="105" y="46"/>
              </a:cxn>
              <a:cxn ang="0">
                <a:pos x="120" y="65"/>
              </a:cxn>
              <a:cxn ang="0">
                <a:pos x="124" y="81"/>
              </a:cxn>
              <a:cxn ang="0">
                <a:pos x="116" y="106"/>
              </a:cxn>
              <a:cxn ang="0">
                <a:pos x="97" y="122"/>
              </a:cxn>
              <a:cxn ang="0">
                <a:pos x="81" y="125"/>
              </a:cxn>
              <a:cxn ang="0">
                <a:pos x="74" y="50"/>
              </a:cxn>
              <a:cxn ang="0">
                <a:pos x="58" y="58"/>
              </a:cxn>
              <a:cxn ang="0">
                <a:pos x="48" y="75"/>
              </a:cxn>
              <a:cxn ang="0">
                <a:pos x="48" y="88"/>
              </a:cxn>
              <a:cxn ang="0">
                <a:pos x="58" y="104"/>
              </a:cxn>
              <a:cxn ang="0">
                <a:pos x="74" y="114"/>
              </a:cxn>
              <a:cxn ang="0">
                <a:pos x="87" y="114"/>
              </a:cxn>
              <a:cxn ang="0">
                <a:pos x="104" y="104"/>
              </a:cxn>
              <a:cxn ang="0">
                <a:pos x="112" y="88"/>
              </a:cxn>
              <a:cxn ang="0">
                <a:pos x="112" y="75"/>
              </a:cxn>
              <a:cxn ang="0">
                <a:pos x="104" y="58"/>
              </a:cxn>
              <a:cxn ang="0">
                <a:pos x="87" y="50"/>
              </a:cxn>
            </a:cxnLst>
            <a:rect b="b" l="0" r="r" t="0"/>
            <a:pathLst>
              <a:path h="238" w="162">
                <a:moveTo>
                  <a:pt x="81" y="238"/>
                </a:moveTo>
                <a:lnTo>
                  <a:pt x="81" y="238"/>
                </a:lnTo>
                <a:lnTo>
                  <a:pt x="74" y="237"/>
                </a:lnTo>
                <a:lnTo>
                  <a:pt x="67" y="234"/>
                </a:lnTo>
                <a:lnTo>
                  <a:pt x="62" y="230"/>
                </a:lnTo>
                <a:lnTo>
                  <a:pt x="59" y="224"/>
                </a:lnTo>
                <a:lnTo>
                  <a:pt x="5" y="110"/>
                </a:lnTo>
                <a:lnTo>
                  <a:pt x="5" y="110"/>
                </a:lnTo>
                <a:lnTo>
                  <a:pt x="2" y="104"/>
                </a:lnTo>
                <a:lnTo>
                  <a:pt x="1" y="98"/>
                </a:lnTo>
                <a:lnTo>
                  <a:pt x="0" y="81"/>
                </a:lnTo>
                <a:lnTo>
                  <a:pt x="0" y="81"/>
                </a:lnTo>
                <a:lnTo>
                  <a:pt x="0" y="73"/>
                </a:lnTo>
                <a:lnTo>
                  <a:pt x="1" y="65"/>
                </a:lnTo>
                <a:lnTo>
                  <a:pt x="5" y="50"/>
                </a:lnTo>
                <a:lnTo>
                  <a:pt x="13" y="37"/>
                </a:lnTo>
                <a:lnTo>
                  <a:pt x="23" y="25"/>
                </a:lnTo>
                <a:lnTo>
                  <a:pt x="35" y="15"/>
                </a:lnTo>
                <a:lnTo>
                  <a:pt x="48" y="7"/>
                </a:lnTo>
                <a:lnTo>
                  <a:pt x="64" y="3"/>
                </a:lnTo>
                <a:lnTo>
                  <a:pt x="73" y="2"/>
                </a:lnTo>
                <a:lnTo>
                  <a:pt x="81" y="0"/>
                </a:lnTo>
                <a:lnTo>
                  <a:pt x="81" y="0"/>
                </a:lnTo>
                <a:lnTo>
                  <a:pt x="89" y="2"/>
                </a:lnTo>
                <a:lnTo>
                  <a:pt x="97" y="3"/>
                </a:lnTo>
                <a:lnTo>
                  <a:pt x="112" y="7"/>
                </a:lnTo>
                <a:lnTo>
                  <a:pt x="125" y="15"/>
                </a:lnTo>
                <a:lnTo>
                  <a:pt x="137" y="25"/>
                </a:lnTo>
                <a:lnTo>
                  <a:pt x="147" y="37"/>
                </a:lnTo>
                <a:lnTo>
                  <a:pt x="155" y="50"/>
                </a:lnTo>
                <a:lnTo>
                  <a:pt x="159" y="65"/>
                </a:lnTo>
                <a:lnTo>
                  <a:pt x="160" y="73"/>
                </a:lnTo>
                <a:lnTo>
                  <a:pt x="162" y="81"/>
                </a:lnTo>
                <a:lnTo>
                  <a:pt x="162" y="81"/>
                </a:lnTo>
                <a:lnTo>
                  <a:pt x="160" y="98"/>
                </a:lnTo>
                <a:lnTo>
                  <a:pt x="158" y="104"/>
                </a:lnTo>
                <a:lnTo>
                  <a:pt x="156" y="110"/>
                </a:lnTo>
                <a:lnTo>
                  <a:pt x="102" y="224"/>
                </a:lnTo>
                <a:lnTo>
                  <a:pt x="102" y="224"/>
                </a:lnTo>
                <a:lnTo>
                  <a:pt x="98" y="230"/>
                </a:lnTo>
                <a:lnTo>
                  <a:pt x="93" y="234"/>
                </a:lnTo>
                <a:lnTo>
                  <a:pt x="87" y="237"/>
                </a:lnTo>
                <a:lnTo>
                  <a:pt x="81" y="238"/>
                </a:lnTo>
                <a:lnTo>
                  <a:pt x="81" y="238"/>
                </a:lnTo>
                <a:close/>
                <a:moveTo>
                  <a:pt x="81" y="11"/>
                </a:moveTo>
                <a:lnTo>
                  <a:pt x="81" y="11"/>
                </a:lnTo>
                <a:lnTo>
                  <a:pt x="66" y="12"/>
                </a:lnTo>
                <a:lnTo>
                  <a:pt x="54" y="17"/>
                </a:lnTo>
                <a:lnTo>
                  <a:pt x="41" y="23"/>
                </a:lnTo>
                <a:lnTo>
                  <a:pt x="31" y="33"/>
                </a:lnTo>
                <a:lnTo>
                  <a:pt x="23" y="42"/>
                </a:lnTo>
                <a:lnTo>
                  <a:pt x="16" y="54"/>
                </a:lnTo>
                <a:lnTo>
                  <a:pt x="12" y="68"/>
                </a:lnTo>
                <a:lnTo>
                  <a:pt x="10" y="81"/>
                </a:lnTo>
                <a:lnTo>
                  <a:pt x="10" y="81"/>
                </a:lnTo>
                <a:lnTo>
                  <a:pt x="12" y="95"/>
                </a:lnTo>
                <a:lnTo>
                  <a:pt x="14" y="106"/>
                </a:lnTo>
                <a:lnTo>
                  <a:pt x="68" y="220"/>
                </a:lnTo>
                <a:lnTo>
                  <a:pt x="68" y="220"/>
                </a:lnTo>
                <a:lnTo>
                  <a:pt x="70" y="223"/>
                </a:lnTo>
                <a:lnTo>
                  <a:pt x="73" y="226"/>
                </a:lnTo>
                <a:lnTo>
                  <a:pt x="77" y="227"/>
                </a:lnTo>
                <a:lnTo>
                  <a:pt x="81" y="227"/>
                </a:lnTo>
                <a:lnTo>
                  <a:pt x="81" y="227"/>
                </a:lnTo>
                <a:lnTo>
                  <a:pt x="83" y="227"/>
                </a:lnTo>
                <a:lnTo>
                  <a:pt x="87" y="226"/>
                </a:lnTo>
                <a:lnTo>
                  <a:pt x="90" y="223"/>
                </a:lnTo>
                <a:lnTo>
                  <a:pt x="93" y="220"/>
                </a:lnTo>
                <a:lnTo>
                  <a:pt x="145" y="106"/>
                </a:lnTo>
                <a:lnTo>
                  <a:pt x="145" y="106"/>
                </a:lnTo>
                <a:lnTo>
                  <a:pt x="150" y="95"/>
                </a:lnTo>
                <a:lnTo>
                  <a:pt x="151" y="81"/>
                </a:lnTo>
                <a:lnTo>
                  <a:pt x="151" y="81"/>
                </a:lnTo>
                <a:lnTo>
                  <a:pt x="150" y="68"/>
                </a:lnTo>
                <a:lnTo>
                  <a:pt x="145" y="54"/>
                </a:lnTo>
                <a:lnTo>
                  <a:pt x="139" y="42"/>
                </a:lnTo>
                <a:lnTo>
                  <a:pt x="129" y="33"/>
                </a:lnTo>
                <a:lnTo>
                  <a:pt x="120" y="23"/>
                </a:lnTo>
                <a:lnTo>
                  <a:pt x="108" y="17"/>
                </a:lnTo>
                <a:lnTo>
                  <a:pt x="94" y="12"/>
                </a:lnTo>
                <a:lnTo>
                  <a:pt x="81" y="11"/>
                </a:lnTo>
                <a:lnTo>
                  <a:pt x="81" y="11"/>
                </a:lnTo>
                <a:close/>
                <a:moveTo>
                  <a:pt x="81" y="125"/>
                </a:moveTo>
                <a:lnTo>
                  <a:pt x="81" y="125"/>
                </a:lnTo>
                <a:lnTo>
                  <a:pt x="71" y="125"/>
                </a:lnTo>
                <a:lnTo>
                  <a:pt x="63" y="122"/>
                </a:lnTo>
                <a:lnTo>
                  <a:pt x="56" y="118"/>
                </a:lnTo>
                <a:lnTo>
                  <a:pt x="50" y="112"/>
                </a:lnTo>
                <a:lnTo>
                  <a:pt x="44" y="106"/>
                </a:lnTo>
                <a:lnTo>
                  <a:pt x="40" y="99"/>
                </a:lnTo>
                <a:lnTo>
                  <a:pt x="37" y="91"/>
                </a:lnTo>
                <a:lnTo>
                  <a:pt x="37" y="81"/>
                </a:lnTo>
                <a:lnTo>
                  <a:pt x="37" y="81"/>
                </a:lnTo>
                <a:lnTo>
                  <a:pt x="37" y="73"/>
                </a:lnTo>
                <a:lnTo>
                  <a:pt x="40" y="65"/>
                </a:lnTo>
                <a:lnTo>
                  <a:pt x="44" y="57"/>
                </a:lnTo>
                <a:lnTo>
                  <a:pt x="50" y="52"/>
                </a:lnTo>
                <a:lnTo>
                  <a:pt x="56" y="46"/>
                </a:lnTo>
                <a:lnTo>
                  <a:pt x="63" y="42"/>
                </a:lnTo>
                <a:lnTo>
                  <a:pt x="71" y="39"/>
                </a:lnTo>
                <a:lnTo>
                  <a:pt x="81" y="38"/>
                </a:lnTo>
                <a:lnTo>
                  <a:pt x="81" y="38"/>
                </a:lnTo>
                <a:lnTo>
                  <a:pt x="89" y="39"/>
                </a:lnTo>
                <a:lnTo>
                  <a:pt x="97" y="42"/>
                </a:lnTo>
                <a:lnTo>
                  <a:pt x="105" y="46"/>
                </a:lnTo>
                <a:lnTo>
                  <a:pt x="110" y="52"/>
                </a:lnTo>
                <a:lnTo>
                  <a:pt x="116" y="57"/>
                </a:lnTo>
                <a:lnTo>
                  <a:pt x="120" y="65"/>
                </a:lnTo>
                <a:lnTo>
                  <a:pt x="123" y="73"/>
                </a:lnTo>
                <a:lnTo>
                  <a:pt x="124" y="81"/>
                </a:lnTo>
                <a:lnTo>
                  <a:pt x="124" y="81"/>
                </a:lnTo>
                <a:lnTo>
                  <a:pt x="123" y="91"/>
                </a:lnTo>
                <a:lnTo>
                  <a:pt x="120" y="99"/>
                </a:lnTo>
                <a:lnTo>
                  <a:pt x="116" y="106"/>
                </a:lnTo>
                <a:lnTo>
                  <a:pt x="110" y="112"/>
                </a:lnTo>
                <a:lnTo>
                  <a:pt x="105" y="118"/>
                </a:lnTo>
                <a:lnTo>
                  <a:pt x="97" y="122"/>
                </a:lnTo>
                <a:lnTo>
                  <a:pt x="89" y="125"/>
                </a:lnTo>
                <a:lnTo>
                  <a:pt x="81" y="125"/>
                </a:lnTo>
                <a:lnTo>
                  <a:pt x="81" y="125"/>
                </a:lnTo>
                <a:close/>
                <a:moveTo>
                  <a:pt x="81" y="49"/>
                </a:moveTo>
                <a:lnTo>
                  <a:pt x="81" y="49"/>
                </a:lnTo>
                <a:lnTo>
                  <a:pt x="74" y="50"/>
                </a:lnTo>
                <a:lnTo>
                  <a:pt x="67" y="52"/>
                </a:lnTo>
                <a:lnTo>
                  <a:pt x="62" y="54"/>
                </a:lnTo>
                <a:lnTo>
                  <a:pt x="58" y="58"/>
                </a:lnTo>
                <a:lnTo>
                  <a:pt x="54" y="64"/>
                </a:lnTo>
                <a:lnTo>
                  <a:pt x="51" y="69"/>
                </a:lnTo>
                <a:lnTo>
                  <a:pt x="48" y="75"/>
                </a:lnTo>
                <a:lnTo>
                  <a:pt x="48" y="81"/>
                </a:lnTo>
                <a:lnTo>
                  <a:pt x="48" y="81"/>
                </a:lnTo>
                <a:lnTo>
                  <a:pt x="48" y="88"/>
                </a:lnTo>
                <a:lnTo>
                  <a:pt x="51" y="95"/>
                </a:lnTo>
                <a:lnTo>
                  <a:pt x="54" y="100"/>
                </a:lnTo>
                <a:lnTo>
                  <a:pt x="58" y="104"/>
                </a:lnTo>
                <a:lnTo>
                  <a:pt x="62" y="108"/>
                </a:lnTo>
                <a:lnTo>
                  <a:pt x="67" y="111"/>
                </a:lnTo>
                <a:lnTo>
                  <a:pt x="74" y="114"/>
                </a:lnTo>
                <a:lnTo>
                  <a:pt x="81" y="114"/>
                </a:lnTo>
                <a:lnTo>
                  <a:pt x="81" y="114"/>
                </a:lnTo>
                <a:lnTo>
                  <a:pt x="87" y="114"/>
                </a:lnTo>
                <a:lnTo>
                  <a:pt x="93" y="111"/>
                </a:lnTo>
                <a:lnTo>
                  <a:pt x="98" y="108"/>
                </a:lnTo>
                <a:lnTo>
                  <a:pt x="104" y="104"/>
                </a:lnTo>
                <a:lnTo>
                  <a:pt x="108" y="100"/>
                </a:lnTo>
                <a:lnTo>
                  <a:pt x="110" y="95"/>
                </a:lnTo>
                <a:lnTo>
                  <a:pt x="112" y="88"/>
                </a:lnTo>
                <a:lnTo>
                  <a:pt x="113" y="81"/>
                </a:lnTo>
                <a:lnTo>
                  <a:pt x="113" y="81"/>
                </a:lnTo>
                <a:lnTo>
                  <a:pt x="112" y="75"/>
                </a:lnTo>
                <a:lnTo>
                  <a:pt x="110" y="69"/>
                </a:lnTo>
                <a:lnTo>
                  <a:pt x="108" y="64"/>
                </a:lnTo>
                <a:lnTo>
                  <a:pt x="104" y="58"/>
                </a:lnTo>
                <a:lnTo>
                  <a:pt x="98" y="54"/>
                </a:lnTo>
                <a:lnTo>
                  <a:pt x="93" y="52"/>
                </a:lnTo>
                <a:lnTo>
                  <a:pt x="87" y="50"/>
                </a:lnTo>
                <a:lnTo>
                  <a:pt x="81" y="49"/>
                </a:lnTo>
                <a:lnTo>
                  <a:pt x="81" y="4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8" name="Freeform 45"/>
          <p:cNvSpPr>
            <a:spLocks noEditPoints="1"/>
          </p:cNvSpPr>
          <p:nvPr/>
        </p:nvSpPr>
        <p:spPr bwMode="auto">
          <a:xfrm>
            <a:off x="9333515" y="3356478"/>
            <a:ext cx="338243" cy="330951"/>
          </a:xfrm>
          <a:custGeom>
            <a:cxnLst>
              <a:cxn ang="0">
                <a:pos x="76" y="217"/>
              </a:cxn>
              <a:cxn ang="0">
                <a:pos x="72" y="216"/>
              </a:cxn>
              <a:cxn ang="0">
                <a:pos x="41" y="177"/>
              </a:cxn>
              <a:cxn ang="0">
                <a:pos x="4" y="150"/>
              </a:cxn>
              <a:cxn ang="0">
                <a:pos x="0" y="142"/>
              </a:cxn>
              <a:cxn ang="0">
                <a:pos x="0" y="138"/>
              </a:cxn>
              <a:cxn ang="0">
                <a:pos x="18" y="120"/>
              </a:cxn>
              <a:cxn ang="0">
                <a:pos x="20" y="117"/>
              </a:cxn>
              <a:cxn ang="0">
                <a:pos x="24" y="117"/>
              </a:cxn>
              <a:cxn ang="0">
                <a:pos x="53" y="124"/>
              </a:cxn>
              <a:cxn ang="0">
                <a:pos x="15" y="55"/>
              </a:cxn>
              <a:cxn ang="0">
                <a:pos x="11" y="53"/>
              </a:cxn>
              <a:cxn ang="0">
                <a:pos x="10" y="48"/>
              </a:cxn>
              <a:cxn ang="0">
                <a:pos x="12" y="39"/>
              </a:cxn>
              <a:cxn ang="0">
                <a:pos x="31" y="20"/>
              </a:cxn>
              <a:cxn ang="0">
                <a:pos x="41" y="17"/>
              </a:cxn>
              <a:cxn ang="0">
                <a:pos x="157" y="19"/>
              </a:cxn>
              <a:cxn ang="0">
                <a:pos x="166" y="12"/>
              </a:cxn>
              <a:cxn ang="0">
                <a:pos x="188" y="1"/>
              </a:cxn>
              <a:cxn ang="0">
                <a:pos x="197" y="0"/>
              </a:cxn>
              <a:cxn ang="0">
                <a:pos x="209" y="3"/>
              </a:cxn>
              <a:cxn ang="0">
                <a:pos x="212" y="5"/>
              </a:cxn>
              <a:cxn ang="0">
                <a:pos x="218" y="16"/>
              </a:cxn>
              <a:cxn ang="0">
                <a:pos x="215" y="32"/>
              </a:cxn>
              <a:cxn ang="0">
                <a:pos x="212" y="40"/>
              </a:cxn>
              <a:cxn ang="0">
                <a:pos x="204" y="54"/>
              </a:cxn>
              <a:cxn ang="0">
                <a:pos x="177" y="82"/>
              </a:cxn>
              <a:cxn ang="0">
                <a:pos x="200" y="181"/>
              </a:cxn>
              <a:cxn ang="0">
                <a:pos x="199" y="188"/>
              </a:cxn>
              <a:cxn ang="0">
                <a:pos x="196" y="192"/>
              </a:cxn>
              <a:cxn ang="0">
                <a:pos x="177" y="206"/>
              </a:cxn>
              <a:cxn ang="0">
                <a:pos x="170" y="208"/>
              </a:cxn>
              <a:cxn ang="0">
                <a:pos x="168" y="208"/>
              </a:cxn>
              <a:cxn ang="0">
                <a:pos x="164" y="205"/>
              </a:cxn>
              <a:cxn ang="0">
                <a:pos x="124" y="134"/>
              </a:cxn>
              <a:cxn ang="0">
                <a:pos x="100" y="190"/>
              </a:cxn>
              <a:cxn ang="0">
                <a:pos x="100" y="196"/>
              </a:cxn>
              <a:cxn ang="0">
                <a:pos x="84" y="215"/>
              </a:cxn>
              <a:cxn ang="0">
                <a:pos x="80" y="216"/>
              </a:cxn>
              <a:cxn ang="0">
                <a:pos x="76" y="217"/>
              </a:cxn>
              <a:cxn ang="0">
                <a:pos x="49" y="170"/>
              </a:cxn>
              <a:cxn ang="0">
                <a:pos x="89" y="193"/>
              </a:cxn>
              <a:cxn ang="0">
                <a:pos x="127" y="116"/>
              </a:cxn>
              <a:cxn ang="0">
                <a:pos x="189" y="184"/>
              </a:cxn>
              <a:cxn ang="0">
                <a:pos x="191" y="53"/>
              </a:cxn>
              <a:cxn ang="0">
                <a:pos x="199" y="42"/>
              </a:cxn>
              <a:cxn ang="0">
                <a:pos x="205" y="30"/>
              </a:cxn>
              <a:cxn ang="0">
                <a:pos x="207" y="24"/>
              </a:cxn>
              <a:cxn ang="0">
                <a:pos x="207" y="16"/>
              </a:cxn>
              <a:cxn ang="0">
                <a:pos x="204" y="13"/>
              </a:cxn>
              <a:cxn ang="0">
                <a:pos x="197" y="11"/>
              </a:cxn>
              <a:cxn ang="0">
                <a:pos x="191" y="12"/>
              </a:cxn>
              <a:cxn ang="0">
                <a:pos x="173" y="20"/>
              </a:cxn>
              <a:cxn ang="0">
                <a:pos x="139" y="53"/>
              </a:cxn>
              <a:cxn ang="0">
                <a:pos x="20" y="47"/>
              </a:cxn>
              <a:cxn ang="0">
                <a:pos x="56" y="136"/>
              </a:cxn>
              <a:cxn ang="0">
                <a:pos x="11" y="142"/>
              </a:cxn>
            </a:cxnLst>
            <a:rect b="b" l="0" r="r" t="0"/>
            <a:pathLst>
              <a:path h="216" w="218">
                <a:moveTo>
                  <a:pt x="76" y="217"/>
                </a:moveTo>
                <a:lnTo>
                  <a:pt x="76" y="217"/>
                </a:lnTo>
                <a:lnTo>
                  <a:pt x="76" y="217"/>
                </a:lnTo>
                <a:lnTo>
                  <a:pt x="72" y="216"/>
                </a:lnTo>
                <a:lnTo>
                  <a:pt x="68" y="213"/>
                </a:lnTo>
                <a:lnTo>
                  <a:pt x="41" y="177"/>
                </a:lnTo>
                <a:lnTo>
                  <a:pt x="4" y="150"/>
                </a:lnTo>
                <a:lnTo>
                  <a:pt x="4" y="150"/>
                </a:lnTo>
                <a:lnTo>
                  <a:pt x="2" y="147"/>
                </a:lnTo>
                <a:lnTo>
                  <a:pt x="0" y="142"/>
                </a:lnTo>
                <a:lnTo>
                  <a:pt x="0" y="142"/>
                </a:lnTo>
                <a:lnTo>
                  <a:pt x="0" y="138"/>
                </a:lnTo>
                <a:lnTo>
                  <a:pt x="3" y="135"/>
                </a:lnTo>
                <a:lnTo>
                  <a:pt x="18" y="120"/>
                </a:lnTo>
                <a:lnTo>
                  <a:pt x="18" y="120"/>
                </a:lnTo>
                <a:lnTo>
                  <a:pt x="20" y="117"/>
                </a:lnTo>
                <a:lnTo>
                  <a:pt x="24" y="117"/>
                </a:lnTo>
                <a:lnTo>
                  <a:pt x="24" y="117"/>
                </a:lnTo>
                <a:lnTo>
                  <a:pt x="27" y="117"/>
                </a:lnTo>
                <a:lnTo>
                  <a:pt x="53" y="124"/>
                </a:lnTo>
                <a:lnTo>
                  <a:pt x="84" y="93"/>
                </a:lnTo>
                <a:lnTo>
                  <a:pt x="15" y="55"/>
                </a:lnTo>
                <a:lnTo>
                  <a:pt x="15" y="55"/>
                </a:lnTo>
                <a:lnTo>
                  <a:pt x="11" y="53"/>
                </a:lnTo>
                <a:lnTo>
                  <a:pt x="10" y="48"/>
                </a:lnTo>
                <a:lnTo>
                  <a:pt x="10" y="48"/>
                </a:lnTo>
                <a:lnTo>
                  <a:pt x="10" y="43"/>
                </a:lnTo>
                <a:lnTo>
                  <a:pt x="12" y="39"/>
                </a:lnTo>
                <a:lnTo>
                  <a:pt x="31" y="20"/>
                </a:lnTo>
                <a:lnTo>
                  <a:pt x="31" y="20"/>
                </a:lnTo>
                <a:lnTo>
                  <a:pt x="37" y="17"/>
                </a:lnTo>
                <a:lnTo>
                  <a:pt x="41" y="17"/>
                </a:lnTo>
                <a:lnTo>
                  <a:pt x="137" y="40"/>
                </a:lnTo>
                <a:lnTo>
                  <a:pt x="157" y="19"/>
                </a:lnTo>
                <a:lnTo>
                  <a:pt x="157" y="19"/>
                </a:lnTo>
                <a:lnTo>
                  <a:pt x="166" y="12"/>
                </a:lnTo>
                <a:lnTo>
                  <a:pt x="177" y="5"/>
                </a:lnTo>
                <a:lnTo>
                  <a:pt x="188" y="1"/>
                </a:lnTo>
                <a:lnTo>
                  <a:pt x="197" y="0"/>
                </a:lnTo>
                <a:lnTo>
                  <a:pt x="197" y="0"/>
                </a:lnTo>
                <a:lnTo>
                  <a:pt x="205" y="1"/>
                </a:lnTo>
                <a:lnTo>
                  <a:pt x="209" y="3"/>
                </a:lnTo>
                <a:lnTo>
                  <a:pt x="212" y="5"/>
                </a:lnTo>
                <a:lnTo>
                  <a:pt x="212" y="5"/>
                </a:lnTo>
                <a:lnTo>
                  <a:pt x="216" y="11"/>
                </a:lnTo>
                <a:lnTo>
                  <a:pt x="218" y="16"/>
                </a:lnTo>
                <a:lnTo>
                  <a:pt x="218" y="24"/>
                </a:lnTo>
                <a:lnTo>
                  <a:pt x="215" y="32"/>
                </a:lnTo>
                <a:lnTo>
                  <a:pt x="215" y="32"/>
                </a:lnTo>
                <a:lnTo>
                  <a:pt x="212" y="40"/>
                </a:lnTo>
                <a:lnTo>
                  <a:pt x="208" y="47"/>
                </a:lnTo>
                <a:lnTo>
                  <a:pt x="204" y="54"/>
                </a:lnTo>
                <a:lnTo>
                  <a:pt x="199" y="59"/>
                </a:lnTo>
                <a:lnTo>
                  <a:pt x="177" y="82"/>
                </a:lnTo>
                <a:lnTo>
                  <a:pt x="200" y="181"/>
                </a:lnTo>
                <a:lnTo>
                  <a:pt x="200" y="181"/>
                </a:lnTo>
                <a:lnTo>
                  <a:pt x="200" y="184"/>
                </a:lnTo>
                <a:lnTo>
                  <a:pt x="199" y="188"/>
                </a:lnTo>
                <a:lnTo>
                  <a:pt x="197" y="189"/>
                </a:lnTo>
                <a:lnTo>
                  <a:pt x="196" y="192"/>
                </a:lnTo>
                <a:lnTo>
                  <a:pt x="177" y="206"/>
                </a:lnTo>
                <a:lnTo>
                  <a:pt x="177" y="206"/>
                </a:lnTo>
                <a:lnTo>
                  <a:pt x="174" y="208"/>
                </a:lnTo>
                <a:lnTo>
                  <a:pt x="170" y="208"/>
                </a:lnTo>
                <a:lnTo>
                  <a:pt x="170" y="208"/>
                </a:lnTo>
                <a:lnTo>
                  <a:pt x="168" y="208"/>
                </a:lnTo>
                <a:lnTo>
                  <a:pt x="168" y="208"/>
                </a:lnTo>
                <a:lnTo>
                  <a:pt x="164" y="205"/>
                </a:lnTo>
                <a:lnTo>
                  <a:pt x="162" y="202"/>
                </a:lnTo>
                <a:lnTo>
                  <a:pt x="124" y="134"/>
                </a:lnTo>
                <a:lnTo>
                  <a:pt x="93" y="165"/>
                </a:lnTo>
                <a:lnTo>
                  <a:pt x="100" y="190"/>
                </a:lnTo>
                <a:lnTo>
                  <a:pt x="100" y="190"/>
                </a:lnTo>
                <a:lnTo>
                  <a:pt x="100" y="196"/>
                </a:lnTo>
                <a:lnTo>
                  <a:pt x="97" y="200"/>
                </a:lnTo>
                <a:lnTo>
                  <a:pt x="84" y="215"/>
                </a:lnTo>
                <a:lnTo>
                  <a:pt x="84" y="215"/>
                </a:lnTo>
                <a:lnTo>
                  <a:pt x="80" y="216"/>
                </a:lnTo>
                <a:lnTo>
                  <a:pt x="76" y="217"/>
                </a:lnTo>
                <a:lnTo>
                  <a:pt x="76" y="217"/>
                </a:lnTo>
                <a:close/>
                <a:moveTo>
                  <a:pt x="11" y="142"/>
                </a:moveTo>
                <a:lnTo>
                  <a:pt x="49" y="170"/>
                </a:lnTo>
                <a:lnTo>
                  <a:pt x="76" y="206"/>
                </a:lnTo>
                <a:lnTo>
                  <a:pt x="89" y="193"/>
                </a:lnTo>
                <a:lnTo>
                  <a:pt x="81" y="162"/>
                </a:lnTo>
                <a:lnTo>
                  <a:pt x="127" y="116"/>
                </a:lnTo>
                <a:lnTo>
                  <a:pt x="170" y="197"/>
                </a:lnTo>
                <a:lnTo>
                  <a:pt x="189" y="184"/>
                </a:lnTo>
                <a:lnTo>
                  <a:pt x="165" y="78"/>
                </a:lnTo>
                <a:lnTo>
                  <a:pt x="191" y="53"/>
                </a:lnTo>
                <a:lnTo>
                  <a:pt x="191" y="53"/>
                </a:lnTo>
                <a:lnTo>
                  <a:pt x="199" y="42"/>
                </a:lnTo>
                <a:lnTo>
                  <a:pt x="203" y="35"/>
                </a:lnTo>
                <a:lnTo>
                  <a:pt x="205" y="30"/>
                </a:lnTo>
                <a:lnTo>
                  <a:pt x="205" y="30"/>
                </a:lnTo>
                <a:lnTo>
                  <a:pt x="207" y="24"/>
                </a:lnTo>
                <a:lnTo>
                  <a:pt x="207" y="19"/>
                </a:lnTo>
                <a:lnTo>
                  <a:pt x="207" y="16"/>
                </a:lnTo>
                <a:lnTo>
                  <a:pt x="204" y="13"/>
                </a:lnTo>
                <a:lnTo>
                  <a:pt x="204" y="13"/>
                </a:lnTo>
                <a:lnTo>
                  <a:pt x="201" y="11"/>
                </a:lnTo>
                <a:lnTo>
                  <a:pt x="197" y="11"/>
                </a:lnTo>
                <a:lnTo>
                  <a:pt x="197" y="11"/>
                </a:lnTo>
                <a:lnTo>
                  <a:pt x="191" y="12"/>
                </a:lnTo>
                <a:lnTo>
                  <a:pt x="181" y="15"/>
                </a:lnTo>
                <a:lnTo>
                  <a:pt x="173" y="20"/>
                </a:lnTo>
                <a:lnTo>
                  <a:pt x="165" y="27"/>
                </a:lnTo>
                <a:lnTo>
                  <a:pt x="139" y="53"/>
                </a:lnTo>
                <a:lnTo>
                  <a:pt x="38" y="28"/>
                </a:lnTo>
                <a:lnTo>
                  <a:pt x="20" y="47"/>
                </a:lnTo>
                <a:lnTo>
                  <a:pt x="101" y="90"/>
                </a:lnTo>
                <a:lnTo>
                  <a:pt x="56" y="136"/>
                </a:lnTo>
                <a:lnTo>
                  <a:pt x="24" y="128"/>
                </a:lnTo>
                <a:lnTo>
                  <a:pt x="11" y="142"/>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9" name="Freeform 46"/>
          <p:cNvSpPr>
            <a:spLocks noEditPoints="1"/>
          </p:cNvSpPr>
          <p:nvPr/>
        </p:nvSpPr>
        <p:spPr bwMode="auto">
          <a:xfrm>
            <a:off x="4452484" y="3356478"/>
            <a:ext cx="385221" cy="330951"/>
          </a:xfrm>
          <a:custGeom>
            <a:cxnLst>
              <a:cxn ang="0">
                <a:pos x="24" y="215"/>
              </a:cxn>
              <a:cxn ang="0">
                <a:pos x="17" y="205"/>
              </a:cxn>
              <a:cxn ang="0">
                <a:pos x="17" y="201"/>
              </a:cxn>
              <a:cxn ang="0">
                <a:pos x="21" y="193"/>
              </a:cxn>
              <a:cxn ang="0">
                <a:pos x="25" y="189"/>
              </a:cxn>
              <a:cxn ang="0">
                <a:pos x="44" y="160"/>
              </a:cxn>
              <a:cxn ang="0">
                <a:pos x="25" y="146"/>
              </a:cxn>
              <a:cxn ang="0">
                <a:pos x="6" y="120"/>
              </a:cxn>
              <a:cxn ang="0">
                <a:pos x="0" y="91"/>
              </a:cxn>
              <a:cxn ang="0">
                <a:pos x="2" y="73"/>
              </a:cxn>
              <a:cxn ang="0">
                <a:pos x="14" y="47"/>
              </a:cxn>
              <a:cxn ang="0">
                <a:pos x="36" y="27"/>
              </a:cxn>
              <a:cxn ang="0">
                <a:pos x="64" y="11"/>
              </a:cxn>
              <a:cxn ang="0">
                <a:pos x="100" y="3"/>
              </a:cxn>
              <a:cxn ang="0">
                <a:pos x="124" y="0"/>
              </a:cxn>
              <a:cxn ang="0">
                <a:pos x="162" y="4"/>
              </a:cxn>
              <a:cxn ang="0">
                <a:pos x="194" y="16"/>
              </a:cxn>
              <a:cxn ang="0">
                <a:pos x="220" y="34"/>
              </a:cxn>
              <a:cxn ang="0">
                <a:pos x="239" y="56"/>
              </a:cxn>
              <a:cxn ang="0">
                <a:pos x="248" y="81"/>
              </a:cxn>
              <a:cxn ang="0">
                <a:pos x="248" y="100"/>
              </a:cxn>
              <a:cxn ang="0">
                <a:pos x="239" y="126"/>
              </a:cxn>
              <a:cxn ang="0">
                <a:pos x="220" y="149"/>
              </a:cxn>
              <a:cxn ang="0">
                <a:pos x="194" y="166"/>
              </a:cxn>
              <a:cxn ang="0">
                <a:pos x="162" y="177"/>
              </a:cxn>
              <a:cxn ang="0">
                <a:pos x="124" y="181"/>
              </a:cxn>
              <a:cxn ang="0">
                <a:pos x="106" y="180"/>
              </a:cxn>
              <a:cxn ang="0">
                <a:pos x="62" y="207"/>
              </a:cxn>
              <a:cxn ang="0">
                <a:pos x="29" y="215"/>
              </a:cxn>
              <a:cxn ang="0">
                <a:pos x="28" y="204"/>
              </a:cxn>
              <a:cxn ang="0">
                <a:pos x="43" y="201"/>
              </a:cxn>
              <a:cxn ang="0">
                <a:pos x="74" y="189"/>
              </a:cxn>
              <a:cxn ang="0">
                <a:pos x="104" y="169"/>
              </a:cxn>
              <a:cxn ang="0">
                <a:pos x="124" y="170"/>
              </a:cxn>
              <a:cxn ang="0">
                <a:pos x="147" y="169"/>
              </a:cxn>
              <a:cxn ang="0">
                <a:pos x="197" y="153"/>
              </a:cxn>
              <a:cxn ang="0">
                <a:pos x="218" y="135"/>
              </a:cxn>
              <a:cxn ang="0">
                <a:pos x="232" y="115"/>
              </a:cxn>
              <a:cxn ang="0">
                <a:pos x="237" y="91"/>
              </a:cxn>
              <a:cxn ang="0">
                <a:pos x="236" y="74"/>
              </a:cxn>
              <a:cxn ang="0">
                <a:pos x="224" y="53"/>
              </a:cxn>
              <a:cxn ang="0">
                <a:pos x="205" y="35"/>
              </a:cxn>
              <a:cxn ang="0">
                <a:pos x="168" y="18"/>
              </a:cxn>
              <a:cxn ang="0">
                <a:pos x="124" y="11"/>
              </a:cxn>
              <a:cxn ang="0">
                <a:pos x="101" y="14"/>
              </a:cxn>
              <a:cxn ang="0">
                <a:pos x="52" y="30"/>
              </a:cxn>
              <a:cxn ang="0">
                <a:pos x="31" y="46"/>
              </a:cxn>
              <a:cxn ang="0">
                <a:pos x="16" y="68"/>
              </a:cxn>
              <a:cxn ang="0">
                <a:pos x="10" y="91"/>
              </a:cxn>
              <a:cxn ang="0">
                <a:pos x="13" y="108"/>
              </a:cxn>
              <a:cxn ang="0">
                <a:pos x="28" y="133"/>
              </a:cxn>
              <a:cxn ang="0">
                <a:pos x="52" y="153"/>
              </a:cxn>
              <a:cxn ang="0">
                <a:pos x="55" y="160"/>
              </a:cxn>
              <a:cxn ang="0">
                <a:pos x="39" y="191"/>
              </a:cxn>
              <a:cxn ang="0">
                <a:pos x="29" y="200"/>
              </a:cxn>
              <a:cxn ang="0">
                <a:pos x="28" y="204"/>
              </a:cxn>
            </a:cxnLst>
            <a:rect b="b" l="0" r="r" t="0"/>
            <a:pathLst>
              <a:path h="215" w="248">
                <a:moveTo>
                  <a:pt x="28" y="215"/>
                </a:moveTo>
                <a:lnTo>
                  <a:pt x="28" y="215"/>
                </a:lnTo>
                <a:lnTo>
                  <a:pt x="24" y="215"/>
                </a:lnTo>
                <a:lnTo>
                  <a:pt x="21" y="212"/>
                </a:lnTo>
                <a:lnTo>
                  <a:pt x="19" y="210"/>
                </a:lnTo>
                <a:lnTo>
                  <a:pt x="17" y="205"/>
                </a:lnTo>
                <a:lnTo>
                  <a:pt x="17" y="205"/>
                </a:lnTo>
                <a:lnTo>
                  <a:pt x="17" y="205"/>
                </a:lnTo>
                <a:lnTo>
                  <a:pt x="17" y="201"/>
                </a:lnTo>
                <a:lnTo>
                  <a:pt x="19" y="199"/>
                </a:lnTo>
                <a:lnTo>
                  <a:pt x="21" y="195"/>
                </a:lnTo>
                <a:lnTo>
                  <a:pt x="21" y="193"/>
                </a:lnTo>
                <a:lnTo>
                  <a:pt x="21" y="193"/>
                </a:lnTo>
                <a:lnTo>
                  <a:pt x="25" y="189"/>
                </a:lnTo>
                <a:lnTo>
                  <a:pt x="25" y="189"/>
                </a:lnTo>
                <a:lnTo>
                  <a:pt x="35" y="177"/>
                </a:lnTo>
                <a:lnTo>
                  <a:pt x="40" y="170"/>
                </a:lnTo>
                <a:lnTo>
                  <a:pt x="44" y="160"/>
                </a:lnTo>
                <a:lnTo>
                  <a:pt x="44" y="160"/>
                </a:lnTo>
                <a:lnTo>
                  <a:pt x="33" y="153"/>
                </a:lnTo>
                <a:lnTo>
                  <a:pt x="25" y="146"/>
                </a:lnTo>
                <a:lnTo>
                  <a:pt x="17" y="138"/>
                </a:lnTo>
                <a:lnTo>
                  <a:pt x="12" y="129"/>
                </a:lnTo>
                <a:lnTo>
                  <a:pt x="6" y="120"/>
                </a:lnTo>
                <a:lnTo>
                  <a:pt x="2" y="111"/>
                </a:lnTo>
                <a:lnTo>
                  <a:pt x="1" y="101"/>
                </a:lnTo>
                <a:lnTo>
                  <a:pt x="0" y="91"/>
                </a:lnTo>
                <a:lnTo>
                  <a:pt x="0" y="91"/>
                </a:lnTo>
                <a:lnTo>
                  <a:pt x="1" y="81"/>
                </a:lnTo>
                <a:lnTo>
                  <a:pt x="2" y="73"/>
                </a:lnTo>
                <a:lnTo>
                  <a:pt x="5" y="64"/>
                </a:lnTo>
                <a:lnTo>
                  <a:pt x="9" y="56"/>
                </a:lnTo>
                <a:lnTo>
                  <a:pt x="14" y="47"/>
                </a:lnTo>
                <a:lnTo>
                  <a:pt x="21" y="41"/>
                </a:lnTo>
                <a:lnTo>
                  <a:pt x="28" y="34"/>
                </a:lnTo>
                <a:lnTo>
                  <a:pt x="36" y="27"/>
                </a:lnTo>
                <a:lnTo>
                  <a:pt x="46" y="22"/>
                </a:lnTo>
                <a:lnTo>
                  <a:pt x="55" y="16"/>
                </a:lnTo>
                <a:lnTo>
                  <a:pt x="64" y="11"/>
                </a:lnTo>
                <a:lnTo>
                  <a:pt x="75" y="8"/>
                </a:lnTo>
                <a:lnTo>
                  <a:pt x="87" y="4"/>
                </a:lnTo>
                <a:lnTo>
                  <a:pt x="100" y="3"/>
                </a:lnTo>
                <a:lnTo>
                  <a:pt x="112" y="2"/>
                </a:lnTo>
                <a:lnTo>
                  <a:pt x="124" y="0"/>
                </a:lnTo>
                <a:lnTo>
                  <a:pt x="124" y="0"/>
                </a:lnTo>
                <a:lnTo>
                  <a:pt x="137" y="2"/>
                </a:lnTo>
                <a:lnTo>
                  <a:pt x="149" y="3"/>
                </a:lnTo>
                <a:lnTo>
                  <a:pt x="162" y="4"/>
                </a:lnTo>
                <a:lnTo>
                  <a:pt x="172" y="8"/>
                </a:lnTo>
                <a:lnTo>
                  <a:pt x="183" y="11"/>
                </a:lnTo>
                <a:lnTo>
                  <a:pt x="194" y="16"/>
                </a:lnTo>
                <a:lnTo>
                  <a:pt x="203" y="22"/>
                </a:lnTo>
                <a:lnTo>
                  <a:pt x="212" y="27"/>
                </a:lnTo>
                <a:lnTo>
                  <a:pt x="220" y="34"/>
                </a:lnTo>
                <a:lnTo>
                  <a:pt x="228" y="41"/>
                </a:lnTo>
                <a:lnTo>
                  <a:pt x="233" y="47"/>
                </a:lnTo>
                <a:lnTo>
                  <a:pt x="239" y="56"/>
                </a:lnTo>
                <a:lnTo>
                  <a:pt x="243" y="64"/>
                </a:lnTo>
                <a:lnTo>
                  <a:pt x="245" y="73"/>
                </a:lnTo>
                <a:lnTo>
                  <a:pt x="248" y="81"/>
                </a:lnTo>
                <a:lnTo>
                  <a:pt x="248" y="91"/>
                </a:lnTo>
                <a:lnTo>
                  <a:pt x="248" y="91"/>
                </a:lnTo>
                <a:lnTo>
                  <a:pt x="248" y="100"/>
                </a:lnTo>
                <a:lnTo>
                  <a:pt x="245" y="110"/>
                </a:lnTo>
                <a:lnTo>
                  <a:pt x="243" y="118"/>
                </a:lnTo>
                <a:lnTo>
                  <a:pt x="239" y="126"/>
                </a:lnTo>
                <a:lnTo>
                  <a:pt x="233" y="134"/>
                </a:lnTo>
                <a:lnTo>
                  <a:pt x="228" y="142"/>
                </a:lnTo>
                <a:lnTo>
                  <a:pt x="220" y="149"/>
                </a:lnTo>
                <a:lnTo>
                  <a:pt x="212" y="154"/>
                </a:lnTo>
                <a:lnTo>
                  <a:pt x="203" y="161"/>
                </a:lnTo>
                <a:lnTo>
                  <a:pt x="194" y="166"/>
                </a:lnTo>
                <a:lnTo>
                  <a:pt x="183" y="170"/>
                </a:lnTo>
                <a:lnTo>
                  <a:pt x="172" y="174"/>
                </a:lnTo>
                <a:lnTo>
                  <a:pt x="162" y="177"/>
                </a:lnTo>
                <a:lnTo>
                  <a:pt x="149" y="180"/>
                </a:lnTo>
                <a:lnTo>
                  <a:pt x="137" y="181"/>
                </a:lnTo>
                <a:lnTo>
                  <a:pt x="124" y="181"/>
                </a:lnTo>
                <a:lnTo>
                  <a:pt x="124" y="181"/>
                </a:lnTo>
                <a:lnTo>
                  <a:pt x="106" y="180"/>
                </a:lnTo>
                <a:lnTo>
                  <a:pt x="106" y="180"/>
                </a:lnTo>
                <a:lnTo>
                  <a:pt x="93" y="191"/>
                </a:lnTo>
                <a:lnTo>
                  <a:pt x="78" y="200"/>
                </a:lnTo>
                <a:lnTo>
                  <a:pt x="62" y="207"/>
                </a:lnTo>
                <a:lnTo>
                  <a:pt x="46" y="212"/>
                </a:lnTo>
                <a:lnTo>
                  <a:pt x="46" y="212"/>
                </a:lnTo>
                <a:lnTo>
                  <a:pt x="29" y="215"/>
                </a:lnTo>
                <a:lnTo>
                  <a:pt x="28" y="215"/>
                </a:lnTo>
                <a:close/>
                <a:moveTo>
                  <a:pt x="28" y="204"/>
                </a:moveTo>
                <a:lnTo>
                  <a:pt x="28" y="204"/>
                </a:lnTo>
                <a:lnTo>
                  <a:pt x="28" y="204"/>
                </a:lnTo>
                <a:lnTo>
                  <a:pt x="28" y="204"/>
                </a:lnTo>
                <a:lnTo>
                  <a:pt x="43" y="201"/>
                </a:lnTo>
                <a:lnTo>
                  <a:pt x="43" y="201"/>
                </a:lnTo>
                <a:lnTo>
                  <a:pt x="59" y="196"/>
                </a:lnTo>
                <a:lnTo>
                  <a:pt x="74" y="189"/>
                </a:lnTo>
                <a:lnTo>
                  <a:pt x="89" y="181"/>
                </a:lnTo>
                <a:lnTo>
                  <a:pt x="101" y="170"/>
                </a:lnTo>
                <a:lnTo>
                  <a:pt x="104" y="169"/>
                </a:lnTo>
                <a:lnTo>
                  <a:pt x="105" y="169"/>
                </a:lnTo>
                <a:lnTo>
                  <a:pt x="105" y="169"/>
                </a:lnTo>
                <a:lnTo>
                  <a:pt x="124" y="170"/>
                </a:lnTo>
                <a:lnTo>
                  <a:pt x="124" y="170"/>
                </a:lnTo>
                <a:lnTo>
                  <a:pt x="136" y="170"/>
                </a:lnTo>
                <a:lnTo>
                  <a:pt x="147" y="169"/>
                </a:lnTo>
                <a:lnTo>
                  <a:pt x="168" y="164"/>
                </a:lnTo>
                <a:lnTo>
                  <a:pt x="187" y="157"/>
                </a:lnTo>
                <a:lnTo>
                  <a:pt x="197" y="153"/>
                </a:lnTo>
                <a:lnTo>
                  <a:pt x="205" y="147"/>
                </a:lnTo>
                <a:lnTo>
                  <a:pt x="212" y="142"/>
                </a:lnTo>
                <a:lnTo>
                  <a:pt x="218" y="135"/>
                </a:lnTo>
                <a:lnTo>
                  <a:pt x="224" y="129"/>
                </a:lnTo>
                <a:lnTo>
                  <a:pt x="229" y="122"/>
                </a:lnTo>
                <a:lnTo>
                  <a:pt x="232" y="115"/>
                </a:lnTo>
                <a:lnTo>
                  <a:pt x="236" y="107"/>
                </a:lnTo>
                <a:lnTo>
                  <a:pt x="237" y="99"/>
                </a:lnTo>
                <a:lnTo>
                  <a:pt x="237" y="91"/>
                </a:lnTo>
                <a:lnTo>
                  <a:pt x="237" y="91"/>
                </a:lnTo>
                <a:lnTo>
                  <a:pt x="237" y="83"/>
                </a:lnTo>
                <a:lnTo>
                  <a:pt x="236" y="74"/>
                </a:lnTo>
                <a:lnTo>
                  <a:pt x="232" y="68"/>
                </a:lnTo>
                <a:lnTo>
                  <a:pt x="229" y="60"/>
                </a:lnTo>
                <a:lnTo>
                  <a:pt x="224" y="53"/>
                </a:lnTo>
                <a:lnTo>
                  <a:pt x="218" y="46"/>
                </a:lnTo>
                <a:lnTo>
                  <a:pt x="212" y="41"/>
                </a:lnTo>
                <a:lnTo>
                  <a:pt x="205" y="35"/>
                </a:lnTo>
                <a:lnTo>
                  <a:pt x="197" y="30"/>
                </a:lnTo>
                <a:lnTo>
                  <a:pt x="187" y="25"/>
                </a:lnTo>
                <a:lnTo>
                  <a:pt x="168" y="18"/>
                </a:lnTo>
                <a:lnTo>
                  <a:pt x="147" y="14"/>
                </a:lnTo>
                <a:lnTo>
                  <a:pt x="136" y="12"/>
                </a:lnTo>
                <a:lnTo>
                  <a:pt x="124" y="11"/>
                </a:lnTo>
                <a:lnTo>
                  <a:pt x="124" y="11"/>
                </a:lnTo>
                <a:lnTo>
                  <a:pt x="113" y="12"/>
                </a:lnTo>
                <a:lnTo>
                  <a:pt x="101" y="14"/>
                </a:lnTo>
                <a:lnTo>
                  <a:pt x="81" y="18"/>
                </a:lnTo>
                <a:lnTo>
                  <a:pt x="60" y="25"/>
                </a:lnTo>
                <a:lnTo>
                  <a:pt x="52" y="30"/>
                </a:lnTo>
                <a:lnTo>
                  <a:pt x="44" y="35"/>
                </a:lnTo>
                <a:lnTo>
                  <a:pt x="36" y="41"/>
                </a:lnTo>
                <a:lnTo>
                  <a:pt x="31" y="46"/>
                </a:lnTo>
                <a:lnTo>
                  <a:pt x="24" y="53"/>
                </a:lnTo>
                <a:lnTo>
                  <a:pt x="20" y="60"/>
                </a:lnTo>
                <a:lnTo>
                  <a:pt x="16" y="68"/>
                </a:lnTo>
                <a:lnTo>
                  <a:pt x="13" y="74"/>
                </a:lnTo>
                <a:lnTo>
                  <a:pt x="12" y="83"/>
                </a:lnTo>
                <a:lnTo>
                  <a:pt x="10" y="91"/>
                </a:lnTo>
                <a:lnTo>
                  <a:pt x="10" y="91"/>
                </a:lnTo>
                <a:lnTo>
                  <a:pt x="12" y="100"/>
                </a:lnTo>
                <a:lnTo>
                  <a:pt x="13" y="108"/>
                </a:lnTo>
                <a:lnTo>
                  <a:pt x="17" y="118"/>
                </a:lnTo>
                <a:lnTo>
                  <a:pt x="21" y="126"/>
                </a:lnTo>
                <a:lnTo>
                  <a:pt x="28" y="133"/>
                </a:lnTo>
                <a:lnTo>
                  <a:pt x="35" y="141"/>
                </a:lnTo>
                <a:lnTo>
                  <a:pt x="43" y="146"/>
                </a:lnTo>
                <a:lnTo>
                  <a:pt x="52" y="153"/>
                </a:lnTo>
                <a:lnTo>
                  <a:pt x="56" y="154"/>
                </a:lnTo>
                <a:lnTo>
                  <a:pt x="55" y="160"/>
                </a:lnTo>
                <a:lnTo>
                  <a:pt x="55" y="160"/>
                </a:lnTo>
                <a:lnTo>
                  <a:pt x="51" y="172"/>
                </a:lnTo>
                <a:lnTo>
                  <a:pt x="46" y="183"/>
                </a:lnTo>
                <a:lnTo>
                  <a:pt x="39" y="191"/>
                </a:lnTo>
                <a:lnTo>
                  <a:pt x="33" y="197"/>
                </a:lnTo>
                <a:lnTo>
                  <a:pt x="33" y="197"/>
                </a:lnTo>
                <a:lnTo>
                  <a:pt x="29" y="200"/>
                </a:lnTo>
                <a:lnTo>
                  <a:pt x="29" y="201"/>
                </a:lnTo>
                <a:lnTo>
                  <a:pt x="29" y="201"/>
                </a:lnTo>
                <a:lnTo>
                  <a:pt x="28" y="204"/>
                </a:lnTo>
                <a:lnTo>
                  <a:pt x="28" y="20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50" name="Rectangle 47"/>
          <p:cNvSpPr>
            <a:spLocks noChangeArrowheads="1"/>
          </p:cNvSpPr>
          <p:nvPr/>
        </p:nvSpPr>
        <p:spPr bwMode="auto">
          <a:xfrm>
            <a:off x="7689280" y="5112357"/>
            <a:ext cx="394616" cy="1838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51" name="Rectangle 48"/>
          <p:cNvSpPr>
            <a:spLocks noChangeArrowheads="1"/>
          </p:cNvSpPr>
          <p:nvPr/>
        </p:nvSpPr>
        <p:spPr bwMode="auto">
          <a:xfrm>
            <a:off x="7877193" y="4928496"/>
            <a:ext cx="18791" cy="386109"/>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52" name="Rectangle 49"/>
          <p:cNvSpPr>
            <a:spLocks noChangeArrowheads="1"/>
          </p:cNvSpPr>
          <p:nvPr/>
        </p:nvSpPr>
        <p:spPr bwMode="auto">
          <a:xfrm>
            <a:off x="8502003" y="5112357"/>
            <a:ext cx="394616" cy="1838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53" name="Rectangle 50"/>
          <p:cNvSpPr>
            <a:spLocks noChangeArrowheads="1"/>
          </p:cNvSpPr>
          <p:nvPr/>
        </p:nvSpPr>
        <p:spPr bwMode="auto">
          <a:xfrm>
            <a:off x="7008095" y="3498970"/>
            <a:ext cx="136239" cy="459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54" name="Freeform 51"/>
          <p:cNvSpPr>
            <a:spLocks noEditPoints="1"/>
          </p:cNvSpPr>
          <p:nvPr/>
        </p:nvSpPr>
        <p:spPr bwMode="auto">
          <a:xfrm>
            <a:off x="6881255" y="4193050"/>
            <a:ext cx="361733" cy="303372"/>
          </a:xfrm>
          <a:custGeom>
            <a:cxnLst>
              <a:cxn ang="0">
                <a:pos x="184" y="196"/>
              </a:cxn>
              <a:cxn ang="0">
                <a:pos x="171" y="183"/>
              </a:cxn>
              <a:cxn ang="0">
                <a:pos x="171" y="169"/>
              </a:cxn>
              <a:cxn ang="0">
                <a:pos x="94" y="169"/>
              </a:cxn>
              <a:cxn ang="0">
                <a:pos x="94" y="183"/>
              </a:cxn>
              <a:cxn ang="0">
                <a:pos x="82" y="196"/>
              </a:cxn>
              <a:cxn ang="0">
                <a:pos x="69" y="197"/>
              </a:cxn>
              <a:cxn ang="0">
                <a:pos x="55" y="187"/>
              </a:cxn>
              <a:cxn ang="0">
                <a:pos x="51" y="174"/>
              </a:cxn>
              <a:cxn ang="0">
                <a:pos x="53" y="155"/>
              </a:cxn>
              <a:cxn ang="0">
                <a:pos x="58" y="132"/>
              </a:cxn>
              <a:cxn ang="0">
                <a:pos x="13" y="27"/>
              </a:cxn>
              <a:cxn ang="0">
                <a:pos x="1" y="19"/>
              </a:cxn>
              <a:cxn ang="0">
                <a:pos x="4" y="4"/>
              </a:cxn>
              <a:cxn ang="0">
                <a:pos x="49" y="0"/>
              </a:cxn>
              <a:cxn ang="0">
                <a:pos x="62" y="11"/>
              </a:cxn>
              <a:cxn ang="0">
                <a:pos x="223" y="17"/>
              </a:cxn>
              <a:cxn ang="0">
                <a:pos x="232" y="98"/>
              </a:cxn>
              <a:cxn ang="0">
                <a:pos x="224" y="111"/>
              </a:cxn>
              <a:cxn ang="0">
                <a:pos x="88" y="132"/>
              </a:cxn>
              <a:cxn ang="0">
                <a:pos x="201" y="135"/>
              </a:cxn>
              <a:cxn ang="0">
                <a:pos x="215" y="150"/>
              </a:cxn>
              <a:cxn ang="0">
                <a:pos x="209" y="160"/>
              </a:cxn>
              <a:cxn ang="0">
                <a:pos x="215" y="179"/>
              </a:cxn>
              <a:cxn ang="0">
                <a:pos x="205" y="193"/>
              </a:cxn>
              <a:cxn ang="0">
                <a:pos x="193" y="197"/>
              </a:cxn>
              <a:cxn ang="0">
                <a:pos x="184" y="166"/>
              </a:cxn>
              <a:cxn ang="0">
                <a:pos x="182" y="179"/>
              </a:cxn>
              <a:cxn ang="0">
                <a:pos x="193" y="186"/>
              </a:cxn>
              <a:cxn ang="0">
                <a:pos x="204" y="174"/>
              </a:cxn>
              <a:cxn ang="0">
                <a:pos x="197" y="165"/>
              </a:cxn>
              <a:cxn ang="0">
                <a:pos x="73" y="163"/>
              </a:cxn>
              <a:cxn ang="0">
                <a:pos x="62" y="174"/>
              </a:cxn>
              <a:cxn ang="0">
                <a:pos x="69" y="185"/>
              </a:cxn>
              <a:cxn ang="0">
                <a:pos x="82" y="182"/>
              </a:cxn>
              <a:cxn ang="0">
                <a:pos x="84" y="170"/>
              </a:cxn>
              <a:cxn ang="0">
                <a:pos x="73" y="163"/>
              </a:cxn>
              <a:cxn ang="0">
                <a:pos x="202" y="151"/>
              </a:cxn>
              <a:cxn ang="0">
                <a:pos x="201" y="146"/>
              </a:cxn>
              <a:cxn ang="0">
                <a:pos x="77" y="132"/>
              </a:cxn>
              <a:cxn ang="0">
                <a:pos x="76" y="124"/>
              </a:cxn>
              <a:cxn ang="0">
                <a:pos x="220" y="100"/>
              </a:cxn>
              <a:cxn ang="0">
                <a:pos x="220" y="28"/>
              </a:cxn>
              <a:cxn ang="0">
                <a:pos x="53" y="23"/>
              </a:cxn>
              <a:cxn ang="0">
                <a:pos x="50" y="11"/>
              </a:cxn>
              <a:cxn ang="0">
                <a:pos x="12" y="11"/>
              </a:cxn>
              <a:cxn ang="0">
                <a:pos x="13" y="16"/>
              </a:cxn>
              <a:cxn ang="0">
                <a:pos x="69" y="133"/>
              </a:cxn>
              <a:cxn ang="0">
                <a:pos x="62" y="150"/>
              </a:cxn>
              <a:cxn ang="0">
                <a:pos x="193" y="152"/>
              </a:cxn>
            </a:cxnLst>
            <a:rect b="b" l="0" r="r" t="0"/>
            <a:pathLst>
              <a:path h="197" w="231">
                <a:moveTo>
                  <a:pt x="193" y="197"/>
                </a:moveTo>
                <a:lnTo>
                  <a:pt x="193" y="197"/>
                </a:lnTo>
                <a:lnTo>
                  <a:pt x="188" y="197"/>
                </a:lnTo>
                <a:lnTo>
                  <a:pt x="184" y="196"/>
                </a:lnTo>
                <a:lnTo>
                  <a:pt x="180" y="193"/>
                </a:lnTo>
                <a:lnTo>
                  <a:pt x="177" y="190"/>
                </a:lnTo>
                <a:lnTo>
                  <a:pt x="174" y="187"/>
                </a:lnTo>
                <a:lnTo>
                  <a:pt x="171" y="183"/>
                </a:lnTo>
                <a:lnTo>
                  <a:pt x="170" y="179"/>
                </a:lnTo>
                <a:lnTo>
                  <a:pt x="170" y="174"/>
                </a:lnTo>
                <a:lnTo>
                  <a:pt x="170" y="174"/>
                </a:lnTo>
                <a:lnTo>
                  <a:pt x="171" y="169"/>
                </a:lnTo>
                <a:lnTo>
                  <a:pt x="173" y="163"/>
                </a:lnTo>
                <a:lnTo>
                  <a:pt x="93" y="163"/>
                </a:lnTo>
                <a:lnTo>
                  <a:pt x="93" y="163"/>
                </a:lnTo>
                <a:lnTo>
                  <a:pt x="94" y="169"/>
                </a:lnTo>
                <a:lnTo>
                  <a:pt x="96" y="174"/>
                </a:lnTo>
                <a:lnTo>
                  <a:pt x="96" y="174"/>
                </a:lnTo>
                <a:lnTo>
                  <a:pt x="96" y="179"/>
                </a:lnTo>
                <a:lnTo>
                  <a:pt x="94" y="183"/>
                </a:lnTo>
                <a:lnTo>
                  <a:pt x="92" y="187"/>
                </a:lnTo>
                <a:lnTo>
                  <a:pt x="89" y="190"/>
                </a:lnTo>
                <a:lnTo>
                  <a:pt x="86" y="193"/>
                </a:lnTo>
                <a:lnTo>
                  <a:pt x="82" y="196"/>
                </a:lnTo>
                <a:lnTo>
                  <a:pt x="78" y="197"/>
                </a:lnTo>
                <a:lnTo>
                  <a:pt x="73" y="197"/>
                </a:lnTo>
                <a:lnTo>
                  <a:pt x="73" y="197"/>
                </a:lnTo>
                <a:lnTo>
                  <a:pt x="69" y="197"/>
                </a:lnTo>
                <a:lnTo>
                  <a:pt x="65" y="196"/>
                </a:lnTo>
                <a:lnTo>
                  <a:pt x="61" y="193"/>
                </a:lnTo>
                <a:lnTo>
                  <a:pt x="58" y="190"/>
                </a:lnTo>
                <a:lnTo>
                  <a:pt x="55" y="187"/>
                </a:lnTo>
                <a:lnTo>
                  <a:pt x="53" y="183"/>
                </a:lnTo>
                <a:lnTo>
                  <a:pt x="51" y="179"/>
                </a:lnTo>
                <a:lnTo>
                  <a:pt x="51" y="174"/>
                </a:lnTo>
                <a:lnTo>
                  <a:pt x="51" y="174"/>
                </a:lnTo>
                <a:lnTo>
                  <a:pt x="53" y="167"/>
                </a:lnTo>
                <a:lnTo>
                  <a:pt x="57" y="160"/>
                </a:lnTo>
                <a:lnTo>
                  <a:pt x="57" y="160"/>
                </a:lnTo>
                <a:lnTo>
                  <a:pt x="53" y="155"/>
                </a:lnTo>
                <a:lnTo>
                  <a:pt x="51" y="150"/>
                </a:lnTo>
                <a:lnTo>
                  <a:pt x="51" y="150"/>
                </a:lnTo>
                <a:lnTo>
                  <a:pt x="53" y="142"/>
                </a:lnTo>
                <a:lnTo>
                  <a:pt x="58" y="132"/>
                </a:lnTo>
                <a:lnTo>
                  <a:pt x="58" y="132"/>
                </a:lnTo>
                <a:lnTo>
                  <a:pt x="59" y="131"/>
                </a:lnTo>
                <a:lnTo>
                  <a:pt x="36" y="27"/>
                </a:lnTo>
                <a:lnTo>
                  <a:pt x="13" y="27"/>
                </a:lnTo>
                <a:lnTo>
                  <a:pt x="13" y="27"/>
                </a:lnTo>
                <a:lnTo>
                  <a:pt x="8" y="25"/>
                </a:lnTo>
                <a:lnTo>
                  <a:pt x="4" y="23"/>
                </a:lnTo>
                <a:lnTo>
                  <a:pt x="1" y="19"/>
                </a:lnTo>
                <a:lnTo>
                  <a:pt x="0" y="13"/>
                </a:lnTo>
                <a:lnTo>
                  <a:pt x="0" y="13"/>
                </a:lnTo>
                <a:lnTo>
                  <a:pt x="1" y="8"/>
                </a:lnTo>
                <a:lnTo>
                  <a:pt x="4" y="4"/>
                </a:lnTo>
                <a:lnTo>
                  <a:pt x="8" y="0"/>
                </a:lnTo>
                <a:lnTo>
                  <a:pt x="13" y="0"/>
                </a:lnTo>
                <a:lnTo>
                  <a:pt x="49" y="0"/>
                </a:lnTo>
                <a:lnTo>
                  <a:pt x="49" y="0"/>
                </a:lnTo>
                <a:lnTo>
                  <a:pt x="51" y="0"/>
                </a:lnTo>
                <a:lnTo>
                  <a:pt x="55" y="1"/>
                </a:lnTo>
                <a:lnTo>
                  <a:pt x="59" y="5"/>
                </a:lnTo>
                <a:lnTo>
                  <a:pt x="62" y="11"/>
                </a:lnTo>
                <a:lnTo>
                  <a:pt x="63" y="16"/>
                </a:lnTo>
                <a:lnTo>
                  <a:pt x="217" y="16"/>
                </a:lnTo>
                <a:lnTo>
                  <a:pt x="217" y="16"/>
                </a:lnTo>
                <a:lnTo>
                  <a:pt x="223" y="17"/>
                </a:lnTo>
                <a:lnTo>
                  <a:pt x="228" y="20"/>
                </a:lnTo>
                <a:lnTo>
                  <a:pt x="231" y="24"/>
                </a:lnTo>
                <a:lnTo>
                  <a:pt x="232" y="29"/>
                </a:lnTo>
                <a:lnTo>
                  <a:pt x="232" y="98"/>
                </a:lnTo>
                <a:lnTo>
                  <a:pt x="232" y="98"/>
                </a:lnTo>
                <a:lnTo>
                  <a:pt x="231" y="104"/>
                </a:lnTo>
                <a:lnTo>
                  <a:pt x="228" y="108"/>
                </a:lnTo>
                <a:lnTo>
                  <a:pt x="224" y="111"/>
                </a:lnTo>
                <a:lnTo>
                  <a:pt x="220" y="112"/>
                </a:lnTo>
                <a:lnTo>
                  <a:pt x="86" y="128"/>
                </a:lnTo>
                <a:lnTo>
                  <a:pt x="86" y="128"/>
                </a:lnTo>
                <a:lnTo>
                  <a:pt x="88" y="132"/>
                </a:lnTo>
                <a:lnTo>
                  <a:pt x="88" y="132"/>
                </a:lnTo>
                <a:lnTo>
                  <a:pt x="86" y="135"/>
                </a:lnTo>
                <a:lnTo>
                  <a:pt x="201" y="135"/>
                </a:lnTo>
                <a:lnTo>
                  <a:pt x="201" y="135"/>
                </a:lnTo>
                <a:lnTo>
                  <a:pt x="207" y="136"/>
                </a:lnTo>
                <a:lnTo>
                  <a:pt x="211" y="139"/>
                </a:lnTo>
                <a:lnTo>
                  <a:pt x="213" y="144"/>
                </a:lnTo>
                <a:lnTo>
                  <a:pt x="215" y="150"/>
                </a:lnTo>
                <a:lnTo>
                  <a:pt x="215" y="150"/>
                </a:lnTo>
                <a:lnTo>
                  <a:pt x="213" y="155"/>
                </a:lnTo>
                <a:lnTo>
                  <a:pt x="209" y="160"/>
                </a:lnTo>
                <a:lnTo>
                  <a:pt x="209" y="160"/>
                </a:lnTo>
                <a:lnTo>
                  <a:pt x="213" y="167"/>
                </a:lnTo>
                <a:lnTo>
                  <a:pt x="215" y="174"/>
                </a:lnTo>
                <a:lnTo>
                  <a:pt x="215" y="174"/>
                </a:lnTo>
                <a:lnTo>
                  <a:pt x="215" y="179"/>
                </a:lnTo>
                <a:lnTo>
                  <a:pt x="213" y="183"/>
                </a:lnTo>
                <a:lnTo>
                  <a:pt x="211" y="187"/>
                </a:lnTo>
                <a:lnTo>
                  <a:pt x="208" y="190"/>
                </a:lnTo>
                <a:lnTo>
                  <a:pt x="205" y="193"/>
                </a:lnTo>
                <a:lnTo>
                  <a:pt x="201" y="196"/>
                </a:lnTo>
                <a:lnTo>
                  <a:pt x="197" y="197"/>
                </a:lnTo>
                <a:lnTo>
                  <a:pt x="193" y="197"/>
                </a:lnTo>
                <a:lnTo>
                  <a:pt x="193" y="197"/>
                </a:lnTo>
                <a:close/>
                <a:moveTo>
                  <a:pt x="193" y="163"/>
                </a:moveTo>
                <a:lnTo>
                  <a:pt x="193" y="163"/>
                </a:lnTo>
                <a:lnTo>
                  <a:pt x="188" y="165"/>
                </a:lnTo>
                <a:lnTo>
                  <a:pt x="184" y="166"/>
                </a:lnTo>
                <a:lnTo>
                  <a:pt x="182" y="170"/>
                </a:lnTo>
                <a:lnTo>
                  <a:pt x="181" y="174"/>
                </a:lnTo>
                <a:lnTo>
                  <a:pt x="181" y="174"/>
                </a:lnTo>
                <a:lnTo>
                  <a:pt x="182" y="179"/>
                </a:lnTo>
                <a:lnTo>
                  <a:pt x="184" y="182"/>
                </a:lnTo>
                <a:lnTo>
                  <a:pt x="188" y="185"/>
                </a:lnTo>
                <a:lnTo>
                  <a:pt x="193" y="186"/>
                </a:lnTo>
                <a:lnTo>
                  <a:pt x="193" y="186"/>
                </a:lnTo>
                <a:lnTo>
                  <a:pt x="197" y="185"/>
                </a:lnTo>
                <a:lnTo>
                  <a:pt x="201" y="182"/>
                </a:lnTo>
                <a:lnTo>
                  <a:pt x="202" y="179"/>
                </a:lnTo>
                <a:lnTo>
                  <a:pt x="204" y="174"/>
                </a:lnTo>
                <a:lnTo>
                  <a:pt x="204" y="174"/>
                </a:lnTo>
                <a:lnTo>
                  <a:pt x="202" y="170"/>
                </a:lnTo>
                <a:lnTo>
                  <a:pt x="201" y="166"/>
                </a:lnTo>
                <a:lnTo>
                  <a:pt x="197" y="165"/>
                </a:lnTo>
                <a:lnTo>
                  <a:pt x="193" y="163"/>
                </a:lnTo>
                <a:lnTo>
                  <a:pt x="193" y="163"/>
                </a:lnTo>
                <a:close/>
                <a:moveTo>
                  <a:pt x="73" y="163"/>
                </a:moveTo>
                <a:lnTo>
                  <a:pt x="73" y="163"/>
                </a:lnTo>
                <a:lnTo>
                  <a:pt x="69" y="165"/>
                </a:lnTo>
                <a:lnTo>
                  <a:pt x="65" y="166"/>
                </a:lnTo>
                <a:lnTo>
                  <a:pt x="63" y="170"/>
                </a:lnTo>
                <a:lnTo>
                  <a:pt x="62" y="174"/>
                </a:lnTo>
                <a:lnTo>
                  <a:pt x="62" y="174"/>
                </a:lnTo>
                <a:lnTo>
                  <a:pt x="63" y="179"/>
                </a:lnTo>
                <a:lnTo>
                  <a:pt x="65" y="182"/>
                </a:lnTo>
                <a:lnTo>
                  <a:pt x="69" y="185"/>
                </a:lnTo>
                <a:lnTo>
                  <a:pt x="73" y="186"/>
                </a:lnTo>
                <a:lnTo>
                  <a:pt x="73" y="186"/>
                </a:lnTo>
                <a:lnTo>
                  <a:pt x="78" y="185"/>
                </a:lnTo>
                <a:lnTo>
                  <a:pt x="82" y="182"/>
                </a:lnTo>
                <a:lnTo>
                  <a:pt x="84" y="179"/>
                </a:lnTo>
                <a:lnTo>
                  <a:pt x="85" y="174"/>
                </a:lnTo>
                <a:lnTo>
                  <a:pt x="85" y="174"/>
                </a:lnTo>
                <a:lnTo>
                  <a:pt x="84" y="170"/>
                </a:lnTo>
                <a:lnTo>
                  <a:pt x="82" y="166"/>
                </a:lnTo>
                <a:lnTo>
                  <a:pt x="78" y="165"/>
                </a:lnTo>
                <a:lnTo>
                  <a:pt x="73" y="163"/>
                </a:lnTo>
                <a:lnTo>
                  <a:pt x="73" y="163"/>
                </a:lnTo>
                <a:close/>
                <a:moveTo>
                  <a:pt x="193" y="152"/>
                </a:moveTo>
                <a:lnTo>
                  <a:pt x="201" y="152"/>
                </a:lnTo>
                <a:lnTo>
                  <a:pt x="201" y="152"/>
                </a:lnTo>
                <a:lnTo>
                  <a:pt x="202" y="151"/>
                </a:lnTo>
                <a:lnTo>
                  <a:pt x="204" y="150"/>
                </a:lnTo>
                <a:lnTo>
                  <a:pt x="204" y="150"/>
                </a:lnTo>
                <a:lnTo>
                  <a:pt x="202" y="147"/>
                </a:lnTo>
                <a:lnTo>
                  <a:pt x="201" y="146"/>
                </a:lnTo>
                <a:lnTo>
                  <a:pt x="70" y="146"/>
                </a:lnTo>
                <a:lnTo>
                  <a:pt x="74" y="136"/>
                </a:lnTo>
                <a:lnTo>
                  <a:pt x="74" y="136"/>
                </a:lnTo>
                <a:lnTo>
                  <a:pt x="77" y="132"/>
                </a:lnTo>
                <a:lnTo>
                  <a:pt x="77" y="132"/>
                </a:lnTo>
                <a:lnTo>
                  <a:pt x="76" y="127"/>
                </a:lnTo>
                <a:lnTo>
                  <a:pt x="76" y="127"/>
                </a:lnTo>
                <a:lnTo>
                  <a:pt x="76" y="124"/>
                </a:lnTo>
                <a:lnTo>
                  <a:pt x="74" y="119"/>
                </a:lnTo>
                <a:lnTo>
                  <a:pt x="219" y="101"/>
                </a:lnTo>
                <a:lnTo>
                  <a:pt x="219" y="101"/>
                </a:lnTo>
                <a:lnTo>
                  <a:pt x="220" y="100"/>
                </a:lnTo>
                <a:lnTo>
                  <a:pt x="221" y="98"/>
                </a:lnTo>
                <a:lnTo>
                  <a:pt x="221" y="29"/>
                </a:lnTo>
                <a:lnTo>
                  <a:pt x="221" y="29"/>
                </a:lnTo>
                <a:lnTo>
                  <a:pt x="220" y="28"/>
                </a:lnTo>
                <a:lnTo>
                  <a:pt x="217" y="27"/>
                </a:lnTo>
                <a:lnTo>
                  <a:pt x="54" y="27"/>
                </a:lnTo>
                <a:lnTo>
                  <a:pt x="53" y="23"/>
                </a:lnTo>
                <a:lnTo>
                  <a:pt x="53" y="23"/>
                </a:lnTo>
                <a:lnTo>
                  <a:pt x="53" y="20"/>
                </a:lnTo>
                <a:lnTo>
                  <a:pt x="53" y="20"/>
                </a:lnTo>
                <a:lnTo>
                  <a:pt x="51" y="12"/>
                </a:lnTo>
                <a:lnTo>
                  <a:pt x="50" y="11"/>
                </a:lnTo>
                <a:lnTo>
                  <a:pt x="49" y="11"/>
                </a:lnTo>
                <a:lnTo>
                  <a:pt x="13" y="11"/>
                </a:lnTo>
                <a:lnTo>
                  <a:pt x="13" y="11"/>
                </a:lnTo>
                <a:lnTo>
                  <a:pt x="12" y="11"/>
                </a:lnTo>
                <a:lnTo>
                  <a:pt x="11" y="13"/>
                </a:lnTo>
                <a:lnTo>
                  <a:pt x="11" y="13"/>
                </a:lnTo>
                <a:lnTo>
                  <a:pt x="12" y="16"/>
                </a:lnTo>
                <a:lnTo>
                  <a:pt x="13" y="16"/>
                </a:lnTo>
                <a:lnTo>
                  <a:pt x="46" y="16"/>
                </a:lnTo>
                <a:lnTo>
                  <a:pt x="70" y="132"/>
                </a:lnTo>
                <a:lnTo>
                  <a:pt x="69" y="133"/>
                </a:lnTo>
                <a:lnTo>
                  <a:pt x="69" y="133"/>
                </a:lnTo>
                <a:lnTo>
                  <a:pt x="67" y="138"/>
                </a:lnTo>
                <a:lnTo>
                  <a:pt x="67" y="138"/>
                </a:lnTo>
                <a:lnTo>
                  <a:pt x="65" y="143"/>
                </a:lnTo>
                <a:lnTo>
                  <a:pt x="62" y="150"/>
                </a:lnTo>
                <a:lnTo>
                  <a:pt x="62" y="150"/>
                </a:lnTo>
                <a:lnTo>
                  <a:pt x="63" y="151"/>
                </a:lnTo>
                <a:lnTo>
                  <a:pt x="65" y="152"/>
                </a:lnTo>
                <a:lnTo>
                  <a:pt x="193" y="152"/>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55" name="Freeform 52"/>
          <p:cNvSpPr>
            <a:spLocks noEditPoints="1"/>
          </p:cNvSpPr>
          <p:nvPr/>
        </p:nvSpPr>
        <p:spPr bwMode="auto">
          <a:xfrm>
            <a:off x="7708071" y="4183857"/>
            <a:ext cx="361733" cy="298777"/>
          </a:xfrm>
          <a:custGeom>
            <a:cxnLst>
              <a:cxn ang="0">
                <a:pos x="35" y="197"/>
              </a:cxn>
              <a:cxn ang="0">
                <a:pos x="28" y="197"/>
              </a:cxn>
              <a:cxn ang="0">
                <a:pos x="16" y="192"/>
              </a:cxn>
              <a:cxn ang="0">
                <a:pos x="7" y="182"/>
              </a:cxn>
              <a:cxn ang="0">
                <a:pos x="1" y="170"/>
              </a:cxn>
              <a:cxn ang="0">
                <a:pos x="0" y="35"/>
              </a:cxn>
              <a:cxn ang="0">
                <a:pos x="1" y="28"/>
              </a:cxn>
              <a:cxn ang="0">
                <a:pos x="7" y="16"/>
              </a:cxn>
              <a:cxn ang="0">
                <a:pos x="16" y="5"/>
              </a:cxn>
              <a:cxn ang="0">
                <a:pos x="28" y="1"/>
              </a:cxn>
              <a:cxn ang="0">
                <a:pos x="78" y="0"/>
              </a:cxn>
              <a:cxn ang="0">
                <a:pos x="85" y="1"/>
              </a:cxn>
              <a:cxn ang="0">
                <a:pos x="97" y="5"/>
              </a:cxn>
              <a:cxn ang="0">
                <a:pos x="107" y="15"/>
              </a:cxn>
              <a:cxn ang="0">
                <a:pos x="112" y="27"/>
              </a:cxn>
              <a:cxn ang="0">
                <a:pos x="197" y="34"/>
              </a:cxn>
              <a:cxn ang="0">
                <a:pos x="204" y="35"/>
              </a:cxn>
              <a:cxn ang="0">
                <a:pos x="216" y="41"/>
              </a:cxn>
              <a:cxn ang="0">
                <a:pos x="225" y="50"/>
              </a:cxn>
              <a:cxn ang="0">
                <a:pos x="231" y="62"/>
              </a:cxn>
              <a:cxn ang="0">
                <a:pos x="232" y="162"/>
              </a:cxn>
              <a:cxn ang="0">
                <a:pos x="231" y="170"/>
              </a:cxn>
              <a:cxn ang="0">
                <a:pos x="225" y="182"/>
              </a:cxn>
              <a:cxn ang="0">
                <a:pos x="216" y="192"/>
              </a:cxn>
              <a:cxn ang="0">
                <a:pos x="204" y="197"/>
              </a:cxn>
              <a:cxn ang="0">
                <a:pos x="197" y="197"/>
              </a:cxn>
              <a:cxn ang="0">
                <a:pos x="35" y="11"/>
              </a:cxn>
              <a:cxn ang="0">
                <a:pos x="26" y="12"/>
              </a:cxn>
              <a:cxn ang="0">
                <a:pos x="17" y="18"/>
              </a:cxn>
              <a:cxn ang="0">
                <a:pos x="13" y="26"/>
              </a:cxn>
              <a:cxn ang="0">
                <a:pos x="11" y="35"/>
              </a:cxn>
              <a:cxn ang="0">
                <a:pos x="11" y="162"/>
              </a:cxn>
              <a:cxn ang="0">
                <a:pos x="13" y="172"/>
              </a:cxn>
              <a:cxn ang="0">
                <a:pos x="17" y="180"/>
              </a:cxn>
              <a:cxn ang="0">
                <a:pos x="26" y="185"/>
              </a:cxn>
              <a:cxn ang="0">
                <a:pos x="35" y="186"/>
              </a:cxn>
              <a:cxn ang="0">
                <a:pos x="197" y="186"/>
              </a:cxn>
              <a:cxn ang="0">
                <a:pos x="206" y="185"/>
              </a:cxn>
              <a:cxn ang="0">
                <a:pos x="213" y="180"/>
              </a:cxn>
              <a:cxn ang="0">
                <a:pos x="219" y="172"/>
              </a:cxn>
              <a:cxn ang="0">
                <a:pos x="221" y="162"/>
              </a:cxn>
              <a:cxn ang="0">
                <a:pos x="221" y="69"/>
              </a:cxn>
              <a:cxn ang="0">
                <a:pos x="219" y="59"/>
              </a:cxn>
              <a:cxn ang="0">
                <a:pos x="213" y="51"/>
              </a:cxn>
              <a:cxn ang="0">
                <a:pos x="206" y="47"/>
              </a:cxn>
              <a:cxn ang="0">
                <a:pos x="197" y="45"/>
              </a:cxn>
              <a:cxn ang="0">
                <a:pos x="103" y="35"/>
              </a:cxn>
              <a:cxn ang="0">
                <a:pos x="101" y="30"/>
              </a:cxn>
              <a:cxn ang="0">
                <a:pos x="98" y="22"/>
              </a:cxn>
              <a:cxn ang="0">
                <a:pos x="92" y="15"/>
              </a:cxn>
              <a:cxn ang="0">
                <a:pos x="82" y="11"/>
              </a:cxn>
              <a:cxn ang="0">
                <a:pos x="35" y="11"/>
              </a:cxn>
            </a:cxnLst>
            <a:rect b="b" l="0" r="r" t="0"/>
            <a:pathLst>
              <a:path h="197" w="231">
                <a:moveTo>
                  <a:pt x="197" y="197"/>
                </a:moveTo>
                <a:lnTo>
                  <a:pt x="35" y="197"/>
                </a:lnTo>
                <a:lnTo>
                  <a:pt x="35" y="197"/>
                </a:lnTo>
                <a:lnTo>
                  <a:pt x="28" y="197"/>
                </a:lnTo>
                <a:lnTo>
                  <a:pt x="21" y="194"/>
                </a:lnTo>
                <a:lnTo>
                  <a:pt x="16" y="192"/>
                </a:lnTo>
                <a:lnTo>
                  <a:pt x="11" y="188"/>
                </a:lnTo>
                <a:lnTo>
                  <a:pt x="7" y="182"/>
                </a:lnTo>
                <a:lnTo>
                  <a:pt x="3" y="177"/>
                </a:lnTo>
                <a:lnTo>
                  <a:pt x="1" y="170"/>
                </a:lnTo>
                <a:lnTo>
                  <a:pt x="0" y="162"/>
                </a:lnTo>
                <a:lnTo>
                  <a:pt x="0" y="35"/>
                </a:lnTo>
                <a:lnTo>
                  <a:pt x="0" y="35"/>
                </a:lnTo>
                <a:lnTo>
                  <a:pt x="1" y="28"/>
                </a:lnTo>
                <a:lnTo>
                  <a:pt x="3" y="22"/>
                </a:lnTo>
                <a:lnTo>
                  <a:pt x="7" y="16"/>
                </a:lnTo>
                <a:lnTo>
                  <a:pt x="11" y="11"/>
                </a:lnTo>
                <a:lnTo>
                  <a:pt x="16" y="5"/>
                </a:lnTo>
                <a:lnTo>
                  <a:pt x="21" y="3"/>
                </a:lnTo>
                <a:lnTo>
                  <a:pt x="28" y="1"/>
                </a:lnTo>
                <a:lnTo>
                  <a:pt x="35" y="0"/>
                </a:lnTo>
                <a:lnTo>
                  <a:pt x="78" y="0"/>
                </a:lnTo>
                <a:lnTo>
                  <a:pt x="78" y="0"/>
                </a:lnTo>
                <a:lnTo>
                  <a:pt x="85" y="1"/>
                </a:lnTo>
                <a:lnTo>
                  <a:pt x="92" y="3"/>
                </a:lnTo>
                <a:lnTo>
                  <a:pt x="97" y="5"/>
                </a:lnTo>
                <a:lnTo>
                  <a:pt x="103" y="9"/>
                </a:lnTo>
                <a:lnTo>
                  <a:pt x="107" y="15"/>
                </a:lnTo>
                <a:lnTo>
                  <a:pt x="109" y="20"/>
                </a:lnTo>
                <a:lnTo>
                  <a:pt x="112" y="27"/>
                </a:lnTo>
                <a:lnTo>
                  <a:pt x="113" y="34"/>
                </a:lnTo>
                <a:lnTo>
                  <a:pt x="197" y="34"/>
                </a:lnTo>
                <a:lnTo>
                  <a:pt x="197" y="34"/>
                </a:lnTo>
                <a:lnTo>
                  <a:pt x="204" y="35"/>
                </a:lnTo>
                <a:lnTo>
                  <a:pt x="211" y="36"/>
                </a:lnTo>
                <a:lnTo>
                  <a:pt x="216" y="41"/>
                </a:lnTo>
                <a:lnTo>
                  <a:pt x="221" y="45"/>
                </a:lnTo>
                <a:lnTo>
                  <a:pt x="225" y="50"/>
                </a:lnTo>
                <a:lnTo>
                  <a:pt x="229" y="55"/>
                </a:lnTo>
                <a:lnTo>
                  <a:pt x="231" y="62"/>
                </a:lnTo>
                <a:lnTo>
                  <a:pt x="232" y="69"/>
                </a:lnTo>
                <a:lnTo>
                  <a:pt x="232" y="162"/>
                </a:lnTo>
                <a:lnTo>
                  <a:pt x="232" y="162"/>
                </a:lnTo>
                <a:lnTo>
                  <a:pt x="231" y="170"/>
                </a:lnTo>
                <a:lnTo>
                  <a:pt x="229" y="177"/>
                </a:lnTo>
                <a:lnTo>
                  <a:pt x="225" y="182"/>
                </a:lnTo>
                <a:lnTo>
                  <a:pt x="221" y="188"/>
                </a:lnTo>
                <a:lnTo>
                  <a:pt x="216" y="192"/>
                </a:lnTo>
                <a:lnTo>
                  <a:pt x="211" y="194"/>
                </a:lnTo>
                <a:lnTo>
                  <a:pt x="204" y="197"/>
                </a:lnTo>
                <a:lnTo>
                  <a:pt x="197" y="197"/>
                </a:lnTo>
                <a:lnTo>
                  <a:pt x="197" y="197"/>
                </a:lnTo>
                <a:close/>
                <a:moveTo>
                  <a:pt x="35" y="11"/>
                </a:moveTo>
                <a:lnTo>
                  <a:pt x="35" y="11"/>
                </a:lnTo>
                <a:lnTo>
                  <a:pt x="31" y="11"/>
                </a:lnTo>
                <a:lnTo>
                  <a:pt x="26" y="12"/>
                </a:lnTo>
                <a:lnTo>
                  <a:pt x="21" y="15"/>
                </a:lnTo>
                <a:lnTo>
                  <a:pt x="17" y="18"/>
                </a:lnTo>
                <a:lnTo>
                  <a:pt x="15" y="22"/>
                </a:lnTo>
                <a:lnTo>
                  <a:pt x="13" y="26"/>
                </a:lnTo>
                <a:lnTo>
                  <a:pt x="12" y="30"/>
                </a:lnTo>
                <a:lnTo>
                  <a:pt x="11" y="35"/>
                </a:lnTo>
                <a:lnTo>
                  <a:pt x="11" y="162"/>
                </a:lnTo>
                <a:lnTo>
                  <a:pt x="11" y="162"/>
                </a:lnTo>
                <a:lnTo>
                  <a:pt x="12" y="167"/>
                </a:lnTo>
                <a:lnTo>
                  <a:pt x="13" y="172"/>
                </a:lnTo>
                <a:lnTo>
                  <a:pt x="15" y="176"/>
                </a:lnTo>
                <a:lnTo>
                  <a:pt x="17" y="180"/>
                </a:lnTo>
                <a:lnTo>
                  <a:pt x="21" y="182"/>
                </a:lnTo>
                <a:lnTo>
                  <a:pt x="26" y="185"/>
                </a:lnTo>
                <a:lnTo>
                  <a:pt x="31" y="186"/>
                </a:lnTo>
                <a:lnTo>
                  <a:pt x="35" y="186"/>
                </a:lnTo>
                <a:lnTo>
                  <a:pt x="197" y="186"/>
                </a:lnTo>
                <a:lnTo>
                  <a:pt x="197" y="186"/>
                </a:lnTo>
                <a:lnTo>
                  <a:pt x="201" y="186"/>
                </a:lnTo>
                <a:lnTo>
                  <a:pt x="206" y="185"/>
                </a:lnTo>
                <a:lnTo>
                  <a:pt x="211" y="182"/>
                </a:lnTo>
                <a:lnTo>
                  <a:pt x="213" y="180"/>
                </a:lnTo>
                <a:lnTo>
                  <a:pt x="217" y="176"/>
                </a:lnTo>
                <a:lnTo>
                  <a:pt x="219" y="172"/>
                </a:lnTo>
                <a:lnTo>
                  <a:pt x="220" y="167"/>
                </a:lnTo>
                <a:lnTo>
                  <a:pt x="221" y="162"/>
                </a:lnTo>
                <a:lnTo>
                  <a:pt x="221" y="69"/>
                </a:lnTo>
                <a:lnTo>
                  <a:pt x="221" y="69"/>
                </a:lnTo>
                <a:lnTo>
                  <a:pt x="220" y="65"/>
                </a:lnTo>
                <a:lnTo>
                  <a:pt x="219" y="59"/>
                </a:lnTo>
                <a:lnTo>
                  <a:pt x="217" y="55"/>
                </a:lnTo>
                <a:lnTo>
                  <a:pt x="213" y="51"/>
                </a:lnTo>
                <a:lnTo>
                  <a:pt x="211" y="49"/>
                </a:lnTo>
                <a:lnTo>
                  <a:pt x="206" y="47"/>
                </a:lnTo>
                <a:lnTo>
                  <a:pt x="201" y="46"/>
                </a:lnTo>
                <a:lnTo>
                  <a:pt x="197" y="45"/>
                </a:lnTo>
                <a:lnTo>
                  <a:pt x="103" y="45"/>
                </a:lnTo>
                <a:lnTo>
                  <a:pt x="103" y="35"/>
                </a:lnTo>
                <a:lnTo>
                  <a:pt x="103" y="35"/>
                </a:lnTo>
                <a:lnTo>
                  <a:pt x="101" y="30"/>
                </a:lnTo>
                <a:lnTo>
                  <a:pt x="100" y="26"/>
                </a:lnTo>
                <a:lnTo>
                  <a:pt x="98" y="22"/>
                </a:lnTo>
                <a:lnTo>
                  <a:pt x="94" y="18"/>
                </a:lnTo>
                <a:lnTo>
                  <a:pt x="92" y="15"/>
                </a:lnTo>
                <a:lnTo>
                  <a:pt x="88" y="12"/>
                </a:lnTo>
                <a:lnTo>
                  <a:pt x="82" y="11"/>
                </a:lnTo>
                <a:lnTo>
                  <a:pt x="78" y="11"/>
                </a:lnTo>
                <a:lnTo>
                  <a:pt x="35"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56" name="Freeform 53"/>
          <p:cNvSpPr>
            <a:spLocks noEditPoints="1"/>
          </p:cNvSpPr>
          <p:nvPr/>
        </p:nvSpPr>
        <p:spPr bwMode="auto">
          <a:xfrm>
            <a:off x="10949566" y="5728295"/>
            <a:ext cx="380524" cy="367724"/>
          </a:xfrm>
          <a:custGeom>
            <a:cxnLst>
              <a:cxn ang="0">
                <a:pos x="196" y="239"/>
              </a:cxn>
              <a:cxn ang="0">
                <a:pos x="140" y="186"/>
              </a:cxn>
              <a:cxn ang="0">
                <a:pos x="134" y="170"/>
              </a:cxn>
              <a:cxn ang="0">
                <a:pos x="111" y="131"/>
              </a:cxn>
              <a:cxn ang="0">
                <a:pos x="97" y="146"/>
              </a:cxn>
              <a:cxn ang="0">
                <a:pos x="97" y="160"/>
              </a:cxn>
              <a:cxn ang="0">
                <a:pos x="84" y="175"/>
              </a:cxn>
              <a:cxn ang="0">
                <a:pos x="66" y="178"/>
              </a:cxn>
              <a:cxn ang="0">
                <a:pos x="1" y="113"/>
              </a:cxn>
              <a:cxn ang="0">
                <a:pos x="4" y="96"/>
              </a:cxn>
              <a:cxn ang="0">
                <a:pos x="19" y="82"/>
              </a:cxn>
              <a:cxn ang="0">
                <a:pos x="34" y="82"/>
              </a:cxn>
              <a:cxn ang="0">
                <a:pos x="81" y="35"/>
              </a:cxn>
              <a:cxn ang="0">
                <a:pos x="81" y="25"/>
              </a:cxn>
              <a:cxn ang="0">
                <a:pos x="88" y="12"/>
              </a:cxn>
              <a:cxn ang="0">
                <a:pos x="107" y="0"/>
              </a:cxn>
              <a:cxn ang="0">
                <a:pos x="174" y="59"/>
              </a:cxn>
              <a:cxn ang="0">
                <a:pos x="180" y="73"/>
              </a:cxn>
              <a:cxn ang="0">
                <a:pos x="166" y="93"/>
              </a:cxn>
              <a:cxn ang="0">
                <a:pos x="154" y="98"/>
              </a:cxn>
              <a:cxn ang="0">
                <a:pos x="145" y="98"/>
              </a:cxn>
              <a:cxn ang="0">
                <a:pos x="165" y="135"/>
              </a:cxn>
              <a:cxn ang="0">
                <a:pos x="235" y="189"/>
              </a:cxn>
              <a:cxn ang="0">
                <a:pos x="240" y="200"/>
              </a:cxn>
              <a:cxn ang="0">
                <a:pos x="239" y="213"/>
              </a:cxn>
              <a:cxn ang="0">
                <a:pos x="220" y="235"/>
              </a:cxn>
              <a:cxn ang="0">
                <a:pos x="204" y="241"/>
              </a:cxn>
              <a:cxn ang="0">
                <a:pos x="149" y="162"/>
              </a:cxn>
              <a:cxn ang="0">
                <a:pos x="145" y="170"/>
              </a:cxn>
              <a:cxn ang="0">
                <a:pos x="196" y="227"/>
              </a:cxn>
              <a:cxn ang="0">
                <a:pos x="213" y="227"/>
              </a:cxn>
              <a:cxn ang="0">
                <a:pos x="231" y="204"/>
              </a:cxn>
              <a:cxn ang="0">
                <a:pos x="178" y="148"/>
              </a:cxn>
              <a:cxn ang="0">
                <a:pos x="170" y="144"/>
              </a:cxn>
              <a:cxn ang="0">
                <a:pos x="116" y="110"/>
              </a:cxn>
              <a:cxn ang="0">
                <a:pos x="136" y="90"/>
              </a:cxn>
              <a:cxn ang="0">
                <a:pos x="145" y="81"/>
              </a:cxn>
              <a:cxn ang="0">
                <a:pos x="145" y="81"/>
              </a:cxn>
              <a:cxn ang="0">
                <a:pos x="154" y="88"/>
              </a:cxn>
              <a:cxn ang="0">
                <a:pos x="161" y="83"/>
              </a:cxn>
              <a:cxn ang="0">
                <a:pos x="169" y="73"/>
              </a:cxn>
              <a:cxn ang="0">
                <a:pos x="112" y="13"/>
              </a:cxn>
              <a:cxn ang="0">
                <a:pos x="107" y="11"/>
              </a:cxn>
              <a:cxn ang="0">
                <a:pos x="95" y="20"/>
              </a:cxn>
              <a:cxn ang="0">
                <a:pos x="92" y="25"/>
              </a:cxn>
              <a:cxn ang="0">
                <a:pos x="99" y="35"/>
              </a:cxn>
              <a:cxn ang="0">
                <a:pos x="91" y="43"/>
              </a:cxn>
              <a:cxn ang="0">
                <a:pos x="89" y="43"/>
              </a:cxn>
              <a:cxn ang="0">
                <a:pos x="43" y="90"/>
              </a:cxn>
              <a:cxn ang="0">
                <a:pos x="35" y="98"/>
              </a:cxn>
              <a:cxn ang="0">
                <a:pos x="30" y="93"/>
              </a:cxn>
              <a:cxn ang="0">
                <a:pos x="20" y="94"/>
              </a:cxn>
              <a:cxn ang="0">
                <a:pos x="12" y="104"/>
              </a:cxn>
              <a:cxn ang="0">
                <a:pos x="14" y="112"/>
              </a:cxn>
              <a:cxn ang="0">
                <a:pos x="73" y="169"/>
              </a:cxn>
              <a:cxn ang="0">
                <a:pos x="84" y="160"/>
              </a:cxn>
              <a:cxn ang="0">
                <a:pos x="88" y="154"/>
              </a:cxn>
              <a:cxn ang="0">
                <a:pos x="81" y="144"/>
              </a:cxn>
              <a:cxn ang="0">
                <a:pos x="89" y="136"/>
              </a:cxn>
            </a:cxnLst>
            <a:rect b="b" l="0" r="r" t="0"/>
            <a:pathLst>
              <a:path h="241" w="241">
                <a:moveTo>
                  <a:pt x="204" y="241"/>
                </a:moveTo>
                <a:lnTo>
                  <a:pt x="204" y="241"/>
                </a:lnTo>
                <a:lnTo>
                  <a:pt x="200" y="240"/>
                </a:lnTo>
                <a:lnTo>
                  <a:pt x="196" y="239"/>
                </a:lnTo>
                <a:lnTo>
                  <a:pt x="192" y="237"/>
                </a:lnTo>
                <a:lnTo>
                  <a:pt x="189" y="235"/>
                </a:lnTo>
                <a:lnTo>
                  <a:pt x="140" y="186"/>
                </a:lnTo>
                <a:lnTo>
                  <a:pt x="140" y="186"/>
                </a:lnTo>
                <a:lnTo>
                  <a:pt x="138" y="182"/>
                </a:lnTo>
                <a:lnTo>
                  <a:pt x="135" y="179"/>
                </a:lnTo>
                <a:lnTo>
                  <a:pt x="135" y="175"/>
                </a:lnTo>
                <a:lnTo>
                  <a:pt x="134" y="170"/>
                </a:lnTo>
                <a:lnTo>
                  <a:pt x="134" y="170"/>
                </a:lnTo>
                <a:lnTo>
                  <a:pt x="135" y="163"/>
                </a:lnTo>
                <a:lnTo>
                  <a:pt x="138" y="158"/>
                </a:lnTo>
                <a:lnTo>
                  <a:pt x="111" y="131"/>
                </a:lnTo>
                <a:lnTo>
                  <a:pt x="99" y="144"/>
                </a:lnTo>
                <a:lnTo>
                  <a:pt x="99" y="144"/>
                </a:lnTo>
                <a:lnTo>
                  <a:pt x="97" y="146"/>
                </a:lnTo>
                <a:lnTo>
                  <a:pt x="97" y="146"/>
                </a:lnTo>
                <a:lnTo>
                  <a:pt x="99" y="148"/>
                </a:lnTo>
                <a:lnTo>
                  <a:pt x="99" y="154"/>
                </a:lnTo>
                <a:lnTo>
                  <a:pt x="99" y="154"/>
                </a:lnTo>
                <a:lnTo>
                  <a:pt x="97" y="160"/>
                </a:lnTo>
                <a:lnTo>
                  <a:pt x="93" y="166"/>
                </a:lnTo>
                <a:lnTo>
                  <a:pt x="92" y="167"/>
                </a:lnTo>
                <a:lnTo>
                  <a:pt x="92" y="167"/>
                </a:lnTo>
                <a:lnTo>
                  <a:pt x="84" y="175"/>
                </a:lnTo>
                <a:lnTo>
                  <a:pt x="78" y="178"/>
                </a:lnTo>
                <a:lnTo>
                  <a:pt x="73" y="179"/>
                </a:lnTo>
                <a:lnTo>
                  <a:pt x="73" y="179"/>
                </a:lnTo>
                <a:lnTo>
                  <a:pt x="66" y="178"/>
                </a:lnTo>
                <a:lnTo>
                  <a:pt x="59" y="174"/>
                </a:lnTo>
                <a:lnTo>
                  <a:pt x="5" y="120"/>
                </a:lnTo>
                <a:lnTo>
                  <a:pt x="5" y="120"/>
                </a:lnTo>
                <a:lnTo>
                  <a:pt x="1" y="113"/>
                </a:lnTo>
                <a:lnTo>
                  <a:pt x="0" y="106"/>
                </a:lnTo>
                <a:lnTo>
                  <a:pt x="0" y="106"/>
                </a:lnTo>
                <a:lnTo>
                  <a:pt x="1" y="101"/>
                </a:lnTo>
                <a:lnTo>
                  <a:pt x="4" y="96"/>
                </a:lnTo>
                <a:lnTo>
                  <a:pt x="12" y="88"/>
                </a:lnTo>
                <a:lnTo>
                  <a:pt x="14" y="86"/>
                </a:lnTo>
                <a:lnTo>
                  <a:pt x="14" y="86"/>
                </a:lnTo>
                <a:lnTo>
                  <a:pt x="19" y="82"/>
                </a:lnTo>
                <a:lnTo>
                  <a:pt x="26" y="81"/>
                </a:lnTo>
                <a:lnTo>
                  <a:pt x="26" y="81"/>
                </a:lnTo>
                <a:lnTo>
                  <a:pt x="31" y="82"/>
                </a:lnTo>
                <a:lnTo>
                  <a:pt x="34" y="82"/>
                </a:lnTo>
                <a:lnTo>
                  <a:pt x="34" y="82"/>
                </a:lnTo>
                <a:lnTo>
                  <a:pt x="35" y="81"/>
                </a:lnTo>
                <a:lnTo>
                  <a:pt x="81" y="35"/>
                </a:lnTo>
                <a:lnTo>
                  <a:pt x="81" y="35"/>
                </a:lnTo>
                <a:lnTo>
                  <a:pt x="84" y="34"/>
                </a:lnTo>
                <a:lnTo>
                  <a:pt x="84" y="34"/>
                </a:lnTo>
                <a:lnTo>
                  <a:pt x="82" y="31"/>
                </a:lnTo>
                <a:lnTo>
                  <a:pt x="81" y="25"/>
                </a:lnTo>
                <a:lnTo>
                  <a:pt x="81" y="25"/>
                </a:lnTo>
                <a:lnTo>
                  <a:pt x="82" y="19"/>
                </a:lnTo>
                <a:lnTo>
                  <a:pt x="86" y="13"/>
                </a:lnTo>
                <a:lnTo>
                  <a:pt x="88" y="12"/>
                </a:lnTo>
                <a:lnTo>
                  <a:pt x="88" y="12"/>
                </a:lnTo>
                <a:lnTo>
                  <a:pt x="96" y="4"/>
                </a:lnTo>
                <a:lnTo>
                  <a:pt x="101" y="1"/>
                </a:lnTo>
                <a:lnTo>
                  <a:pt x="107" y="0"/>
                </a:lnTo>
                <a:lnTo>
                  <a:pt x="107" y="0"/>
                </a:lnTo>
                <a:lnTo>
                  <a:pt x="113" y="1"/>
                </a:lnTo>
                <a:lnTo>
                  <a:pt x="120" y="5"/>
                </a:lnTo>
                <a:lnTo>
                  <a:pt x="174" y="59"/>
                </a:lnTo>
                <a:lnTo>
                  <a:pt x="174" y="59"/>
                </a:lnTo>
                <a:lnTo>
                  <a:pt x="178" y="66"/>
                </a:lnTo>
                <a:lnTo>
                  <a:pt x="180" y="73"/>
                </a:lnTo>
                <a:lnTo>
                  <a:pt x="180" y="73"/>
                </a:lnTo>
                <a:lnTo>
                  <a:pt x="178" y="78"/>
                </a:lnTo>
                <a:lnTo>
                  <a:pt x="176" y="83"/>
                </a:lnTo>
                <a:lnTo>
                  <a:pt x="167" y="92"/>
                </a:lnTo>
                <a:lnTo>
                  <a:pt x="166" y="93"/>
                </a:lnTo>
                <a:lnTo>
                  <a:pt x="166" y="93"/>
                </a:lnTo>
                <a:lnTo>
                  <a:pt x="161" y="97"/>
                </a:lnTo>
                <a:lnTo>
                  <a:pt x="154" y="98"/>
                </a:lnTo>
                <a:lnTo>
                  <a:pt x="154" y="98"/>
                </a:lnTo>
                <a:lnTo>
                  <a:pt x="150" y="98"/>
                </a:lnTo>
                <a:lnTo>
                  <a:pt x="146" y="97"/>
                </a:lnTo>
                <a:lnTo>
                  <a:pt x="146" y="97"/>
                </a:lnTo>
                <a:lnTo>
                  <a:pt x="145" y="98"/>
                </a:lnTo>
                <a:lnTo>
                  <a:pt x="131" y="110"/>
                </a:lnTo>
                <a:lnTo>
                  <a:pt x="158" y="137"/>
                </a:lnTo>
                <a:lnTo>
                  <a:pt x="158" y="137"/>
                </a:lnTo>
                <a:lnTo>
                  <a:pt x="165" y="135"/>
                </a:lnTo>
                <a:lnTo>
                  <a:pt x="173" y="133"/>
                </a:lnTo>
                <a:lnTo>
                  <a:pt x="180" y="136"/>
                </a:lnTo>
                <a:lnTo>
                  <a:pt x="186" y="140"/>
                </a:lnTo>
                <a:lnTo>
                  <a:pt x="235" y="189"/>
                </a:lnTo>
                <a:lnTo>
                  <a:pt x="235" y="189"/>
                </a:lnTo>
                <a:lnTo>
                  <a:pt x="238" y="192"/>
                </a:lnTo>
                <a:lnTo>
                  <a:pt x="239" y="196"/>
                </a:lnTo>
                <a:lnTo>
                  <a:pt x="240" y="200"/>
                </a:lnTo>
                <a:lnTo>
                  <a:pt x="242" y="204"/>
                </a:lnTo>
                <a:lnTo>
                  <a:pt x="242" y="204"/>
                </a:lnTo>
                <a:lnTo>
                  <a:pt x="240" y="209"/>
                </a:lnTo>
                <a:lnTo>
                  <a:pt x="239" y="213"/>
                </a:lnTo>
                <a:lnTo>
                  <a:pt x="238" y="217"/>
                </a:lnTo>
                <a:lnTo>
                  <a:pt x="235" y="220"/>
                </a:lnTo>
                <a:lnTo>
                  <a:pt x="220" y="235"/>
                </a:lnTo>
                <a:lnTo>
                  <a:pt x="220" y="235"/>
                </a:lnTo>
                <a:lnTo>
                  <a:pt x="217" y="237"/>
                </a:lnTo>
                <a:lnTo>
                  <a:pt x="213" y="239"/>
                </a:lnTo>
                <a:lnTo>
                  <a:pt x="209" y="240"/>
                </a:lnTo>
                <a:lnTo>
                  <a:pt x="204" y="241"/>
                </a:lnTo>
                <a:lnTo>
                  <a:pt x="204" y="241"/>
                </a:lnTo>
                <a:close/>
                <a:moveTo>
                  <a:pt x="111" y="116"/>
                </a:moveTo>
                <a:lnTo>
                  <a:pt x="153" y="158"/>
                </a:lnTo>
                <a:lnTo>
                  <a:pt x="149" y="162"/>
                </a:lnTo>
                <a:lnTo>
                  <a:pt x="149" y="162"/>
                </a:lnTo>
                <a:lnTo>
                  <a:pt x="146" y="166"/>
                </a:lnTo>
                <a:lnTo>
                  <a:pt x="145" y="170"/>
                </a:lnTo>
                <a:lnTo>
                  <a:pt x="145" y="170"/>
                </a:lnTo>
                <a:lnTo>
                  <a:pt x="146" y="175"/>
                </a:lnTo>
                <a:lnTo>
                  <a:pt x="149" y="178"/>
                </a:lnTo>
                <a:lnTo>
                  <a:pt x="196" y="227"/>
                </a:lnTo>
                <a:lnTo>
                  <a:pt x="196" y="227"/>
                </a:lnTo>
                <a:lnTo>
                  <a:pt x="200" y="229"/>
                </a:lnTo>
                <a:lnTo>
                  <a:pt x="204" y="229"/>
                </a:lnTo>
                <a:lnTo>
                  <a:pt x="209" y="229"/>
                </a:lnTo>
                <a:lnTo>
                  <a:pt x="213" y="227"/>
                </a:lnTo>
                <a:lnTo>
                  <a:pt x="227" y="212"/>
                </a:lnTo>
                <a:lnTo>
                  <a:pt x="227" y="212"/>
                </a:lnTo>
                <a:lnTo>
                  <a:pt x="230" y="209"/>
                </a:lnTo>
                <a:lnTo>
                  <a:pt x="231" y="204"/>
                </a:lnTo>
                <a:lnTo>
                  <a:pt x="231" y="204"/>
                </a:lnTo>
                <a:lnTo>
                  <a:pt x="230" y="200"/>
                </a:lnTo>
                <a:lnTo>
                  <a:pt x="227" y="196"/>
                </a:lnTo>
                <a:lnTo>
                  <a:pt x="178" y="148"/>
                </a:lnTo>
                <a:lnTo>
                  <a:pt x="178" y="148"/>
                </a:lnTo>
                <a:lnTo>
                  <a:pt x="176" y="146"/>
                </a:lnTo>
                <a:lnTo>
                  <a:pt x="170" y="144"/>
                </a:lnTo>
                <a:lnTo>
                  <a:pt x="170" y="144"/>
                </a:lnTo>
                <a:lnTo>
                  <a:pt x="166" y="146"/>
                </a:lnTo>
                <a:lnTo>
                  <a:pt x="162" y="148"/>
                </a:lnTo>
                <a:lnTo>
                  <a:pt x="158" y="152"/>
                </a:lnTo>
                <a:lnTo>
                  <a:pt x="116" y="110"/>
                </a:lnTo>
                <a:lnTo>
                  <a:pt x="136" y="90"/>
                </a:lnTo>
                <a:lnTo>
                  <a:pt x="136" y="90"/>
                </a:lnTo>
                <a:lnTo>
                  <a:pt x="136" y="90"/>
                </a:lnTo>
                <a:lnTo>
                  <a:pt x="136" y="90"/>
                </a:lnTo>
                <a:lnTo>
                  <a:pt x="136" y="89"/>
                </a:lnTo>
                <a:lnTo>
                  <a:pt x="136" y="89"/>
                </a:lnTo>
                <a:lnTo>
                  <a:pt x="145" y="81"/>
                </a:lnTo>
                <a:lnTo>
                  <a:pt x="145" y="81"/>
                </a:lnTo>
                <a:lnTo>
                  <a:pt x="145" y="81"/>
                </a:lnTo>
                <a:lnTo>
                  <a:pt x="145" y="81"/>
                </a:lnTo>
                <a:lnTo>
                  <a:pt x="145" y="81"/>
                </a:lnTo>
                <a:lnTo>
                  <a:pt x="145" y="81"/>
                </a:lnTo>
                <a:lnTo>
                  <a:pt x="146" y="82"/>
                </a:lnTo>
                <a:lnTo>
                  <a:pt x="146" y="82"/>
                </a:lnTo>
                <a:lnTo>
                  <a:pt x="150" y="86"/>
                </a:lnTo>
                <a:lnTo>
                  <a:pt x="154" y="88"/>
                </a:lnTo>
                <a:lnTo>
                  <a:pt x="154" y="88"/>
                </a:lnTo>
                <a:lnTo>
                  <a:pt x="157" y="86"/>
                </a:lnTo>
                <a:lnTo>
                  <a:pt x="159" y="85"/>
                </a:lnTo>
                <a:lnTo>
                  <a:pt x="161" y="83"/>
                </a:lnTo>
                <a:lnTo>
                  <a:pt x="161" y="83"/>
                </a:lnTo>
                <a:lnTo>
                  <a:pt x="166" y="78"/>
                </a:lnTo>
                <a:lnTo>
                  <a:pt x="167" y="75"/>
                </a:lnTo>
                <a:lnTo>
                  <a:pt x="169" y="73"/>
                </a:lnTo>
                <a:lnTo>
                  <a:pt x="169" y="73"/>
                </a:lnTo>
                <a:lnTo>
                  <a:pt x="167" y="70"/>
                </a:lnTo>
                <a:lnTo>
                  <a:pt x="166" y="67"/>
                </a:lnTo>
                <a:lnTo>
                  <a:pt x="112" y="13"/>
                </a:lnTo>
                <a:lnTo>
                  <a:pt x="112" y="13"/>
                </a:lnTo>
                <a:lnTo>
                  <a:pt x="109" y="12"/>
                </a:lnTo>
                <a:lnTo>
                  <a:pt x="107" y="11"/>
                </a:lnTo>
                <a:lnTo>
                  <a:pt x="107" y="11"/>
                </a:lnTo>
                <a:lnTo>
                  <a:pt x="104" y="12"/>
                </a:lnTo>
                <a:lnTo>
                  <a:pt x="101" y="13"/>
                </a:lnTo>
                <a:lnTo>
                  <a:pt x="96" y="19"/>
                </a:lnTo>
                <a:lnTo>
                  <a:pt x="95" y="20"/>
                </a:lnTo>
                <a:lnTo>
                  <a:pt x="95" y="20"/>
                </a:lnTo>
                <a:lnTo>
                  <a:pt x="93" y="23"/>
                </a:lnTo>
                <a:lnTo>
                  <a:pt x="92" y="25"/>
                </a:lnTo>
                <a:lnTo>
                  <a:pt x="92" y="25"/>
                </a:lnTo>
                <a:lnTo>
                  <a:pt x="93" y="29"/>
                </a:lnTo>
                <a:lnTo>
                  <a:pt x="97" y="34"/>
                </a:lnTo>
                <a:lnTo>
                  <a:pt x="99" y="35"/>
                </a:lnTo>
                <a:lnTo>
                  <a:pt x="99" y="35"/>
                </a:lnTo>
                <a:lnTo>
                  <a:pt x="99" y="35"/>
                </a:lnTo>
                <a:lnTo>
                  <a:pt x="99" y="35"/>
                </a:lnTo>
                <a:lnTo>
                  <a:pt x="91" y="43"/>
                </a:lnTo>
                <a:lnTo>
                  <a:pt x="91" y="43"/>
                </a:lnTo>
                <a:lnTo>
                  <a:pt x="91" y="43"/>
                </a:lnTo>
                <a:lnTo>
                  <a:pt x="91" y="43"/>
                </a:lnTo>
                <a:lnTo>
                  <a:pt x="91" y="43"/>
                </a:lnTo>
                <a:lnTo>
                  <a:pt x="89" y="43"/>
                </a:lnTo>
                <a:lnTo>
                  <a:pt x="43" y="89"/>
                </a:lnTo>
                <a:lnTo>
                  <a:pt x="43" y="89"/>
                </a:lnTo>
                <a:lnTo>
                  <a:pt x="43" y="90"/>
                </a:lnTo>
                <a:lnTo>
                  <a:pt x="43" y="90"/>
                </a:lnTo>
                <a:lnTo>
                  <a:pt x="43" y="90"/>
                </a:lnTo>
                <a:lnTo>
                  <a:pt x="35" y="98"/>
                </a:lnTo>
                <a:lnTo>
                  <a:pt x="35" y="98"/>
                </a:lnTo>
                <a:lnTo>
                  <a:pt x="35" y="98"/>
                </a:lnTo>
                <a:lnTo>
                  <a:pt x="35" y="98"/>
                </a:lnTo>
                <a:lnTo>
                  <a:pt x="34" y="97"/>
                </a:lnTo>
                <a:lnTo>
                  <a:pt x="34" y="97"/>
                </a:lnTo>
                <a:lnTo>
                  <a:pt x="30" y="93"/>
                </a:lnTo>
                <a:lnTo>
                  <a:pt x="26" y="92"/>
                </a:lnTo>
                <a:lnTo>
                  <a:pt x="26" y="92"/>
                </a:lnTo>
                <a:lnTo>
                  <a:pt x="23" y="93"/>
                </a:lnTo>
                <a:lnTo>
                  <a:pt x="20" y="94"/>
                </a:lnTo>
                <a:lnTo>
                  <a:pt x="19" y="96"/>
                </a:lnTo>
                <a:lnTo>
                  <a:pt x="19" y="96"/>
                </a:lnTo>
                <a:lnTo>
                  <a:pt x="14" y="101"/>
                </a:lnTo>
                <a:lnTo>
                  <a:pt x="12" y="104"/>
                </a:lnTo>
                <a:lnTo>
                  <a:pt x="11" y="106"/>
                </a:lnTo>
                <a:lnTo>
                  <a:pt x="11" y="106"/>
                </a:lnTo>
                <a:lnTo>
                  <a:pt x="12" y="109"/>
                </a:lnTo>
                <a:lnTo>
                  <a:pt x="14" y="112"/>
                </a:lnTo>
                <a:lnTo>
                  <a:pt x="68" y="166"/>
                </a:lnTo>
                <a:lnTo>
                  <a:pt x="68" y="166"/>
                </a:lnTo>
                <a:lnTo>
                  <a:pt x="70" y="167"/>
                </a:lnTo>
                <a:lnTo>
                  <a:pt x="73" y="169"/>
                </a:lnTo>
                <a:lnTo>
                  <a:pt x="73" y="169"/>
                </a:lnTo>
                <a:lnTo>
                  <a:pt x="76" y="167"/>
                </a:lnTo>
                <a:lnTo>
                  <a:pt x="78" y="166"/>
                </a:lnTo>
                <a:lnTo>
                  <a:pt x="84" y="160"/>
                </a:lnTo>
                <a:lnTo>
                  <a:pt x="85" y="159"/>
                </a:lnTo>
                <a:lnTo>
                  <a:pt x="85" y="159"/>
                </a:lnTo>
                <a:lnTo>
                  <a:pt x="88" y="156"/>
                </a:lnTo>
                <a:lnTo>
                  <a:pt x="88" y="154"/>
                </a:lnTo>
                <a:lnTo>
                  <a:pt x="88" y="154"/>
                </a:lnTo>
                <a:lnTo>
                  <a:pt x="86" y="150"/>
                </a:lnTo>
                <a:lnTo>
                  <a:pt x="82" y="146"/>
                </a:lnTo>
                <a:lnTo>
                  <a:pt x="81" y="144"/>
                </a:lnTo>
                <a:lnTo>
                  <a:pt x="81" y="144"/>
                </a:lnTo>
                <a:lnTo>
                  <a:pt x="81" y="144"/>
                </a:lnTo>
                <a:lnTo>
                  <a:pt x="81" y="144"/>
                </a:lnTo>
                <a:lnTo>
                  <a:pt x="89" y="136"/>
                </a:lnTo>
                <a:lnTo>
                  <a:pt x="89" y="136"/>
                </a:lnTo>
                <a:lnTo>
                  <a:pt x="91" y="136"/>
                </a:lnTo>
                <a:lnTo>
                  <a:pt x="111" y="11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57" name="Freeform 54"/>
          <p:cNvSpPr>
            <a:spLocks noEditPoints="1"/>
          </p:cNvSpPr>
          <p:nvPr/>
        </p:nvSpPr>
        <p:spPr bwMode="auto">
          <a:xfrm>
            <a:off x="8652334" y="4188454"/>
            <a:ext cx="112748" cy="303372"/>
          </a:xfrm>
          <a:custGeom>
            <a:cxnLst>
              <a:cxn ang="0">
                <a:pos x="17" y="198"/>
              </a:cxn>
              <a:cxn ang="0">
                <a:pos x="12" y="198"/>
              </a:cxn>
              <a:cxn ang="0">
                <a:pos x="5" y="189"/>
              </a:cxn>
              <a:cxn ang="0">
                <a:pos x="4" y="154"/>
              </a:cxn>
              <a:cxn ang="0">
                <a:pos x="5" y="149"/>
              </a:cxn>
              <a:cxn ang="0">
                <a:pos x="12" y="142"/>
              </a:cxn>
              <a:cxn ang="0">
                <a:pos x="52" y="141"/>
              </a:cxn>
              <a:cxn ang="0">
                <a:pos x="58" y="142"/>
              </a:cxn>
              <a:cxn ang="0">
                <a:pos x="65" y="149"/>
              </a:cxn>
              <a:cxn ang="0">
                <a:pos x="66" y="184"/>
              </a:cxn>
              <a:cxn ang="0">
                <a:pos x="65" y="189"/>
              </a:cxn>
              <a:cxn ang="0">
                <a:pos x="58" y="198"/>
              </a:cxn>
              <a:cxn ang="0">
                <a:pos x="52" y="198"/>
              </a:cxn>
              <a:cxn ang="0">
                <a:pos x="17" y="152"/>
              </a:cxn>
              <a:cxn ang="0">
                <a:pos x="15" y="154"/>
              </a:cxn>
              <a:cxn ang="0">
                <a:pos x="15" y="184"/>
              </a:cxn>
              <a:cxn ang="0">
                <a:pos x="17" y="187"/>
              </a:cxn>
              <a:cxn ang="0">
                <a:pos x="52" y="187"/>
              </a:cxn>
              <a:cxn ang="0">
                <a:pos x="55" y="184"/>
              </a:cxn>
              <a:cxn ang="0">
                <a:pos x="55" y="154"/>
              </a:cxn>
              <a:cxn ang="0">
                <a:pos x="52" y="152"/>
              </a:cxn>
              <a:cxn ang="0">
                <a:pos x="52" y="130"/>
              </a:cxn>
              <a:cxn ang="0">
                <a:pos x="17" y="130"/>
              </a:cxn>
              <a:cxn ang="0">
                <a:pos x="8" y="126"/>
              </a:cxn>
              <a:cxn ang="0">
                <a:pos x="4" y="117"/>
              </a:cxn>
              <a:cxn ang="0">
                <a:pos x="0" y="14"/>
              </a:cxn>
              <a:cxn ang="0">
                <a:pos x="4" y="4"/>
              </a:cxn>
              <a:cxn ang="0">
                <a:pos x="8" y="2"/>
              </a:cxn>
              <a:cxn ang="0">
                <a:pos x="56" y="0"/>
              </a:cxn>
              <a:cxn ang="0">
                <a:pos x="62" y="2"/>
              </a:cxn>
              <a:cxn ang="0">
                <a:pos x="66" y="4"/>
              </a:cxn>
              <a:cxn ang="0">
                <a:pos x="70" y="14"/>
              </a:cxn>
              <a:cxn ang="0">
                <a:pos x="66" y="117"/>
              </a:cxn>
              <a:cxn ang="0">
                <a:pos x="62" y="126"/>
              </a:cxn>
              <a:cxn ang="0">
                <a:pos x="52" y="130"/>
              </a:cxn>
              <a:cxn ang="0">
                <a:pos x="13" y="11"/>
              </a:cxn>
              <a:cxn ang="0">
                <a:pos x="12" y="13"/>
              </a:cxn>
              <a:cxn ang="0">
                <a:pos x="11" y="14"/>
              </a:cxn>
              <a:cxn ang="0">
                <a:pos x="15" y="117"/>
              </a:cxn>
              <a:cxn ang="0">
                <a:pos x="17" y="119"/>
              </a:cxn>
              <a:cxn ang="0">
                <a:pos x="52" y="119"/>
              </a:cxn>
              <a:cxn ang="0">
                <a:pos x="55" y="117"/>
              </a:cxn>
              <a:cxn ang="0">
                <a:pos x="59" y="14"/>
              </a:cxn>
              <a:cxn ang="0">
                <a:pos x="58" y="13"/>
              </a:cxn>
              <a:cxn ang="0">
                <a:pos x="13" y="11"/>
              </a:cxn>
            </a:cxnLst>
            <a:rect b="b" l="0" r="r" t="0"/>
            <a:pathLst>
              <a:path h="198" w="70">
                <a:moveTo>
                  <a:pt x="52" y="198"/>
                </a:moveTo>
                <a:lnTo>
                  <a:pt x="17" y="198"/>
                </a:lnTo>
                <a:lnTo>
                  <a:pt x="17" y="198"/>
                </a:lnTo>
                <a:lnTo>
                  <a:pt x="12" y="198"/>
                </a:lnTo>
                <a:lnTo>
                  <a:pt x="8" y="194"/>
                </a:lnTo>
                <a:lnTo>
                  <a:pt x="5" y="189"/>
                </a:lnTo>
                <a:lnTo>
                  <a:pt x="4" y="184"/>
                </a:lnTo>
                <a:lnTo>
                  <a:pt x="4" y="154"/>
                </a:lnTo>
                <a:lnTo>
                  <a:pt x="4" y="154"/>
                </a:lnTo>
                <a:lnTo>
                  <a:pt x="5" y="149"/>
                </a:lnTo>
                <a:lnTo>
                  <a:pt x="8" y="145"/>
                </a:lnTo>
                <a:lnTo>
                  <a:pt x="12" y="142"/>
                </a:lnTo>
                <a:lnTo>
                  <a:pt x="17" y="141"/>
                </a:lnTo>
                <a:lnTo>
                  <a:pt x="52" y="141"/>
                </a:lnTo>
                <a:lnTo>
                  <a:pt x="52" y="141"/>
                </a:lnTo>
                <a:lnTo>
                  <a:pt x="58" y="142"/>
                </a:lnTo>
                <a:lnTo>
                  <a:pt x="62" y="145"/>
                </a:lnTo>
                <a:lnTo>
                  <a:pt x="65" y="149"/>
                </a:lnTo>
                <a:lnTo>
                  <a:pt x="66" y="154"/>
                </a:lnTo>
                <a:lnTo>
                  <a:pt x="66" y="184"/>
                </a:lnTo>
                <a:lnTo>
                  <a:pt x="66" y="184"/>
                </a:lnTo>
                <a:lnTo>
                  <a:pt x="65" y="189"/>
                </a:lnTo>
                <a:lnTo>
                  <a:pt x="62" y="194"/>
                </a:lnTo>
                <a:lnTo>
                  <a:pt x="58" y="198"/>
                </a:lnTo>
                <a:lnTo>
                  <a:pt x="52" y="198"/>
                </a:lnTo>
                <a:lnTo>
                  <a:pt x="52" y="198"/>
                </a:lnTo>
                <a:close/>
                <a:moveTo>
                  <a:pt x="17" y="152"/>
                </a:moveTo>
                <a:lnTo>
                  <a:pt x="17" y="152"/>
                </a:lnTo>
                <a:lnTo>
                  <a:pt x="16" y="152"/>
                </a:lnTo>
                <a:lnTo>
                  <a:pt x="15" y="154"/>
                </a:lnTo>
                <a:lnTo>
                  <a:pt x="15" y="184"/>
                </a:lnTo>
                <a:lnTo>
                  <a:pt x="15" y="184"/>
                </a:lnTo>
                <a:lnTo>
                  <a:pt x="16" y="187"/>
                </a:lnTo>
                <a:lnTo>
                  <a:pt x="17" y="187"/>
                </a:lnTo>
                <a:lnTo>
                  <a:pt x="52" y="187"/>
                </a:lnTo>
                <a:lnTo>
                  <a:pt x="52" y="187"/>
                </a:lnTo>
                <a:lnTo>
                  <a:pt x="54" y="187"/>
                </a:lnTo>
                <a:lnTo>
                  <a:pt x="55" y="184"/>
                </a:lnTo>
                <a:lnTo>
                  <a:pt x="55" y="154"/>
                </a:lnTo>
                <a:lnTo>
                  <a:pt x="55" y="154"/>
                </a:lnTo>
                <a:lnTo>
                  <a:pt x="54" y="152"/>
                </a:lnTo>
                <a:lnTo>
                  <a:pt x="52" y="152"/>
                </a:lnTo>
                <a:lnTo>
                  <a:pt x="17" y="152"/>
                </a:lnTo>
                <a:close/>
                <a:moveTo>
                  <a:pt x="52" y="130"/>
                </a:moveTo>
                <a:lnTo>
                  <a:pt x="17" y="130"/>
                </a:lnTo>
                <a:lnTo>
                  <a:pt x="17" y="130"/>
                </a:lnTo>
                <a:lnTo>
                  <a:pt x="12" y="129"/>
                </a:lnTo>
                <a:lnTo>
                  <a:pt x="8" y="126"/>
                </a:lnTo>
                <a:lnTo>
                  <a:pt x="5" y="122"/>
                </a:lnTo>
                <a:lnTo>
                  <a:pt x="4" y="117"/>
                </a:lnTo>
                <a:lnTo>
                  <a:pt x="0" y="14"/>
                </a:lnTo>
                <a:lnTo>
                  <a:pt x="0" y="14"/>
                </a:lnTo>
                <a:lnTo>
                  <a:pt x="1" y="9"/>
                </a:lnTo>
                <a:lnTo>
                  <a:pt x="4" y="4"/>
                </a:lnTo>
                <a:lnTo>
                  <a:pt x="4" y="4"/>
                </a:lnTo>
                <a:lnTo>
                  <a:pt x="8" y="2"/>
                </a:lnTo>
                <a:lnTo>
                  <a:pt x="13" y="0"/>
                </a:lnTo>
                <a:lnTo>
                  <a:pt x="56" y="0"/>
                </a:lnTo>
                <a:lnTo>
                  <a:pt x="56" y="0"/>
                </a:lnTo>
                <a:lnTo>
                  <a:pt x="62" y="2"/>
                </a:lnTo>
                <a:lnTo>
                  <a:pt x="66" y="4"/>
                </a:lnTo>
                <a:lnTo>
                  <a:pt x="66" y="4"/>
                </a:lnTo>
                <a:lnTo>
                  <a:pt x="69" y="9"/>
                </a:lnTo>
                <a:lnTo>
                  <a:pt x="70" y="14"/>
                </a:lnTo>
                <a:lnTo>
                  <a:pt x="66" y="117"/>
                </a:lnTo>
                <a:lnTo>
                  <a:pt x="66" y="117"/>
                </a:lnTo>
                <a:lnTo>
                  <a:pt x="65" y="122"/>
                </a:lnTo>
                <a:lnTo>
                  <a:pt x="62" y="126"/>
                </a:lnTo>
                <a:lnTo>
                  <a:pt x="58" y="129"/>
                </a:lnTo>
                <a:lnTo>
                  <a:pt x="52" y="130"/>
                </a:lnTo>
                <a:lnTo>
                  <a:pt x="52" y="130"/>
                </a:lnTo>
                <a:close/>
                <a:moveTo>
                  <a:pt x="13" y="11"/>
                </a:moveTo>
                <a:lnTo>
                  <a:pt x="13" y="11"/>
                </a:lnTo>
                <a:lnTo>
                  <a:pt x="12" y="13"/>
                </a:lnTo>
                <a:lnTo>
                  <a:pt x="12" y="13"/>
                </a:lnTo>
                <a:lnTo>
                  <a:pt x="11" y="14"/>
                </a:lnTo>
                <a:lnTo>
                  <a:pt x="15" y="117"/>
                </a:lnTo>
                <a:lnTo>
                  <a:pt x="15" y="117"/>
                </a:lnTo>
                <a:lnTo>
                  <a:pt x="16" y="118"/>
                </a:lnTo>
                <a:lnTo>
                  <a:pt x="17" y="119"/>
                </a:lnTo>
                <a:lnTo>
                  <a:pt x="52" y="119"/>
                </a:lnTo>
                <a:lnTo>
                  <a:pt x="52" y="119"/>
                </a:lnTo>
                <a:lnTo>
                  <a:pt x="54" y="118"/>
                </a:lnTo>
                <a:lnTo>
                  <a:pt x="55" y="117"/>
                </a:lnTo>
                <a:lnTo>
                  <a:pt x="59" y="14"/>
                </a:lnTo>
                <a:lnTo>
                  <a:pt x="59" y="14"/>
                </a:lnTo>
                <a:lnTo>
                  <a:pt x="58" y="13"/>
                </a:lnTo>
                <a:lnTo>
                  <a:pt x="58" y="13"/>
                </a:lnTo>
                <a:lnTo>
                  <a:pt x="56" y="11"/>
                </a:lnTo>
                <a:lnTo>
                  <a:pt x="13"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58" name="Freeform 55"/>
          <p:cNvSpPr>
            <a:spLocks noEditPoints="1"/>
          </p:cNvSpPr>
          <p:nvPr/>
        </p:nvSpPr>
        <p:spPr bwMode="auto">
          <a:xfrm>
            <a:off x="10146240" y="1793653"/>
            <a:ext cx="357033" cy="349337"/>
          </a:xfrm>
          <a:custGeom>
            <a:cxnLst>
              <a:cxn ang="0">
                <a:pos x="134" y="229"/>
              </a:cxn>
              <a:cxn ang="0">
                <a:pos x="123" y="224"/>
              </a:cxn>
              <a:cxn ang="0">
                <a:pos x="84" y="184"/>
              </a:cxn>
              <a:cxn ang="0">
                <a:pos x="78" y="173"/>
              </a:cxn>
              <a:cxn ang="0">
                <a:pos x="4" y="26"/>
              </a:cxn>
              <a:cxn ang="0">
                <a:pos x="1" y="23"/>
              </a:cxn>
              <a:cxn ang="0">
                <a:pos x="0" y="14"/>
              </a:cxn>
              <a:cxn ang="0">
                <a:pos x="1" y="10"/>
              </a:cxn>
              <a:cxn ang="0">
                <a:pos x="7" y="3"/>
              </a:cxn>
              <a:cxn ang="0">
                <a:pos x="15" y="0"/>
              </a:cxn>
              <a:cxn ang="0">
                <a:pos x="212" y="0"/>
              </a:cxn>
              <a:cxn ang="0">
                <a:pos x="220" y="3"/>
              </a:cxn>
              <a:cxn ang="0">
                <a:pos x="227" y="10"/>
              </a:cxn>
              <a:cxn ang="0">
                <a:pos x="228" y="14"/>
              </a:cxn>
              <a:cxn ang="0">
                <a:pos x="225" y="23"/>
              </a:cxn>
              <a:cxn ang="0">
                <a:pos x="149" y="102"/>
              </a:cxn>
              <a:cxn ang="0">
                <a:pos x="149" y="214"/>
              </a:cxn>
              <a:cxn ang="0">
                <a:pos x="146" y="222"/>
              </a:cxn>
              <a:cxn ang="0">
                <a:pos x="139" y="227"/>
              </a:cxn>
              <a:cxn ang="0">
                <a:pos x="134" y="229"/>
              </a:cxn>
              <a:cxn ang="0">
                <a:pos x="15" y="11"/>
              </a:cxn>
              <a:cxn ang="0">
                <a:pos x="12" y="12"/>
              </a:cxn>
              <a:cxn ang="0">
                <a:pos x="11" y="14"/>
              </a:cxn>
              <a:cxn ang="0">
                <a:pos x="12" y="19"/>
              </a:cxn>
              <a:cxn ang="0">
                <a:pos x="89" y="173"/>
              </a:cxn>
              <a:cxn ang="0">
                <a:pos x="90" y="177"/>
              </a:cxn>
              <a:cxn ang="0">
                <a:pos x="130" y="216"/>
              </a:cxn>
              <a:cxn ang="0">
                <a:pos x="134" y="218"/>
              </a:cxn>
              <a:cxn ang="0">
                <a:pos x="135" y="218"/>
              </a:cxn>
              <a:cxn ang="0">
                <a:pos x="138" y="214"/>
              </a:cxn>
              <a:cxn ang="0">
                <a:pos x="216" y="19"/>
              </a:cxn>
              <a:cxn ang="0">
                <a:pos x="217" y="17"/>
              </a:cxn>
              <a:cxn ang="0">
                <a:pos x="216" y="14"/>
              </a:cxn>
              <a:cxn ang="0">
                <a:pos x="212" y="11"/>
              </a:cxn>
            </a:cxnLst>
            <a:rect b="b" l="0" r="r" t="0"/>
            <a:pathLst>
              <a:path h="229" w="228">
                <a:moveTo>
                  <a:pt x="134" y="229"/>
                </a:moveTo>
                <a:lnTo>
                  <a:pt x="134" y="229"/>
                </a:lnTo>
                <a:lnTo>
                  <a:pt x="127" y="227"/>
                </a:lnTo>
                <a:lnTo>
                  <a:pt x="123" y="224"/>
                </a:lnTo>
                <a:lnTo>
                  <a:pt x="84" y="184"/>
                </a:lnTo>
                <a:lnTo>
                  <a:pt x="84" y="184"/>
                </a:lnTo>
                <a:lnTo>
                  <a:pt x="80" y="180"/>
                </a:lnTo>
                <a:lnTo>
                  <a:pt x="78" y="173"/>
                </a:lnTo>
                <a:lnTo>
                  <a:pt x="78" y="102"/>
                </a:lnTo>
                <a:lnTo>
                  <a:pt x="4" y="26"/>
                </a:lnTo>
                <a:lnTo>
                  <a:pt x="4" y="26"/>
                </a:lnTo>
                <a:lnTo>
                  <a:pt x="1" y="23"/>
                </a:lnTo>
                <a:lnTo>
                  <a:pt x="0" y="19"/>
                </a:lnTo>
                <a:lnTo>
                  <a:pt x="0" y="14"/>
                </a:lnTo>
                <a:lnTo>
                  <a:pt x="1" y="10"/>
                </a:lnTo>
                <a:lnTo>
                  <a:pt x="1" y="10"/>
                </a:lnTo>
                <a:lnTo>
                  <a:pt x="3" y="6"/>
                </a:lnTo>
                <a:lnTo>
                  <a:pt x="7" y="3"/>
                </a:lnTo>
                <a:lnTo>
                  <a:pt x="11" y="2"/>
                </a:lnTo>
                <a:lnTo>
                  <a:pt x="15" y="0"/>
                </a:lnTo>
                <a:lnTo>
                  <a:pt x="212" y="0"/>
                </a:lnTo>
                <a:lnTo>
                  <a:pt x="212" y="0"/>
                </a:lnTo>
                <a:lnTo>
                  <a:pt x="217" y="2"/>
                </a:lnTo>
                <a:lnTo>
                  <a:pt x="220" y="3"/>
                </a:lnTo>
                <a:lnTo>
                  <a:pt x="224" y="6"/>
                </a:lnTo>
                <a:lnTo>
                  <a:pt x="227" y="10"/>
                </a:lnTo>
                <a:lnTo>
                  <a:pt x="227" y="10"/>
                </a:lnTo>
                <a:lnTo>
                  <a:pt x="228" y="14"/>
                </a:lnTo>
                <a:lnTo>
                  <a:pt x="227" y="19"/>
                </a:lnTo>
                <a:lnTo>
                  <a:pt x="225" y="23"/>
                </a:lnTo>
                <a:lnTo>
                  <a:pt x="223" y="27"/>
                </a:lnTo>
                <a:lnTo>
                  <a:pt x="149" y="102"/>
                </a:lnTo>
                <a:lnTo>
                  <a:pt x="149" y="214"/>
                </a:lnTo>
                <a:lnTo>
                  <a:pt x="149" y="214"/>
                </a:lnTo>
                <a:lnTo>
                  <a:pt x="149" y="218"/>
                </a:lnTo>
                <a:lnTo>
                  <a:pt x="146" y="222"/>
                </a:lnTo>
                <a:lnTo>
                  <a:pt x="143" y="224"/>
                </a:lnTo>
                <a:lnTo>
                  <a:pt x="139" y="227"/>
                </a:lnTo>
                <a:lnTo>
                  <a:pt x="139" y="227"/>
                </a:lnTo>
                <a:lnTo>
                  <a:pt x="134" y="229"/>
                </a:lnTo>
                <a:lnTo>
                  <a:pt x="134" y="229"/>
                </a:lnTo>
                <a:close/>
                <a:moveTo>
                  <a:pt x="15" y="11"/>
                </a:moveTo>
                <a:lnTo>
                  <a:pt x="15" y="11"/>
                </a:lnTo>
                <a:lnTo>
                  <a:pt x="12" y="12"/>
                </a:lnTo>
                <a:lnTo>
                  <a:pt x="11" y="14"/>
                </a:lnTo>
                <a:lnTo>
                  <a:pt x="11" y="14"/>
                </a:lnTo>
                <a:lnTo>
                  <a:pt x="11" y="17"/>
                </a:lnTo>
                <a:lnTo>
                  <a:pt x="12" y="19"/>
                </a:lnTo>
                <a:lnTo>
                  <a:pt x="89" y="96"/>
                </a:lnTo>
                <a:lnTo>
                  <a:pt x="89" y="173"/>
                </a:lnTo>
                <a:lnTo>
                  <a:pt x="89" y="173"/>
                </a:lnTo>
                <a:lnTo>
                  <a:pt x="90" y="177"/>
                </a:lnTo>
                <a:lnTo>
                  <a:pt x="130" y="216"/>
                </a:lnTo>
                <a:lnTo>
                  <a:pt x="130" y="216"/>
                </a:lnTo>
                <a:lnTo>
                  <a:pt x="134" y="218"/>
                </a:lnTo>
                <a:lnTo>
                  <a:pt x="134" y="218"/>
                </a:lnTo>
                <a:lnTo>
                  <a:pt x="135" y="218"/>
                </a:lnTo>
                <a:lnTo>
                  <a:pt x="135" y="218"/>
                </a:lnTo>
                <a:lnTo>
                  <a:pt x="138" y="216"/>
                </a:lnTo>
                <a:lnTo>
                  <a:pt x="138" y="214"/>
                </a:lnTo>
                <a:lnTo>
                  <a:pt x="138" y="96"/>
                </a:lnTo>
                <a:lnTo>
                  <a:pt x="216" y="19"/>
                </a:lnTo>
                <a:lnTo>
                  <a:pt x="216" y="19"/>
                </a:lnTo>
                <a:lnTo>
                  <a:pt x="217" y="17"/>
                </a:lnTo>
                <a:lnTo>
                  <a:pt x="216" y="14"/>
                </a:lnTo>
                <a:lnTo>
                  <a:pt x="216" y="14"/>
                </a:lnTo>
                <a:lnTo>
                  <a:pt x="215" y="12"/>
                </a:lnTo>
                <a:lnTo>
                  <a:pt x="212" y="11"/>
                </a:lnTo>
                <a:lnTo>
                  <a:pt x="15"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59" name="Freeform 56"/>
          <p:cNvSpPr>
            <a:spLocks noEditPoints="1"/>
          </p:cNvSpPr>
          <p:nvPr/>
        </p:nvSpPr>
        <p:spPr bwMode="auto">
          <a:xfrm>
            <a:off x="2103574" y="2579660"/>
            <a:ext cx="220799" cy="317163"/>
          </a:xfrm>
          <a:custGeom>
            <a:cxnLst>
              <a:cxn ang="0">
                <a:pos x="133" y="206"/>
              </a:cxn>
              <a:cxn ang="0">
                <a:pos x="126" y="202"/>
              </a:cxn>
              <a:cxn ang="0">
                <a:pos x="44" y="193"/>
              </a:cxn>
              <a:cxn ang="0">
                <a:pos x="43" y="198"/>
              </a:cxn>
              <a:cxn ang="0">
                <a:pos x="35" y="205"/>
              </a:cxn>
              <a:cxn ang="0">
                <a:pos x="14" y="206"/>
              </a:cxn>
              <a:cxn ang="0">
                <a:pos x="9" y="205"/>
              </a:cxn>
              <a:cxn ang="0">
                <a:pos x="1" y="198"/>
              </a:cxn>
              <a:cxn ang="0">
                <a:pos x="0" y="13"/>
              </a:cxn>
              <a:cxn ang="0">
                <a:pos x="1" y="8"/>
              </a:cxn>
              <a:cxn ang="0">
                <a:pos x="9" y="1"/>
              </a:cxn>
              <a:cxn ang="0">
                <a:pos x="31" y="0"/>
              </a:cxn>
              <a:cxn ang="0">
                <a:pos x="35" y="1"/>
              </a:cxn>
              <a:cxn ang="0">
                <a:pos x="43" y="8"/>
              </a:cxn>
              <a:cxn ang="0">
                <a:pos x="44" y="86"/>
              </a:cxn>
              <a:cxn ang="0">
                <a:pos x="126" y="3"/>
              </a:cxn>
              <a:cxn ang="0">
                <a:pos x="133" y="0"/>
              </a:cxn>
              <a:cxn ang="0">
                <a:pos x="136" y="0"/>
              </a:cxn>
              <a:cxn ang="0">
                <a:pos x="141" y="5"/>
              </a:cxn>
              <a:cxn ang="0">
                <a:pos x="141" y="197"/>
              </a:cxn>
              <a:cxn ang="0">
                <a:pos x="141" y="201"/>
              </a:cxn>
              <a:cxn ang="0">
                <a:pos x="136" y="205"/>
              </a:cxn>
              <a:cxn ang="0">
                <a:pos x="133" y="206"/>
              </a:cxn>
              <a:cxn ang="0">
                <a:pos x="14" y="11"/>
              </a:cxn>
              <a:cxn ang="0">
                <a:pos x="10" y="13"/>
              </a:cxn>
              <a:cxn ang="0">
                <a:pos x="10" y="193"/>
              </a:cxn>
              <a:cxn ang="0">
                <a:pos x="14" y="196"/>
              </a:cxn>
              <a:cxn ang="0">
                <a:pos x="31" y="196"/>
              </a:cxn>
              <a:cxn ang="0">
                <a:pos x="33" y="193"/>
              </a:cxn>
              <a:cxn ang="0">
                <a:pos x="33" y="13"/>
              </a:cxn>
              <a:cxn ang="0">
                <a:pos x="31" y="11"/>
              </a:cxn>
              <a:cxn ang="0">
                <a:pos x="43" y="102"/>
              </a:cxn>
              <a:cxn ang="0">
                <a:pos x="43" y="104"/>
              </a:cxn>
              <a:cxn ang="0">
                <a:pos x="131" y="192"/>
              </a:cxn>
              <a:cxn ang="0">
                <a:pos x="44" y="101"/>
              </a:cxn>
              <a:cxn ang="0">
                <a:pos x="43" y="101"/>
              </a:cxn>
            </a:cxnLst>
            <a:rect b="b" l="0" r="r" t="0"/>
            <a:pathLst>
              <a:path h="206" w="141">
                <a:moveTo>
                  <a:pt x="133" y="206"/>
                </a:moveTo>
                <a:lnTo>
                  <a:pt x="133" y="206"/>
                </a:lnTo>
                <a:lnTo>
                  <a:pt x="131" y="205"/>
                </a:lnTo>
                <a:lnTo>
                  <a:pt x="126" y="202"/>
                </a:lnTo>
                <a:lnTo>
                  <a:pt x="44" y="120"/>
                </a:lnTo>
                <a:lnTo>
                  <a:pt x="44" y="193"/>
                </a:lnTo>
                <a:lnTo>
                  <a:pt x="44" y="193"/>
                </a:lnTo>
                <a:lnTo>
                  <a:pt x="43" y="198"/>
                </a:lnTo>
                <a:lnTo>
                  <a:pt x="40" y="202"/>
                </a:lnTo>
                <a:lnTo>
                  <a:pt x="35" y="205"/>
                </a:lnTo>
                <a:lnTo>
                  <a:pt x="31" y="206"/>
                </a:lnTo>
                <a:lnTo>
                  <a:pt x="14" y="206"/>
                </a:lnTo>
                <a:lnTo>
                  <a:pt x="14" y="206"/>
                </a:lnTo>
                <a:lnTo>
                  <a:pt x="9" y="205"/>
                </a:lnTo>
                <a:lnTo>
                  <a:pt x="4" y="202"/>
                </a:lnTo>
                <a:lnTo>
                  <a:pt x="1" y="198"/>
                </a:lnTo>
                <a:lnTo>
                  <a:pt x="0" y="193"/>
                </a:lnTo>
                <a:lnTo>
                  <a:pt x="0" y="13"/>
                </a:lnTo>
                <a:lnTo>
                  <a:pt x="0" y="13"/>
                </a:lnTo>
                <a:lnTo>
                  <a:pt x="1" y="8"/>
                </a:lnTo>
                <a:lnTo>
                  <a:pt x="4" y="4"/>
                </a:lnTo>
                <a:lnTo>
                  <a:pt x="9" y="1"/>
                </a:lnTo>
                <a:lnTo>
                  <a:pt x="14" y="0"/>
                </a:lnTo>
                <a:lnTo>
                  <a:pt x="31" y="0"/>
                </a:lnTo>
                <a:lnTo>
                  <a:pt x="31" y="0"/>
                </a:lnTo>
                <a:lnTo>
                  <a:pt x="35" y="1"/>
                </a:lnTo>
                <a:lnTo>
                  <a:pt x="40" y="4"/>
                </a:lnTo>
                <a:lnTo>
                  <a:pt x="43" y="8"/>
                </a:lnTo>
                <a:lnTo>
                  <a:pt x="44" y="13"/>
                </a:lnTo>
                <a:lnTo>
                  <a:pt x="44" y="86"/>
                </a:lnTo>
                <a:lnTo>
                  <a:pt x="126" y="3"/>
                </a:lnTo>
                <a:lnTo>
                  <a:pt x="126" y="3"/>
                </a:lnTo>
                <a:lnTo>
                  <a:pt x="131" y="0"/>
                </a:lnTo>
                <a:lnTo>
                  <a:pt x="133" y="0"/>
                </a:lnTo>
                <a:lnTo>
                  <a:pt x="133" y="0"/>
                </a:lnTo>
                <a:lnTo>
                  <a:pt x="136" y="0"/>
                </a:lnTo>
                <a:lnTo>
                  <a:pt x="139" y="1"/>
                </a:lnTo>
                <a:lnTo>
                  <a:pt x="141" y="5"/>
                </a:lnTo>
                <a:lnTo>
                  <a:pt x="141" y="9"/>
                </a:lnTo>
                <a:lnTo>
                  <a:pt x="141" y="197"/>
                </a:lnTo>
                <a:lnTo>
                  <a:pt x="141" y="197"/>
                </a:lnTo>
                <a:lnTo>
                  <a:pt x="141" y="201"/>
                </a:lnTo>
                <a:lnTo>
                  <a:pt x="139" y="204"/>
                </a:lnTo>
                <a:lnTo>
                  <a:pt x="136" y="205"/>
                </a:lnTo>
                <a:lnTo>
                  <a:pt x="133" y="206"/>
                </a:lnTo>
                <a:lnTo>
                  <a:pt x="133" y="206"/>
                </a:lnTo>
                <a:close/>
                <a:moveTo>
                  <a:pt x="14" y="11"/>
                </a:moveTo>
                <a:lnTo>
                  <a:pt x="14" y="11"/>
                </a:lnTo>
                <a:lnTo>
                  <a:pt x="12" y="11"/>
                </a:lnTo>
                <a:lnTo>
                  <a:pt x="10" y="13"/>
                </a:lnTo>
                <a:lnTo>
                  <a:pt x="10" y="193"/>
                </a:lnTo>
                <a:lnTo>
                  <a:pt x="10" y="193"/>
                </a:lnTo>
                <a:lnTo>
                  <a:pt x="12" y="194"/>
                </a:lnTo>
                <a:lnTo>
                  <a:pt x="14" y="196"/>
                </a:lnTo>
                <a:lnTo>
                  <a:pt x="31" y="196"/>
                </a:lnTo>
                <a:lnTo>
                  <a:pt x="31" y="196"/>
                </a:lnTo>
                <a:lnTo>
                  <a:pt x="32" y="194"/>
                </a:lnTo>
                <a:lnTo>
                  <a:pt x="33" y="193"/>
                </a:lnTo>
                <a:lnTo>
                  <a:pt x="33" y="13"/>
                </a:lnTo>
                <a:lnTo>
                  <a:pt x="33" y="13"/>
                </a:lnTo>
                <a:lnTo>
                  <a:pt x="32" y="11"/>
                </a:lnTo>
                <a:lnTo>
                  <a:pt x="31" y="11"/>
                </a:lnTo>
                <a:lnTo>
                  <a:pt x="14" y="11"/>
                </a:lnTo>
                <a:close/>
                <a:moveTo>
                  <a:pt x="43" y="102"/>
                </a:moveTo>
                <a:lnTo>
                  <a:pt x="43" y="104"/>
                </a:lnTo>
                <a:lnTo>
                  <a:pt x="43" y="104"/>
                </a:lnTo>
                <a:lnTo>
                  <a:pt x="44" y="105"/>
                </a:lnTo>
                <a:lnTo>
                  <a:pt x="131" y="192"/>
                </a:lnTo>
                <a:lnTo>
                  <a:pt x="131" y="13"/>
                </a:lnTo>
                <a:lnTo>
                  <a:pt x="44" y="101"/>
                </a:lnTo>
                <a:lnTo>
                  <a:pt x="44" y="101"/>
                </a:lnTo>
                <a:lnTo>
                  <a:pt x="43" y="101"/>
                </a:lnTo>
                <a:lnTo>
                  <a:pt x="43" y="102"/>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0" name="Freeform 57"/>
          <p:cNvSpPr>
            <a:spLocks noEditPoints="1"/>
          </p:cNvSpPr>
          <p:nvPr/>
        </p:nvSpPr>
        <p:spPr bwMode="auto">
          <a:xfrm>
            <a:off x="2831737" y="2579660"/>
            <a:ext cx="375825" cy="317163"/>
          </a:xfrm>
          <a:custGeom>
            <a:cxnLst>
              <a:cxn ang="0">
                <a:pos x="232" y="206"/>
              </a:cxn>
              <a:cxn ang="0">
                <a:pos x="224" y="202"/>
              </a:cxn>
              <a:cxn ang="0">
                <a:pos x="141" y="197"/>
              </a:cxn>
              <a:cxn ang="0">
                <a:pos x="141" y="201"/>
              </a:cxn>
              <a:cxn ang="0">
                <a:pos x="136" y="205"/>
              </a:cxn>
              <a:cxn ang="0">
                <a:pos x="133" y="206"/>
              </a:cxn>
              <a:cxn ang="0">
                <a:pos x="127" y="202"/>
              </a:cxn>
              <a:cxn ang="0">
                <a:pos x="44" y="193"/>
              </a:cxn>
              <a:cxn ang="0">
                <a:pos x="43" y="198"/>
              </a:cxn>
              <a:cxn ang="0">
                <a:pos x="35" y="205"/>
              </a:cxn>
              <a:cxn ang="0">
                <a:pos x="15" y="206"/>
              </a:cxn>
              <a:cxn ang="0">
                <a:pos x="9" y="205"/>
              </a:cxn>
              <a:cxn ang="0">
                <a:pos x="1" y="198"/>
              </a:cxn>
              <a:cxn ang="0">
                <a:pos x="0" y="13"/>
              </a:cxn>
              <a:cxn ang="0">
                <a:pos x="1" y="8"/>
              </a:cxn>
              <a:cxn ang="0">
                <a:pos x="9" y="1"/>
              </a:cxn>
              <a:cxn ang="0">
                <a:pos x="31" y="0"/>
              </a:cxn>
              <a:cxn ang="0">
                <a:pos x="35" y="1"/>
              </a:cxn>
              <a:cxn ang="0">
                <a:pos x="43" y="8"/>
              </a:cxn>
              <a:cxn ang="0">
                <a:pos x="44" y="86"/>
              </a:cxn>
              <a:cxn ang="0">
                <a:pos x="127" y="3"/>
              </a:cxn>
              <a:cxn ang="0">
                <a:pos x="133" y="0"/>
              </a:cxn>
              <a:cxn ang="0">
                <a:pos x="136" y="0"/>
              </a:cxn>
              <a:cxn ang="0">
                <a:pos x="141" y="5"/>
              </a:cxn>
              <a:cxn ang="0">
                <a:pos x="141" y="86"/>
              </a:cxn>
              <a:cxn ang="0">
                <a:pos x="224" y="3"/>
              </a:cxn>
              <a:cxn ang="0">
                <a:pos x="232" y="0"/>
              </a:cxn>
              <a:cxn ang="0">
                <a:pos x="235" y="0"/>
              </a:cxn>
              <a:cxn ang="0">
                <a:pos x="239" y="5"/>
              </a:cxn>
              <a:cxn ang="0">
                <a:pos x="239" y="197"/>
              </a:cxn>
              <a:cxn ang="0">
                <a:pos x="239" y="201"/>
              </a:cxn>
              <a:cxn ang="0">
                <a:pos x="235" y="205"/>
              </a:cxn>
              <a:cxn ang="0">
                <a:pos x="232" y="206"/>
              </a:cxn>
              <a:cxn ang="0">
                <a:pos x="15" y="11"/>
              </a:cxn>
              <a:cxn ang="0">
                <a:pos x="11" y="13"/>
              </a:cxn>
              <a:cxn ang="0">
                <a:pos x="11" y="193"/>
              </a:cxn>
              <a:cxn ang="0">
                <a:pos x="15" y="196"/>
              </a:cxn>
              <a:cxn ang="0">
                <a:pos x="31" y="196"/>
              </a:cxn>
              <a:cxn ang="0">
                <a:pos x="33" y="193"/>
              </a:cxn>
              <a:cxn ang="0">
                <a:pos x="33" y="13"/>
              </a:cxn>
              <a:cxn ang="0">
                <a:pos x="31" y="11"/>
              </a:cxn>
              <a:cxn ang="0">
                <a:pos x="140" y="102"/>
              </a:cxn>
              <a:cxn ang="0">
                <a:pos x="141" y="104"/>
              </a:cxn>
              <a:cxn ang="0">
                <a:pos x="228" y="192"/>
              </a:cxn>
              <a:cxn ang="0">
                <a:pos x="141" y="101"/>
              </a:cxn>
              <a:cxn ang="0">
                <a:pos x="141" y="101"/>
              </a:cxn>
              <a:cxn ang="0">
                <a:pos x="43" y="102"/>
              </a:cxn>
              <a:cxn ang="0">
                <a:pos x="43" y="104"/>
              </a:cxn>
              <a:cxn ang="0">
                <a:pos x="131" y="192"/>
              </a:cxn>
              <a:cxn ang="0">
                <a:pos x="44" y="101"/>
              </a:cxn>
              <a:cxn ang="0">
                <a:pos x="43" y="101"/>
              </a:cxn>
            </a:cxnLst>
            <a:rect b="b" l="0" r="r" t="0"/>
            <a:pathLst>
              <a:path h="206" w="239">
                <a:moveTo>
                  <a:pt x="232" y="206"/>
                </a:moveTo>
                <a:lnTo>
                  <a:pt x="232" y="206"/>
                </a:lnTo>
                <a:lnTo>
                  <a:pt x="228" y="205"/>
                </a:lnTo>
                <a:lnTo>
                  <a:pt x="224" y="202"/>
                </a:lnTo>
                <a:lnTo>
                  <a:pt x="141" y="120"/>
                </a:lnTo>
                <a:lnTo>
                  <a:pt x="141" y="197"/>
                </a:lnTo>
                <a:lnTo>
                  <a:pt x="141" y="197"/>
                </a:lnTo>
                <a:lnTo>
                  <a:pt x="141" y="201"/>
                </a:lnTo>
                <a:lnTo>
                  <a:pt x="139" y="204"/>
                </a:lnTo>
                <a:lnTo>
                  <a:pt x="136" y="205"/>
                </a:lnTo>
                <a:lnTo>
                  <a:pt x="133" y="206"/>
                </a:lnTo>
                <a:lnTo>
                  <a:pt x="133" y="206"/>
                </a:lnTo>
                <a:lnTo>
                  <a:pt x="131" y="205"/>
                </a:lnTo>
                <a:lnTo>
                  <a:pt x="127" y="202"/>
                </a:lnTo>
                <a:lnTo>
                  <a:pt x="44" y="120"/>
                </a:lnTo>
                <a:lnTo>
                  <a:pt x="44" y="193"/>
                </a:lnTo>
                <a:lnTo>
                  <a:pt x="44" y="193"/>
                </a:lnTo>
                <a:lnTo>
                  <a:pt x="43" y="198"/>
                </a:lnTo>
                <a:lnTo>
                  <a:pt x="40" y="202"/>
                </a:lnTo>
                <a:lnTo>
                  <a:pt x="35" y="205"/>
                </a:lnTo>
                <a:lnTo>
                  <a:pt x="31" y="206"/>
                </a:lnTo>
                <a:lnTo>
                  <a:pt x="15" y="206"/>
                </a:lnTo>
                <a:lnTo>
                  <a:pt x="15" y="206"/>
                </a:lnTo>
                <a:lnTo>
                  <a:pt x="9" y="205"/>
                </a:lnTo>
                <a:lnTo>
                  <a:pt x="4" y="202"/>
                </a:lnTo>
                <a:lnTo>
                  <a:pt x="1" y="198"/>
                </a:lnTo>
                <a:lnTo>
                  <a:pt x="0" y="193"/>
                </a:lnTo>
                <a:lnTo>
                  <a:pt x="0" y="13"/>
                </a:lnTo>
                <a:lnTo>
                  <a:pt x="0" y="13"/>
                </a:lnTo>
                <a:lnTo>
                  <a:pt x="1" y="8"/>
                </a:lnTo>
                <a:lnTo>
                  <a:pt x="4" y="4"/>
                </a:lnTo>
                <a:lnTo>
                  <a:pt x="9" y="1"/>
                </a:lnTo>
                <a:lnTo>
                  <a:pt x="15" y="0"/>
                </a:lnTo>
                <a:lnTo>
                  <a:pt x="31" y="0"/>
                </a:lnTo>
                <a:lnTo>
                  <a:pt x="31" y="0"/>
                </a:lnTo>
                <a:lnTo>
                  <a:pt x="35" y="1"/>
                </a:lnTo>
                <a:lnTo>
                  <a:pt x="40" y="4"/>
                </a:lnTo>
                <a:lnTo>
                  <a:pt x="43" y="8"/>
                </a:lnTo>
                <a:lnTo>
                  <a:pt x="44" y="13"/>
                </a:lnTo>
                <a:lnTo>
                  <a:pt x="44" y="86"/>
                </a:lnTo>
                <a:lnTo>
                  <a:pt x="127" y="3"/>
                </a:lnTo>
                <a:lnTo>
                  <a:pt x="127" y="3"/>
                </a:lnTo>
                <a:lnTo>
                  <a:pt x="131" y="0"/>
                </a:lnTo>
                <a:lnTo>
                  <a:pt x="133" y="0"/>
                </a:lnTo>
                <a:lnTo>
                  <a:pt x="133" y="0"/>
                </a:lnTo>
                <a:lnTo>
                  <a:pt x="136" y="0"/>
                </a:lnTo>
                <a:lnTo>
                  <a:pt x="139" y="1"/>
                </a:lnTo>
                <a:lnTo>
                  <a:pt x="141" y="5"/>
                </a:lnTo>
                <a:lnTo>
                  <a:pt x="141" y="9"/>
                </a:lnTo>
                <a:lnTo>
                  <a:pt x="141" y="86"/>
                </a:lnTo>
                <a:lnTo>
                  <a:pt x="224" y="3"/>
                </a:lnTo>
                <a:lnTo>
                  <a:pt x="224" y="3"/>
                </a:lnTo>
                <a:lnTo>
                  <a:pt x="228" y="0"/>
                </a:lnTo>
                <a:lnTo>
                  <a:pt x="232" y="0"/>
                </a:lnTo>
                <a:lnTo>
                  <a:pt x="232" y="0"/>
                </a:lnTo>
                <a:lnTo>
                  <a:pt x="235" y="0"/>
                </a:lnTo>
                <a:lnTo>
                  <a:pt x="237" y="1"/>
                </a:lnTo>
                <a:lnTo>
                  <a:pt x="239" y="5"/>
                </a:lnTo>
                <a:lnTo>
                  <a:pt x="239" y="9"/>
                </a:lnTo>
                <a:lnTo>
                  <a:pt x="239" y="197"/>
                </a:lnTo>
                <a:lnTo>
                  <a:pt x="239" y="197"/>
                </a:lnTo>
                <a:lnTo>
                  <a:pt x="239" y="201"/>
                </a:lnTo>
                <a:lnTo>
                  <a:pt x="237" y="204"/>
                </a:lnTo>
                <a:lnTo>
                  <a:pt x="235" y="205"/>
                </a:lnTo>
                <a:lnTo>
                  <a:pt x="232" y="206"/>
                </a:lnTo>
                <a:lnTo>
                  <a:pt x="232" y="206"/>
                </a:lnTo>
                <a:close/>
                <a:moveTo>
                  <a:pt x="15" y="11"/>
                </a:moveTo>
                <a:lnTo>
                  <a:pt x="15" y="11"/>
                </a:lnTo>
                <a:lnTo>
                  <a:pt x="12" y="11"/>
                </a:lnTo>
                <a:lnTo>
                  <a:pt x="11" y="13"/>
                </a:lnTo>
                <a:lnTo>
                  <a:pt x="11" y="193"/>
                </a:lnTo>
                <a:lnTo>
                  <a:pt x="11" y="193"/>
                </a:lnTo>
                <a:lnTo>
                  <a:pt x="12" y="194"/>
                </a:lnTo>
                <a:lnTo>
                  <a:pt x="15" y="196"/>
                </a:lnTo>
                <a:lnTo>
                  <a:pt x="31" y="196"/>
                </a:lnTo>
                <a:lnTo>
                  <a:pt x="31" y="196"/>
                </a:lnTo>
                <a:lnTo>
                  <a:pt x="32" y="194"/>
                </a:lnTo>
                <a:lnTo>
                  <a:pt x="33" y="193"/>
                </a:lnTo>
                <a:lnTo>
                  <a:pt x="33" y="13"/>
                </a:lnTo>
                <a:lnTo>
                  <a:pt x="33" y="13"/>
                </a:lnTo>
                <a:lnTo>
                  <a:pt x="32" y="11"/>
                </a:lnTo>
                <a:lnTo>
                  <a:pt x="31" y="11"/>
                </a:lnTo>
                <a:lnTo>
                  <a:pt x="15" y="11"/>
                </a:lnTo>
                <a:close/>
                <a:moveTo>
                  <a:pt x="140" y="102"/>
                </a:moveTo>
                <a:lnTo>
                  <a:pt x="141" y="104"/>
                </a:lnTo>
                <a:lnTo>
                  <a:pt x="141" y="104"/>
                </a:lnTo>
                <a:lnTo>
                  <a:pt x="141" y="105"/>
                </a:lnTo>
                <a:lnTo>
                  <a:pt x="228" y="192"/>
                </a:lnTo>
                <a:lnTo>
                  <a:pt x="228" y="13"/>
                </a:lnTo>
                <a:lnTo>
                  <a:pt x="141" y="101"/>
                </a:lnTo>
                <a:lnTo>
                  <a:pt x="141" y="101"/>
                </a:lnTo>
                <a:lnTo>
                  <a:pt x="141" y="101"/>
                </a:lnTo>
                <a:lnTo>
                  <a:pt x="140" y="102"/>
                </a:lnTo>
                <a:close/>
                <a:moveTo>
                  <a:pt x="43" y="102"/>
                </a:moveTo>
                <a:lnTo>
                  <a:pt x="43" y="104"/>
                </a:lnTo>
                <a:lnTo>
                  <a:pt x="43" y="104"/>
                </a:lnTo>
                <a:lnTo>
                  <a:pt x="44" y="105"/>
                </a:lnTo>
                <a:lnTo>
                  <a:pt x="131" y="192"/>
                </a:lnTo>
                <a:lnTo>
                  <a:pt x="131" y="13"/>
                </a:lnTo>
                <a:lnTo>
                  <a:pt x="44" y="101"/>
                </a:lnTo>
                <a:lnTo>
                  <a:pt x="44" y="101"/>
                </a:lnTo>
                <a:lnTo>
                  <a:pt x="43" y="101"/>
                </a:lnTo>
                <a:lnTo>
                  <a:pt x="43" y="102"/>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1" name="Freeform 58"/>
          <p:cNvSpPr>
            <a:spLocks noEditPoints="1"/>
          </p:cNvSpPr>
          <p:nvPr/>
        </p:nvSpPr>
        <p:spPr bwMode="auto">
          <a:xfrm>
            <a:off x="3658553" y="2579660"/>
            <a:ext cx="328847" cy="317163"/>
          </a:xfrm>
          <a:custGeom>
            <a:cxnLst>
              <a:cxn ang="0">
                <a:pos x="199" y="206"/>
              </a:cxn>
              <a:cxn ang="0">
                <a:pos x="199" y="206"/>
              </a:cxn>
              <a:cxn ang="0">
                <a:pos x="195" y="205"/>
              </a:cxn>
              <a:cxn ang="0">
                <a:pos x="193" y="202"/>
              </a:cxn>
              <a:cxn ang="0">
                <a:pos x="109" y="120"/>
              </a:cxn>
              <a:cxn ang="0">
                <a:pos x="109" y="197"/>
              </a:cxn>
              <a:cxn ang="0">
                <a:pos x="109" y="197"/>
              </a:cxn>
              <a:cxn ang="0">
                <a:pos x="109" y="201"/>
              </a:cxn>
              <a:cxn ang="0">
                <a:pos x="106" y="204"/>
              </a:cxn>
              <a:cxn ang="0">
                <a:pos x="105" y="205"/>
              </a:cxn>
              <a:cxn ang="0">
                <a:pos x="101" y="206"/>
              </a:cxn>
              <a:cxn ang="0">
                <a:pos x="101" y="206"/>
              </a:cxn>
              <a:cxn ang="0">
                <a:pos x="98" y="205"/>
              </a:cxn>
              <a:cxn ang="0">
                <a:pos x="94" y="202"/>
              </a:cxn>
              <a:cxn ang="0">
                <a:pos x="4" y="112"/>
              </a:cxn>
              <a:cxn ang="0">
                <a:pos x="4" y="112"/>
              </a:cxn>
              <a:cxn ang="0">
                <a:pos x="1" y="108"/>
              </a:cxn>
              <a:cxn ang="0">
                <a:pos x="0" y="102"/>
              </a:cxn>
              <a:cxn ang="0">
                <a:pos x="1" y="98"/>
              </a:cxn>
              <a:cxn ang="0">
                <a:pos x="4" y="93"/>
              </a:cxn>
              <a:cxn ang="0">
                <a:pos x="94" y="3"/>
              </a:cxn>
              <a:cxn ang="0">
                <a:pos x="94" y="3"/>
              </a:cxn>
              <a:cxn ang="0">
                <a:pos x="98" y="0"/>
              </a:cxn>
              <a:cxn ang="0">
                <a:pos x="101" y="0"/>
              </a:cxn>
              <a:cxn ang="0">
                <a:pos x="101" y="0"/>
              </a:cxn>
              <a:cxn ang="0">
                <a:pos x="105" y="0"/>
              </a:cxn>
              <a:cxn ang="0">
                <a:pos x="106" y="1"/>
              </a:cxn>
              <a:cxn ang="0">
                <a:pos x="109" y="5"/>
              </a:cxn>
              <a:cxn ang="0">
                <a:pos x="109" y="9"/>
              </a:cxn>
              <a:cxn ang="0">
                <a:pos x="109" y="86"/>
              </a:cxn>
              <a:cxn ang="0">
                <a:pos x="193" y="3"/>
              </a:cxn>
              <a:cxn ang="0">
                <a:pos x="193" y="3"/>
              </a:cxn>
              <a:cxn ang="0">
                <a:pos x="195" y="0"/>
              </a:cxn>
              <a:cxn ang="0">
                <a:pos x="199" y="0"/>
              </a:cxn>
              <a:cxn ang="0">
                <a:pos x="199" y="0"/>
              </a:cxn>
              <a:cxn ang="0">
                <a:pos x="202" y="0"/>
              </a:cxn>
              <a:cxn ang="0">
                <a:pos x="205" y="1"/>
              </a:cxn>
              <a:cxn ang="0">
                <a:pos x="206" y="5"/>
              </a:cxn>
              <a:cxn ang="0">
                <a:pos x="208" y="9"/>
              </a:cxn>
              <a:cxn ang="0">
                <a:pos x="208" y="197"/>
              </a:cxn>
              <a:cxn ang="0">
                <a:pos x="208" y="197"/>
              </a:cxn>
              <a:cxn ang="0">
                <a:pos x="206" y="201"/>
              </a:cxn>
              <a:cxn ang="0">
                <a:pos x="205" y="204"/>
              </a:cxn>
              <a:cxn ang="0">
                <a:pos x="202" y="205"/>
              </a:cxn>
              <a:cxn ang="0">
                <a:pos x="199" y="206"/>
              </a:cxn>
              <a:cxn ang="0">
                <a:pos x="199" y="206"/>
              </a:cxn>
              <a:cxn ang="0">
                <a:pos x="109" y="102"/>
              </a:cxn>
              <a:cxn ang="0">
                <a:pos x="109" y="104"/>
              </a:cxn>
              <a:cxn ang="0">
                <a:pos x="109" y="104"/>
              </a:cxn>
              <a:cxn ang="0">
                <a:pos x="109" y="105"/>
              </a:cxn>
              <a:cxn ang="0">
                <a:pos x="197" y="192"/>
              </a:cxn>
              <a:cxn ang="0">
                <a:pos x="197" y="13"/>
              </a:cxn>
              <a:cxn ang="0">
                <a:pos x="109" y="101"/>
              </a:cxn>
              <a:cxn ang="0">
                <a:pos x="109" y="101"/>
              </a:cxn>
              <a:cxn ang="0">
                <a:pos x="109" y="101"/>
              </a:cxn>
              <a:cxn ang="0">
                <a:pos x="109" y="102"/>
              </a:cxn>
              <a:cxn ang="0">
                <a:pos x="98" y="13"/>
              </a:cxn>
              <a:cxn ang="0">
                <a:pos x="12" y="101"/>
              </a:cxn>
              <a:cxn ang="0">
                <a:pos x="12" y="101"/>
              </a:cxn>
              <a:cxn ang="0">
                <a:pos x="10" y="102"/>
              </a:cxn>
              <a:cxn ang="0">
                <a:pos x="12" y="105"/>
              </a:cxn>
              <a:cxn ang="0">
                <a:pos x="98" y="192"/>
              </a:cxn>
              <a:cxn ang="0">
                <a:pos x="98" y="13"/>
              </a:cxn>
            </a:cxnLst>
            <a:rect b="b" l="0" r="r" t="0"/>
            <a:pathLst>
              <a:path h="206" w="208">
                <a:moveTo>
                  <a:pt x="199" y="206"/>
                </a:moveTo>
                <a:lnTo>
                  <a:pt x="199" y="206"/>
                </a:lnTo>
                <a:lnTo>
                  <a:pt x="195" y="205"/>
                </a:lnTo>
                <a:lnTo>
                  <a:pt x="193" y="202"/>
                </a:lnTo>
                <a:lnTo>
                  <a:pt x="109" y="120"/>
                </a:lnTo>
                <a:lnTo>
                  <a:pt x="109" y="197"/>
                </a:lnTo>
                <a:lnTo>
                  <a:pt x="109" y="197"/>
                </a:lnTo>
                <a:lnTo>
                  <a:pt x="109" y="201"/>
                </a:lnTo>
                <a:lnTo>
                  <a:pt x="106" y="204"/>
                </a:lnTo>
                <a:lnTo>
                  <a:pt x="105" y="205"/>
                </a:lnTo>
                <a:lnTo>
                  <a:pt x="101" y="206"/>
                </a:lnTo>
                <a:lnTo>
                  <a:pt x="101" y="206"/>
                </a:lnTo>
                <a:lnTo>
                  <a:pt x="98" y="205"/>
                </a:lnTo>
                <a:lnTo>
                  <a:pt x="94" y="202"/>
                </a:lnTo>
                <a:lnTo>
                  <a:pt x="4" y="112"/>
                </a:lnTo>
                <a:lnTo>
                  <a:pt x="4" y="112"/>
                </a:lnTo>
                <a:lnTo>
                  <a:pt x="1" y="108"/>
                </a:lnTo>
                <a:lnTo>
                  <a:pt x="0" y="102"/>
                </a:lnTo>
                <a:lnTo>
                  <a:pt x="1" y="98"/>
                </a:lnTo>
                <a:lnTo>
                  <a:pt x="4" y="93"/>
                </a:lnTo>
                <a:lnTo>
                  <a:pt x="94" y="3"/>
                </a:lnTo>
                <a:lnTo>
                  <a:pt x="94" y="3"/>
                </a:lnTo>
                <a:lnTo>
                  <a:pt x="98" y="0"/>
                </a:lnTo>
                <a:lnTo>
                  <a:pt x="101" y="0"/>
                </a:lnTo>
                <a:lnTo>
                  <a:pt x="101" y="0"/>
                </a:lnTo>
                <a:lnTo>
                  <a:pt x="105" y="0"/>
                </a:lnTo>
                <a:lnTo>
                  <a:pt x="106" y="1"/>
                </a:lnTo>
                <a:lnTo>
                  <a:pt x="109" y="5"/>
                </a:lnTo>
                <a:lnTo>
                  <a:pt x="109" y="9"/>
                </a:lnTo>
                <a:lnTo>
                  <a:pt x="109" y="86"/>
                </a:lnTo>
                <a:lnTo>
                  <a:pt x="193" y="3"/>
                </a:lnTo>
                <a:lnTo>
                  <a:pt x="193" y="3"/>
                </a:lnTo>
                <a:lnTo>
                  <a:pt x="195" y="0"/>
                </a:lnTo>
                <a:lnTo>
                  <a:pt x="199" y="0"/>
                </a:lnTo>
                <a:lnTo>
                  <a:pt x="199" y="0"/>
                </a:lnTo>
                <a:lnTo>
                  <a:pt x="202" y="0"/>
                </a:lnTo>
                <a:lnTo>
                  <a:pt x="205" y="1"/>
                </a:lnTo>
                <a:lnTo>
                  <a:pt x="206" y="5"/>
                </a:lnTo>
                <a:lnTo>
                  <a:pt x="208" y="9"/>
                </a:lnTo>
                <a:lnTo>
                  <a:pt x="208" y="197"/>
                </a:lnTo>
                <a:lnTo>
                  <a:pt x="208" y="197"/>
                </a:lnTo>
                <a:lnTo>
                  <a:pt x="206" y="201"/>
                </a:lnTo>
                <a:lnTo>
                  <a:pt x="205" y="204"/>
                </a:lnTo>
                <a:lnTo>
                  <a:pt x="202" y="205"/>
                </a:lnTo>
                <a:lnTo>
                  <a:pt x="199" y="206"/>
                </a:lnTo>
                <a:lnTo>
                  <a:pt x="199" y="206"/>
                </a:lnTo>
                <a:close/>
                <a:moveTo>
                  <a:pt x="109" y="102"/>
                </a:moveTo>
                <a:lnTo>
                  <a:pt x="109" y="104"/>
                </a:lnTo>
                <a:lnTo>
                  <a:pt x="109" y="104"/>
                </a:lnTo>
                <a:lnTo>
                  <a:pt x="109" y="105"/>
                </a:lnTo>
                <a:lnTo>
                  <a:pt x="197" y="192"/>
                </a:lnTo>
                <a:lnTo>
                  <a:pt x="197" y="13"/>
                </a:lnTo>
                <a:lnTo>
                  <a:pt x="109" y="101"/>
                </a:lnTo>
                <a:lnTo>
                  <a:pt x="109" y="101"/>
                </a:lnTo>
                <a:lnTo>
                  <a:pt x="109" y="101"/>
                </a:lnTo>
                <a:lnTo>
                  <a:pt x="109" y="102"/>
                </a:lnTo>
                <a:close/>
                <a:moveTo>
                  <a:pt x="98" y="13"/>
                </a:moveTo>
                <a:lnTo>
                  <a:pt x="12" y="101"/>
                </a:lnTo>
                <a:lnTo>
                  <a:pt x="12" y="101"/>
                </a:lnTo>
                <a:lnTo>
                  <a:pt x="10" y="102"/>
                </a:lnTo>
                <a:lnTo>
                  <a:pt x="12" y="105"/>
                </a:lnTo>
                <a:lnTo>
                  <a:pt x="98" y="192"/>
                </a:lnTo>
                <a:lnTo>
                  <a:pt x="98" y="1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2" name="Freeform 59"/>
          <p:cNvSpPr>
            <a:spLocks noEditPoints="1"/>
          </p:cNvSpPr>
          <p:nvPr/>
        </p:nvSpPr>
        <p:spPr bwMode="auto">
          <a:xfrm>
            <a:off x="4499462" y="2579660"/>
            <a:ext cx="300660" cy="317163"/>
          </a:xfrm>
          <a:custGeom>
            <a:cxnLst>
              <a:cxn ang="0">
                <a:pos x="9" y="208"/>
              </a:cxn>
              <a:cxn ang="0">
                <a:pos x="9" y="208"/>
              </a:cxn>
              <a:cxn ang="0">
                <a:pos x="5" y="208"/>
              </a:cxn>
              <a:cxn ang="0">
                <a:pos x="3" y="206"/>
              </a:cxn>
              <a:cxn ang="0">
                <a:pos x="1" y="203"/>
              </a:cxn>
              <a:cxn ang="0">
                <a:pos x="0" y="199"/>
              </a:cxn>
              <a:cxn ang="0">
                <a:pos x="0" y="11"/>
              </a:cxn>
              <a:cxn ang="0">
                <a:pos x="0" y="11"/>
              </a:cxn>
              <a:cxn ang="0">
                <a:pos x="1" y="7"/>
              </a:cxn>
              <a:cxn ang="0">
                <a:pos x="3" y="3"/>
              </a:cxn>
              <a:cxn ang="0">
                <a:pos x="5" y="2"/>
              </a:cxn>
              <a:cxn ang="0">
                <a:pos x="9" y="0"/>
              </a:cxn>
              <a:cxn ang="0">
                <a:pos x="9" y="0"/>
              </a:cxn>
              <a:cxn ang="0">
                <a:pos x="15" y="2"/>
              </a:cxn>
              <a:cxn ang="0">
                <a:pos x="185" y="96"/>
              </a:cxn>
              <a:cxn ang="0">
                <a:pos x="185" y="96"/>
              </a:cxn>
              <a:cxn ang="0">
                <a:pos x="189" y="100"/>
              </a:cxn>
              <a:cxn ang="0">
                <a:pos x="190" y="104"/>
              </a:cxn>
              <a:cxn ang="0">
                <a:pos x="190" y="104"/>
              </a:cxn>
              <a:cxn ang="0">
                <a:pos x="189" y="110"/>
              </a:cxn>
              <a:cxn ang="0">
                <a:pos x="185" y="114"/>
              </a:cxn>
              <a:cxn ang="0">
                <a:pos x="15" y="207"/>
              </a:cxn>
              <a:cxn ang="0">
                <a:pos x="15" y="207"/>
              </a:cxn>
              <a:cxn ang="0">
                <a:pos x="9" y="208"/>
              </a:cxn>
              <a:cxn ang="0">
                <a:pos x="9" y="208"/>
              </a:cxn>
              <a:cxn ang="0">
                <a:pos x="11" y="13"/>
              </a:cxn>
              <a:cxn ang="0">
                <a:pos x="11" y="198"/>
              </a:cxn>
              <a:cxn ang="0">
                <a:pos x="178" y="104"/>
              </a:cxn>
              <a:cxn ang="0">
                <a:pos x="11" y="13"/>
              </a:cxn>
            </a:cxnLst>
            <a:rect b="b" l="0" r="r" t="0"/>
            <a:pathLst>
              <a:path h="208" w="190">
                <a:moveTo>
                  <a:pt x="9" y="208"/>
                </a:moveTo>
                <a:lnTo>
                  <a:pt x="9" y="208"/>
                </a:lnTo>
                <a:lnTo>
                  <a:pt x="5" y="208"/>
                </a:lnTo>
                <a:lnTo>
                  <a:pt x="3" y="206"/>
                </a:lnTo>
                <a:lnTo>
                  <a:pt x="1" y="203"/>
                </a:lnTo>
                <a:lnTo>
                  <a:pt x="0" y="199"/>
                </a:lnTo>
                <a:lnTo>
                  <a:pt x="0" y="11"/>
                </a:lnTo>
                <a:lnTo>
                  <a:pt x="0" y="11"/>
                </a:lnTo>
                <a:lnTo>
                  <a:pt x="1" y="7"/>
                </a:lnTo>
                <a:lnTo>
                  <a:pt x="3" y="3"/>
                </a:lnTo>
                <a:lnTo>
                  <a:pt x="5" y="2"/>
                </a:lnTo>
                <a:lnTo>
                  <a:pt x="9" y="0"/>
                </a:lnTo>
                <a:lnTo>
                  <a:pt x="9" y="0"/>
                </a:lnTo>
                <a:lnTo>
                  <a:pt x="15" y="2"/>
                </a:lnTo>
                <a:lnTo>
                  <a:pt x="185" y="96"/>
                </a:lnTo>
                <a:lnTo>
                  <a:pt x="185" y="96"/>
                </a:lnTo>
                <a:lnTo>
                  <a:pt x="189" y="100"/>
                </a:lnTo>
                <a:lnTo>
                  <a:pt x="190" y="104"/>
                </a:lnTo>
                <a:lnTo>
                  <a:pt x="190" y="104"/>
                </a:lnTo>
                <a:lnTo>
                  <a:pt x="189" y="110"/>
                </a:lnTo>
                <a:lnTo>
                  <a:pt x="185" y="114"/>
                </a:lnTo>
                <a:lnTo>
                  <a:pt x="15" y="207"/>
                </a:lnTo>
                <a:lnTo>
                  <a:pt x="15" y="207"/>
                </a:lnTo>
                <a:lnTo>
                  <a:pt x="9" y="208"/>
                </a:lnTo>
                <a:lnTo>
                  <a:pt x="9" y="208"/>
                </a:lnTo>
                <a:close/>
                <a:moveTo>
                  <a:pt x="11" y="13"/>
                </a:moveTo>
                <a:lnTo>
                  <a:pt x="11" y="198"/>
                </a:lnTo>
                <a:lnTo>
                  <a:pt x="178" y="104"/>
                </a:lnTo>
                <a:lnTo>
                  <a:pt x="11" y="1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3" name="Freeform 60"/>
          <p:cNvSpPr>
            <a:spLocks noEditPoints="1"/>
          </p:cNvSpPr>
          <p:nvPr/>
        </p:nvSpPr>
        <p:spPr bwMode="auto">
          <a:xfrm>
            <a:off x="5298091" y="2579660"/>
            <a:ext cx="319452" cy="317163"/>
          </a:xfrm>
          <a:custGeom>
            <a:cxnLst>
              <a:cxn ang="0">
                <a:pos x="128" y="206"/>
              </a:cxn>
              <a:cxn ang="0">
                <a:pos x="123" y="205"/>
              </a:cxn>
              <a:cxn ang="0">
                <a:pos x="114" y="198"/>
              </a:cxn>
              <a:cxn ang="0">
                <a:pos x="114" y="13"/>
              </a:cxn>
              <a:cxn ang="0">
                <a:pos x="114" y="8"/>
              </a:cxn>
              <a:cxn ang="0">
                <a:pos x="123" y="1"/>
              </a:cxn>
              <a:cxn ang="0">
                <a:pos x="193" y="0"/>
              </a:cxn>
              <a:cxn ang="0">
                <a:pos x="198" y="1"/>
              </a:cxn>
              <a:cxn ang="0">
                <a:pos x="205" y="8"/>
              </a:cxn>
              <a:cxn ang="0">
                <a:pos x="206" y="193"/>
              </a:cxn>
              <a:cxn ang="0">
                <a:pos x="205" y="198"/>
              </a:cxn>
              <a:cxn ang="0">
                <a:pos x="198" y="205"/>
              </a:cxn>
              <a:cxn ang="0">
                <a:pos x="193" y="206"/>
              </a:cxn>
              <a:cxn ang="0">
                <a:pos x="128" y="11"/>
              </a:cxn>
              <a:cxn ang="0">
                <a:pos x="125" y="13"/>
              </a:cxn>
              <a:cxn ang="0">
                <a:pos x="125" y="193"/>
              </a:cxn>
              <a:cxn ang="0">
                <a:pos x="128" y="196"/>
              </a:cxn>
              <a:cxn ang="0">
                <a:pos x="193" y="196"/>
              </a:cxn>
              <a:cxn ang="0">
                <a:pos x="195" y="193"/>
              </a:cxn>
              <a:cxn ang="0">
                <a:pos x="195" y="13"/>
              </a:cxn>
              <a:cxn ang="0">
                <a:pos x="193" y="11"/>
              </a:cxn>
              <a:cxn ang="0">
                <a:pos x="78" y="206"/>
              </a:cxn>
              <a:cxn ang="0">
                <a:pos x="13" y="206"/>
              </a:cxn>
              <a:cxn ang="0">
                <a:pos x="4" y="202"/>
              </a:cxn>
              <a:cxn ang="0">
                <a:pos x="0" y="193"/>
              </a:cxn>
              <a:cxn ang="0">
                <a:pos x="0" y="13"/>
              </a:cxn>
              <a:cxn ang="0">
                <a:pos x="4" y="4"/>
              </a:cxn>
              <a:cxn ang="0">
                <a:pos x="13" y="0"/>
              </a:cxn>
              <a:cxn ang="0">
                <a:pos x="78" y="0"/>
              </a:cxn>
              <a:cxn ang="0">
                <a:pos x="89" y="4"/>
              </a:cxn>
              <a:cxn ang="0">
                <a:pos x="93" y="13"/>
              </a:cxn>
              <a:cxn ang="0">
                <a:pos x="93" y="193"/>
              </a:cxn>
              <a:cxn ang="0">
                <a:pos x="89" y="202"/>
              </a:cxn>
              <a:cxn ang="0">
                <a:pos x="78" y="206"/>
              </a:cxn>
              <a:cxn ang="0">
                <a:pos x="13" y="11"/>
              </a:cxn>
              <a:cxn ang="0">
                <a:pos x="12" y="11"/>
              </a:cxn>
              <a:cxn ang="0">
                <a:pos x="10" y="193"/>
              </a:cxn>
              <a:cxn ang="0">
                <a:pos x="12" y="194"/>
              </a:cxn>
              <a:cxn ang="0">
                <a:pos x="78" y="196"/>
              </a:cxn>
              <a:cxn ang="0">
                <a:pos x="81" y="194"/>
              </a:cxn>
              <a:cxn ang="0">
                <a:pos x="82" y="13"/>
              </a:cxn>
              <a:cxn ang="0">
                <a:pos x="81" y="11"/>
              </a:cxn>
              <a:cxn ang="0">
                <a:pos x="13" y="11"/>
              </a:cxn>
            </a:cxnLst>
            <a:rect b="b" l="0" r="r" t="0"/>
            <a:pathLst>
              <a:path h="206" w="206">
                <a:moveTo>
                  <a:pt x="193" y="206"/>
                </a:moveTo>
                <a:lnTo>
                  <a:pt x="128" y="206"/>
                </a:lnTo>
                <a:lnTo>
                  <a:pt x="128" y="206"/>
                </a:lnTo>
                <a:lnTo>
                  <a:pt x="123" y="205"/>
                </a:lnTo>
                <a:lnTo>
                  <a:pt x="118" y="202"/>
                </a:lnTo>
                <a:lnTo>
                  <a:pt x="114" y="198"/>
                </a:lnTo>
                <a:lnTo>
                  <a:pt x="114" y="193"/>
                </a:lnTo>
                <a:lnTo>
                  <a:pt x="114" y="13"/>
                </a:lnTo>
                <a:lnTo>
                  <a:pt x="114" y="13"/>
                </a:lnTo>
                <a:lnTo>
                  <a:pt x="114" y="8"/>
                </a:lnTo>
                <a:lnTo>
                  <a:pt x="118" y="4"/>
                </a:lnTo>
                <a:lnTo>
                  <a:pt x="123" y="1"/>
                </a:lnTo>
                <a:lnTo>
                  <a:pt x="128" y="0"/>
                </a:lnTo>
                <a:lnTo>
                  <a:pt x="193" y="0"/>
                </a:lnTo>
                <a:lnTo>
                  <a:pt x="193" y="0"/>
                </a:lnTo>
                <a:lnTo>
                  <a:pt x="198" y="1"/>
                </a:lnTo>
                <a:lnTo>
                  <a:pt x="202" y="4"/>
                </a:lnTo>
                <a:lnTo>
                  <a:pt x="205" y="8"/>
                </a:lnTo>
                <a:lnTo>
                  <a:pt x="206" y="13"/>
                </a:lnTo>
                <a:lnTo>
                  <a:pt x="206" y="193"/>
                </a:lnTo>
                <a:lnTo>
                  <a:pt x="206" y="193"/>
                </a:lnTo>
                <a:lnTo>
                  <a:pt x="205" y="198"/>
                </a:lnTo>
                <a:lnTo>
                  <a:pt x="202" y="202"/>
                </a:lnTo>
                <a:lnTo>
                  <a:pt x="198" y="205"/>
                </a:lnTo>
                <a:lnTo>
                  <a:pt x="193" y="206"/>
                </a:lnTo>
                <a:lnTo>
                  <a:pt x="193" y="206"/>
                </a:lnTo>
                <a:close/>
                <a:moveTo>
                  <a:pt x="128" y="11"/>
                </a:moveTo>
                <a:lnTo>
                  <a:pt x="128" y="11"/>
                </a:lnTo>
                <a:lnTo>
                  <a:pt x="125" y="11"/>
                </a:lnTo>
                <a:lnTo>
                  <a:pt x="125" y="13"/>
                </a:lnTo>
                <a:lnTo>
                  <a:pt x="125" y="193"/>
                </a:lnTo>
                <a:lnTo>
                  <a:pt x="125" y="193"/>
                </a:lnTo>
                <a:lnTo>
                  <a:pt x="125" y="194"/>
                </a:lnTo>
                <a:lnTo>
                  <a:pt x="128" y="196"/>
                </a:lnTo>
                <a:lnTo>
                  <a:pt x="193" y="196"/>
                </a:lnTo>
                <a:lnTo>
                  <a:pt x="193" y="196"/>
                </a:lnTo>
                <a:lnTo>
                  <a:pt x="194" y="194"/>
                </a:lnTo>
                <a:lnTo>
                  <a:pt x="195" y="193"/>
                </a:lnTo>
                <a:lnTo>
                  <a:pt x="195" y="13"/>
                </a:lnTo>
                <a:lnTo>
                  <a:pt x="195" y="13"/>
                </a:lnTo>
                <a:lnTo>
                  <a:pt x="194" y="11"/>
                </a:lnTo>
                <a:lnTo>
                  <a:pt x="193" y="11"/>
                </a:lnTo>
                <a:lnTo>
                  <a:pt x="128" y="11"/>
                </a:lnTo>
                <a:close/>
                <a:moveTo>
                  <a:pt x="78" y="206"/>
                </a:moveTo>
                <a:lnTo>
                  <a:pt x="13" y="206"/>
                </a:lnTo>
                <a:lnTo>
                  <a:pt x="13" y="206"/>
                </a:lnTo>
                <a:lnTo>
                  <a:pt x="8" y="205"/>
                </a:lnTo>
                <a:lnTo>
                  <a:pt x="4" y="202"/>
                </a:lnTo>
                <a:lnTo>
                  <a:pt x="1" y="198"/>
                </a:lnTo>
                <a:lnTo>
                  <a:pt x="0" y="193"/>
                </a:lnTo>
                <a:lnTo>
                  <a:pt x="0" y="13"/>
                </a:lnTo>
                <a:lnTo>
                  <a:pt x="0" y="13"/>
                </a:lnTo>
                <a:lnTo>
                  <a:pt x="1" y="8"/>
                </a:lnTo>
                <a:lnTo>
                  <a:pt x="4" y="4"/>
                </a:lnTo>
                <a:lnTo>
                  <a:pt x="8" y="1"/>
                </a:lnTo>
                <a:lnTo>
                  <a:pt x="13" y="0"/>
                </a:lnTo>
                <a:lnTo>
                  <a:pt x="78" y="0"/>
                </a:lnTo>
                <a:lnTo>
                  <a:pt x="78" y="0"/>
                </a:lnTo>
                <a:lnTo>
                  <a:pt x="83" y="1"/>
                </a:lnTo>
                <a:lnTo>
                  <a:pt x="89" y="4"/>
                </a:lnTo>
                <a:lnTo>
                  <a:pt x="91" y="8"/>
                </a:lnTo>
                <a:lnTo>
                  <a:pt x="93" y="13"/>
                </a:lnTo>
                <a:lnTo>
                  <a:pt x="93" y="193"/>
                </a:lnTo>
                <a:lnTo>
                  <a:pt x="93" y="193"/>
                </a:lnTo>
                <a:lnTo>
                  <a:pt x="91" y="198"/>
                </a:lnTo>
                <a:lnTo>
                  <a:pt x="89" y="202"/>
                </a:lnTo>
                <a:lnTo>
                  <a:pt x="83" y="205"/>
                </a:lnTo>
                <a:lnTo>
                  <a:pt x="78" y="206"/>
                </a:lnTo>
                <a:lnTo>
                  <a:pt x="78" y="206"/>
                </a:lnTo>
                <a:close/>
                <a:moveTo>
                  <a:pt x="13" y="11"/>
                </a:moveTo>
                <a:lnTo>
                  <a:pt x="13" y="11"/>
                </a:lnTo>
                <a:lnTo>
                  <a:pt x="12" y="11"/>
                </a:lnTo>
                <a:lnTo>
                  <a:pt x="10" y="13"/>
                </a:lnTo>
                <a:lnTo>
                  <a:pt x="10" y="193"/>
                </a:lnTo>
                <a:lnTo>
                  <a:pt x="10" y="193"/>
                </a:lnTo>
                <a:lnTo>
                  <a:pt x="12" y="194"/>
                </a:lnTo>
                <a:lnTo>
                  <a:pt x="13" y="196"/>
                </a:lnTo>
                <a:lnTo>
                  <a:pt x="78" y="196"/>
                </a:lnTo>
                <a:lnTo>
                  <a:pt x="78" y="196"/>
                </a:lnTo>
                <a:lnTo>
                  <a:pt x="81" y="194"/>
                </a:lnTo>
                <a:lnTo>
                  <a:pt x="82" y="193"/>
                </a:lnTo>
                <a:lnTo>
                  <a:pt x="82" y="13"/>
                </a:lnTo>
                <a:lnTo>
                  <a:pt x="82" y="13"/>
                </a:lnTo>
                <a:lnTo>
                  <a:pt x="81" y="11"/>
                </a:lnTo>
                <a:lnTo>
                  <a:pt x="78" y="11"/>
                </a:lnTo>
                <a:lnTo>
                  <a:pt x="13"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4" name="Freeform 61"/>
          <p:cNvSpPr>
            <a:spLocks noEditPoints="1"/>
          </p:cNvSpPr>
          <p:nvPr/>
        </p:nvSpPr>
        <p:spPr bwMode="auto">
          <a:xfrm>
            <a:off x="6101419" y="2579660"/>
            <a:ext cx="319452" cy="317163"/>
          </a:xfrm>
          <a:custGeom>
            <a:cxnLst>
              <a:cxn ang="0">
                <a:pos x="193" y="206"/>
              </a:cxn>
              <a:cxn ang="0">
                <a:pos x="13" y="206"/>
              </a:cxn>
              <a:cxn ang="0">
                <a:pos x="13" y="206"/>
              </a:cxn>
              <a:cxn ang="0">
                <a:pos x="8" y="205"/>
              </a:cxn>
              <a:cxn ang="0">
                <a:pos x="4" y="202"/>
              </a:cxn>
              <a:cxn ang="0">
                <a:pos x="1" y="198"/>
              </a:cxn>
              <a:cxn ang="0">
                <a:pos x="0" y="193"/>
              </a:cxn>
              <a:cxn ang="0">
                <a:pos x="0" y="13"/>
              </a:cxn>
              <a:cxn ang="0">
                <a:pos x="0" y="13"/>
              </a:cxn>
              <a:cxn ang="0">
                <a:pos x="1" y="8"/>
              </a:cxn>
              <a:cxn ang="0">
                <a:pos x="4" y="4"/>
              </a:cxn>
              <a:cxn ang="0">
                <a:pos x="8" y="1"/>
              </a:cxn>
              <a:cxn ang="0">
                <a:pos x="13" y="0"/>
              </a:cxn>
              <a:cxn ang="0">
                <a:pos x="193" y="0"/>
              </a:cxn>
              <a:cxn ang="0">
                <a:pos x="193" y="0"/>
              </a:cxn>
              <a:cxn ang="0">
                <a:pos x="198" y="1"/>
              </a:cxn>
              <a:cxn ang="0">
                <a:pos x="202" y="4"/>
              </a:cxn>
              <a:cxn ang="0">
                <a:pos x="205" y="8"/>
              </a:cxn>
              <a:cxn ang="0">
                <a:pos x="206" y="13"/>
              </a:cxn>
              <a:cxn ang="0">
                <a:pos x="206" y="193"/>
              </a:cxn>
              <a:cxn ang="0">
                <a:pos x="206" y="193"/>
              </a:cxn>
              <a:cxn ang="0">
                <a:pos x="205" y="198"/>
              </a:cxn>
              <a:cxn ang="0">
                <a:pos x="202" y="202"/>
              </a:cxn>
              <a:cxn ang="0">
                <a:pos x="198" y="205"/>
              </a:cxn>
              <a:cxn ang="0">
                <a:pos x="193" y="206"/>
              </a:cxn>
              <a:cxn ang="0">
                <a:pos x="193" y="206"/>
              </a:cxn>
              <a:cxn ang="0">
                <a:pos x="13" y="11"/>
              </a:cxn>
              <a:cxn ang="0">
                <a:pos x="13" y="11"/>
              </a:cxn>
              <a:cxn ang="0">
                <a:pos x="12" y="11"/>
              </a:cxn>
              <a:cxn ang="0">
                <a:pos x="11" y="13"/>
              </a:cxn>
              <a:cxn ang="0">
                <a:pos x="11" y="193"/>
              </a:cxn>
              <a:cxn ang="0">
                <a:pos x="11" y="193"/>
              </a:cxn>
              <a:cxn ang="0">
                <a:pos x="12" y="194"/>
              </a:cxn>
              <a:cxn ang="0">
                <a:pos x="13" y="196"/>
              </a:cxn>
              <a:cxn ang="0">
                <a:pos x="193" y="196"/>
              </a:cxn>
              <a:cxn ang="0">
                <a:pos x="193" y="196"/>
              </a:cxn>
              <a:cxn ang="0">
                <a:pos x="194" y="194"/>
              </a:cxn>
              <a:cxn ang="0">
                <a:pos x="196" y="193"/>
              </a:cxn>
              <a:cxn ang="0">
                <a:pos x="196" y="13"/>
              </a:cxn>
              <a:cxn ang="0">
                <a:pos x="196" y="13"/>
              </a:cxn>
              <a:cxn ang="0">
                <a:pos x="194" y="11"/>
              </a:cxn>
              <a:cxn ang="0">
                <a:pos x="193" y="11"/>
              </a:cxn>
              <a:cxn ang="0">
                <a:pos x="13" y="11"/>
              </a:cxn>
            </a:cxnLst>
            <a:rect b="b" l="0" r="r" t="0"/>
            <a:pathLst>
              <a:path h="206" w="206">
                <a:moveTo>
                  <a:pt x="193" y="206"/>
                </a:moveTo>
                <a:lnTo>
                  <a:pt x="13" y="206"/>
                </a:lnTo>
                <a:lnTo>
                  <a:pt x="13" y="206"/>
                </a:lnTo>
                <a:lnTo>
                  <a:pt x="8" y="205"/>
                </a:lnTo>
                <a:lnTo>
                  <a:pt x="4" y="202"/>
                </a:lnTo>
                <a:lnTo>
                  <a:pt x="1" y="198"/>
                </a:lnTo>
                <a:lnTo>
                  <a:pt x="0" y="193"/>
                </a:lnTo>
                <a:lnTo>
                  <a:pt x="0" y="13"/>
                </a:lnTo>
                <a:lnTo>
                  <a:pt x="0" y="13"/>
                </a:lnTo>
                <a:lnTo>
                  <a:pt x="1" y="8"/>
                </a:lnTo>
                <a:lnTo>
                  <a:pt x="4" y="4"/>
                </a:lnTo>
                <a:lnTo>
                  <a:pt x="8" y="1"/>
                </a:lnTo>
                <a:lnTo>
                  <a:pt x="13" y="0"/>
                </a:lnTo>
                <a:lnTo>
                  <a:pt x="193" y="0"/>
                </a:lnTo>
                <a:lnTo>
                  <a:pt x="193" y="0"/>
                </a:lnTo>
                <a:lnTo>
                  <a:pt x="198" y="1"/>
                </a:lnTo>
                <a:lnTo>
                  <a:pt x="202" y="4"/>
                </a:lnTo>
                <a:lnTo>
                  <a:pt x="205" y="8"/>
                </a:lnTo>
                <a:lnTo>
                  <a:pt x="206" y="13"/>
                </a:lnTo>
                <a:lnTo>
                  <a:pt x="206" y="193"/>
                </a:lnTo>
                <a:lnTo>
                  <a:pt x="206" y="193"/>
                </a:lnTo>
                <a:lnTo>
                  <a:pt x="205" y="198"/>
                </a:lnTo>
                <a:lnTo>
                  <a:pt x="202" y="202"/>
                </a:lnTo>
                <a:lnTo>
                  <a:pt x="198" y="205"/>
                </a:lnTo>
                <a:lnTo>
                  <a:pt x="193" y="206"/>
                </a:lnTo>
                <a:lnTo>
                  <a:pt x="193" y="206"/>
                </a:lnTo>
                <a:close/>
                <a:moveTo>
                  <a:pt x="13" y="11"/>
                </a:moveTo>
                <a:lnTo>
                  <a:pt x="13" y="11"/>
                </a:lnTo>
                <a:lnTo>
                  <a:pt x="12" y="11"/>
                </a:lnTo>
                <a:lnTo>
                  <a:pt x="11" y="13"/>
                </a:lnTo>
                <a:lnTo>
                  <a:pt x="11" y="193"/>
                </a:lnTo>
                <a:lnTo>
                  <a:pt x="11" y="193"/>
                </a:lnTo>
                <a:lnTo>
                  <a:pt x="12" y="194"/>
                </a:lnTo>
                <a:lnTo>
                  <a:pt x="13" y="196"/>
                </a:lnTo>
                <a:lnTo>
                  <a:pt x="193" y="196"/>
                </a:lnTo>
                <a:lnTo>
                  <a:pt x="193" y="196"/>
                </a:lnTo>
                <a:lnTo>
                  <a:pt x="194" y="194"/>
                </a:lnTo>
                <a:lnTo>
                  <a:pt x="196" y="193"/>
                </a:lnTo>
                <a:lnTo>
                  <a:pt x="196" y="13"/>
                </a:lnTo>
                <a:lnTo>
                  <a:pt x="196" y="13"/>
                </a:lnTo>
                <a:lnTo>
                  <a:pt x="194" y="11"/>
                </a:lnTo>
                <a:lnTo>
                  <a:pt x="193" y="11"/>
                </a:lnTo>
                <a:lnTo>
                  <a:pt x="13"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5" name="Freeform 62"/>
          <p:cNvSpPr>
            <a:spLocks noEditPoints="1"/>
          </p:cNvSpPr>
          <p:nvPr/>
        </p:nvSpPr>
        <p:spPr bwMode="auto">
          <a:xfrm>
            <a:off x="6923535" y="2579660"/>
            <a:ext cx="324151" cy="317163"/>
          </a:xfrm>
          <a:custGeom>
            <a:cxnLst>
              <a:cxn ang="0">
                <a:pos x="106" y="206"/>
              </a:cxn>
              <a:cxn ang="0">
                <a:pos x="99" y="202"/>
              </a:cxn>
              <a:cxn ang="0">
                <a:pos x="98" y="200"/>
              </a:cxn>
              <a:cxn ang="0">
                <a:pos x="98" y="120"/>
              </a:cxn>
              <a:cxn ang="0">
                <a:pos x="15" y="202"/>
              </a:cxn>
              <a:cxn ang="0">
                <a:pos x="8" y="206"/>
              </a:cxn>
              <a:cxn ang="0">
                <a:pos x="4" y="205"/>
              </a:cxn>
              <a:cxn ang="0">
                <a:pos x="0" y="201"/>
              </a:cxn>
              <a:cxn ang="0">
                <a:pos x="0" y="9"/>
              </a:cxn>
              <a:cxn ang="0">
                <a:pos x="0" y="5"/>
              </a:cxn>
              <a:cxn ang="0">
                <a:pos x="4" y="0"/>
              </a:cxn>
              <a:cxn ang="0">
                <a:pos x="8" y="0"/>
              </a:cxn>
              <a:cxn ang="0">
                <a:pos x="15" y="3"/>
              </a:cxn>
              <a:cxn ang="0">
                <a:pos x="98" y="9"/>
              </a:cxn>
              <a:cxn ang="0">
                <a:pos x="99" y="5"/>
              </a:cxn>
              <a:cxn ang="0">
                <a:pos x="103" y="0"/>
              </a:cxn>
              <a:cxn ang="0">
                <a:pos x="106" y="0"/>
              </a:cxn>
              <a:cxn ang="0">
                <a:pos x="112" y="3"/>
              </a:cxn>
              <a:cxn ang="0">
                <a:pos x="203" y="93"/>
              </a:cxn>
              <a:cxn ang="0">
                <a:pos x="207" y="102"/>
              </a:cxn>
              <a:cxn ang="0">
                <a:pos x="203" y="112"/>
              </a:cxn>
              <a:cxn ang="0">
                <a:pos x="112" y="202"/>
              </a:cxn>
              <a:cxn ang="0">
                <a:pos x="106" y="206"/>
              </a:cxn>
              <a:cxn ang="0">
                <a:pos x="108" y="79"/>
              </a:cxn>
              <a:cxn ang="0">
                <a:pos x="196" y="105"/>
              </a:cxn>
              <a:cxn ang="0">
                <a:pos x="196" y="102"/>
              </a:cxn>
              <a:cxn ang="0">
                <a:pos x="108" y="13"/>
              </a:cxn>
              <a:cxn ang="0">
                <a:pos x="11" y="13"/>
              </a:cxn>
              <a:cxn ang="0">
                <a:pos x="98" y="105"/>
              </a:cxn>
              <a:cxn ang="0">
                <a:pos x="99" y="104"/>
              </a:cxn>
              <a:cxn ang="0">
                <a:pos x="99" y="101"/>
              </a:cxn>
              <a:cxn ang="0">
                <a:pos x="98" y="101"/>
              </a:cxn>
            </a:cxnLst>
            <a:rect b="b" l="0" r="r" t="0"/>
            <a:pathLst>
              <a:path h="206" w="206">
                <a:moveTo>
                  <a:pt x="106" y="206"/>
                </a:moveTo>
                <a:lnTo>
                  <a:pt x="106" y="206"/>
                </a:lnTo>
                <a:lnTo>
                  <a:pt x="102" y="205"/>
                </a:lnTo>
                <a:lnTo>
                  <a:pt x="99" y="202"/>
                </a:lnTo>
                <a:lnTo>
                  <a:pt x="99" y="202"/>
                </a:lnTo>
                <a:lnTo>
                  <a:pt x="98" y="200"/>
                </a:lnTo>
                <a:lnTo>
                  <a:pt x="98" y="197"/>
                </a:lnTo>
                <a:lnTo>
                  <a:pt x="98" y="120"/>
                </a:lnTo>
                <a:lnTo>
                  <a:pt x="15" y="202"/>
                </a:lnTo>
                <a:lnTo>
                  <a:pt x="15" y="202"/>
                </a:lnTo>
                <a:lnTo>
                  <a:pt x="11" y="205"/>
                </a:lnTo>
                <a:lnTo>
                  <a:pt x="8" y="206"/>
                </a:lnTo>
                <a:lnTo>
                  <a:pt x="8" y="206"/>
                </a:lnTo>
                <a:lnTo>
                  <a:pt x="4" y="205"/>
                </a:lnTo>
                <a:lnTo>
                  <a:pt x="3" y="204"/>
                </a:lnTo>
                <a:lnTo>
                  <a:pt x="0" y="201"/>
                </a:lnTo>
                <a:lnTo>
                  <a:pt x="0" y="197"/>
                </a:lnTo>
                <a:lnTo>
                  <a:pt x="0" y="9"/>
                </a:lnTo>
                <a:lnTo>
                  <a:pt x="0" y="9"/>
                </a:lnTo>
                <a:lnTo>
                  <a:pt x="0" y="5"/>
                </a:lnTo>
                <a:lnTo>
                  <a:pt x="3" y="1"/>
                </a:lnTo>
                <a:lnTo>
                  <a:pt x="4" y="0"/>
                </a:lnTo>
                <a:lnTo>
                  <a:pt x="8" y="0"/>
                </a:lnTo>
                <a:lnTo>
                  <a:pt x="8" y="0"/>
                </a:lnTo>
                <a:lnTo>
                  <a:pt x="11" y="0"/>
                </a:lnTo>
                <a:lnTo>
                  <a:pt x="15" y="3"/>
                </a:lnTo>
                <a:lnTo>
                  <a:pt x="98" y="86"/>
                </a:lnTo>
                <a:lnTo>
                  <a:pt x="98" y="9"/>
                </a:lnTo>
                <a:lnTo>
                  <a:pt x="98" y="9"/>
                </a:lnTo>
                <a:lnTo>
                  <a:pt x="99" y="5"/>
                </a:lnTo>
                <a:lnTo>
                  <a:pt x="100" y="1"/>
                </a:lnTo>
                <a:lnTo>
                  <a:pt x="103" y="0"/>
                </a:lnTo>
                <a:lnTo>
                  <a:pt x="106" y="0"/>
                </a:lnTo>
                <a:lnTo>
                  <a:pt x="106" y="0"/>
                </a:lnTo>
                <a:lnTo>
                  <a:pt x="110" y="0"/>
                </a:lnTo>
                <a:lnTo>
                  <a:pt x="112" y="3"/>
                </a:lnTo>
                <a:lnTo>
                  <a:pt x="203" y="93"/>
                </a:lnTo>
                <a:lnTo>
                  <a:pt x="203" y="93"/>
                </a:lnTo>
                <a:lnTo>
                  <a:pt x="206" y="98"/>
                </a:lnTo>
                <a:lnTo>
                  <a:pt x="207" y="102"/>
                </a:lnTo>
                <a:lnTo>
                  <a:pt x="206" y="108"/>
                </a:lnTo>
                <a:lnTo>
                  <a:pt x="203" y="112"/>
                </a:lnTo>
                <a:lnTo>
                  <a:pt x="112" y="202"/>
                </a:lnTo>
                <a:lnTo>
                  <a:pt x="112" y="202"/>
                </a:lnTo>
                <a:lnTo>
                  <a:pt x="110" y="205"/>
                </a:lnTo>
                <a:lnTo>
                  <a:pt x="106" y="206"/>
                </a:lnTo>
                <a:lnTo>
                  <a:pt x="106" y="206"/>
                </a:lnTo>
                <a:close/>
                <a:moveTo>
                  <a:pt x="108" y="79"/>
                </a:moveTo>
                <a:lnTo>
                  <a:pt x="108" y="192"/>
                </a:lnTo>
                <a:lnTo>
                  <a:pt x="196" y="105"/>
                </a:lnTo>
                <a:lnTo>
                  <a:pt x="196" y="105"/>
                </a:lnTo>
                <a:lnTo>
                  <a:pt x="196" y="102"/>
                </a:lnTo>
                <a:lnTo>
                  <a:pt x="196" y="101"/>
                </a:lnTo>
                <a:lnTo>
                  <a:pt x="108" y="13"/>
                </a:lnTo>
                <a:lnTo>
                  <a:pt x="108" y="79"/>
                </a:lnTo>
                <a:close/>
                <a:moveTo>
                  <a:pt x="11" y="13"/>
                </a:moveTo>
                <a:lnTo>
                  <a:pt x="11" y="192"/>
                </a:lnTo>
                <a:lnTo>
                  <a:pt x="98" y="105"/>
                </a:lnTo>
                <a:lnTo>
                  <a:pt x="98" y="105"/>
                </a:lnTo>
                <a:lnTo>
                  <a:pt x="99" y="104"/>
                </a:lnTo>
                <a:lnTo>
                  <a:pt x="99" y="102"/>
                </a:lnTo>
                <a:lnTo>
                  <a:pt x="99" y="101"/>
                </a:lnTo>
                <a:lnTo>
                  <a:pt x="99" y="101"/>
                </a:lnTo>
                <a:lnTo>
                  <a:pt x="98" y="101"/>
                </a:lnTo>
                <a:lnTo>
                  <a:pt x="11" y="1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6" name="Freeform 63"/>
          <p:cNvSpPr>
            <a:spLocks noEditPoints="1"/>
          </p:cNvSpPr>
          <p:nvPr/>
        </p:nvSpPr>
        <p:spPr bwMode="auto">
          <a:xfrm>
            <a:off x="7712772" y="2579660"/>
            <a:ext cx="371129" cy="317163"/>
          </a:xfrm>
          <a:custGeom>
            <a:cxnLst>
              <a:cxn ang="0">
                <a:pos x="105" y="206"/>
              </a:cxn>
              <a:cxn ang="0">
                <a:pos x="98" y="202"/>
              </a:cxn>
              <a:cxn ang="0">
                <a:pos x="97" y="200"/>
              </a:cxn>
              <a:cxn ang="0">
                <a:pos x="97" y="120"/>
              </a:cxn>
              <a:cxn ang="0">
                <a:pos x="14" y="202"/>
              </a:cxn>
              <a:cxn ang="0">
                <a:pos x="6" y="206"/>
              </a:cxn>
              <a:cxn ang="0">
                <a:pos x="4" y="205"/>
              </a:cxn>
              <a:cxn ang="0">
                <a:pos x="0" y="201"/>
              </a:cxn>
              <a:cxn ang="0">
                <a:pos x="0" y="9"/>
              </a:cxn>
              <a:cxn ang="0">
                <a:pos x="0" y="5"/>
              </a:cxn>
              <a:cxn ang="0">
                <a:pos x="4" y="0"/>
              </a:cxn>
              <a:cxn ang="0">
                <a:pos x="6" y="0"/>
              </a:cxn>
              <a:cxn ang="0">
                <a:pos x="14" y="3"/>
              </a:cxn>
              <a:cxn ang="0">
                <a:pos x="97" y="9"/>
              </a:cxn>
              <a:cxn ang="0">
                <a:pos x="98" y="5"/>
              </a:cxn>
              <a:cxn ang="0">
                <a:pos x="102" y="0"/>
              </a:cxn>
              <a:cxn ang="0">
                <a:pos x="105" y="0"/>
              </a:cxn>
              <a:cxn ang="0">
                <a:pos x="112" y="3"/>
              </a:cxn>
              <a:cxn ang="0">
                <a:pos x="194" y="13"/>
              </a:cxn>
              <a:cxn ang="0">
                <a:pos x="195" y="8"/>
              </a:cxn>
              <a:cxn ang="0">
                <a:pos x="203" y="1"/>
              </a:cxn>
              <a:cxn ang="0">
                <a:pos x="225" y="0"/>
              </a:cxn>
              <a:cxn ang="0">
                <a:pos x="230" y="1"/>
              </a:cxn>
              <a:cxn ang="0">
                <a:pos x="237" y="8"/>
              </a:cxn>
              <a:cxn ang="0">
                <a:pos x="239" y="193"/>
              </a:cxn>
              <a:cxn ang="0">
                <a:pos x="237" y="198"/>
              </a:cxn>
              <a:cxn ang="0">
                <a:pos x="230" y="205"/>
              </a:cxn>
              <a:cxn ang="0">
                <a:pos x="209" y="206"/>
              </a:cxn>
              <a:cxn ang="0">
                <a:pos x="203" y="205"/>
              </a:cxn>
              <a:cxn ang="0">
                <a:pos x="195" y="198"/>
              </a:cxn>
              <a:cxn ang="0">
                <a:pos x="194" y="120"/>
              </a:cxn>
              <a:cxn ang="0">
                <a:pos x="112" y="202"/>
              </a:cxn>
              <a:cxn ang="0">
                <a:pos x="105" y="206"/>
              </a:cxn>
              <a:cxn ang="0">
                <a:pos x="205" y="125"/>
              </a:cxn>
              <a:cxn ang="0">
                <a:pos x="205" y="193"/>
              </a:cxn>
              <a:cxn ang="0">
                <a:pos x="209" y="196"/>
              </a:cxn>
              <a:cxn ang="0">
                <a:pos x="225" y="196"/>
              </a:cxn>
              <a:cxn ang="0">
                <a:pos x="228" y="193"/>
              </a:cxn>
              <a:cxn ang="0">
                <a:pos x="228" y="13"/>
              </a:cxn>
              <a:cxn ang="0">
                <a:pos x="225" y="11"/>
              </a:cxn>
              <a:cxn ang="0">
                <a:pos x="209" y="11"/>
              </a:cxn>
              <a:cxn ang="0">
                <a:pos x="205" y="13"/>
              </a:cxn>
              <a:cxn ang="0">
                <a:pos x="108" y="79"/>
              </a:cxn>
              <a:cxn ang="0">
                <a:pos x="194" y="105"/>
              </a:cxn>
              <a:cxn ang="0">
                <a:pos x="195" y="104"/>
              </a:cxn>
              <a:cxn ang="0">
                <a:pos x="195" y="101"/>
              </a:cxn>
              <a:cxn ang="0">
                <a:pos x="194" y="101"/>
              </a:cxn>
              <a:cxn ang="0">
                <a:pos x="108" y="79"/>
              </a:cxn>
              <a:cxn ang="0">
                <a:pos x="10" y="192"/>
              </a:cxn>
              <a:cxn ang="0">
                <a:pos x="97" y="105"/>
              </a:cxn>
              <a:cxn ang="0">
                <a:pos x="98" y="102"/>
              </a:cxn>
              <a:cxn ang="0">
                <a:pos x="97" y="101"/>
              </a:cxn>
              <a:cxn ang="0">
                <a:pos x="10" y="13"/>
              </a:cxn>
            </a:cxnLst>
            <a:rect b="b" l="0" r="r" t="0"/>
            <a:pathLst>
              <a:path h="206" w="239">
                <a:moveTo>
                  <a:pt x="105" y="206"/>
                </a:moveTo>
                <a:lnTo>
                  <a:pt x="105" y="206"/>
                </a:lnTo>
                <a:lnTo>
                  <a:pt x="101" y="205"/>
                </a:lnTo>
                <a:lnTo>
                  <a:pt x="98" y="202"/>
                </a:lnTo>
                <a:lnTo>
                  <a:pt x="98" y="202"/>
                </a:lnTo>
                <a:lnTo>
                  <a:pt x="97" y="200"/>
                </a:lnTo>
                <a:lnTo>
                  <a:pt x="97" y="197"/>
                </a:lnTo>
                <a:lnTo>
                  <a:pt x="97" y="120"/>
                </a:lnTo>
                <a:lnTo>
                  <a:pt x="14" y="202"/>
                </a:lnTo>
                <a:lnTo>
                  <a:pt x="14" y="202"/>
                </a:lnTo>
                <a:lnTo>
                  <a:pt x="10" y="205"/>
                </a:lnTo>
                <a:lnTo>
                  <a:pt x="6" y="206"/>
                </a:lnTo>
                <a:lnTo>
                  <a:pt x="6" y="206"/>
                </a:lnTo>
                <a:lnTo>
                  <a:pt x="4" y="205"/>
                </a:lnTo>
                <a:lnTo>
                  <a:pt x="1" y="204"/>
                </a:lnTo>
                <a:lnTo>
                  <a:pt x="0" y="201"/>
                </a:lnTo>
                <a:lnTo>
                  <a:pt x="0" y="197"/>
                </a:lnTo>
                <a:lnTo>
                  <a:pt x="0" y="9"/>
                </a:lnTo>
                <a:lnTo>
                  <a:pt x="0" y="9"/>
                </a:lnTo>
                <a:lnTo>
                  <a:pt x="0" y="5"/>
                </a:lnTo>
                <a:lnTo>
                  <a:pt x="1" y="1"/>
                </a:lnTo>
                <a:lnTo>
                  <a:pt x="4" y="0"/>
                </a:lnTo>
                <a:lnTo>
                  <a:pt x="6" y="0"/>
                </a:lnTo>
                <a:lnTo>
                  <a:pt x="6" y="0"/>
                </a:lnTo>
                <a:lnTo>
                  <a:pt x="10" y="0"/>
                </a:lnTo>
                <a:lnTo>
                  <a:pt x="14" y="3"/>
                </a:lnTo>
                <a:lnTo>
                  <a:pt x="97" y="86"/>
                </a:lnTo>
                <a:lnTo>
                  <a:pt x="97" y="9"/>
                </a:lnTo>
                <a:lnTo>
                  <a:pt x="97" y="9"/>
                </a:lnTo>
                <a:lnTo>
                  <a:pt x="98" y="5"/>
                </a:lnTo>
                <a:lnTo>
                  <a:pt x="100" y="1"/>
                </a:lnTo>
                <a:lnTo>
                  <a:pt x="102" y="0"/>
                </a:lnTo>
                <a:lnTo>
                  <a:pt x="105" y="0"/>
                </a:lnTo>
                <a:lnTo>
                  <a:pt x="105" y="0"/>
                </a:lnTo>
                <a:lnTo>
                  <a:pt x="109" y="0"/>
                </a:lnTo>
                <a:lnTo>
                  <a:pt x="112" y="3"/>
                </a:lnTo>
                <a:lnTo>
                  <a:pt x="194" y="86"/>
                </a:lnTo>
                <a:lnTo>
                  <a:pt x="194" y="13"/>
                </a:lnTo>
                <a:lnTo>
                  <a:pt x="194" y="13"/>
                </a:lnTo>
                <a:lnTo>
                  <a:pt x="195" y="8"/>
                </a:lnTo>
                <a:lnTo>
                  <a:pt x="198" y="4"/>
                </a:lnTo>
                <a:lnTo>
                  <a:pt x="203" y="1"/>
                </a:lnTo>
                <a:lnTo>
                  <a:pt x="209" y="0"/>
                </a:lnTo>
                <a:lnTo>
                  <a:pt x="225" y="0"/>
                </a:lnTo>
                <a:lnTo>
                  <a:pt x="225" y="0"/>
                </a:lnTo>
                <a:lnTo>
                  <a:pt x="230" y="1"/>
                </a:lnTo>
                <a:lnTo>
                  <a:pt x="235" y="4"/>
                </a:lnTo>
                <a:lnTo>
                  <a:pt x="237" y="8"/>
                </a:lnTo>
                <a:lnTo>
                  <a:pt x="239" y="13"/>
                </a:lnTo>
                <a:lnTo>
                  <a:pt x="239" y="193"/>
                </a:lnTo>
                <a:lnTo>
                  <a:pt x="239" y="193"/>
                </a:lnTo>
                <a:lnTo>
                  <a:pt x="237" y="198"/>
                </a:lnTo>
                <a:lnTo>
                  <a:pt x="235" y="202"/>
                </a:lnTo>
                <a:lnTo>
                  <a:pt x="230" y="205"/>
                </a:lnTo>
                <a:lnTo>
                  <a:pt x="225" y="206"/>
                </a:lnTo>
                <a:lnTo>
                  <a:pt x="209" y="206"/>
                </a:lnTo>
                <a:lnTo>
                  <a:pt x="209" y="206"/>
                </a:lnTo>
                <a:lnTo>
                  <a:pt x="203" y="205"/>
                </a:lnTo>
                <a:lnTo>
                  <a:pt x="198" y="202"/>
                </a:lnTo>
                <a:lnTo>
                  <a:pt x="195" y="198"/>
                </a:lnTo>
                <a:lnTo>
                  <a:pt x="194" y="193"/>
                </a:lnTo>
                <a:lnTo>
                  <a:pt x="194" y="120"/>
                </a:lnTo>
                <a:lnTo>
                  <a:pt x="112" y="202"/>
                </a:lnTo>
                <a:lnTo>
                  <a:pt x="112" y="202"/>
                </a:lnTo>
                <a:lnTo>
                  <a:pt x="109" y="205"/>
                </a:lnTo>
                <a:lnTo>
                  <a:pt x="105" y="206"/>
                </a:lnTo>
                <a:lnTo>
                  <a:pt x="105" y="206"/>
                </a:lnTo>
                <a:close/>
                <a:moveTo>
                  <a:pt x="205" y="125"/>
                </a:moveTo>
                <a:lnTo>
                  <a:pt x="205" y="193"/>
                </a:lnTo>
                <a:lnTo>
                  <a:pt x="205" y="193"/>
                </a:lnTo>
                <a:lnTo>
                  <a:pt x="206" y="194"/>
                </a:lnTo>
                <a:lnTo>
                  <a:pt x="209" y="196"/>
                </a:lnTo>
                <a:lnTo>
                  <a:pt x="225" y="196"/>
                </a:lnTo>
                <a:lnTo>
                  <a:pt x="225" y="196"/>
                </a:lnTo>
                <a:lnTo>
                  <a:pt x="226" y="194"/>
                </a:lnTo>
                <a:lnTo>
                  <a:pt x="228" y="193"/>
                </a:lnTo>
                <a:lnTo>
                  <a:pt x="228" y="13"/>
                </a:lnTo>
                <a:lnTo>
                  <a:pt x="228" y="13"/>
                </a:lnTo>
                <a:lnTo>
                  <a:pt x="226" y="11"/>
                </a:lnTo>
                <a:lnTo>
                  <a:pt x="225" y="11"/>
                </a:lnTo>
                <a:lnTo>
                  <a:pt x="209" y="11"/>
                </a:lnTo>
                <a:lnTo>
                  <a:pt x="209" y="11"/>
                </a:lnTo>
                <a:lnTo>
                  <a:pt x="206" y="11"/>
                </a:lnTo>
                <a:lnTo>
                  <a:pt x="205" y="13"/>
                </a:lnTo>
                <a:lnTo>
                  <a:pt x="205" y="125"/>
                </a:lnTo>
                <a:close/>
                <a:moveTo>
                  <a:pt x="108" y="79"/>
                </a:moveTo>
                <a:lnTo>
                  <a:pt x="108" y="192"/>
                </a:lnTo>
                <a:lnTo>
                  <a:pt x="194" y="105"/>
                </a:lnTo>
                <a:lnTo>
                  <a:pt x="194" y="105"/>
                </a:lnTo>
                <a:lnTo>
                  <a:pt x="195" y="104"/>
                </a:lnTo>
                <a:lnTo>
                  <a:pt x="195" y="102"/>
                </a:lnTo>
                <a:lnTo>
                  <a:pt x="195" y="101"/>
                </a:lnTo>
                <a:lnTo>
                  <a:pt x="195" y="101"/>
                </a:lnTo>
                <a:lnTo>
                  <a:pt x="194" y="101"/>
                </a:lnTo>
                <a:lnTo>
                  <a:pt x="108" y="13"/>
                </a:lnTo>
                <a:lnTo>
                  <a:pt x="108" y="79"/>
                </a:lnTo>
                <a:close/>
                <a:moveTo>
                  <a:pt x="10" y="13"/>
                </a:moveTo>
                <a:lnTo>
                  <a:pt x="10" y="192"/>
                </a:lnTo>
                <a:lnTo>
                  <a:pt x="97" y="105"/>
                </a:lnTo>
                <a:lnTo>
                  <a:pt x="97" y="105"/>
                </a:lnTo>
                <a:lnTo>
                  <a:pt x="97" y="104"/>
                </a:lnTo>
                <a:lnTo>
                  <a:pt x="98" y="102"/>
                </a:lnTo>
                <a:lnTo>
                  <a:pt x="97" y="101"/>
                </a:lnTo>
                <a:lnTo>
                  <a:pt x="97" y="101"/>
                </a:lnTo>
                <a:lnTo>
                  <a:pt x="97" y="101"/>
                </a:lnTo>
                <a:lnTo>
                  <a:pt x="10" y="1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7" name="Freeform 64"/>
          <p:cNvSpPr>
            <a:spLocks noEditPoints="1"/>
          </p:cNvSpPr>
          <p:nvPr/>
        </p:nvSpPr>
        <p:spPr bwMode="auto">
          <a:xfrm>
            <a:off x="8586565" y="2579660"/>
            <a:ext cx="220799" cy="317163"/>
          </a:xfrm>
          <a:custGeom>
            <a:cxnLst>
              <a:cxn ang="0">
                <a:pos x="7" y="206"/>
              </a:cxn>
              <a:cxn ang="0">
                <a:pos x="1" y="204"/>
              </a:cxn>
              <a:cxn ang="0">
                <a:pos x="0" y="197"/>
              </a:cxn>
              <a:cxn ang="0">
                <a:pos x="0" y="9"/>
              </a:cxn>
              <a:cxn ang="0">
                <a:pos x="1" y="1"/>
              </a:cxn>
              <a:cxn ang="0">
                <a:pos x="7" y="0"/>
              </a:cxn>
              <a:cxn ang="0">
                <a:pos x="11" y="0"/>
              </a:cxn>
              <a:cxn ang="0">
                <a:pos x="97" y="86"/>
              </a:cxn>
              <a:cxn ang="0">
                <a:pos x="97" y="13"/>
              </a:cxn>
              <a:cxn ang="0">
                <a:pos x="101" y="4"/>
              </a:cxn>
              <a:cxn ang="0">
                <a:pos x="111" y="0"/>
              </a:cxn>
              <a:cxn ang="0">
                <a:pos x="127" y="0"/>
              </a:cxn>
              <a:cxn ang="0">
                <a:pos x="136" y="4"/>
              </a:cxn>
              <a:cxn ang="0">
                <a:pos x="140" y="13"/>
              </a:cxn>
              <a:cxn ang="0">
                <a:pos x="140" y="193"/>
              </a:cxn>
              <a:cxn ang="0">
                <a:pos x="136" y="202"/>
              </a:cxn>
              <a:cxn ang="0">
                <a:pos x="127" y="206"/>
              </a:cxn>
              <a:cxn ang="0">
                <a:pos x="111" y="206"/>
              </a:cxn>
              <a:cxn ang="0">
                <a:pos x="101" y="202"/>
              </a:cxn>
              <a:cxn ang="0">
                <a:pos x="97" y="193"/>
              </a:cxn>
              <a:cxn ang="0">
                <a:pos x="15" y="202"/>
              </a:cxn>
              <a:cxn ang="0">
                <a:pos x="11" y="205"/>
              </a:cxn>
              <a:cxn ang="0">
                <a:pos x="7" y="206"/>
              </a:cxn>
              <a:cxn ang="0">
                <a:pos x="108" y="193"/>
              </a:cxn>
              <a:cxn ang="0">
                <a:pos x="109" y="194"/>
              </a:cxn>
              <a:cxn ang="0">
                <a:pos x="127" y="196"/>
              </a:cxn>
              <a:cxn ang="0">
                <a:pos x="128" y="194"/>
              </a:cxn>
              <a:cxn ang="0">
                <a:pos x="130" y="13"/>
              </a:cxn>
              <a:cxn ang="0">
                <a:pos x="128" y="11"/>
              </a:cxn>
              <a:cxn ang="0">
                <a:pos x="111" y="11"/>
              </a:cxn>
              <a:cxn ang="0">
                <a:pos x="109" y="11"/>
              </a:cxn>
              <a:cxn ang="0">
                <a:pos x="108" y="125"/>
              </a:cxn>
              <a:cxn ang="0">
                <a:pos x="11" y="192"/>
              </a:cxn>
              <a:cxn ang="0">
                <a:pos x="97" y="105"/>
              </a:cxn>
              <a:cxn ang="0">
                <a:pos x="98" y="102"/>
              </a:cxn>
              <a:cxn ang="0">
                <a:pos x="97" y="101"/>
              </a:cxn>
              <a:cxn ang="0">
                <a:pos x="11" y="13"/>
              </a:cxn>
            </a:cxnLst>
            <a:rect b="b" l="0" r="r" t="0"/>
            <a:pathLst>
              <a:path h="206" w="140">
                <a:moveTo>
                  <a:pt x="7" y="206"/>
                </a:moveTo>
                <a:lnTo>
                  <a:pt x="7" y="206"/>
                </a:lnTo>
                <a:lnTo>
                  <a:pt x="4" y="205"/>
                </a:lnTo>
                <a:lnTo>
                  <a:pt x="1" y="204"/>
                </a:lnTo>
                <a:lnTo>
                  <a:pt x="0" y="201"/>
                </a:lnTo>
                <a:lnTo>
                  <a:pt x="0" y="197"/>
                </a:lnTo>
                <a:lnTo>
                  <a:pt x="0" y="9"/>
                </a:lnTo>
                <a:lnTo>
                  <a:pt x="0" y="9"/>
                </a:lnTo>
                <a:lnTo>
                  <a:pt x="0" y="5"/>
                </a:lnTo>
                <a:lnTo>
                  <a:pt x="1" y="1"/>
                </a:lnTo>
                <a:lnTo>
                  <a:pt x="4" y="0"/>
                </a:lnTo>
                <a:lnTo>
                  <a:pt x="7" y="0"/>
                </a:lnTo>
                <a:lnTo>
                  <a:pt x="7" y="0"/>
                </a:lnTo>
                <a:lnTo>
                  <a:pt x="11" y="0"/>
                </a:lnTo>
                <a:lnTo>
                  <a:pt x="15" y="3"/>
                </a:lnTo>
                <a:lnTo>
                  <a:pt x="97" y="86"/>
                </a:lnTo>
                <a:lnTo>
                  <a:pt x="97" y="13"/>
                </a:lnTo>
                <a:lnTo>
                  <a:pt x="97" y="13"/>
                </a:lnTo>
                <a:lnTo>
                  <a:pt x="98" y="8"/>
                </a:lnTo>
                <a:lnTo>
                  <a:pt x="101" y="4"/>
                </a:lnTo>
                <a:lnTo>
                  <a:pt x="105" y="1"/>
                </a:lnTo>
                <a:lnTo>
                  <a:pt x="111" y="0"/>
                </a:lnTo>
                <a:lnTo>
                  <a:pt x="127" y="0"/>
                </a:lnTo>
                <a:lnTo>
                  <a:pt x="127" y="0"/>
                </a:lnTo>
                <a:lnTo>
                  <a:pt x="132" y="1"/>
                </a:lnTo>
                <a:lnTo>
                  <a:pt x="136" y="4"/>
                </a:lnTo>
                <a:lnTo>
                  <a:pt x="139" y="8"/>
                </a:lnTo>
                <a:lnTo>
                  <a:pt x="140" y="13"/>
                </a:lnTo>
                <a:lnTo>
                  <a:pt x="140" y="193"/>
                </a:lnTo>
                <a:lnTo>
                  <a:pt x="140" y="193"/>
                </a:lnTo>
                <a:lnTo>
                  <a:pt x="139" y="198"/>
                </a:lnTo>
                <a:lnTo>
                  <a:pt x="136" y="202"/>
                </a:lnTo>
                <a:lnTo>
                  <a:pt x="132" y="205"/>
                </a:lnTo>
                <a:lnTo>
                  <a:pt x="127" y="206"/>
                </a:lnTo>
                <a:lnTo>
                  <a:pt x="111" y="206"/>
                </a:lnTo>
                <a:lnTo>
                  <a:pt x="111" y="206"/>
                </a:lnTo>
                <a:lnTo>
                  <a:pt x="105" y="205"/>
                </a:lnTo>
                <a:lnTo>
                  <a:pt x="101" y="202"/>
                </a:lnTo>
                <a:lnTo>
                  <a:pt x="98" y="198"/>
                </a:lnTo>
                <a:lnTo>
                  <a:pt x="97" y="193"/>
                </a:lnTo>
                <a:lnTo>
                  <a:pt x="97" y="120"/>
                </a:lnTo>
                <a:lnTo>
                  <a:pt x="15" y="202"/>
                </a:lnTo>
                <a:lnTo>
                  <a:pt x="15" y="202"/>
                </a:lnTo>
                <a:lnTo>
                  <a:pt x="11" y="205"/>
                </a:lnTo>
                <a:lnTo>
                  <a:pt x="7" y="206"/>
                </a:lnTo>
                <a:lnTo>
                  <a:pt x="7" y="206"/>
                </a:lnTo>
                <a:close/>
                <a:moveTo>
                  <a:pt x="108" y="125"/>
                </a:moveTo>
                <a:lnTo>
                  <a:pt x="108" y="193"/>
                </a:lnTo>
                <a:lnTo>
                  <a:pt x="108" y="193"/>
                </a:lnTo>
                <a:lnTo>
                  <a:pt x="109" y="194"/>
                </a:lnTo>
                <a:lnTo>
                  <a:pt x="111" y="196"/>
                </a:lnTo>
                <a:lnTo>
                  <a:pt x="127" y="196"/>
                </a:lnTo>
                <a:lnTo>
                  <a:pt x="127" y="196"/>
                </a:lnTo>
                <a:lnTo>
                  <a:pt x="128" y="194"/>
                </a:lnTo>
                <a:lnTo>
                  <a:pt x="130" y="193"/>
                </a:lnTo>
                <a:lnTo>
                  <a:pt x="130" y="13"/>
                </a:lnTo>
                <a:lnTo>
                  <a:pt x="130" y="13"/>
                </a:lnTo>
                <a:lnTo>
                  <a:pt x="128" y="11"/>
                </a:lnTo>
                <a:lnTo>
                  <a:pt x="127" y="11"/>
                </a:lnTo>
                <a:lnTo>
                  <a:pt x="111" y="11"/>
                </a:lnTo>
                <a:lnTo>
                  <a:pt x="111" y="11"/>
                </a:lnTo>
                <a:lnTo>
                  <a:pt x="109" y="11"/>
                </a:lnTo>
                <a:lnTo>
                  <a:pt x="108" y="13"/>
                </a:lnTo>
                <a:lnTo>
                  <a:pt x="108" y="125"/>
                </a:lnTo>
                <a:close/>
                <a:moveTo>
                  <a:pt x="11" y="13"/>
                </a:moveTo>
                <a:lnTo>
                  <a:pt x="11" y="192"/>
                </a:lnTo>
                <a:lnTo>
                  <a:pt x="97" y="105"/>
                </a:lnTo>
                <a:lnTo>
                  <a:pt x="97" y="105"/>
                </a:lnTo>
                <a:lnTo>
                  <a:pt x="97" y="104"/>
                </a:lnTo>
                <a:lnTo>
                  <a:pt x="98" y="102"/>
                </a:lnTo>
                <a:lnTo>
                  <a:pt x="97" y="101"/>
                </a:lnTo>
                <a:lnTo>
                  <a:pt x="97" y="101"/>
                </a:lnTo>
                <a:lnTo>
                  <a:pt x="97" y="101"/>
                </a:lnTo>
                <a:lnTo>
                  <a:pt x="11" y="1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8" name="Freeform 65"/>
          <p:cNvSpPr>
            <a:spLocks noEditPoints="1"/>
          </p:cNvSpPr>
          <p:nvPr/>
        </p:nvSpPr>
        <p:spPr bwMode="auto">
          <a:xfrm>
            <a:off x="9352306" y="2602644"/>
            <a:ext cx="324151" cy="271197"/>
          </a:xfrm>
          <a:custGeom>
            <a:cxnLst>
              <a:cxn ang="0">
                <a:pos x="13" y="175"/>
              </a:cxn>
              <a:cxn ang="0">
                <a:pos x="8" y="174"/>
              </a:cxn>
              <a:cxn ang="0">
                <a:pos x="0" y="166"/>
              </a:cxn>
              <a:cxn ang="0">
                <a:pos x="0" y="128"/>
              </a:cxn>
              <a:cxn ang="0">
                <a:pos x="0" y="124"/>
              </a:cxn>
              <a:cxn ang="0">
                <a:pos x="8" y="116"/>
              </a:cxn>
              <a:cxn ang="0">
                <a:pos x="191" y="114"/>
              </a:cxn>
              <a:cxn ang="0">
                <a:pos x="197" y="116"/>
              </a:cxn>
              <a:cxn ang="0">
                <a:pos x="205" y="124"/>
              </a:cxn>
              <a:cxn ang="0">
                <a:pos x="205" y="162"/>
              </a:cxn>
              <a:cxn ang="0">
                <a:pos x="205" y="166"/>
              </a:cxn>
              <a:cxn ang="0">
                <a:pos x="197" y="174"/>
              </a:cxn>
              <a:cxn ang="0">
                <a:pos x="191" y="175"/>
              </a:cxn>
              <a:cxn ang="0">
                <a:pos x="13" y="125"/>
              </a:cxn>
              <a:cxn ang="0">
                <a:pos x="10" y="128"/>
              </a:cxn>
              <a:cxn ang="0">
                <a:pos x="10" y="162"/>
              </a:cxn>
              <a:cxn ang="0">
                <a:pos x="13" y="164"/>
              </a:cxn>
              <a:cxn ang="0">
                <a:pos x="191" y="164"/>
              </a:cxn>
              <a:cxn ang="0">
                <a:pos x="194" y="162"/>
              </a:cxn>
              <a:cxn ang="0">
                <a:pos x="194" y="128"/>
              </a:cxn>
              <a:cxn ang="0">
                <a:pos x="191" y="125"/>
              </a:cxn>
              <a:cxn ang="0">
                <a:pos x="195" y="109"/>
              </a:cxn>
              <a:cxn ang="0">
                <a:pos x="9" y="109"/>
              </a:cxn>
              <a:cxn ang="0">
                <a:pos x="2" y="108"/>
              </a:cxn>
              <a:cxn ang="0">
                <a:pos x="0" y="105"/>
              </a:cxn>
              <a:cxn ang="0">
                <a:pos x="0" y="98"/>
              </a:cxn>
              <a:cxn ang="0">
                <a:pos x="93" y="4"/>
              </a:cxn>
              <a:cxn ang="0">
                <a:pos x="97" y="1"/>
              </a:cxn>
              <a:cxn ang="0">
                <a:pos x="108" y="1"/>
              </a:cxn>
              <a:cxn ang="0">
                <a:pos x="202" y="94"/>
              </a:cxn>
              <a:cxn ang="0">
                <a:pos x="205" y="98"/>
              </a:cxn>
              <a:cxn ang="0">
                <a:pos x="205" y="105"/>
              </a:cxn>
              <a:cxn ang="0">
                <a:pos x="202" y="108"/>
              </a:cxn>
              <a:cxn ang="0">
                <a:pos x="195" y="109"/>
              </a:cxn>
              <a:cxn ang="0">
                <a:pos x="13" y="98"/>
              </a:cxn>
              <a:cxn ang="0">
                <a:pos x="104" y="12"/>
              </a:cxn>
              <a:cxn ang="0">
                <a:pos x="102" y="10"/>
              </a:cxn>
              <a:cxn ang="0">
                <a:pos x="13" y="98"/>
              </a:cxn>
            </a:cxnLst>
            <a:rect b="b" l="0" r="r" t="0"/>
            <a:pathLst>
              <a:path h="175" w="206">
                <a:moveTo>
                  <a:pt x="191" y="175"/>
                </a:moveTo>
                <a:lnTo>
                  <a:pt x="13" y="175"/>
                </a:lnTo>
                <a:lnTo>
                  <a:pt x="13" y="175"/>
                </a:lnTo>
                <a:lnTo>
                  <a:pt x="8" y="174"/>
                </a:lnTo>
                <a:lnTo>
                  <a:pt x="4" y="171"/>
                </a:lnTo>
                <a:lnTo>
                  <a:pt x="0" y="166"/>
                </a:lnTo>
                <a:lnTo>
                  <a:pt x="0" y="162"/>
                </a:lnTo>
                <a:lnTo>
                  <a:pt x="0" y="128"/>
                </a:lnTo>
                <a:lnTo>
                  <a:pt x="0" y="128"/>
                </a:lnTo>
                <a:lnTo>
                  <a:pt x="0" y="124"/>
                </a:lnTo>
                <a:lnTo>
                  <a:pt x="4" y="119"/>
                </a:lnTo>
                <a:lnTo>
                  <a:pt x="8" y="116"/>
                </a:lnTo>
                <a:lnTo>
                  <a:pt x="13" y="114"/>
                </a:lnTo>
                <a:lnTo>
                  <a:pt x="191" y="114"/>
                </a:lnTo>
                <a:lnTo>
                  <a:pt x="191" y="114"/>
                </a:lnTo>
                <a:lnTo>
                  <a:pt x="197" y="116"/>
                </a:lnTo>
                <a:lnTo>
                  <a:pt x="202" y="119"/>
                </a:lnTo>
                <a:lnTo>
                  <a:pt x="205" y="124"/>
                </a:lnTo>
                <a:lnTo>
                  <a:pt x="205" y="128"/>
                </a:lnTo>
                <a:lnTo>
                  <a:pt x="205" y="162"/>
                </a:lnTo>
                <a:lnTo>
                  <a:pt x="205" y="162"/>
                </a:lnTo>
                <a:lnTo>
                  <a:pt x="205" y="166"/>
                </a:lnTo>
                <a:lnTo>
                  <a:pt x="202" y="171"/>
                </a:lnTo>
                <a:lnTo>
                  <a:pt x="197" y="174"/>
                </a:lnTo>
                <a:lnTo>
                  <a:pt x="191" y="175"/>
                </a:lnTo>
                <a:lnTo>
                  <a:pt x="191" y="175"/>
                </a:lnTo>
                <a:close/>
                <a:moveTo>
                  <a:pt x="13" y="125"/>
                </a:moveTo>
                <a:lnTo>
                  <a:pt x="13" y="125"/>
                </a:lnTo>
                <a:lnTo>
                  <a:pt x="10" y="127"/>
                </a:lnTo>
                <a:lnTo>
                  <a:pt x="10" y="128"/>
                </a:lnTo>
                <a:lnTo>
                  <a:pt x="10" y="162"/>
                </a:lnTo>
                <a:lnTo>
                  <a:pt x="10" y="162"/>
                </a:lnTo>
                <a:lnTo>
                  <a:pt x="10" y="163"/>
                </a:lnTo>
                <a:lnTo>
                  <a:pt x="13" y="164"/>
                </a:lnTo>
                <a:lnTo>
                  <a:pt x="191" y="164"/>
                </a:lnTo>
                <a:lnTo>
                  <a:pt x="191" y="164"/>
                </a:lnTo>
                <a:lnTo>
                  <a:pt x="194" y="163"/>
                </a:lnTo>
                <a:lnTo>
                  <a:pt x="194" y="162"/>
                </a:lnTo>
                <a:lnTo>
                  <a:pt x="194" y="128"/>
                </a:lnTo>
                <a:lnTo>
                  <a:pt x="194" y="128"/>
                </a:lnTo>
                <a:lnTo>
                  <a:pt x="194" y="127"/>
                </a:lnTo>
                <a:lnTo>
                  <a:pt x="191" y="125"/>
                </a:lnTo>
                <a:lnTo>
                  <a:pt x="13" y="125"/>
                </a:lnTo>
                <a:close/>
                <a:moveTo>
                  <a:pt x="195" y="109"/>
                </a:moveTo>
                <a:lnTo>
                  <a:pt x="9" y="109"/>
                </a:lnTo>
                <a:lnTo>
                  <a:pt x="9" y="109"/>
                </a:lnTo>
                <a:lnTo>
                  <a:pt x="5" y="109"/>
                </a:lnTo>
                <a:lnTo>
                  <a:pt x="2" y="108"/>
                </a:lnTo>
                <a:lnTo>
                  <a:pt x="0" y="105"/>
                </a:lnTo>
                <a:lnTo>
                  <a:pt x="0" y="105"/>
                </a:lnTo>
                <a:lnTo>
                  <a:pt x="0" y="101"/>
                </a:lnTo>
                <a:lnTo>
                  <a:pt x="0" y="98"/>
                </a:lnTo>
                <a:lnTo>
                  <a:pt x="2" y="94"/>
                </a:lnTo>
                <a:lnTo>
                  <a:pt x="93" y="4"/>
                </a:lnTo>
                <a:lnTo>
                  <a:pt x="93" y="4"/>
                </a:lnTo>
                <a:lnTo>
                  <a:pt x="97" y="1"/>
                </a:lnTo>
                <a:lnTo>
                  <a:pt x="102" y="0"/>
                </a:lnTo>
                <a:lnTo>
                  <a:pt x="108" y="1"/>
                </a:lnTo>
                <a:lnTo>
                  <a:pt x="112" y="4"/>
                </a:lnTo>
                <a:lnTo>
                  <a:pt x="202" y="94"/>
                </a:lnTo>
                <a:lnTo>
                  <a:pt x="202" y="94"/>
                </a:lnTo>
                <a:lnTo>
                  <a:pt x="205" y="98"/>
                </a:lnTo>
                <a:lnTo>
                  <a:pt x="206" y="101"/>
                </a:lnTo>
                <a:lnTo>
                  <a:pt x="205" y="105"/>
                </a:lnTo>
                <a:lnTo>
                  <a:pt x="205" y="105"/>
                </a:lnTo>
                <a:lnTo>
                  <a:pt x="202" y="108"/>
                </a:lnTo>
                <a:lnTo>
                  <a:pt x="200" y="109"/>
                </a:lnTo>
                <a:lnTo>
                  <a:pt x="195" y="109"/>
                </a:lnTo>
                <a:lnTo>
                  <a:pt x="195" y="109"/>
                </a:lnTo>
                <a:close/>
                <a:moveTo>
                  <a:pt x="13" y="98"/>
                </a:moveTo>
                <a:lnTo>
                  <a:pt x="191" y="98"/>
                </a:lnTo>
                <a:lnTo>
                  <a:pt x="104" y="12"/>
                </a:lnTo>
                <a:lnTo>
                  <a:pt x="104" y="12"/>
                </a:lnTo>
                <a:lnTo>
                  <a:pt x="102" y="10"/>
                </a:lnTo>
                <a:lnTo>
                  <a:pt x="101" y="12"/>
                </a:lnTo>
                <a:lnTo>
                  <a:pt x="13" y="9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9" name="Freeform 66"/>
          <p:cNvSpPr>
            <a:spLocks noEditPoints="1"/>
          </p:cNvSpPr>
          <p:nvPr/>
        </p:nvSpPr>
        <p:spPr bwMode="auto">
          <a:xfrm>
            <a:off x="10193216" y="2565873"/>
            <a:ext cx="211403" cy="321759"/>
          </a:xfrm>
          <a:custGeom>
            <a:cxnLst>
              <a:cxn ang="0">
                <a:pos x="104" y="210"/>
              </a:cxn>
              <a:cxn ang="0">
                <a:pos x="96" y="207"/>
              </a:cxn>
              <a:cxn ang="0">
                <a:pos x="89" y="203"/>
              </a:cxn>
              <a:cxn ang="0">
                <a:pos x="5" y="121"/>
              </a:cxn>
              <a:cxn ang="0">
                <a:pos x="1" y="112"/>
              </a:cxn>
              <a:cxn ang="0">
                <a:pos x="1" y="96"/>
              </a:cxn>
              <a:cxn ang="0">
                <a:pos x="5" y="89"/>
              </a:cxn>
              <a:cxn ang="0">
                <a:pos x="89" y="6"/>
              </a:cxn>
              <a:cxn ang="0">
                <a:pos x="96" y="2"/>
              </a:cxn>
              <a:cxn ang="0">
                <a:pos x="104" y="0"/>
              </a:cxn>
              <a:cxn ang="0">
                <a:pos x="108" y="0"/>
              </a:cxn>
              <a:cxn ang="0">
                <a:pos x="116" y="3"/>
              </a:cxn>
              <a:cxn ang="0">
                <a:pos x="128" y="17"/>
              </a:cxn>
              <a:cxn ang="0">
                <a:pos x="131" y="19"/>
              </a:cxn>
              <a:cxn ang="0">
                <a:pos x="135" y="31"/>
              </a:cxn>
              <a:cxn ang="0">
                <a:pos x="131" y="44"/>
              </a:cxn>
              <a:cxn ang="0">
                <a:pos x="70" y="104"/>
              </a:cxn>
              <a:cxn ang="0">
                <a:pos x="128" y="162"/>
              </a:cxn>
              <a:cxn ang="0">
                <a:pos x="134" y="169"/>
              </a:cxn>
              <a:cxn ang="0">
                <a:pos x="134" y="187"/>
              </a:cxn>
              <a:cxn ang="0">
                <a:pos x="128" y="193"/>
              </a:cxn>
              <a:cxn ang="0">
                <a:pos x="119" y="203"/>
              </a:cxn>
              <a:cxn ang="0">
                <a:pos x="112" y="207"/>
              </a:cxn>
              <a:cxn ang="0">
                <a:pos x="104" y="210"/>
              </a:cxn>
              <a:cxn ang="0">
                <a:pos x="104" y="11"/>
              </a:cxn>
              <a:cxn ang="0">
                <a:pos x="100" y="11"/>
              </a:cxn>
              <a:cxn ang="0">
                <a:pos x="14" y="96"/>
              </a:cxn>
              <a:cxn ang="0">
                <a:pos x="11" y="100"/>
              </a:cxn>
              <a:cxn ang="0">
                <a:pos x="11" y="108"/>
              </a:cxn>
              <a:cxn ang="0">
                <a:pos x="96" y="195"/>
              </a:cxn>
              <a:cxn ang="0">
                <a:pos x="100" y="198"/>
              </a:cxn>
              <a:cxn ang="0">
                <a:pos x="108" y="198"/>
              </a:cxn>
              <a:cxn ang="0">
                <a:pos x="122" y="185"/>
              </a:cxn>
              <a:cxn ang="0">
                <a:pos x="124" y="183"/>
              </a:cxn>
              <a:cxn ang="0">
                <a:pos x="124" y="173"/>
              </a:cxn>
              <a:cxn ang="0">
                <a:pos x="55" y="104"/>
              </a:cxn>
              <a:cxn ang="0">
                <a:pos x="122" y="40"/>
              </a:cxn>
              <a:cxn ang="0">
                <a:pos x="124" y="31"/>
              </a:cxn>
              <a:cxn ang="0">
                <a:pos x="122" y="23"/>
              </a:cxn>
              <a:cxn ang="0">
                <a:pos x="112" y="14"/>
              </a:cxn>
              <a:cxn ang="0">
                <a:pos x="104" y="11"/>
              </a:cxn>
            </a:cxnLst>
            <a:rect b="b" l="0" r="r" t="0"/>
            <a:pathLst>
              <a:path h="210" w="135">
                <a:moveTo>
                  <a:pt x="104" y="210"/>
                </a:moveTo>
                <a:lnTo>
                  <a:pt x="104" y="210"/>
                </a:lnTo>
                <a:lnTo>
                  <a:pt x="100" y="208"/>
                </a:lnTo>
                <a:lnTo>
                  <a:pt x="96" y="207"/>
                </a:lnTo>
                <a:lnTo>
                  <a:pt x="92" y="206"/>
                </a:lnTo>
                <a:lnTo>
                  <a:pt x="89" y="203"/>
                </a:lnTo>
                <a:lnTo>
                  <a:pt x="5" y="121"/>
                </a:lnTo>
                <a:lnTo>
                  <a:pt x="5" y="121"/>
                </a:lnTo>
                <a:lnTo>
                  <a:pt x="3" y="117"/>
                </a:lnTo>
                <a:lnTo>
                  <a:pt x="1" y="112"/>
                </a:lnTo>
                <a:lnTo>
                  <a:pt x="0" y="104"/>
                </a:lnTo>
                <a:lnTo>
                  <a:pt x="1" y="96"/>
                </a:lnTo>
                <a:lnTo>
                  <a:pt x="3" y="92"/>
                </a:lnTo>
                <a:lnTo>
                  <a:pt x="5" y="89"/>
                </a:lnTo>
                <a:lnTo>
                  <a:pt x="89" y="6"/>
                </a:lnTo>
                <a:lnTo>
                  <a:pt x="89" y="6"/>
                </a:lnTo>
                <a:lnTo>
                  <a:pt x="92" y="3"/>
                </a:lnTo>
                <a:lnTo>
                  <a:pt x="96" y="2"/>
                </a:lnTo>
                <a:lnTo>
                  <a:pt x="100" y="0"/>
                </a:lnTo>
                <a:lnTo>
                  <a:pt x="104" y="0"/>
                </a:lnTo>
                <a:lnTo>
                  <a:pt x="104" y="0"/>
                </a:lnTo>
                <a:lnTo>
                  <a:pt x="108" y="0"/>
                </a:lnTo>
                <a:lnTo>
                  <a:pt x="112" y="2"/>
                </a:lnTo>
                <a:lnTo>
                  <a:pt x="116" y="3"/>
                </a:lnTo>
                <a:lnTo>
                  <a:pt x="119" y="6"/>
                </a:lnTo>
                <a:lnTo>
                  <a:pt x="128" y="17"/>
                </a:lnTo>
                <a:lnTo>
                  <a:pt x="128" y="17"/>
                </a:lnTo>
                <a:lnTo>
                  <a:pt x="131" y="19"/>
                </a:lnTo>
                <a:lnTo>
                  <a:pt x="134" y="23"/>
                </a:lnTo>
                <a:lnTo>
                  <a:pt x="135" y="31"/>
                </a:lnTo>
                <a:lnTo>
                  <a:pt x="134" y="40"/>
                </a:lnTo>
                <a:lnTo>
                  <a:pt x="131" y="44"/>
                </a:lnTo>
                <a:lnTo>
                  <a:pt x="128" y="46"/>
                </a:lnTo>
                <a:lnTo>
                  <a:pt x="70" y="104"/>
                </a:lnTo>
                <a:lnTo>
                  <a:pt x="128" y="162"/>
                </a:lnTo>
                <a:lnTo>
                  <a:pt x="128" y="162"/>
                </a:lnTo>
                <a:lnTo>
                  <a:pt x="131" y="166"/>
                </a:lnTo>
                <a:lnTo>
                  <a:pt x="134" y="169"/>
                </a:lnTo>
                <a:lnTo>
                  <a:pt x="135" y="179"/>
                </a:lnTo>
                <a:lnTo>
                  <a:pt x="134" y="187"/>
                </a:lnTo>
                <a:lnTo>
                  <a:pt x="131" y="189"/>
                </a:lnTo>
                <a:lnTo>
                  <a:pt x="128" y="193"/>
                </a:lnTo>
                <a:lnTo>
                  <a:pt x="119" y="203"/>
                </a:lnTo>
                <a:lnTo>
                  <a:pt x="119" y="203"/>
                </a:lnTo>
                <a:lnTo>
                  <a:pt x="116" y="206"/>
                </a:lnTo>
                <a:lnTo>
                  <a:pt x="112" y="207"/>
                </a:lnTo>
                <a:lnTo>
                  <a:pt x="108" y="208"/>
                </a:lnTo>
                <a:lnTo>
                  <a:pt x="104" y="210"/>
                </a:lnTo>
                <a:lnTo>
                  <a:pt x="104" y="210"/>
                </a:lnTo>
                <a:close/>
                <a:moveTo>
                  <a:pt x="104" y="11"/>
                </a:moveTo>
                <a:lnTo>
                  <a:pt x="104" y="11"/>
                </a:lnTo>
                <a:lnTo>
                  <a:pt x="100" y="11"/>
                </a:lnTo>
                <a:lnTo>
                  <a:pt x="96" y="14"/>
                </a:lnTo>
                <a:lnTo>
                  <a:pt x="14" y="96"/>
                </a:lnTo>
                <a:lnTo>
                  <a:pt x="14" y="96"/>
                </a:lnTo>
                <a:lnTo>
                  <a:pt x="11" y="100"/>
                </a:lnTo>
                <a:lnTo>
                  <a:pt x="11" y="104"/>
                </a:lnTo>
                <a:lnTo>
                  <a:pt x="11" y="108"/>
                </a:lnTo>
                <a:lnTo>
                  <a:pt x="14" y="112"/>
                </a:lnTo>
                <a:lnTo>
                  <a:pt x="96" y="195"/>
                </a:lnTo>
                <a:lnTo>
                  <a:pt x="96" y="195"/>
                </a:lnTo>
                <a:lnTo>
                  <a:pt x="100" y="198"/>
                </a:lnTo>
                <a:lnTo>
                  <a:pt x="104" y="199"/>
                </a:lnTo>
                <a:lnTo>
                  <a:pt x="108" y="198"/>
                </a:lnTo>
                <a:lnTo>
                  <a:pt x="112" y="195"/>
                </a:lnTo>
                <a:lnTo>
                  <a:pt x="122" y="185"/>
                </a:lnTo>
                <a:lnTo>
                  <a:pt x="122" y="185"/>
                </a:lnTo>
                <a:lnTo>
                  <a:pt x="124" y="183"/>
                </a:lnTo>
                <a:lnTo>
                  <a:pt x="124" y="179"/>
                </a:lnTo>
                <a:lnTo>
                  <a:pt x="124" y="173"/>
                </a:lnTo>
                <a:lnTo>
                  <a:pt x="122" y="171"/>
                </a:lnTo>
                <a:lnTo>
                  <a:pt x="55" y="104"/>
                </a:lnTo>
                <a:lnTo>
                  <a:pt x="122" y="40"/>
                </a:lnTo>
                <a:lnTo>
                  <a:pt x="122" y="40"/>
                </a:lnTo>
                <a:lnTo>
                  <a:pt x="124" y="35"/>
                </a:lnTo>
                <a:lnTo>
                  <a:pt x="124" y="31"/>
                </a:lnTo>
                <a:lnTo>
                  <a:pt x="124" y="27"/>
                </a:lnTo>
                <a:lnTo>
                  <a:pt x="122" y="23"/>
                </a:lnTo>
                <a:lnTo>
                  <a:pt x="112" y="14"/>
                </a:lnTo>
                <a:lnTo>
                  <a:pt x="112" y="14"/>
                </a:lnTo>
                <a:lnTo>
                  <a:pt x="108" y="11"/>
                </a:lnTo>
                <a:lnTo>
                  <a:pt x="104" y="11"/>
                </a:lnTo>
                <a:lnTo>
                  <a:pt x="104"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0" name="Freeform 67"/>
          <p:cNvSpPr>
            <a:spLocks noEditPoints="1"/>
          </p:cNvSpPr>
          <p:nvPr/>
        </p:nvSpPr>
        <p:spPr bwMode="auto">
          <a:xfrm>
            <a:off x="11015335" y="2565873"/>
            <a:ext cx="211403" cy="321759"/>
          </a:xfrm>
          <a:custGeom>
            <a:cxnLst>
              <a:cxn ang="0">
                <a:pos x="31" y="210"/>
              </a:cxn>
              <a:cxn ang="0">
                <a:pos x="23" y="207"/>
              </a:cxn>
              <a:cxn ang="0">
                <a:pos x="15" y="203"/>
              </a:cxn>
              <a:cxn ang="0">
                <a:pos x="6" y="193"/>
              </a:cxn>
              <a:cxn ang="0">
                <a:pos x="2" y="187"/>
              </a:cxn>
              <a:cxn ang="0">
                <a:pos x="0" y="179"/>
              </a:cxn>
              <a:cxn ang="0">
                <a:pos x="0" y="173"/>
              </a:cxn>
              <a:cxn ang="0">
                <a:pos x="3" y="166"/>
              </a:cxn>
              <a:cxn ang="0">
                <a:pos x="64" y="104"/>
              </a:cxn>
              <a:cxn ang="0">
                <a:pos x="6" y="46"/>
              </a:cxn>
              <a:cxn ang="0">
                <a:pos x="2" y="40"/>
              </a:cxn>
              <a:cxn ang="0">
                <a:pos x="0" y="31"/>
              </a:cxn>
              <a:cxn ang="0">
                <a:pos x="0" y="27"/>
              </a:cxn>
              <a:cxn ang="0">
                <a:pos x="3" y="19"/>
              </a:cxn>
              <a:cxn ang="0">
                <a:pos x="15" y="7"/>
              </a:cxn>
              <a:cxn ang="0">
                <a:pos x="19" y="4"/>
              </a:cxn>
              <a:cxn ang="0">
                <a:pos x="27" y="0"/>
              </a:cxn>
              <a:cxn ang="0">
                <a:pos x="31" y="0"/>
              </a:cxn>
              <a:cxn ang="0">
                <a:pos x="39" y="2"/>
              </a:cxn>
              <a:cxn ang="0">
                <a:pos x="46" y="7"/>
              </a:cxn>
              <a:cxn ang="0">
                <a:pos x="129" y="89"/>
              </a:cxn>
              <a:cxn ang="0">
                <a:pos x="134" y="96"/>
              </a:cxn>
              <a:cxn ang="0">
                <a:pos x="135" y="104"/>
              </a:cxn>
              <a:cxn ang="0">
                <a:pos x="135" y="108"/>
              </a:cxn>
              <a:cxn ang="0">
                <a:pos x="133" y="117"/>
              </a:cxn>
              <a:cxn ang="0">
                <a:pos x="46" y="203"/>
              </a:cxn>
              <a:cxn ang="0">
                <a:pos x="43" y="206"/>
              </a:cxn>
              <a:cxn ang="0">
                <a:pos x="35" y="208"/>
              </a:cxn>
              <a:cxn ang="0">
                <a:pos x="31" y="210"/>
              </a:cxn>
              <a:cxn ang="0">
                <a:pos x="31" y="11"/>
              </a:cxn>
              <a:cxn ang="0">
                <a:pos x="23" y="14"/>
              </a:cxn>
              <a:cxn ang="0">
                <a:pos x="14" y="23"/>
              </a:cxn>
              <a:cxn ang="0">
                <a:pos x="11" y="31"/>
              </a:cxn>
              <a:cxn ang="0">
                <a:pos x="11" y="35"/>
              </a:cxn>
              <a:cxn ang="0">
                <a:pos x="80" y="104"/>
              </a:cxn>
              <a:cxn ang="0">
                <a:pos x="14" y="171"/>
              </a:cxn>
              <a:cxn ang="0">
                <a:pos x="11" y="179"/>
              </a:cxn>
              <a:cxn ang="0">
                <a:pos x="11" y="183"/>
              </a:cxn>
              <a:cxn ang="0">
                <a:pos x="23" y="195"/>
              </a:cxn>
              <a:cxn ang="0">
                <a:pos x="27" y="198"/>
              </a:cxn>
              <a:cxn ang="0">
                <a:pos x="35" y="198"/>
              </a:cxn>
              <a:cxn ang="0">
                <a:pos x="122" y="112"/>
              </a:cxn>
              <a:cxn ang="0">
                <a:pos x="124" y="108"/>
              </a:cxn>
              <a:cxn ang="0">
                <a:pos x="124" y="104"/>
              </a:cxn>
              <a:cxn ang="0">
                <a:pos x="122" y="98"/>
              </a:cxn>
              <a:cxn ang="0">
                <a:pos x="38" y="14"/>
              </a:cxn>
              <a:cxn ang="0">
                <a:pos x="31" y="11"/>
              </a:cxn>
            </a:cxnLst>
            <a:rect b="b" l="0" r="r" t="0"/>
            <a:pathLst>
              <a:path h="210" w="135">
                <a:moveTo>
                  <a:pt x="31" y="210"/>
                </a:moveTo>
                <a:lnTo>
                  <a:pt x="31" y="210"/>
                </a:lnTo>
                <a:lnTo>
                  <a:pt x="27" y="208"/>
                </a:lnTo>
                <a:lnTo>
                  <a:pt x="23" y="207"/>
                </a:lnTo>
                <a:lnTo>
                  <a:pt x="19" y="206"/>
                </a:lnTo>
                <a:lnTo>
                  <a:pt x="15" y="203"/>
                </a:lnTo>
                <a:lnTo>
                  <a:pt x="6" y="193"/>
                </a:lnTo>
                <a:lnTo>
                  <a:pt x="6" y="193"/>
                </a:lnTo>
                <a:lnTo>
                  <a:pt x="3" y="189"/>
                </a:lnTo>
                <a:lnTo>
                  <a:pt x="2" y="187"/>
                </a:lnTo>
                <a:lnTo>
                  <a:pt x="0" y="183"/>
                </a:lnTo>
                <a:lnTo>
                  <a:pt x="0" y="179"/>
                </a:lnTo>
                <a:lnTo>
                  <a:pt x="0" y="179"/>
                </a:lnTo>
                <a:lnTo>
                  <a:pt x="0" y="173"/>
                </a:lnTo>
                <a:lnTo>
                  <a:pt x="2" y="169"/>
                </a:lnTo>
                <a:lnTo>
                  <a:pt x="3" y="166"/>
                </a:lnTo>
                <a:lnTo>
                  <a:pt x="6" y="162"/>
                </a:lnTo>
                <a:lnTo>
                  <a:pt x="64" y="104"/>
                </a:lnTo>
                <a:lnTo>
                  <a:pt x="6" y="46"/>
                </a:lnTo>
                <a:lnTo>
                  <a:pt x="6" y="46"/>
                </a:lnTo>
                <a:lnTo>
                  <a:pt x="3" y="44"/>
                </a:lnTo>
                <a:lnTo>
                  <a:pt x="2" y="40"/>
                </a:lnTo>
                <a:lnTo>
                  <a:pt x="0" y="35"/>
                </a:lnTo>
                <a:lnTo>
                  <a:pt x="0" y="31"/>
                </a:lnTo>
                <a:lnTo>
                  <a:pt x="0" y="31"/>
                </a:lnTo>
                <a:lnTo>
                  <a:pt x="0" y="27"/>
                </a:lnTo>
                <a:lnTo>
                  <a:pt x="2" y="23"/>
                </a:lnTo>
                <a:lnTo>
                  <a:pt x="3" y="19"/>
                </a:lnTo>
                <a:lnTo>
                  <a:pt x="6" y="17"/>
                </a:lnTo>
                <a:lnTo>
                  <a:pt x="15" y="7"/>
                </a:lnTo>
                <a:lnTo>
                  <a:pt x="15" y="7"/>
                </a:lnTo>
                <a:lnTo>
                  <a:pt x="19" y="4"/>
                </a:lnTo>
                <a:lnTo>
                  <a:pt x="23" y="2"/>
                </a:lnTo>
                <a:lnTo>
                  <a:pt x="27" y="0"/>
                </a:lnTo>
                <a:lnTo>
                  <a:pt x="31" y="0"/>
                </a:lnTo>
                <a:lnTo>
                  <a:pt x="31" y="0"/>
                </a:lnTo>
                <a:lnTo>
                  <a:pt x="35" y="0"/>
                </a:lnTo>
                <a:lnTo>
                  <a:pt x="39" y="2"/>
                </a:lnTo>
                <a:lnTo>
                  <a:pt x="43" y="4"/>
                </a:lnTo>
                <a:lnTo>
                  <a:pt x="46" y="7"/>
                </a:lnTo>
                <a:lnTo>
                  <a:pt x="129" y="89"/>
                </a:lnTo>
                <a:lnTo>
                  <a:pt x="129" y="89"/>
                </a:lnTo>
                <a:lnTo>
                  <a:pt x="131" y="92"/>
                </a:lnTo>
                <a:lnTo>
                  <a:pt x="134" y="96"/>
                </a:lnTo>
                <a:lnTo>
                  <a:pt x="135" y="100"/>
                </a:lnTo>
                <a:lnTo>
                  <a:pt x="135" y="104"/>
                </a:lnTo>
                <a:lnTo>
                  <a:pt x="135" y="104"/>
                </a:lnTo>
                <a:lnTo>
                  <a:pt x="135" y="108"/>
                </a:lnTo>
                <a:lnTo>
                  <a:pt x="134" y="112"/>
                </a:lnTo>
                <a:lnTo>
                  <a:pt x="133" y="117"/>
                </a:lnTo>
                <a:lnTo>
                  <a:pt x="130" y="121"/>
                </a:lnTo>
                <a:lnTo>
                  <a:pt x="46" y="203"/>
                </a:lnTo>
                <a:lnTo>
                  <a:pt x="46" y="203"/>
                </a:lnTo>
                <a:lnTo>
                  <a:pt x="43" y="206"/>
                </a:lnTo>
                <a:lnTo>
                  <a:pt x="39" y="207"/>
                </a:lnTo>
                <a:lnTo>
                  <a:pt x="35" y="208"/>
                </a:lnTo>
                <a:lnTo>
                  <a:pt x="31" y="210"/>
                </a:lnTo>
                <a:lnTo>
                  <a:pt x="31" y="210"/>
                </a:lnTo>
                <a:close/>
                <a:moveTo>
                  <a:pt x="31" y="11"/>
                </a:moveTo>
                <a:lnTo>
                  <a:pt x="31" y="11"/>
                </a:lnTo>
                <a:lnTo>
                  <a:pt x="27" y="11"/>
                </a:lnTo>
                <a:lnTo>
                  <a:pt x="23" y="14"/>
                </a:lnTo>
                <a:lnTo>
                  <a:pt x="14" y="23"/>
                </a:lnTo>
                <a:lnTo>
                  <a:pt x="14" y="23"/>
                </a:lnTo>
                <a:lnTo>
                  <a:pt x="11" y="27"/>
                </a:lnTo>
                <a:lnTo>
                  <a:pt x="11" y="31"/>
                </a:lnTo>
                <a:lnTo>
                  <a:pt x="11" y="31"/>
                </a:lnTo>
                <a:lnTo>
                  <a:pt x="11" y="35"/>
                </a:lnTo>
                <a:lnTo>
                  <a:pt x="14" y="40"/>
                </a:lnTo>
                <a:lnTo>
                  <a:pt x="80" y="104"/>
                </a:lnTo>
                <a:lnTo>
                  <a:pt x="14" y="171"/>
                </a:lnTo>
                <a:lnTo>
                  <a:pt x="14" y="171"/>
                </a:lnTo>
                <a:lnTo>
                  <a:pt x="11" y="173"/>
                </a:lnTo>
                <a:lnTo>
                  <a:pt x="11" y="179"/>
                </a:lnTo>
                <a:lnTo>
                  <a:pt x="11" y="179"/>
                </a:lnTo>
                <a:lnTo>
                  <a:pt x="11" y="183"/>
                </a:lnTo>
                <a:lnTo>
                  <a:pt x="14" y="185"/>
                </a:lnTo>
                <a:lnTo>
                  <a:pt x="23" y="195"/>
                </a:lnTo>
                <a:lnTo>
                  <a:pt x="23" y="195"/>
                </a:lnTo>
                <a:lnTo>
                  <a:pt x="27" y="198"/>
                </a:lnTo>
                <a:lnTo>
                  <a:pt x="31" y="199"/>
                </a:lnTo>
                <a:lnTo>
                  <a:pt x="35" y="198"/>
                </a:lnTo>
                <a:lnTo>
                  <a:pt x="38" y="195"/>
                </a:lnTo>
                <a:lnTo>
                  <a:pt x="122" y="112"/>
                </a:lnTo>
                <a:lnTo>
                  <a:pt x="122" y="112"/>
                </a:lnTo>
                <a:lnTo>
                  <a:pt x="124" y="108"/>
                </a:lnTo>
                <a:lnTo>
                  <a:pt x="124" y="104"/>
                </a:lnTo>
                <a:lnTo>
                  <a:pt x="124" y="104"/>
                </a:lnTo>
                <a:lnTo>
                  <a:pt x="124" y="100"/>
                </a:lnTo>
                <a:lnTo>
                  <a:pt x="122" y="98"/>
                </a:lnTo>
                <a:lnTo>
                  <a:pt x="38" y="14"/>
                </a:lnTo>
                <a:lnTo>
                  <a:pt x="38" y="14"/>
                </a:lnTo>
                <a:lnTo>
                  <a:pt x="35" y="11"/>
                </a:lnTo>
                <a:lnTo>
                  <a:pt x="31" y="11"/>
                </a:lnTo>
                <a:lnTo>
                  <a:pt x="31"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1" name="Freeform 68"/>
          <p:cNvSpPr>
            <a:spLocks noEditPoints="1"/>
          </p:cNvSpPr>
          <p:nvPr/>
        </p:nvSpPr>
        <p:spPr bwMode="auto">
          <a:xfrm>
            <a:off x="10973054" y="3397846"/>
            <a:ext cx="324151" cy="303372"/>
          </a:xfrm>
          <a:custGeom>
            <a:cxnLst>
              <a:cxn ang="0">
                <a:pos x="95" y="198"/>
              </a:cxn>
              <a:cxn ang="0">
                <a:pos x="91" y="197"/>
              </a:cxn>
              <a:cxn ang="0">
                <a:pos x="79" y="192"/>
              </a:cxn>
              <a:cxn ang="0">
                <a:pos x="75" y="186"/>
              </a:cxn>
              <a:cxn ang="0">
                <a:pos x="74" y="178"/>
              </a:cxn>
              <a:cxn ang="0">
                <a:pos x="45" y="130"/>
              </a:cxn>
              <a:cxn ang="0">
                <a:pos x="43" y="132"/>
              </a:cxn>
              <a:cxn ang="0">
                <a:pos x="35" y="135"/>
              </a:cxn>
              <a:cxn ang="0">
                <a:pos x="31" y="135"/>
              </a:cxn>
              <a:cxn ang="0">
                <a:pos x="21" y="134"/>
              </a:cxn>
              <a:cxn ang="0">
                <a:pos x="14" y="130"/>
              </a:cxn>
              <a:cxn ang="0">
                <a:pos x="5" y="120"/>
              </a:cxn>
              <a:cxn ang="0">
                <a:pos x="1" y="112"/>
              </a:cxn>
              <a:cxn ang="0">
                <a:pos x="0" y="104"/>
              </a:cxn>
              <a:cxn ang="0">
                <a:pos x="0" y="100"/>
              </a:cxn>
              <a:cxn ang="0">
                <a:pos x="2" y="92"/>
              </a:cxn>
              <a:cxn ang="0">
                <a:pos x="89" y="7"/>
              </a:cxn>
              <a:cxn ang="0">
                <a:pos x="91" y="4"/>
              </a:cxn>
              <a:cxn ang="0">
                <a:pos x="99" y="0"/>
              </a:cxn>
              <a:cxn ang="0">
                <a:pos x="104" y="0"/>
              </a:cxn>
              <a:cxn ang="0">
                <a:pos x="112" y="1"/>
              </a:cxn>
              <a:cxn ang="0">
                <a:pos x="118" y="7"/>
              </a:cxn>
              <a:cxn ang="0">
                <a:pos x="202" y="89"/>
              </a:cxn>
              <a:cxn ang="0">
                <a:pos x="206" y="96"/>
              </a:cxn>
              <a:cxn ang="0">
                <a:pos x="208" y="104"/>
              </a:cxn>
              <a:cxn ang="0">
                <a:pos x="208" y="108"/>
              </a:cxn>
              <a:cxn ang="0">
                <a:pos x="202" y="120"/>
              </a:cxn>
              <a:cxn ang="0">
                <a:pos x="193" y="130"/>
              </a:cxn>
              <a:cxn ang="0">
                <a:pos x="185" y="134"/>
              </a:cxn>
              <a:cxn ang="0">
                <a:pos x="176" y="135"/>
              </a:cxn>
              <a:cxn ang="0">
                <a:pos x="172" y="135"/>
              </a:cxn>
              <a:cxn ang="0">
                <a:pos x="164" y="132"/>
              </a:cxn>
              <a:cxn ang="0">
                <a:pos x="133" y="101"/>
              </a:cxn>
              <a:cxn ang="0">
                <a:pos x="133" y="178"/>
              </a:cxn>
              <a:cxn ang="0">
                <a:pos x="132" y="186"/>
              </a:cxn>
              <a:cxn ang="0">
                <a:pos x="126" y="192"/>
              </a:cxn>
              <a:cxn ang="0">
                <a:pos x="116" y="197"/>
              </a:cxn>
              <a:cxn ang="0">
                <a:pos x="112" y="198"/>
              </a:cxn>
              <a:cxn ang="0">
                <a:pos x="85" y="178"/>
              </a:cxn>
              <a:cxn ang="0">
                <a:pos x="86" y="182"/>
              </a:cxn>
              <a:cxn ang="0">
                <a:pos x="91" y="186"/>
              </a:cxn>
              <a:cxn ang="0">
                <a:pos x="112" y="188"/>
              </a:cxn>
              <a:cxn ang="0">
                <a:pos x="116" y="186"/>
              </a:cxn>
              <a:cxn ang="0">
                <a:pos x="121" y="182"/>
              </a:cxn>
              <a:cxn ang="0">
                <a:pos x="122" y="75"/>
              </a:cxn>
              <a:cxn ang="0">
                <a:pos x="170" y="121"/>
              </a:cxn>
              <a:cxn ang="0">
                <a:pos x="176" y="124"/>
              </a:cxn>
              <a:cxn ang="0">
                <a:pos x="185" y="121"/>
              </a:cxn>
              <a:cxn ang="0">
                <a:pos x="194" y="112"/>
              </a:cxn>
              <a:cxn ang="0">
                <a:pos x="197" y="104"/>
              </a:cxn>
              <a:cxn ang="0">
                <a:pos x="197" y="100"/>
              </a:cxn>
              <a:cxn ang="0">
                <a:pos x="112" y="13"/>
              </a:cxn>
              <a:cxn ang="0">
                <a:pos x="108" y="12"/>
              </a:cxn>
              <a:cxn ang="0">
                <a:pos x="99" y="12"/>
              </a:cxn>
              <a:cxn ang="0">
                <a:pos x="13" y="97"/>
              </a:cxn>
              <a:cxn ang="0">
                <a:pos x="10" y="100"/>
              </a:cxn>
              <a:cxn ang="0">
                <a:pos x="10" y="104"/>
              </a:cxn>
              <a:cxn ang="0">
                <a:pos x="13" y="112"/>
              </a:cxn>
              <a:cxn ang="0">
                <a:pos x="23" y="121"/>
              </a:cxn>
              <a:cxn ang="0">
                <a:pos x="31" y="124"/>
              </a:cxn>
              <a:cxn ang="0">
                <a:pos x="37" y="121"/>
              </a:cxn>
            </a:cxnLst>
            <a:rect b="b" l="0" r="r" t="0"/>
            <a:pathLst>
              <a:path h="198" w="208">
                <a:moveTo>
                  <a:pt x="112" y="198"/>
                </a:moveTo>
                <a:lnTo>
                  <a:pt x="95" y="198"/>
                </a:lnTo>
                <a:lnTo>
                  <a:pt x="95" y="198"/>
                </a:lnTo>
                <a:lnTo>
                  <a:pt x="91" y="197"/>
                </a:lnTo>
                <a:lnTo>
                  <a:pt x="87" y="197"/>
                </a:lnTo>
                <a:lnTo>
                  <a:pt x="79" y="192"/>
                </a:lnTo>
                <a:lnTo>
                  <a:pt x="78" y="189"/>
                </a:lnTo>
                <a:lnTo>
                  <a:pt x="75" y="186"/>
                </a:lnTo>
                <a:lnTo>
                  <a:pt x="74" y="182"/>
                </a:lnTo>
                <a:lnTo>
                  <a:pt x="74" y="178"/>
                </a:lnTo>
                <a:lnTo>
                  <a:pt x="74" y="101"/>
                </a:lnTo>
                <a:lnTo>
                  <a:pt x="45" y="130"/>
                </a:lnTo>
                <a:lnTo>
                  <a:pt x="45" y="130"/>
                </a:lnTo>
                <a:lnTo>
                  <a:pt x="43" y="132"/>
                </a:lnTo>
                <a:lnTo>
                  <a:pt x="39" y="134"/>
                </a:lnTo>
                <a:lnTo>
                  <a:pt x="35" y="135"/>
                </a:lnTo>
                <a:lnTo>
                  <a:pt x="31" y="135"/>
                </a:lnTo>
                <a:lnTo>
                  <a:pt x="31" y="135"/>
                </a:lnTo>
                <a:lnTo>
                  <a:pt x="25" y="135"/>
                </a:lnTo>
                <a:lnTo>
                  <a:pt x="21" y="134"/>
                </a:lnTo>
                <a:lnTo>
                  <a:pt x="18" y="132"/>
                </a:lnTo>
                <a:lnTo>
                  <a:pt x="14" y="130"/>
                </a:lnTo>
                <a:lnTo>
                  <a:pt x="5" y="120"/>
                </a:lnTo>
                <a:lnTo>
                  <a:pt x="5" y="120"/>
                </a:lnTo>
                <a:lnTo>
                  <a:pt x="2" y="116"/>
                </a:lnTo>
                <a:lnTo>
                  <a:pt x="1" y="112"/>
                </a:lnTo>
                <a:lnTo>
                  <a:pt x="0" y="108"/>
                </a:lnTo>
                <a:lnTo>
                  <a:pt x="0" y="104"/>
                </a:lnTo>
                <a:lnTo>
                  <a:pt x="0" y="104"/>
                </a:lnTo>
                <a:lnTo>
                  <a:pt x="0" y="100"/>
                </a:lnTo>
                <a:lnTo>
                  <a:pt x="1" y="96"/>
                </a:lnTo>
                <a:lnTo>
                  <a:pt x="2" y="92"/>
                </a:lnTo>
                <a:lnTo>
                  <a:pt x="5" y="89"/>
                </a:lnTo>
                <a:lnTo>
                  <a:pt x="89" y="7"/>
                </a:lnTo>
                <a:lnTo>
                  <a:pt x="89" y="7"/>
                </a:lnTo>
                <a:lnTo>
                  <a:pt x="91" y="4"/>
                </a:lnTo>
                <a:lnTo>
                  <a:pt x="95" y="1"/>
                </a:lnTo>
                <a:lnTo>
                  <a:pt x="99" y="0"/>
                </a:lnTo>
                <a:lnTo>
                  <a:pt x="104" y="0"/>
                </a:lnTo>
                <a:lnTo>
                  <a:pt x="104" y="0"/>
                </a:lnTo>
                <a:lnTo>
                  <a:pt x="108" y="0"/>
                </a:lnTo>
                <a:lnTo>
                  <a:pt x="112" y="1"/>
                </a:lnTo>
                <a:lnTo>
                  <a:pt x="116" y="4"/>
                </a:lnTo>
                <a:lnTo>
                  <a:pt x="118" y="7"/>
                </a:lnTo>
                <a:lnTo>
                  <a:pt x="202" y="89"/>
                </a:lnTo>
                <a:lnTo>
                  <a:pt x="202" y="89"/>
                </a:lnTo>
                <a:lnTo>
                  <a:pt x="205" y="92"/>
                </a:lnTo>
                <a:lnTo>
                  <a:pt x="206" y="96"/>
                </a:lnTo>
                <a:lnTo>
                  <a:pt x="208" y="100"/>
                </a:lnTo>
                <a:lnTo>
                  <a:pt x="208" y="104"/>
                </a:lnTo>
                <a:lnTo>
                  <a:pt x="208" y="104"/>
                </a:lnTo>
                <a:lnTo>
                  <a:pt x="208" y="108"/>
                </a:lnTo>
                <a:lnTo>
                  <a:pt x="206" y="112"/>
                </a:lnTo>
                <a:lnTo>
                  <a:pt x="202" y="120"/>
                </a:lnTo>
                <a:lnTo>
                  <a:pt x="193" y="130"/>
                </a:lnTo>
                <a:lnTo>
                  <a:pt x="193" y="130"/>
                </a:lnTo>
                <a:lnTo>
                  <a:pt x="189" y="132"/>
                </a:lnTo>
                <a:lnTo>
                  <a:pt x="185" y="134"/>
                </a:lnTo>
                <a:lnTo>
                  <a:pt x="181" y="135"/>
                </a:lnTo>
                <a:lnTo>
                  <a:pt x="176" y="135"/>
                </a:lnTo>
                <a:lnTo>
                  <a:pt x="176" y="135"/>
                </a:lnTo>
                <a:lnTo>
                  <a:pt x="172" y="135"/>
                </a:lnTo>
                <a:lnTo>
                  <a:pt x="168" y="134"/>
                </a:lnTo>
                <a:lnTo>
                  <a:pt x="164" y="132"/>
                </a:lnTo>
                <a:lnTo>
                  <a:pt x="162" y="130"/>
                </a:lnTo>
                <a:lnTo>
                  <a:pt x="133" y="101"/>
                </a:lnTo>
                <a:lnTo>
                  <a:pt x="133" y="178"/>
                </a:lnTo>
                <a:lnTo>
                  <a:pt x="133" y="178"/>
                </a:lnTo>
                <a:lnTo>
                  <a:pt x="133" y="182"/>
                </a:lnTo>
                <a:lnTo>
                  <a:pt x="132" y="186"/>
                </a:lnTo>
                <a:lnTo>
                  <a:pt x="129" y="189"/>
                </a:lnTo>
                <a:lnTo>
                  <a:pt x="126" y="192"/>
                </a:lnTo>
                <a:lnTo>
                  <a:pt x="120" y="197"/>
                </a:lnTo>
                <a:lnTo>
                  <a:pt x="116" y="197"/>
                </a:lnTo>
                <a:lnTo>
                  <a:pt x="112" y="198"/>
                </a:lnTo>
                <a:lnTo>
                  <a:pt x="112" y="198"/>
                </a:lnTo>
                <a:close/>
                <a:moveTo>
                  <a:pt x="85" y="75"/>
                </a:moveTo>
                <a:lnTo>
                  <a:pt x="85" y="178"/>
                </a:lnTo>
                <a:lnTo>
                  <a:pt x="85" y="178"/>
                </a:lnTo>
                <a:lnTo>
                  <a:pt x="86" y="182"/>
                </a:lnTo>
                <a:lnTo>
                  <a:pt x="87" y="185"/>
                </a:lnTo>
                <a:lnTo>
                  <a:pt x="91" y="186"/>
                </a:lnTo>
                <a:lnTo>
                  <a:pt x="95" y="188"/>
                </a:lnTo>
                <a:lnTo>
                  <a:pt x="112" y="188"/>
                </a:lnTo>
                <a:lnTo>
                  <a:pt x="112" y="188"/>
                </a:lnTo>
                <a:lnTo>
                  <a:pt x="116" y="186"/>
                </a:lnTo>
                <a:lnTo>
                  <a:pt x="120" y="185"/>
                </a:lnTo>
                <a:lnTo>
                  <a:pt x="121" y="182"/>
                </a:lnTo>
                <a:lnTo>
                  <a:pt x="122" y="178"/>
                </a:lnTo>
                <a:lnTo>
                  <a:pt x="122" y="75"/>
                </a:lnTo>
                <a:lnTo>
                  <a:pt x="170" y="121"/>
                </a:lnTo>
                <a:lnTo>
                  <a:pt x="170" y="121"/>
                </a:lnTo>
                <a:lnTo>
                  <a:pt x="172" y="124"/>
                </a:lnTo>
                <a:lnTo>
                  <a:pt x="176" y="124"/>
                </a:lnTo>
                <a:lnTo>
                  <a:pt x="181" y="124"/>
                </a:lnTo>
                <a:lnTo>
                  <a:pt x="185" y="121"/>
                </a:lnTo>
                <a:lnTo>
                  <a:pt x="194" y="112"/>
                </a:lnTo>
                <a:lnTo>
                  <a:pt x="194" y="112"/>
                </a:lnTo>
                <a:lnTo>
                  <a:pt x="197" y="108"/>
                </a:lnTo>
                <a:lnTo>
                  <a:pt x="197" y="104"/>
                </a:lnTo>
                <a:lnTo>
                  <a:pt x="197" y="104"/>
                </a:lnTo>
                <a:lnTo>
                  <a:pt x="197" y="100"/>
                </a:lnTo>
                <a:lnTo>
                  <a:pt x="194" y="97"/>
                </a:lnTo>
                <a:lnTo>
                  <a:pt x="112" y="13"/>
                </a:lnTo>
                <a:lnTo>
                  <a:pt x="112" y="13"/>
                </a:lnTo>
                <a:lnTo>
                  <a:pt x="108" y="12"/>
                </a:lnTo>
                <a:lnTo>
                  <a:pt x="104" y="11"/>
                </a:lnTo>
                <a:lnTo>
                  <a:pt x="99" y="12"/>
                </a:lnTo>
                <a:lnTo>
                  <a:pt x="95" y="13"/>
                </a:lnTo>
                <a:lnTo>
                  <a:pt x="13" y="97"/>
                </a:lnTo>
                <a:lnTo>
                  <a:pt x="13" y="97"/>
                </a:lnTo>
                <a:lnTo>
                  <a:pt x="10" y="100"/>
                </a:lnTo>
                <a:lnTo>
                  <a:pt x="10" y="104"/>
                </a:lnTo>
                <a:lnTo>
                  <a:pt x="10" y="104"/>
                </a:lnTo>
                <a:lnTo>
                  <a:pt x="10" y="108"/>
                </a:lnTo>
                <a:lnTo>
                  <a:pt x="13" y="112"/>
                </a:lnTo>
                <a:lnTo>
                  <a:pt x="23" y="121"/>
                </a:lnTo>
                <a:lnTo>
                  <a:pt x="23" y="121"/>
                </a:lnTo>
                <a:lnTo>
                  <a:pt x="27" y="124"/>
                </a:lnTo>
                <a:lnTo>
                  <a:pt x="31" y="124"/>
                </a:lnTo>
                <a:lnTo>
                  <a:pt x="35" y="124"/>
                </a:lnTo>
                <a:lnTo>
                  <a:pt x="37" y="121"/>
                </a:lnTo>
                <a:lnTo>
                  <a:pt x="85" y="7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2" name="Freeform 69"/>
          <p:cNvSpPr>
            <a:spLocks noEditPoints="1"/>
          </p:cNvSpPr>
          <p:nvPr/>
        </p:nvSpPr>
        <p:spPr bwMode="auto">
          <a:xfrm>
            <a:off x="10160334" y="3384057"/>
            <a:ext cx="324151" cy="307971"/>
          </a:xfrm>
          <a:custGeom>
            <a:cxnLst>
              <a:cxn ang="0">
                <a:pos x="104" y="200"/>
              </a:cxn>
              <a:cxn ang="0">
                <a:pos x="96" y="197"/>
              </a:cxn>
              <a:cxn ang="0">
                <a:pos x="90" y="193"/>
              </a:cxn>
              <a:cxn ang="0">
                <a:pos x="6" y="111"/>
              </a:cxn>
              <a:cxn ang="0">
                <a:pos x="2" y="102"/>
              </a:cxn>
              <a:cxn ang="0">
                <a:pos x="0" y="94"/>
              </a:cxn>
              <a:cxn ang="0">
                <a:pos x="0" y="90"/>
              </a:cxn>
              <a:cxn ang="0">
                <a:pos x="3" y="82"/>
              </a:cxn>
              <a:cxn ang="0">
                <a:pos x="15" y="70"/>
              </a:cxn>
              <a:cxn ang="0">
                <a:pos x="19" y="67"/>
              </a:cxn>
              <a:cxn ang="0">
                <a:pos x="27" y="63"/>
              </a:cxn>
              <a:cxn ang="0">
                <a:pos x="32" y="63"/>
              </a:cxn>
              <a:cxn ang="0">
                <a:pos x="40" y="65"/>
              </a:cxn>
              <a:cxn ang="0">
                <a:pos x="46" y="70"/>
              </a:cxn>
              <a:cxn ang="0">
                <a:pos x="75" y="21"/>
              </a:cxn>
              <a:cxn ang="0">
                <a:pos x="75" y="17"/>
              </a:cxn>
              <a:cxn ang="0">
                <a:pos x="79" y="9"/>
              </a:cxn>
              <a:cxn ang="0">
                <a:pos x="84" y="4"/>
              </a:cxn>
              <a:cxn ang="0">
                <a:pos x="92" y="0"/>
              </a:cxn>
              <a:cxn ang="0">
                <a:pos x="113" y="0"/>
              </a:cxn>
              <a:cxn ang="0">
                <a:pos x="117" y="0"/>
              </a:cxn>
              <a:cxn ang="0">
                <a:pos x="125" y="4"/>
              </a:cxn>
              <a:cxn ang="0">
                <a:pos x="130" y="9"/>
              </a:cxn>
              <a:cxn ang="0">
                <a:pos x="134" y="17"/>
              </a:cxn>
              <a:cxn ang="0">
                <a:pos x="134" y="98"/>
              </a:cxn>
              <a:cxn ang="0">
                <a:pos x="162" y="70"/>
              </a:cxn>
              <a:cxn ang="0">
                <a:pos x="169" y="65"/>
              </a:cxn>
              <a:cxn ang="0">
                <a:pos x="177" y="63"/>
              </a:cxn>
              <a:cxn ang="0">
                <a:pos x="181" y="63"/>
              </a:cxn>
              <a:cxn ang="0">
                <a:pos x="194" y="70"/>
              </a:cxn>
              <a:cxn ang="0">
                <a:pos x="203" y="79"/>
              </a:cxn>
              <a:cxn ang="0">
                <a:pos x="207" y="86"/>
              </a:cxn>
              <a:cxn ang="0">
                <a:pos x="208" y="94"/>
              </a:cxn>
              <a:cxn ang="0">
                <a:pos x="208" y="98"/>
              </a:cxn>
              <a:cxn ang="0">
                <a:pos x="206" y="106"/>
              </a:cxn>
              <a:cxn ang="0">
                <a:pos x="119" y="193"/>
              </a:cxn>
              <a:cxn ang="0">
                <a:pos x="117" y="196"/>
              </a:cxn>
              <a:cxn ang="0">
                <a:pos x="108" y="198"/>
              </a:cxn>
              <a:cxn ang="0">
                <a:pos x="104" y="200"/>
              </a:cxn>
              <a:cxn ang="0">
                <a:pos x="32" y="74"/>
              </a:cxn>
              <a:cxn ang="0">
                <a:pos x="23" y="77"/>
              </a:cxn>
              <a:cxn ang="0">
                <a:pos x="14" y="86"/>
              </a:cxn>
              <a:cxn ang="0">
                <a:pos x="11" y="94"/>
              </a:cxn>
              <a:cxn ang="0">
                <a:pos x="11" y="98"/>
              </a:cxn>
              <a:cxn ang="0">
                <a:pos x="96" y="185"/>
              </a:cxn>
              <a:cxn ang="0">
                <a:pos x="100" y="187"/>
              </a:cxn>
              <a:cxn ang="0">
                <a:pos x="108" y="187"/>
              </a:cxn>
              <a:cxn ang="0">
                <a:pos x="195" y="102"/>
              </a:cxn>
              <a:cxn ang="0">
                <a:pos x="198" y="98"/>
              </a:cxn>
              <a:cxn ang="0">
                <a:pos x="198" y="94"/>
              </a:cxn>
              <a:cxn ang="0">
                <a:pos x="195" y="86"/>
              </a:cxn>
              <a:cxn ang="0">
                <a:pos x="185" y="77"/>
              </a:cxn>
              <a:cxn ang="0">
                <a:pos x="177" y="74"/>
              </a:cxn>
              <a:cxn ang="0">
                <a:pos x="171" y="77"/>
              </a:cxn>
              <a:cxn ang="0">
                <a:pos x="123" y="21"/>
              </a:cxn>
              <a:cxn ang="0">
                <a:pos x="122" y="17"/>
              </a:cxn>
              <a:cxn ang="0">
                <a:pos x="117" y="11"/>
              </a:cxn>
              <a:cxn ang="0">
                <a:pos x="96" y="11"/>
              </a:cxn>
              <a:cxn ang="0">
                <a:pos x="92" y="11"/>
              </a:cxn>
              <a:cxn ang="0">
                <a:pos x="87" y="17"/>
              </a:cxn>
              <a:cxn ang="0">
                <a:pos x="86" y="124"/>
              </a:cxn>
              <a:cxn ang="0">
                <a:pos x="38" y="77"/>
              </a:cxn>
              <a:cxn ang="0">
                <a:pos x="32" y="74"/>
              </a:cxn>
            </a:cxnLst>
            <a:rect b="b" l="0" r="r" t="0"/>
            <a:pathLst>
              <a:path h="200" w="208">
                <a:moveTo>
                  <a:pt x="104" y="200"/>
                </a:moveTo>
                <a:lnTo>
                  <a:pt x="104" y="200"/>
                </a:lnTo>
                <a:lnTo>
                  <a:pt x="100" y="198"/>
                </a:lnTo>
                <a:lnTo>
                  <a:pt x="96" y="197"/>
                </a:lnTo>
                <a:lnTo>
                  <a:pt x="92" y="196"/>
                </a:lnTo>
                <a:lnTo>
                  <a:pt x="90" y="193"/>
                </a:lnTo>
                <a:lnTo>
                  <a:pt x="6" y="111"/>
                </a:lnTo>
                <a:lnTo>
                  <a:pt x="6" y="111"/>
                </a:lnTo>
                <a:lnTo>
                  <a:pt x="3" y="106"/>
                </a:lnTo>
                <a:lnTo>
                  <a:pt x="2" y="102"/>
                </a:lnTo>
                <a:lnTo>
                  <a:pt x="0" y="98"/>
                </a:lnTo>
                <a:lnTo>
                  <a:pt x="0" y="94"/>
                </a:lnTo>
                <a:lnTo>
                  <a:pt x="0" y="94"/>
                </a:lnTo>
                <a:lnTo>
                  <a:pt x="0" y="90"/>
                </a:lnTo>
                <a:lnTo>
                  <a:pt x="2" y="86"/>
                </a:lnTo>
                <a:lnTo>
                  <a:pt x="3" y="82"/>
                </a:lnTo>
                <a:lnTo>
                  <a:pt x="6" y="79"/>
                </a:lnTo>
                <a:lnTo>
                  <a:pt x="15" y="70"/>
                </a:lnTo>
                <a:lnTo>
                  <a:pt x="15" y="70"/>
                </a:lnTo>
                <a:lnTo>
                  <a:pt x="19" y="67"/>
                </a:lnTo>
                <a:lnTo>
                  <a:pt x="23" y="65"/>
                </a:lnTo>
                <a:lnTo>
                  <a:pt x="27" y="63"/>
                </a:lnTo>
                <a:lnTo>
                  <a:pt x="32" y="63"/>
                </a:lnTo>
                <a:lnTo>
                  <a:pt x="32" y="63"/>
                </a:lnTo>
                <a:lnTo>
                  <a:pt x="36" y="63"/>
                </a:lnTo>
                <a:lnTo>
                  <a:pt x="40" y="65"/>
                </a:lnTo>
                <a:lnTo>
                  <a:pt x="44" y="67"/>
                </a:lnTo>
                <a:lnTo>
                  <a:pt x="46" y="70"/>
                </a:lnTo>
                <a:lnTo>
                  <a:pt x="75" y="98"/>
                </a:lnTo>
                <a:lnTo>
                  <a:pt x="75" y="21"/>
                </a:lnTo>
                <a:lnTo>
                  <a:pt x="75" y="21"/>
                </a:lnTo>
                <a:lnTo>
                  <a:pt x="75" y="17"/>
                </a:lnTo>
                <a:lnTo>
                  <a:pt x="76" y="13"/>
                </a:lnTo>
                <a:lnTo>
                  <a:pt x="79" y="9"/>
                </a:lnTo>
                <a:lnTo>
                  <a:pt x="81" y="7"/>
                </a:lnTo>
                <a:lnTo>
                  <a:pt x="84" y="4"/>
                </a:lnTo>
                <a:lnTo>
                  <a:pt x="88" y="1"/>
                </a:lnTo>
                <a:lnTo>
                  <a:pt x="92" y="0"/>
                </a:lnTo>
                <a:lnTo>
                  <a:pt x="96" y="0"/>
                </a:lnTo>
                <a:lnTo>
                  <a:pt x="113" y="0"/>
                </a:lnTo>
                <a:lnTo>
                  <a:pt x="113" y="0"/>
                </a:lnTo>
                <a:lnTo>
                  <a:pt x="117" y="0"/>
                </a:lnTo>
                <a:lnTo>
                  <a:pt x="121" y="1"/>
                </a:lnTo>
                <a:lnTo>
                  <a:pt x="125" y="4"/>
                </a:lnTo>
                <a:lnTo>
                  <a:pt x="127" y="7"/>
                </a:lnTo>
                <a:lnTo>
                  <a:pt x="130" y="9"/>
                </a:lnTo>
                <a:lnTo>
                  <a:pt x="133" y="13"/>
                </a:lnTo>
                <a:lnTo>
                  <a:pt x="134" y="17"/>
                </a:lnTo>
                <a:lnTo>
                  <a:pt x="134" y="21"/>
                </a:lnTo>
                <a:lnTo>
                  <a:pt x="134" y="98"/>
                </a:lnTo>
                <a:lnTo>
                  <a:pt x="162" y="70"/>
                </a:lnTo>
                <a:lnTo>
                  <a:pt x="162" y="70"/>
                </a:lnTo>
                <a:lnTo>
                  <a:pt x="165" y="67"/>
                </a:lnTo>
                <a:lnTo>
                  <a:pt x="169" y="65"/>
                </a:lnTo>
                <a:lnTo>
                  <a:pt x="173" y="63"/>
                </a:lnTo>
                <a:lnTo>
                  <a:pt x="177" y="63"/>
                </a:lnTo>
                <a:lnTo>
                  <a:pt x="177" y="63"/>
                </a:lnTo>
                <a:lnTo>
                  <a:pt x="181" y="63"/>
                </a:lnTo>
                <a:lnTo>
                  <a:pt x="185" y="65"/>
                </a:lnTo>
                <a:lnTo>
                  <a:pt x="194" y="70"/>
                </a:lnTo>
                <a:lnTo>
                  <a:pt x="203" y="79"/>
                </a:lnTo>
                <a:lnTo>
                  <a:pt x="203" y="79"/>
                </a:lnTo>
                <a:lnTo>
                  <a:pt x="206" y="82"/>
                </a:lnTo>
                <a:lnTo>
                  <a:pt x="207" y="86"/>
                </a:lnTo>
                <a:lnTo>
                  <a:pt x="208" y="90"/>
                </a:lnTo>
                <a:lnTo>
                  <a:pt x="208" y="94"/>
                </a:lnTo>
                <a:lnTo>
                  <a:pt x="208" y="94"/>
                </a:lnTo>
                <a:lnTo>
                  <a:pt x="208" y="98"/>
                </a:lnTo>
                <a:lnTo>
                  <a:pt x="207" y="102"/>
                </a:lnTo>
                <a:lnTo>
                  <a:pt x="206" y="106"/>
                </a:lnTo>
                <a:lnTo>
                  <a:pt x="203" y="111"/>
                </a:lnTo>
                <a:lnTo>
                  <a:pt x="119" y="193"/>
                </a:lnTo>
                <a:lnTo>
                  <a:pt x="119" y="193"/>
                </a:lnTo>
                <a:lnTo>
                  <a:pt x="117" y="196"/>
                </a:lnTo>
                <a:lnTo>
                  <a:pt x="113" y="197"/>
                </a:lnTo>
                <a:lnTo>
                  <a:pt x="108" y="198"/>
                </a:lnTo>
                <a:lnTo>
                  <a:pt x="104" y="200"/>
                </a:lnTo>
                <a:lnTo>
                  <a:pt x="104" y="200"/>
                </a:lnTo>
                <a:close/>
                <a:moveTo>
                  <a:pt x="32" y="74"/>
                </a:moveTo>
                <a:lnTo>
                  <a:pt x="32" y="74"/>
                </a:lnTo>
                <a:lnTo>
                  <a:pt x="27" y="75"/>
                </a:lnTo>
                <a:lnTo>
                  <a:pt x="23" y="77"/>
                </a:lnTo>
                <a:lnTo>
                  <a:pt x="14" y="86"/>
                </a:lnTo>
                <a:lnTo>
                  <a:pt x="14" y="86"/>
                </a:lnTo>
                <a:lnTo>
                  <a:pt x="11" y="90"/>
                </a:lnTo>
                <a:lnTo>
                  <a:pt x="11" y="94"/>
                </a:lnTo>
                <a:lnTo>
                  <a:pt x="11" y="94"/>
                </a:lnTo>
                <a:lnTo>
                  <a:pt x="11" y="98"/>
                </a:lnTo>
                <a:lnTo>
                  <a:pt x="14" y="102"/>
                </a:lnTo>
                <a:lnTo>
                  <a:pt x="96" y="185"/>
                </a:lnTo>
                <a:lnTo>
                  <a:pt x="96" y="185"/>
                </a:lnTo>
                <a:lnTo>
                  <a:pt x="100" y="187"/>
                </a:lnTo>
                <a:lnTo>
                  <a:pt x="104" y="189"/>
                </a:lnTo>
                <a:lnTo>
                  <a:pt x="108" y="187"/>
                </a:lnTo>
                <a:lnTo>
                  <a:pt x="113" y="185"/>
                </a:lnTo>
                <a:lnTo>
                  <a:pt x="195" y="102"/>
                </a:lnTo>
                <a:lnTo>
                  <a:pt x="195" y="102"/>
                </a:lnTo>
                <a:lnTo>
                  <a:pt x="198" y="98"/>
                </a:lnTo>
                <a:lnTo>
                  <a:pt x="198" y="94"/>
                </a:lnTo>
                <a:lnTo>
                  <a:pt x="198" y="94"/>
                </a:lnTo>
                <a:lnTo>
                  <a:pt x="198" y="90"/>
                </a:lnTo>
                <a:lnTo>
                  <a:pt x="195" y="86"/>
                </a:lnTo>
                <a:lnTo>
                  <a:pt x="185" y="77"/>
                </a:lnTo>
                <a:lnTo>
                  <a:pt x="185" y="77"/>
                </a:lnTo>
                <a:lnTo>
                  <a:pt x="181" y="75"/>
                </a:lnTo>
                <a:lnTo>
                  <a:pt x="177" y="74"/>
                </a:lnTo>
                <a:lnTo>
                  <a:pt x="173" y="75"/>
                </a:lnTo>
                <a:lnTo>
                  <a:pt x="171" y="77"/>
                </a:lnTo>
                <a:lnTo>
                  <a:pt x="123" y="124"/>
                </a:lnTo>
                <a:lnTo>
                  <a:pt x="123" y="21"/>
                </a:lnTo>
                <a:lnTo>
                  <a:pt x="123" y="21"/>
                </a:lnTo>
                <a:lnTo>
                  <a:pt x="122" y="17"/>
                </a:lnTo>
                <a:lnTo>
                  <a:pt x="121" y="13"/>
                </a:lnTo>
                <a:lnTo>
                  <a:pt x="117" y="11"/>
                </a:lnTo>
                <a:lnTo>
                  <a:pt x="113" y="11"/>
                </a:lnTo>
                <a:lnTo>
                  <a:pt x="96" y="11"/>
                </a:lnTo>
                <a:lnTo>
                  <a:pt x="96" y="11"/>
                </a:lnTo>
                <a:lnTo>
                  <a:pt x="92" y="11"/>
                </a:lnTo>
                <a:lnTo>
                  <a:pt x="88" y="13"/>
                </a:lnTo>
                <a:lnTo>
                  <a:pt x="87" y="17"/>
                </a:lnTo>
                <a:lnTo>
                  <a:pt x="86" y="21"/>
                </a:lnTo>
                <a:lnTo>
                  <a:pt x="86" y="124"/>
                </a:lnTo>
                <a:lnTo>
                  <a:pt x="38" y="77"/>
                </a:lnTo>
                <a:lnTo>
                  <a:pt x="38" y="77"/>
                </a:lnTo>
                <a:lnTo>
                  <a:pt x="36" y="75"/>
                </a:lnTo>
                <a:lnTo>
                  <a:pt x="32" y="74"/>
                </a:lnTo>
                <a:lnTo>
                  <a:pt x="32" y="7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3" name="Freeform 70"/>
          <p:cNvSpPr>
            <a:spLocks noEditPoints="1"/>
          </p:cNvSpPr>
          <p:nvPr/>
        </p:nvSpPr>
        <p:spPr bwMode="auto">
          <a:xfrm>
            <a:off x="10958962" y="1775266"/>
            <a:ext cx="375825" cy="330951"/>
          </a:xfrm>
          <a:custGeom>
            <a:cxnLst>
              <a:cxn ang="0">
                <a:pos x="25" y="213"/>
              </a:cxn>
              <a:cxn ang="0">
                <a:pos x="21" y="210"/>
              </a:cxn>
              <a:cxn ang="0">
                <a:pos x="16" y="199"/>
              </a:cxn>
              <a:cxn ang="0">
                <a:pos x="4" y="166"/>
              </a:cxn>
              <a:cxn ang="0">
                <a:pos x="0" y="140"/>
              </a:cxn>
              <a:cxn ang="0">
                <a:pos x="3" y="105"/>
              </a:cxn>
              <a:cxn ang="0">
                <a:pos x="13" y="82"/>
              </a:cxn>
              <a:cxn ang="0">
                <a:pos x="46" y="54"/>
              </a:cxn>
              <a:cxn ang="0">
                <a:pos x="100" y="41"/>
              </a:cxn>
              <a:cxn ang="0">
                <a:pos x="146" y="13"/>
              </a:cxn>
              <a:cxn ang="0">
                <a:pos x="150" y="4"/>
              </a:cxn>
              <a:cxn ang="0">
                <a:pos x="159" y="0"/>
              </a:cxn>
              <a:cxn ang="0">
                <a:pos x="235" y="68"/>
              </a:cxn>
              <a:cxn ang="0">
                <a:pos x="239" y="78"/>
              </a:cxn>
              <a:cxn ang="0">
                <a:pos x="235" y="87"/>
              </a:cxn>
              <a:cxn ang="0">
                <a:pos x="165" y="156"/>
              </a:cxn>
              <a:cxn ang="0">
                <a:pos x="154" y="156"/>
              </a:cxn>
              <a:cxn ang="0">
                <a:pos x="146" y="144"/>
              </a:cxn>
              <a:cxn ang="0">
                <a:pos x="123" y="116"/>
              </a:cxn>
              <a:cxn ang="0">
                <a:pos x="71" y="122"/>
              </a:cxn>
              <a:cxn ang="0">
                <a:pos x="54" y="132"/>
              </a:cxn>
              <a:cxn ang="0">
                <a:pos x="43" y="148"/>
              </a:cxn>
              <a:cxn ang="0">
                <a:pos x="38" y="182"/>
              </a:cxn>
              <a:cxn ang="0">
                <a:pos x="38" y="198"/>
              </a:cxn>
              <a:cxn ang="0">
                <a:pos x="39" y="205"/>
              </a:cxn>
              <a:cxn ang="0">
                <a:pos x="36" y="212"/>
              </a:cxn>
              <a:cxn ang="0">
                <a:pos x="30" y="214"/>
              </a:cxn>
              <a:cxn ang="0">
                <a:pos x="102" y="52"/>
              </a:cxn>
              <a:cxn ang="0">
                <a:pos x="52" y="63"/>
              </a:cxn>
              <a:cxn ang="0">
                <a:pos x="23" y="87"/>
              </a:cxn>
              <a:cxn ang="0">
                <a:pos x="13" y="108"/>
              </a:cxn>
              <a:cxn ang="0">
                <a:pos x="11" y="140"/>
              </a:cxn>
              <a:cxn ang="0">
                <a:pos x="13" y="163"/>
              </a:cxn>
              <a:cxn ang="0">
                <a:pos x="25" y="194"/>
              </a:cxn>
              <a:cxn ang="0">
                <a:pos x="27" y="198"/>
              </a:cxn>
              <a:cxn ang="0">
                <a:pos x="27" y="182"/>
              </a:cxn>
              <a:cxn ang="0">
                <a:pos x="31" y="148"/>
              </a:cxn>
              <a:cxn ang="0">
                <a:pos x="44" y="126"/>
              </a:cxn>
              <a:cxn ang="0">
                <a:pos x="65" y="114"/>
              </a:cxn>
              <a:cxn ang="0">
                <a:pos x="105" y="106"/>
              </a:cxn>
              <a:cxn ang="0">
                <a:pos x="156" y="144"/>
              </a:cxn>
              <a:cxn ang="0">
                <a:pos x="158" y="145"/>
              </a:cxn>
              <a:cxn ang="0">
                <a:pos x="227" y="81"/>
              </a:cxn>
              <a:cxn ang="0">
                <a:pos x="228" y="78"/>
              </a:cxn>
              <a:cxn ang="0">
                <a:pos x="162" y="12"/>
              </a:cxn>
              <a:cxn ang="0">
                <a:pos x="158" y="12"/>
              </a:cxn>
              <a:cxn ang="0">
                <a:pos x="123" y="51"/>
              </a:cxn>
            </a:cxnLst>
            <a:rect b="b" l="0" r="r" t="0"/>
            <a:pathLst>
              <a:path h="214" w="239">
                <a:moveTo>
                  <a:pt x="30" y="214"/>
                </a:moveTo>
                <a:lnTo>
                  <a:pt x="30" y="214"/>
                </a:lnTo>
                <a:lnTo>
                  <a:pt x="25" y="213"/>
                </a:lnTo>
                <a:lnTo>
                  <a:pt x="24" y="212"/>
                </a:lnTo>
                <a:lnTo>
                  <a:pt x="21" y="210"/>
                </a:lnTo>
                <a:lnTo>
                  <a:pt x="21" y="210"/>
                </a:lnTo>
                <a:lnTo>
                  <a:pt x="17" y="202"/>
                </a:lnTo>
                <a:lnTo>
                  <a:pt x="17" y="202"/>
                </a:lnTo>
                <a:lnTo>
                  <a:pt x="16" y="199"/>
                </a:lnTo>
                <a:lnTo>
                  <a:pt x="16" y="199"/>
                </a:lnTo>
                <a:lnTo>
                  <a:pt x="8" y="182"/>
                </a:lnTo>
                <a:lnTo>
                  <a:pt x="4" y="166"/>
                </a:lnTo>
                <a:lnTo>
                  <a:pt x="0" y="151"/>
                </a:lnTo>
                <a:lnTo>
                  <a:pt x="0" y="140"/>
                </a:lnTo>
                <a:lnTo>
                  <a:pt x="0" y="140"/>
                </a:lnTo>
                <a:lnTo>
                  <a:pt x="0" y="126"/>
                </a:lnTo>
                <a:lnTo>
                  <a:pt x="1" y="114"/>
                </a:lnTo>
                <a:lnTo>
                  <a:pt x="3" y="105"/>
                </a:lnTo>
                <a:lnTo>
                  <a:pt x="7" y="95"/>
                </a:lnTo>
                <a:lnTo>
                  <a:pt x="7" y="95"/>
                </a:lnTo>
                <a:lnTo>
                  <a:pt x="13" y="82"/>
                </a:lnTo>
                <a:lnTo>
                  <a:pt x="21" y="71"/>
                </a:lnTo>
                <a:lnTo>
                  <a:pt x="34" y="62"/>
                </a:lnTo>
                <a:lnTo>
                  <a:pt x="46" y="54"/>
                </a:lnTo>
                <a:lnTo>
                  <a:pt x="62" y="48"/>
                </a:lnTo>
                <a:lnTo>
                  <a:pt x="79" y="44"/>
                </a:lnTo>
                <a:lnTo>
                  <a:pt x="100" y="41"/>
                </a:lnTo>
                <a:lnTo>
                  <a:pt x="123" y="40"/>
                </a:lnTo>
                <a:lnTo>
                  <a:pt x="146" y="40"/>
                </a:lnTo>
                <a:lnTo>
                  <a:pt x="146" y="13"/>
                </a:lnTo>
                <a:lnTo>
                  <a:pt x="146" y="13"/>
                </a:lnTo>
                <a:lnTo>
                  <a:pt x="147" y="8"/>
                </a:lnTo>
                <a:lnTo>
                  <a:pt x="150" y="4"/>
                </a:lnTo>
                <a:lnTo>
                  <a:pt x="154" y="1"/>
                </a:lnTo>
                <a:lnTo>
                  <a:pt x="159" y="0"/>
                </a:lnTo>
                <a:lnTo>
                  <a:pt x="159" y="0"/>
                </a:lnTo>
                <a:lnTo>
                  <a:pt x="165" y="1"/>
                </a:lnTo>
                <a:lnTo>
                  <a:pt x="169" y="4"/>
                </a:lnTo>
                <a:lnTo>
                  <a:pt x="235" y="68"/>
                </a:lnTo>
                <a:lnTo>
                  <a:pt x="235" y="68"/>
                </a:lnTo>
                <a:lnTo>
                  <a:pt x="237" y="72"/>
                </a:lnTo>
                <a:lnTo>
                  <a:pt x="239" y="78"/>
                </a:lnTo>
                <a:lnTo>
                  <a:pt x="239" y="78"/>
                </a:lnTo>
                <a:lnTo>
                  <a:pt x="237" y="83"/>
                </a:lnTo>
                <a:lnTo>
                  <a:pt x="235" y="87"/>
                </a:lnTo>
                <a:lnTo>
                  <a:pt x="169" y="153"/>
                </a:lnTo>
                <a:lnTo>
                  <a:pt x="169" y="153"/>
                </a:lnTo>
                <a:lnTo>
                  <a:pt x="165" y="156"/>
                </a:lnTo>
                <a:lnTo>
                  <a:pt x="159" y="158"/>
                </a:lnTo>
                <a:lnTo>
                  <a:pt x="159" y="158"/>
                </a:lnTo>
                <a:lnTo>
                  <a:pt x="154" y="156"/>
                </a:lnTo>
                <a:lnTo>
                  <a:pt x="150" y="153"/>
                </a:lnTo>
                <a:lnTo>
                  <a:pt x="147" y="148"/>
                </a:lnTo>
                <a:lnTo>
                  <a:pt x="146" y="144"/>
                </a:lnTo>
                <a:lnTo>
                  <a:pt x="146" y="116"/>
                </a:lnTo>
                <a:lnTo>
                  <a:pt x="123" y="116"/>
                </a:lnTo>
                <a:lnTo>
                  <a:pt x="123" y="116"/>
                </a:lnTo>
                <a:lnTo>
                  <a:pt x="104" y="117"/>
                </a:lnTo>
                <a:lnTo>
                  <a:pt x="86" y="118"/>
                </a:lnTo>
                <a:lnTo>
                  <a:pt x="71" y="122"/>
                </a:lnTo>
                <a:lnTo>
                  <a:pt x="65" y="125"/>
                </a:lnTo>
                <a:lnTo>
                  <a:pt x="59" y="128"/>
                </a:lnTo>
                <a:lnTo>
                  <a:pt x="54" y="132"/>
                </a:lnTo>
                <a:lnTo>
                  <a:pt x="50" y="137"/>
                </a:lnTo>
                <a:lnTo>
                  <a:pt x="46" y="143"/>
                </a:lnTo>
                <a:lnTo>
                  <a:pt x="43" y="148"/>
                </a:lnTo>
                <a:lnTo>
                  <a:pt x="40" y="155"/>
                </a:lnTo>
                <a:lnTo>
                  <a:pt x="39" y="163"/>
                </a:lnTo>
                <a:lnTo>
                  <a:pt x="38" y="182"/>
                </a:lnTo>
                <a:lnTo>
                  <a:pt x="38" y="182"/>
                </a:lnTo>
                <a:lnTo>
                  <a:pt x="38" y="198"/>
                </a:lnTo>
                <a:lnTo>
                  <a:pt x="38" y="198"/>
                </a:lnTo>
                <a:lnTo>
                  <a:pt x="38" y="199"/>
                </a:lnTo>
                <a:lnTo>
                  <a:pt x="38" y="199"/>
                </a:lnTo>
                <a:lnTo>
                  <a:pt x="39" y="205"/>
                </a:lnTo>
                <a:lnTo>
                  <a:pt x="39" y="205"/>
                </a:lnTo>
                <a:lnTo>
                  <a:pt x="38" y="207"/>
                </a:lnTo>
                <a:lnTo>
                  <a:pt x="36" y="212"/>
                </a:lnTo>
                <a:lnTo>
                  <a:pt x="32" y="213"/>
                </a:lnTo>
                <a:lnTo>
                  <a:pt x="30" y="214"/>
                </a:lnTo>
                <a:lnTo>
                  <a:pt x="30" y="214"/>
                </a:lnTo>
                <a:close/>
                <a:moveTo>
                  <a:pt x="123" y="51"/>
                </a:moveTo>
                <a:lnTo>
                  <a:pt x="123" y="51"/>
                </a:lnTo>
                <a:lnTo>
                  <a:pt x="102" y="52"/>
                </a:lnTo>
                <a:lnTo>
                  <a:pt x="84" y="54"/>
                </a:lnTo>
                <a:lnTo>
                  <a:pt x="67" y="58"/>
                </a:lnTo>
                <a:lnTo>
                  <a:pt x="52" y="63"/>
                </a:lnTo>
                <a:lnTo>
                  <a:pt x="40" y="70"/>
                </a:lnTo>
                <a:lnTo>
                  <a:pt x="30" y="78"/>
                </a:lnTo>
                <a:lnTo>
                  <a:pt x="23" y="87"/>
                </a:lnTo>
                <a:lnTo>
                  <a:pt x="16" y="99"/>
                </a:lnTo>
                <a:lnTo>
                  <a:pt x="16" y="99"/>
                </a:lnTo>
                <a:lnTo>
                  <a:pt x="13" y="108"/>
                </a:lnTo>
                <a:lnTo>
                  <a:pt x="12" y="117"/>
                </a:lnTo>
                <a:lnTo>
                  <a:pt x="11" y="128"/>
                </a:lnTo>
                <a:lnTo>
                  <a:pt x="11" y="140"/>
                </a:lnTo>
                <a:lnTo>
                  <a:pt x="11" y="140"/>
                </a:lnTo>
                <a:lnTo>
                  <a:pt x="11" y="151"/>
                </a:lnTo>
                <a:lnTo>
                  <a:pt x="13" y="163"/>
                </a:lnTo>
                <a:lnTo>
                  <a:pt x="19" y="178"/>
                </a:lnTo>
                <a:lnTo>
                  <a:pt x="25" y="194"/>
                </a:lnTo>
                <a:lnTo>
                  <a:pt x="25" y="194"/>
                </a:lnTo>
                <a:lnTo>
                  <a:pt x="27" y="198"/>
                </a:lnTo>
                <a:lnTo>
                  <a:pt x="27" y="198"/>
                </a:lnTo>
                <a:lnTo>
                  <a:pt x="27" y="198"/>
                </a:lnTo>
                <a:lnTo>
                  <a:pt x="27" y="198"/>
                </a:lnTo>
                <a:lnTo>
                  <a:pt x="27" y="182"/>
                </a:lnTo>
                <a:lnTo>
                  <a:pt x="27" y="182"/>
                </a:lnTo>
                <a:lnTo>
                  <a:pt x="27" y="170"/>
                </a:lnTo>
                <a:lnTo>
                  <a:pt x="28" y="159"/>
                </a:lnTo>
                <a:lnTo>
                  <a:pt x="31" y="148"/>
                </a:lnTo>
                <a:lnTo>
                  <a:pt x="35" y="140"/>
                </a:lnTo>
                <a:lnTo>
                  <a:pt x="39" y="133"/>
                </a:lnTo>
                <a:lnTo>
                  <a:pt x="44" y="126"/>
                </a:lnTo>
                <a:lnTo>
                  <a:pt x="51" y="121"/>
                </a:lnTo>
                <a:lnTo>
                  <a:pt x="57" y="117"/>
                </a:lnTo>
                <a:lnTo>
                  <a:pt x="65" y="114"/>
                </a:lnTo>
                <a:lnTo>
                  <a:pt x="71" y="112"/>
                </a:lnTo>
                <a:lnTo>
                  <a:pt x="88" y="108"/>
                </a:lnTo>
                <a:lnTo>
                  <a:pt x="105" y="106"/>
                </a:lnTo>
                <a:lnTo>
                  <a:pt x="123" y="105"/>
                </a:lnTo>
                <a:lnTo>
                  <a:pt x="156" y="105"/>
                </a:lnTo>
                <a:lnTo>
                  <a:pt x="156" y="144"/>
                </a:lnTo>
                <a:lnTo>
                  <a:pt x="156" y="144"/>
                </a:lnTo>
                <a:lnTo>
                  <a:pt x="158" y="145"/>
                </a:lnTo>
                <a:lnTo>
                  <a:pt x="158" y="145"/>
                </a:lnTo>
                <a:lnTo>
                  <a:pt x="160" y="145"/>
                </a:lnTo>
                <a:lnTo>
                  <a:pt x="162" y="145"/>
                </a:lnTo>
                <a:lnTo>
                  <a:pt x="227" y="81"/>
                </a:lnTo>
                <a:lnTo>
                  <a:pt x="227" y="81"/>
                </a:lnTo>
                <a:lnTo>
                  <a:pt x="228" y="78"/>
                </a:lnTo>
                <a:lnTo>
                  <a:pt x="228" y="78"/>
                </a:lnTo>
                <a:lnTo>
                  <a:pt x="227" y="77"/>
                </a:lnTo>
                <a:lnTo>
                  <a:pt x="162" y="12"/>
                </a:lnTo>
                <a:lnTo>
                  <a:pt x="162" y="12"/>
                </a:lnTo>
                <a:lnTo>
                  <a:pt x="160" y="10"/>
                </a:lnTo>
                <a:lnTo>
                  <a:pt x="158" y="10"/>
                </a:lnTo>
                <a:lnTo>
                  <a:pt x="158" y="12"/>
                </a:lnTo>
                <a:lnTo>
                  <a:pt x="156" y="13"/>
                </a:lnTo>
                <a:lnTo>
                  <a:pt x="156" y="51"/>
                </a:lnTo>
                <a:lnTo>
                  <a:pt x="123" y="5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4" name="Freeform 71"/>
          <p:cNvSpPr>
            <a:spLocks noEditPoints="1"/>
          </p:cNvSpPr>
          <p:nvPr/>
        </p:nvSpPr>
        <p:spPr bwMode="auto">
          <a:xfrm>
            <a:off x="11015336" y="4211435"/>
            <a:ext cx="267777" cy="262004"/>
          </a:xfrm>
          <a:custGeom>
            <a:cxnLst>
              <a:cxn ang="0">
                <a:pos x="134" y="170"/>
              </a:cxn>
              <a:cxn ang="0">
                <a:pos x="121" y="165"/>
              </a:cxn>
              <a:cxn ang="0">
                <a:pos x="50" y="165"/>
              </a:cxn>
              <a:cxn ang="0">
                <a:pos x="44" y="169"/>
              </a:cxn>
              <a:cxn ang="0">
                <a:pos x="30" y="169"/>
              </a:cxn>
              <a:cxn ang="0">
                <a:pos x="5" y="147"/>
              </a:cxn>
              <a:cxn ang="0">
                <a:pos x="1" y="140"/>
              </a:cxn>
              <a:cxn ang="0">
                <a:pos x="0" y="134"/>
              </a:cxn>
              <a:cxn ang="0">
                <a:pos x="5" y="121"/>
              </a:cxn>
              <a:cxn ang="0">
                <a:pos x="5" y="50"/>
              </a:cxn>
              <a:cxn ang="0">
                <a:pos x="1" y="43"/>
              </a:cxn>
              <a:cxn ang="0">
                <a:pos x="0" y="36"/>
              </a:cxn>
              <a:cxn ang="0">
                <a:pos x="5" y="24"/>
              </a:cxn>
              <a:cxn ang="0">
                <a:pos x="24" y="5"/>
              </a:cxn>
              <a:cxn ang="0">
                <a:pos x="36" y="0"/>
              </a:cxn>
              <a:cxn ang="0">
                <a:pos x="50" y="5"/>
              </a:cxn>
              <a:cxn ang="0">
                <a:pos x="121" y="5"/>
              </a:cxn>
              <a:cxn ang="0">
                <a:pos x="127" y="1"/>
              </a:cxn>
              <a:cxn ang="0">
                <a:pos x="142" y="1"/>
              </a:cxn>
              <a:cxn ang="0">
                <a:pos x="165" y="24"/>
              </a:cxn>
              <a:cxn ang="0">
                <a:pos x="169" y="30"/>
              </a:cxn>
              <a:cxn ang="0">
                <a:pos x="170" y="36"/>
              </a:cxn>
              <a:cxn ang="0">
                <a:pos x="165" y="50"/>
              </a:cxn>
              <a:cxn ang="0">
                <a:pos x="165" y="121"/>
              </a:cxn>
              <a:cxn ang="0">
                <a:pos x="169" y="127"/>
              </a:cxn>
              <a:cxn ang="0">
                <a:pos x="170" y="134"/>
              </a:cxn>
              <a:cxn ang="0">
                <a:pos x="165" y="147"/>
              </a:cxn>
              <a:cxn ang="0">
                <a:pos x="147" y="165"/>
              </a:cxn>
              <a:cxn ang="0">
                <a:pos x="134" y="170"/>
              </a:cxn>
              <a:cxn ang="0">
                <a:pos x="85" y="115"/>
              </a:cxn>
              <a:cxn ang="0">
                <a:pos x="128" y="158"/>
              </a:cxn>
              <a:cxn ang="0">
                <a:pos x="134" y="159"/>
              </a:cxn>
              <a:cxn ang="0">
                <a:pos x="139" y="158"/>
              </a:cxn>
              <a:cxn ang="0">
                <a:pos x="158" y="139"/>
              </a:cxn>
              <a:cxn ang="0">
                <a:pos x="159" y="134"/>
              </a:cxn>
              <a:cxn ang="0">
                <a:pos x="159" y="131"/>
              </a:cxn>
              <a:cxn ang="0">
                <a:pos x="115" y="85"/>
              </a:cxn>
              <a:cxn ang="0">
                <a:pos x="158" y="42"/>
              </a:cxn>
              <a:cxn ang="0">
                <a:pos x="159" y="36"/>
              </a:cxn>
              <a:cxn ang="0">
                <a:pos x="159" y="34"/>
              </a:cxn>
              <a:cxn ang="0">
                <a:pos x="139" y="13"/>
              </a:cxn>
              <a:cxn ang="0">
                <a:pos x="138" y="12"/>
              </a:cxn>
              <a:cxn ang="0">
                <a:pos x="131" y="12"/>
              </a:cxn>
              <a:cxn ang="0">
                <a:pos x="85" y="57"/>
              </a:cxn>
              <a:cxn ang="0">
                <a:pos x="42" y="13"/>
              </a:cxn>
              <a:cxn ang="0">
                <a:pos x="36" y="11"/>
              </a:cxn>
              <a:cxn ang="0">
                <a:pos x="32" y="13"/>
              </a:cxn>
              <a:cxn ang="0">
                <a:pos x="13" y="31"/>
              </a:cxn>
              <a:cxn ang="0">
                <a:pos x="11" y="36"/>
              </a:cxn>
              <a:cxn ang="0">
                <a:pos x="12" y="39"/>
              </a:cxn>
              <a:cxn ang="0">
                <a:pos x="57" y="85"/>
              </a:cxn>
              <a:cxn ang="0">
                <a:pos x="13" y="128"/>
              </a:cxn>
              <a:cxn ang="0">
                <a:pos x="11" y="134"/>
              </a:cxn>
              <a:cxn ang="0">
                <a:pos x="12" y="136"/>
              </a:cxn>
              <a:cxn ang="0">
                <a:pos x="32" y="158"/>
              </a:cxn>
              <a:cxn ang="0">
                <a:pos x="34" y="159"/>
              </a:cxn>
              <a:cxn ang="0">
                <a:pos x="40" y="159"/>
              </a:cxn>
              <a:cxn ang="0">
                <a:pos x="85" y="115"/>
              </a:cxn>
            </a:cxnLst>
            <a:rect b="b" l="0" r="r" t="0"/>
            <a:pathLst>
              <a:path h="170" w="170">
                <a:moveTo>
                  <a:pt x="134" y="170"/>
                </a:moveTo>
                <a:lnTo>
                  <a:pt x="134" y="170"/>
                </a:lnTo>
                <a:lnTo>
                  <a:pt x="127" y="169"/>
                </a:lnTo>
                <a:lnTo>
                  <a:pt x="121" y="165"/>
                </a:lnTo>
                <a:lnTo>
                  <a:pt x="85" y="130"/>
                </a:lnTo>
                <a:lnTo>
                  <a:pt x="50" y="165"/>
                </a:lnTo>
                <a:lnTo>
                  <a:pt x="50" y="165"/>
                </a:lnTo>
                <a:lnTo>
                  <a:pt x="44" y="169"/>
                </a:lnTo>
                <a:lnTo>
                  <a:pt x="36" y="170"/>
                </a:lnTo>
                <a:lnTo>
                  <a:pt x="30" y="169"/>
                </a:lnTo>
                <a:lnTo>
                  <a:pt x="24" y="165"/>
                </a:lnTo>
                <a:lnTo>
                  <a:pt x="5" y="147"/>
                </a:lnTo>
                <a:lnTo>
                  <a:pt x="5" y="147"/>
                </a:lnTo>
                <a:lnTo>
                  <a:pt x="1" y="140"/>
                </a:lnTo>
                <a:lnTo>
                  <a:pt x="0" y="134"/>
                </a:lnTo>
                <a:lnTo>
                  <a:pt x="0" y="134"/>
                </a:lnTo>
                <a:lnTo>
                  <a:pt x="1" y="127"/>
                </a:lnTo>
                <a:lnTo>
                  <a:pt x="5" y="121"/>
                </a:lnTo>
                <a:lnTo>
                  <a:pt x="42" y="85"/>
                </a:lnTo>
                <a:lnTo>
                  <a:pt x="5" y="50"/>
                </a:lnTo>
                <a:lnTo>
                  <a:pt x="5" y="50"/>
                </a:lnTo>
                <a:lnTo>
                  <a:pt x="1" y="43"/>
                </a:lnTo>
                <a:lnTo>
                  <a:pt x="0" y="36"/>
                </a:lnTo>
                <a:lnTo>
                  <a:pt x="0" y="36"/>
                </a:lnTo>
                <a:lnTo>
                  <a:pt x="1" y="30"/>
                </a:lnTo>
                <a:lnTo>
                  <a:pt x="5" y="24"/>
                </a:lnTo>
                <a:lnTo>
                  <a:pt x="24" y="5"/>
                </a:lnTo>
                <a:lnTo>
                  <a:pt x="24" y="5"/>
                </a:lnTo>
                <a:lnTo>
                  <a:pt x="30" y="1"/>
                </a:lnTo>
                <a:lnTo>
                  <a:pt x="36" y="0"/>
                </a:lnTo>
                <a:lnTo>
                  <a:pt x="44" y="1"/>
                </a:lnTo>
                <a:lnTo>
                  <a:pt x="50" y="5"/>
                </a:lnTo>
                <a:lnTo>
                  <a:pt x="85" y="42"/>
                </a:lnTo>
                <a:lnTo>
                  <a:pt x="121" y="5"/>
                </a:lnTo>
                <a:lnTo>
                  <a:pt x="121" y="5"/>
                </a:lnTo>
                <a:lnTo>
                  <a:pt x="127" y="1"/>
                </a:lnTo>
                <a:lnTo>
                  <a:pt x="134" y="0"/>
                </a:lnTo>
                <a:lnTo>
                  <a:pt x="142" y="1"/>
                </a:lnTo>
                <a:lnTo>
                  <a:pt x="147" y="5"/>
                </a:lnTo>
                <a:lnTo>
                  <a:pt x="165" y="24"/>
                </a:lnTo>
                <a:lnTo>
                  <a:pt x="165" y="24"/>
                </a:lnTo>
                <a:lnTo>
                  <a:pt x="169" y="30"/>
                </a:lnTo>
                <a:lnTo>
                  <a:pt x="170" y="36"/>
                </a:lnTo>
                <a:lnTo>
                  <a:pt x="170" y="36"/>
                </a:lnTo>
                <a:lnTo>
                  <a:pt x="169" y="43"/>
                </a:lnTo>
                <a:lnTo>
                  <a:pt x="165" y="50"/>
                </a:lnTo>
                <a:lnTo>
                  <a:pt x="130" y="85"/>
                </a:lnTo>
                <a:lnTo>
                  <a:pt x="165" y="121"/>
                </a:lnTo>
                <a:lnTo>
                  <a:pt x="165" y="121"/>
                </a:lnTo>
                <a:lnTo>
                  <a:pt x="169" y="127"/>
                </a:lnTo>
                <a:lnTo>
                  <a:pt x="170" y="134"/>
                </a:lnTo>
                <a:lnTo>
                  <a:pt x="170" y="134"/>
                </a:lnTo>
                <a:lnTo>
                  <a:pt x="169" y="140"/>
                </a:lnTo>
                <a:lnTo>
                  <a:pt x="165" y="147"/>
                </a:lnTo>
                <a:lnTo>
                  <a:pt x="147" y="165"/>
                </a:lnTo>
                <a:lnTo>
                  <a:pt x="147" y="165"/>
                </a:lnTo>
                <a:lnTo>
                  <a:pt x="142" y="169"/>
                </a:lnTo>
                <a:lnTo>
                  <a:pt x="134" y="170"/>
                </a:lnTo>
                <a:lnTo>
                  <a:pt x="134" y="170"/>
                </a:lnTo>
                <a:close/>
                <a:moveTo>
                  <a:pt x="85" y="115"/>
                </a:moveTo>
                <a:lnTo>
                  <a:pt x="128" y="158"/>
                </a:lnTo>
                <a:lnTo>
                  <a:pt x="128" y="158"/>
                </a:lnTo>
                <a:lnTo>
                  <a:pt x="131" y="159"/>
                </a:lnTo>
                <a:lnTo>
                  <a:pt x="134" y="159"/>
                </a:lnTo>
                <a:lnTo>
                  <a:pt x="138" y="159"/>
                </a:lnTo>
                <a:lnTo>
                  <a:pt x="139" y="158"/>
                </a:lnTo>
                <a:lnTo>
                  <a:pt x="158" y="139"/>
                </a:lnTo>
                <a:lnTo>
                  <a:pt x="158" y="139"/>
                </a:lnTo>
                <a:lnTo>
                  <a:pt x="159" y="136"/>
                </a:lnTo>
                <a:lnTo>
                  <a:pt x="159" y="134"/>
                </a:lnTo>
                <a:lnTo>
                  <a:pt x="159" y="134"/>
                </a:lnTo>
                <a:lnTo>
                  <a:pt x="159" y="131"/>
                </a:lnTo>
                <a:lnTo>
                  <a:pt x="158" y="128"/>
                </a:lnTo>
                <a:lnTo>
                  <a:pt x="115" y="85"/>
                </a:lnTo>
                <a:lnTo>
                  <a:pt x="158" y="42"/>
                </a:lnTo>
                <a:lnTo>
                  <a:pt x="158" y="42"/>
                </a:lnTo>
                <a:lnTo>
                  <a:pt x="159" y="39"/>
                </a:lnTo>
                <a:lnTo>
                  <a:pt x="159" y="36"/>
                </a:lnTo>
                <a:lnTo>
                  <a:pt x="159" y="36"/>
                </a:lnTo>
                <a:lnTo>
                  <a:pt x="159" y="34"/>
                </a:lnTo>
                <a:lnTo>
                  <a:pt x="158" y="31"/>
                </a:lnTo>
                <a:lnTo>
                  <a:pt x="139" y="13"/>
                </a:lnTo>
                <a:lnTo>
                  <a:pt x="139" y="13"/>
                </a:lnTo>
                <a:lnTo>
                  <a:pt x="138" y="12"/>
                </a:lnTo>
                <a:lnTo>
                  <a:pt x="134" y="11"/>
                </a:lnTo>
                <a:lnTo>
                  <a:pt x="131" y="12"/>
                </a:lnTo>
                <a:lnTo>
                  <a:pt x="128" y="13"/>
                </a:lnTo>
                <a:lnTo>
                  <a:pt x="85" y="57"/>
                </a:lnTo>
                <a:lnTo>
                  <a:pt x="42" y="13"/>
                </a:lnTo>
                <a:lnTo>
                  <a:pt x="42" y="13"/>
                </a:lnTo>
                <a:lnTo>
                  <a:pt x="40" y="12"/>
                </a:lnTo>
                <a:lnTo>
                  <a:pt x="36" y="11"/>
                </a:lnTo>
                <a:lnTo>
                  <a:pt x="34" y="12"/>
                </a:lnTo>
                <a:lnTo>
                  <a:pt x="32" y="13"/>
                </a:lnTo>
                <a:lnTo>
                  <a:pt x="13" y="31"/>
                </a:lnTo>
                <a:lnTo>
                  <a:pt x="13" y="31"/>
                </a:lnTo>
                <a:lnTo>
                  <a:pt x="12" y="34"/>
                </a:lnTo>
                <a:lnTo>
                  <a:pt x="11" y="36"/>
                </a:lnTo>
                <a:lnTo>
                  <a:pt x="11" y="36"/>
                </a:lnTo>
                <a:lnTo>
                  <a:pt x="12" y="39"/>
                </a:lnTo>
                <a:lnTo>
                  <a:pt x="13" y="42"/>
                </a:lnTo>
                <a:lnTo>
                  <a:pt x="57" y="85"/>
                </a:lnTo>
                <a:lnTo>
                  <a:pt x="13" y="128"/>
                </a:lnTo>
                <a:lnTo>
                  <a:pt x="13" y="128"/>
                </a:lnTo>
                <a:lnTo>
                  <a:pt x="12" y="131"/>
                </a:lnTo>
                <a:lnTo>
                  <a:pt x="11" y="134"/>
                </a:lnTo>
                <a:lnTo>
                  <a:pt x="11" y="134"/>
                </a:lnTo>
                <a:lnTo>
                  <a:pt x="12" y="136"/>
                </a:lnTo>
                <a:lnTo>
                  <a:pt x="13" y="139"/>
                </a:lnTo>
                <a:lnTo>
                  <a:pt x="32" y="158"/>
                </a:lnTo>
                <a:lnTo>
                  <a:pt x="32" y="158"/>
                </a:lnTo>
                <a:lnTo>
                  <a:pt x="34" y="159"/>
                </a:lnTo>
                <a:lnTo>
                  <a:pt x="36" y="159"/>
                </a:lnTo>
                <a:lnTo>
                  <a:pt x="40" y="159"/>
                </a:lnTo>
                <a:lnTo>
                  <a:pt x="42" y="158"/>
                </a:lnTo>
                <a:lnTo>
                  <a:pt x="85" y="11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5" name="Freeform 72"/>
          <p:cNvSpPr>
            <a:spLocks noEditPoints="1"/>
          </p:cNvSpPr>
          <p:nvPr/>
        </p:nvSpPr>
        <p:spPr bwMode="auto">
          <a:xfrm>
            <a:off x="10146239" y="4956076"/>
            <a:ext cx="361733" cy="307971"/>
          </a:xfrm>
          <a:custGeom>
            <a:cxnLst>
              <a:cxn ang="0">
                <a:pos x="139" y="198"/>
              </a:cxn>
              <a:cxn ang="0">
                <a:pos x="120" y="175"/>
              </a:cxn>
              <a:cxn ang="0">
                <a:pos x="125" y="45"/>
              </a:cxn>
              <a:cxn ang="0">
                <a:pos x="178" y="2"/>
              </a:cxn>
              <a:cxn ang="0">
                <a:pos x="212" y="4"/>
              </a:cxn>
              <a:cxn ang="0">
                <a:pos x="214" y="37"/>
              </a:cxn>
              <a:cxn ang="0">
                <a:pos x="193" y="45"/>
              </a:cxn>
              <a:cxn ang="0">
                <a:pos x="170" y="57"/>
              </a:cxn>
              <a:cxn ang="0">
                <a:pos x="164" y="79"/>
              </a:cxn>
              <a:cxn ang="0">
                <a:pos x="202" y="85"/>
              </a:cxn>
              <a:cxn ang="0">
                <a:pos x="224" y="95"/>
              </a:cxn>
              <a:cxn ang="0">
                <a:pos x="233" y="168"/>
              </a:cxn>
              <a:cxn ang="0">
                <a:pos x="224" y="191"/>
              </a:cxn>
              <a:cxn ang="0">
                <a:pos x="202" y="199"/>
              </a:cxn>
              <a:cxn ang="0">
                <a:pos x="158" y="22"/>
              </a:cxn>
              <a:cxn ang="0">
                <a:pos x="129" y="73"/>
              </a:cxn>
              <a:cxn ang="0">
                <a:pos x="136" y="183"/>
              </a:cxn>
              <a:cxn ang="0">
                <a:pos x="202" y="188"/>
              </a:cxn>
              <a:cxn ang="0">
                <a:pos x="221" y="172"/>
              </a:cxn>
              <a:cxn ang="0">
                <a:pos x="221" y="108"/>
              </a:cxn>
              <a:cxn ang="0">
                <a:pos x="171" y="96"/>
              </a:cxn>
              <a:cxn ang="0">
                <a:pos x="154" y="79"/>
              </a:cxn>
              <a:cxn ang="0">
                <a:pos x="160" y="52"/>
              </a:cxn>
              <a:cxn ang="0">
                <a:pos x="193" y="34"/>
              </a:cxn>
              <a:cxn ang="0">
                <a:pos x="205" y="14"/>
              </a:cxn>
              <a:cxn ang="0">
                <a:pos x="82" y="199"/>
              </a:cxn>
              <a:cxn ang="0">
                <a:pos x="13" y="194"/>
              </a:cxn>
              <a:cxn ang="0">
                <a:pos x="0" y="168"/>
              </a:cxn>
              <a:cxn ang="0">
                <a:pos x="12" y="33"/>
              </a:cxn>
              <a:cxn ang="0">
                <a:pos x="73" y="0"/>
              </a:cxn>
              <a:cxn ang="0">
                <a:pos x="94" y="9"/>
              </a:cxn>
              <a:cxn ang="0">
                <a:pos x="91" y="41"/>
              </a:cxn>
              <a:cxn ang="0">
                <a:pos x="67" y="45"/>
              </a:cxn>
              <a:cxn ang="0">
                <a:pos x="47" y="63"/>
              </a:cxn>
              <a:cxn ang="0">
                <a:pos x="44" y="81"/>
              </a:cxn>
              <a:cxn ang="0">
                <a:pos x="82" y="85"/>
              </a:cxn>
              <a:cxn ang="0">
                <a:pos x="108" y="99"/>
              </a:cxn>
              <a:cxn ang="0">
                <a:pos x="113" y="168"/>
              </a:cxn>
              <a:cxn ang="0">
                <a:pos x="100" y="194"/>
              </a:cxn>
              <a:cxn ang="0">
                <a:pos x="73" y="11"/>
              </a:cxn>
              <a:cxn ang="0">
                <a:pos x="28" y="29"/>
              </a:cxn>
              <a:cxn ang="0">
                <a:pos x="10" y="168"/>
              </a:cxn>
              <a:cxn ang="0">
                <a:pos x="23" y="187"/>
              </a:cxn>
              <a:cxn ang="0">
                <a:pos x="86" y="188"/>
              </a:cxn>
              <a:cxn ang="0">
                <a:pos x="102" y="168"/>
              </a:cxn>
              <a:cxn ang="0">
                <a:pos x="96" y="103"/>
              </a:cxn>
              <a:cxn ang="0">
                <a:pos x="51" y="96"/>
              </a:cxn>
              <a:cxn ang="0">
                <a:pos x="33" y="73"/>
              </a:cxn>
              <a:cxn ang="0">
                <a:pos x="46" y="46"/>
              </a:cxn>
              <a:cxn ang="0">
                <a:pos x="82" y="34"/>
              </a:cxn>
              <a:cxn ang="0">
                <a:pos x="85" y="14"/>
              </a:cxn>
            </a:cxnLst>
            <a:rect b="b" l="0" r="r" t="0"/>
            <a:pathLst>
              <a:path h="199" w="233">
                <a:moveTo>
                  <a:pt x="202" y="199"/>
                </a:moveTo>
                <a:lnTo>
                  <a:pt x="151" y="199"/>
                </a:lnTo>
                <a:lnTo>
                  <a:pt x="151" y="199"/>
                </a:lnTo>
                <a:lnTo>
                  <a:pt x="144" y="199"/>
                </a:lnTo>
                <a:lnTo>
                  <a:pt x="139" y="198"/>
                </a:lnTo>
                <a:lnTo>
                  <a:pt x="133" y="194"/>
                </a:lnTo>
                <a:lnTo>
                  <a:pt x="128" y="191"/>
                </a:lnTo>
                <a:lnTo>
                  <a:pt x="124" y="185"/>
                </a:lnTo>
                <a:lnTo>
                  <a:pt x="121" y="180"/>
                </a:lnTo>
                <a:lnTo>
                  <a:pt x="120" y="175"/>
                </a:lnTo>
                <a:lnTo>
                  <a:pt x="118" y="168"/>
                </a:lnTo>
                <a:lnTo>
                  <a:pt x="118" y="73"/>
                </a:lnTo>
                <a:lnTo>
                  <a:pt x="118" y="73"/>
                </a:lnTo>
                <a:lnTo>
                  <a:pt x="121" y="58"/>
                </a:lnTo>
                <a:lnTo>
                  <a:pt x="125" y="45"/>
                </a:lnTo>
                <a:lnTo>
                  <a:pt x="132" y="33"/>
                </a:lnTo>
                <a:lnTo>
                  <a:pt x="141" y="22"/>
                </a:lnTo>
                <a:lnTo>
                  <a:pt x="152" y="13"/>
                </a:lnTo>
                <a:lnTo>
                  <a:pt x="164" y="6"/>
                </a:lnTo>
                <a:lnTo>
                  <a:pt x="178" y="2"/>
                </a:lnTo>
                <a:lnTo>
                  <a:pt x="193" y="0"/>
                </a:lnTo>
                <a:lnTo>
                  <a:pt x="202" y="0"/>
                </a:lnTo>
                <a:lnTo>
                  <a:pt x="202" y="0"/>
                </a:lnTo>
                <a:lnTo>
                  <a:pt x="208" y="0"/>
                </a:lnTo>
                <a:lnTo>
                  <a:pt x="212" y="4"/>
                </a:lnTo>
                <a:lnTo>
                  <a:pt x="214" y="9"/>
                </a:lnTo>
                <a:lnTo>
                  <a:pt x="216" y="14"/>
                </a:lnTo>
                <a:lnTo>
                  <a:pt x="216" y="31"/>
                </a:lnTo>
                <a:lnTo>
                  <a:pt x="216" y="31"/>
                </a:lnTo>
                <a:lnTo>
                  <a:pt x="214" y="37"/>
                </a:lnTo>
                <a:lnTo>
                  <a:pt x="212" y="41"/>
                </a:lnTo>
                <a:lnTo>
                  <a:pt x="208" y="44"/>
                </a:lnTo>
                <a:lnTo>
                  <a:pt x="202" y="45"/>
                </a:lnTo>
                <a:lnTo>
                  <a:pt x="193" y="45"/>
                </a:lnTo>
                <a:lnTo>
                  <a:pt x="193" y="45"/>
                </a:lnTo>
                <a:lnTo>
                  <a:pt x="187" y="45"/>
                </a:lnTo>
                <a:lnTo>
                  <a:pt x="182" y="48"/>
                </a:lnTo>
                <a:lnTo>
                  <a:pt x="177" y="50"/>
                </a:lnTo>
                <a:lnTo>
                  <a:pt x="172" y="53"/>
                </a:lnTo>
                <a:lnTo>
                  <a:pt x="170" y="57"/>
                </a:lnTo>
                <a:lnTo>
                  <a:pt x="167" y="63"/>
                </a:lnTo>
                <a:lnTo>
                  <a:pt x="164" y="68"/>
                </a:lnTo>
                <a:lnTo>
                  <a:pt x="164" y="73"/>
                </a:lnTo>
                <a:lnTo>
                  <a:pt x="164" y="79"/>
                </a:lnTo>
                <a:lnTo>
                  <a:pt x="164" y="79"/>
                </a:lnTo>
                <a:lnTo>
                  <a:pt x="164" y="81"/>
                </a:lnTo>
                <a:lnTo>
                  <a:pt x="167" y="84"/>
                </a:lnTo>
                <a:lnTo>
                  <a:pt x="168" y="85"/>
                </a:lnTo>
                <a:lnTo>
                  <a:pt x="171" y="85"/>
                </a:lnTo>
                <a:lnTo>
                  <a:pt x="202" y="85"/>
                </a:lnTo>
                <a:lnTo>
                  <a:pt x="202" y="85"/>
                </a:lnTo>
                <a:lnTo>
                  <a:pt x="208" y="87"/>
                </a:lnTo>
                <a:lnTo>
                  <a:pt x="214" y="88"/>
                </a:lnTo>
                <a:lnTo>
                  <a:pt x="220" y="91"/>
                </a:lnTo>
                <a:lnTo>
                  <a:pt x="224" y="95"/>
                </a:lnTo>
                <a:lnTo>
                  <a:pt x="228" y="99"/>
                </a:lnTo>
                <a:lnTo>
                  <a:pt x="231" y="104"/>
                </a:lnTo>
                <a:lnTo>
                  <a:pt x="232" y="111"/>
                </a:lnTo>
                <a:lnTo>
                  <a:pt x="233" y="117"/>
                </a:lnTo>
                <a:lnTo>
                  <a:pt x="233" y="168"/>
                </a:lnTo>
                <a:lnTo>
                  <a:pt x="233" y="168"/>
                </a:lnTo>
                <a:lnTo>
                  <a:pt x="232" y="175"/>
                </a:lnTo>
                <a:lnTo>
                  <a:pt x="231" y="180"/>
                </a:lnTo>
                <a:lnTo>
                  <a:pt x="228" y="185"/>
                </a:lnTo>
                <a:lnTo>
                  <a:pt x="224" y="191"/>
                </a:lnTo>
                <a:lnTo>
                  <a:pt x="220" y="194"/>
                </a:lnTo>
                <a:lnTo>
                  <a:pt x="214" y="198"/>
                </a:lnTo>
                <a:lnTo>
                  <a:pt x="208" y="199"/>
                </a:lnTo>
                <a:lnTo>
                  <a:pt x="202" y="199"/>
                </a:lnTo>
                <a:lnTo>
                  <a:pt x="202" y="199"/>
                </a:lnTo>
                <a:close/>
                <a:moveTo>
                  <a:pt x="193" y="11"/>
                </a:moveTo>
                <a:lnTo>
                  <a:pt x="193" y="11"/>
                </a:lnTo>
                <a:lnTo>
                  <a:pt x="181" y="13"/>
                </a:lnTo>
                <a:lnTo>
                  <a:pt x="168" y="15"/>
                </a:lnTo>
                <a:lnTo>
                  <a:pt x="158" y="22"/>
                </a:lnTo>
                <a:lnTo>
                  <a:pt x="148" y="29"/>
                </a:lnTo>
                <a:lnTo>
                  <a:pt x="141" y="38"/>
                </a:lnTo>
                <a:lnTo>
                  <a:pt x="135" y="49"/>
                </a:lnTo>
                <a:lnTo>
                  <a:pt x="131" y="61"/>
                </a:lnTo>
                <a:lnTo>
                  <a:pt x="129" y="73"/>
                </a:lnTo>
                <a:lnTo>
                  <a:pt x="129" y="168"/>
                </a:lnTo>
                <a:lnTo>
                  <a:pt x="129" y="168"/>
                </a:lnTo>
                <a:lnTo>
                  <a:pt x="131" y="172"/>
                </a:lnTo>
                <a:lnTo>
                  <a:pt x="132" y="176"/>
                </a:lnTo>
                <a:lnTo>
                  <a:pt x="136" y="183"/>
                </a:lnTo>
                <a:lnTo>
                  <a:pt x="143" y="187"/>
                </a:lnTo>
                <a:lnTo>
                  <a:pt x="147" y="188"/>
                </a:lnTo>
                <a:lnTo>
                  <a:pt x="151" y="188"/>
                </a:lnTo>
                <a:lnTo>
                  <a:pt x="202" y="188"/>
                </a:lnTo>
                <a:lnTo>
                  <a:pt x="202" y="188"/>
                </a:lnTo>
                <a:lnTo>
                  <a:pt x="206" y="188"/>
                </a:lnTo>
                <a:lnTo>
                  <a:pt x="210" y="187"/>
                </a:lnTo>
                <a:lnTo>
                  <a:pt x="216" y="183"/>
                </a:lnTo>
                <a:lnTo>
                  <a:pt x="221" y="176"/>
                </a:lnTo>
                <a:lnTo>
                  <a:pt x="221" y="172"/>
                </a:lnTo>
                <a:lnTo>
                  <a:pt x="222" y="168"/>
                </a:lnTo>
                <a:lnTo>
                  <a:pt x="222" y="117"/>
                </a:lnTo>
                <a:lnTo>
                  <a:pt x="222" y="117"/>
                </a:lnTo>
                <a:lnTo>
                  <a:pt x="221" y="112"/>
                </a:lnTo>
                <a:lnTo>
                  <a:pt x="221" y="108"/>
                </a:lnTo>
                <a:lnTo>
                  <a:pt x="216" y="103"/>
                </a:lnTo>
                <a:lnTo>
                  <a:pt x="210" y="98"/>
                </a:lnTo>
                <a:lnTo>
                  <a:pt x="206" y="96"/>
                </a:lnTo>
                <a:lnTo>
                  <a:pt x="202" y="96"/>
                </a:lnTo>
                <a:lnTo>
                  <a:pt x="171" y="96"/>
                </a:lnTo>
                <a:lnTo>
                  <a:pt x="171" y="96"/>
                </a:lnTo>
                <a:lnTo>
                  <a:pt x="164" y="95"/>
                </a:lnTo>
                <a:lnTo>
                  <a:pt x="159" y="91"/>
                </a:lnTo>
                <a:lnTo>
                  <a:pt x="155" y="85"/>
                </a:lnTo>
                <a:lnTo>
                  <a:pt x="154" y="79"/>
                </a:lnTo>
                <a:lnTo>
                  <a:pt x="154" y="73"/>
                </a:lnTo>
                <a:lnTo>
                  <a:pt x="154" y="73"/>
                </a:lnTo>
                <a:lnTo>
                  <a:pt x="155" y="67"/>
                </a:lnTo>
                <a:lnTo>
                  <a:pt x="156" y="58"/>
                </a:lnTo>
                <a:lnTo>
                  <a:pt x="160" y="52"/>
                </a:lnTo>
                <a:lnTo>
                  <a:pt x="166" y="46"/>
                </a:lnTo>
                <a:lnTo>
                  <a:pt x="171" y="41"/>
                </a:lnTo>
                <a:lnTo>
                  <a:pt x="178" y="37"/>
                </a:lnTo>
                <a:lnTo>
                  <a:pt x="185" y="36"/>
                </a:lnTo>
                <a:lnTo>
                  <a:pt x="193" y="34"/>
                </a:lnTo>
                <a:lnTo>
                  <a:pt x="202" y="34"/>
                </a:lnTo>
                <a:lnTo>
                  <a:pt x="202" y="34"/>
                </a:lnTo>
                <a:lnTo>
                  <a:pt x="204" y="33"/>
                </a:lnTo>
                <a:lnTo>
                  <a:pt x="205" y="31"/>
                </a:lnTo>
                <a:lnTo>
                  <a:pt x="205" y="14"/>
                </a:lnTo>
                <a:lnTo>
                  <a:pt x="205" y="14"/>
                </a:lnTo>
                <a:lnTo>
                  <a:pt x="204" y="11"/>
                </a:lnTo>
                <a:lnTo>
                  <a:pt x="202" y="11"/>
                </a:lnTo>
                <a:lnTo>
                  <a:pt x="193" y="11"/>
                </a:lnTo>
                <a:close/>
                <a:moveTo>
                  <a:pt x="82" y="199"/>
                </a:moveTo>
                <a:lnTo>
                  <a:pt x="31" y="199"/>
                </a:lnTo>
                <a:lnTo>
                  <a:pt x="31" y="199"/>
                </a:lnTo>
                <a:lnTo>
                  <a:pt x="24" y="199"/>
                </a:lnTo>
                <a:lnTo>
                  <a:pt x="19" y="198"/>
                </a:lnTo>
                <a:lnTo>
                  <a:pt x="13" y="194"/>
                </a:lnTo>
                <a:lnTo>
                  <a:pt x="8" y="191"/>
                </a:lnTo>
                <a:lnTo>
                  <a:pt x="4" y="185"/>
                </a:lnTo>
                <a:lnTo>
                  <a:pt x="1" y="180"/>
                </a:lnTo>
                <a:lnTo>
                  <a:pt x="0" y="175"/>
                </a:lnTo>
                <a:lnTo>
                  <a:pt x="0" y="168"/>
                </a:lnTo>
                <a:lnTo>
                  <a:pt x="0" y="73"/>
                </a:lnTo>
                <a:lnTo>
                  <a:pt x="0" y="73"/>
                </a:lnTo>
                <a:lnTo>
                  <a:pt x="1" y="58"/>
                </a:lnTo>
                <a:lnTo>
                  <a:pt x="5" y="45"/>
                </a:lnTo>
                <a:lnTo>
                  <a:pt x="12" y="33"/>
                </a:lnTo>
                <a:lnTo>
                  <a:pt x="21" y="22"/>
                </a:lnTo>
                <a:lnTo>
                  <a:pt x="32" y="13"/>
                </a:lnTo>
                <a:lnTo>
                  <a:pt x="44" y="6"/>
                </a:lnTo>
                <a:lnTo>
                  <a:pt x="58" y="2"/>
                </a:lnTo>
                <a:lnTo>
                  <a:pt x="73" y="0"/>
                </a:lnTo>
                <a:lnTo>
                  <a:pt x="82" y="0"/>
                </a:lnTo>
                <a:lnTo>
                  <a:pt x="82" y="0"/>
                </a:lnTo>
                <a:lnTo>
                  <a:pt x="87" y="0"/>
                </a:lnTo>
                <a:lnTo>
                  <a:pt x="91" y="4"/>
                </a:lnTo>
                <a:lnTo>
                  <a:pt x="94" y="9"/>
                </a:lnTo>
                <a:lnTo>
                  <a:pt x="96" y="14"/>
                </a:lnTo>
                <a:lnTo>
                  <a:pt x="96" y="31"/>
                </a:lnTo>
                <a:lnTo>
                  <a:pt x="96" y="31"/>
                </a:lnTo>
                <a:lnTo>
                  <a:pt x="94" y="37"/>
                </a:lnTo>
                <a:lnTo>
                  <a:pt x="91" y="41"/>
                </a:lnTo>
                <a:lnTo>
                  <a:pt x="87" y="44"/>
                </a:lnTo>
                <a:lnTo>
                  <a:pt x="82" y="45"/>
                </a:lnTo>
                <a:lnTo>
                  <a:pt x="73" y="45"/>
                </a:lnTo>
                <a:lnTo>
                  <a:pt x="73" y="45"/>
                </a:lnTo>
                <a:lnTo>
                  <a:pt x="67" y="45"/>
                </a:lnTo>
                <a:lnTo>
                  <a:pt x="62" y="48"/>
                </a:lnTo>
                <a:lnTo>
                  <a:pt x="56" y="50"/>
                </a:lnTo>
                <a:lnTo>
                  <a:pt x="52" y="53"/>
                </a:lnTo>
                <a:lnTo>
                  <a:pt x="50" y="57"/>
                </a:lnTo>
                <a:lnTo>
                  <a:pt x="47" y="63"/>
                </a:lnTo>
                <a:lnTo>
                  <a:pt x="44" y="68"/>
                </a:lnTo>
                <a:lnTo>
                  <a:pt x="44" y="73"/>
                </a:lnTo>
                <a:lnTo>
                  <a:pt x="44" y="79"/>
                </a:lnTo>
                <a:lnTo>
                  <a:pt x="44" y="79"/>
                </a:lnTo>
                <a:lnTo>
                  <a:pt x="44" y="81"/>
                </a:lnTo>
                <a:lnTo>
                  <a:pt x="47" y="84"/>
                </a:lnTo>
                <a:lnTo>
                  <a:pt x="48" y="85"/>
                </a:lnTo>
                <a:lnTo>
                  <a:pt x="51" y="85"/>
                </a:lnTo>
                <a:lnTo>
                  <a:pt x="82" y="85"/>
                </a:lnTo>
                <a:lnTo>
                  <a:pt x="82" y="85"/>
                </a:lnTo>
                <a:lnTo>
                  <a:pt x="87" y="87"/>
                </a:lnTo>
                <a:lnTo>
                  <a:pt x="94" y="88"/>
                </a:lnTo>
                <a:lnTo>
                  <a:pt x="100" y="91"/>
                </a:lnTo>
                <a:lnTo>
                  <a:pt x="104" y="95"/>
                </a:lnTo>
                <a:lnTo>
                  <a:pt x="108" y="99"/>
                </a:lnTo>
                <a:lnTo>
                  <a:pt x="110" y="104"/>
                </a:lnTo>
                <a:lnTo>
                  <a:pt x="112" y="111"/>
                </a:lnTo>
                <a:lnTo>
                  <a:pt x="113" y="117"/>
                </a:lnTo>
                <a:lnTo>
                  <a:pt x="113" y="168"/>
                </a:lnTo>
                <a:lnTo>
                  <a:pt x="113" y="168"/>
                </a:lnTo>
                <a:lnTo>
                  <a:pt x="112" y="175"/>
                </a:lnTo>
                <a:lnTo>
                  <a:pt x="110" y="180"/>
                </a:lnTo>
                <a:lnTo>
                  <a:pt x="108" y="185"/>
                </a:lnTo>
                <a:lnTo>
                  <a:pt x="104" y="191"/>
                </a:lnTo>
                <a:lnTo>
                  <a:pt x="100" y="194"/>
                </a:lnTo>
                <a:lnTo>
                  <a:pt x="94" y="198"/>
                </a:lnTo>
                <a:lnTo>
                  <a:pt x="87" y="199"/>
                </a:lnTo>
                <a:lnTo>
                  <a:pt x="82" y="199"/>
                </a:lnTo>
                <a:lnTo>
                  <a:pt x="82" y="199"/>
                </a:lnTo>
                <a:close/>
                <a:moveTo>
                  <a:pt x="73" y="11"/>
                </a:moveTo>
                <a:lnTo>
                  <a:pt x="73" y="11"/>
                </a:lnTo>
                <a:lnTo>
                  <a:pt x="60" y="13"/>
                </a:lnTo>
                <a:lnTo>
                  <a:pt x="48" y="15"/>
                </a:lnTo>
                <a:lnTo>
                  <a:pt x="37" y="22"/>
                </a:lnTo>
                <a:lnTo>
                  <a:pt x="28" y="29"/>
                </a:lnTo>
                <a:lnTo>
                  <a:pt x="21" y="38"/>
                </a:lnTo>
                <a:lnTo>
                  <a:pt x="15" y="49"/>
                </a:lnTo>
                <a:lnTo>
                  <a:pt x="10" y="61"/>
                </a:lnTo>
                <a:lnTo>
                  <a:pt x="10" y="73"/>
                </a:lnTo>
                <a:lnTo>
                  <a:pt x="10" y="168"/>
                </a:lnTo>
                <a:lnTo>
                  <a:pt x="10" y="168"/>
                </a:lnTo>
                <a:lnTo>
                  <a:pt x="10" y="172"/>
                </a:lnTo>
                <a:lnTo>
                  <a:pt x="12" y="176"/>
                </a:lnTo>
                <a:lnTo>
                  <a:pt x="16" y="183"/>
                </a:lnTo>
                <a:lnTo>
                  <a:pt x="23" y="187"/>
                </a:lnTo>
                <a:lnTo>
                  <a:pt x="27" y="188"/>
                </a:lnTo>
                <a:lnTo>
                  <a:pt x="31" y="188"/>
                </a:lnTo>
                <a:lnTo>
                  <a:pt x="82" y="188"/>
                </a:lnTo>
                <a:lnTo>
                  <a:pt x="82" y="188"/>
                </a:lnTo>
                <a:lnTo>
                  <a:pt x="86" y="188"/>
                </a:lnTo>
                <a:lnTo>
                  <a:pt x="90" y="187"/>
                </a:lnTo>
                <a:lnTo>
                  <a:pt x="96" y="183"/>
                </a:lnTo>
                <a:lnTo>
                  <a:pt x="101" y="176"/>
                </a:lnTo>
                <a:lnTo>
                  <a:pt x="101" y="172"/>
                </a:lnTo>
                <a:lnTo>
                  <a:pt x="102" y="168"/>
                </a:lnTo>
                <a:lnTo>
                  <a:pt x="102" y="117"/>
                </a:lnTo>
                <a:lnTo>
                  <a:pt x="102" y="117"/>
                </a:lnTo>
                <a:lnTo>
                  <a:pt x="101" y="112"/>
                </a:lnTo>
                <a:lnTo>
                  <a:pt x="101" y="108"/>
                </a:lnTo>
                <a:lnTo>
                  <a:pt x="96" y="103"/>
                </a:lnTo>
                <a:lnTo>
                  <a:pt x="90" y="98"/>
                </a:lnTo>
                <a:lnTo>
                  <a:pt x="86" y="96"/>
                </a:lnTo>
                <a:lnTo>
                  <a:pt x="82" y="96"/>
                </a:lnTo>
                <a:lnTo>
                  <a:pt x="51" y="96"/>
                </a:lnTo>
                <a:lnTo>
                  <a:pt x="51" y="96"/>
                </a:lnTo>
                <a:lnTo>
                  <a:pt x="44" y="95"/>
                </a:lnTo>
                <a:lnTo>
                  <a:pt x="39" y="91"/>
                </a:lnTo>
                <a:lnTo>
                  <a:pt x="35" y="85"/>
                </a:lnTo>
                <a:lnTo>
                  <a:pt x="33" y="79"/>
                </a:lnTo>
                <a:lnTo>
                  <a:pt x="33" y="73"/>
                </a:lnTo>
                <a:lnTo>
                  <a:pt x="33" y="73"/>
                </a:lnTo>
                <a:lnTo>
                  <a:pt x="35" y="67"/>
                </a:lnTo>
                <a:lnTo>
                  <a:pt x="36" y="58"/>
                </a:lnTo>
                <a:lnTo>
                  <a:pt x="40" y="52"/>
                </a:lnTo>
                <a:lnTo>
                  <a:pt x="46" y="46"/>
                </a:lnTo>
                <a:lnTo>
                  <a:pt x="51" y="41"/>
                </a:lnTo>
                <a:lnTo>
                  <a:pt x="58" y="37"/>
                </a:lnTo>
                <a:lnTo>
                  <a:pt x="64" y="36"/>
                </a:lnTo>
                <a:lnTo>
                  <a:pt x="73" y="34"/>
                </a:lnTo>
                <a:lnTo>
                  <a:pt x="82" y="34"/>
                </a:lnTo>
                <a:lnTo>
                  <a:pt x="82" y="34"/>
                </a:lnTo>
                <a:lnTo>
                  <a:pt x="83" y="33"/>
                </a:lnTo>
                <a:lnTo>
                  <a:pt x="85" y="31"/>
                </a:lnTo>
                <a:lnTo>
                  <a:pt x="85" y="14"/>
                </a:lnTo>
                <a:lnTo>
                  <a:pt x="85" y="14"/>
                </a:lnTo>
                <a:lnTo>
                  <a:pt x="83" y="11"/>
                </a:lnTo>
                <a:lnTo>
                  <a:pt x="82" y="11"/>
                </a:lnTo>
                <a:lnTo>
                  <a:pt x="73"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6" name="Freeform 73"/>
          <p:cNvSpPr/>
          <p:nvPr/>
        </p:nvSpPr>
        <p:spPr bwMode="auto">
          <a:xfrm>
            <a:off x="4588719" y="5098570"/>
            <a:ext cx="108051" cy="59756"/>
          </a:xfrm>
          <a:custGeom>
            <a:cxnLst>
              <a:cxn ang="0">
                <a:pos x="8" y="1"/>
              </a:cxn>
              <a:cxn ang="0">
                <a:pos x="35" y="28"/>
              </a:cxn>
              <a:cxn ang="0">
                <a:pos x="62" y="1"/>
              </a:cxn>
              <a:cxn ang="0">
                <a:pos x="62" y="1"/>
              </a:cxn>
              <a:cxn ang="0">
                <a:pos x="64" y="0"/>
              </a:cxn>
              <a:cxn ang="0">
                <a:pos x="64" y="0"/>
              </a:cxn>
              <a:cxn ang="0">
                <a:pos x="65" y="1"/>
              </a:cxn>
              <a:cxn ang="0">
                <a:pos x="69" y="4"/>
              </a:cxn>
              <a:cxn ang="0">
                <a:pos x="69" y="4"/>
              </a:cxn>
              <a:cxn ang="0">
                <a:pos x="69" y="7"/>
              </a:cxn>
              <a:cxn ang="0">
                <a:pos x="69" y="7"/>
              </a:cxn>
              <a:cxn ang="0">
                <a:pos x="69" y="8"/>
              </a:cxn>
              <a:cxn ang="0">
                <a:pos x="37" y="40"/>
              </a:cxn>
              <a:cxn ang="0">
                <a:pos x="37" y="40"/>
              </a:cxn>
              <a:cxn ang="0">
                <a:pos x="35" y="40"/>
              </a:cxn>
              <a:cxn ang="0">
                <a:pos x="35" y="40"/>
              </a:cxn>
              <a:cxn ang="0">
                <a:pos x="34" y="40"/>
              </a:cxn>
              <a:cxn ang="0">
                <a:pos x="2" y="8"/>
              </a:cxn>
              <a:cxn ang="0">
                <a:pos x="2" y="8"/>
              </a:cxn>
              <a:cxn ang="0">
                <a:pos x="0" y="7"/>
              </a:cxn>
              <a:cxn ang="0">
                <a:pos x="0" y="7"/>
              </a:cxn>
              <a:cxn ang="0">
                <a:pos x="2" y="4"/>
              </a:cxn>
              <a:cxn ang="0">
                <a:pos x="4" y="1"/>
              </a:cxn>
              <a:cxn ang="0">
                <a:pos x="4" y="1"/>
              </a:cxn>
              <a:cxn ang="0">
                <a:pos x="6" y="0"/>
              </a:cxn>
              <a:cxn ang="0">
                <a:pos x="6" y="0"/>
              </a:cxn>
              <a:cxn ang="0">
                <a:pos x="8" y="1"/>
              </a:cxn>
              <a:cxn ang="0">
                <a:pos x="8" y="1"/>
              </a:cxn>
            </a:cxnLst>
            <a:rect b="b" l="0" r="r" t="0"/>
            <a:pathLst>
              <a:path h="40" w="69">
                <a:moveTo>
                  <a:pt x="8" y="1"/>
                </a:moveTo>
                <a:lnTo>
                  <a:pt x="35" y="28"/>
                </a:lnTo>
                <a:lnTo>
                  <a:pt x="62" y="1"/>
                </a:lnTo>
                <a:lnTo>
                  <a:pt x="62" y="1"/>
                </a:lnTo>
                <a:lnTo>
                  <a:pt x="64" y="0"/>
                </a:lnTo>
                <a:lnTo>
                  <a:pt x="64" y="0"/>
                </a:lnTo>
                <a:lnTo>
                  <a:pt x="65" y="1"/>
                </a:lnTo>
                <a:lnTo>
                  <a:pt x="69" y="4"/>
                </a:lnTo>
                <a:lnTo>
                  <a:pt x="69" y="4"/>
                </a:lnTo>
                <a:lnTo>
                  <a:pt x="69" y="7"/>
                </a:lnTo>
                <a:lnTo>
                  <a:pt x="69" y="7"/>
                </a:lnTo>
                <a:lnTo>
                  <a:pt x="69" y="8"/>
                </a:lnTo>
                <a:lnTo>
                  <a:pt x="37" y="40"/>
                </a:lnTo>
                <a:lnTo>
                  <a:pt x="37" y="40"/>
                </a:lnTo>
                <a:lnTo>
                  <a:pt x="35" y="40"/>
                </a:lnTo>
                <a:lnTo>
                  <a:pt x="35" y="40"/>
                </a:lnTo>
                <a:lnTo>
                  <a:pt x="34" y="40"/>
                </a:lnTo>
                <a:lnTo>
                  <a:pt x="2" y="8"/>
                </a:lnTo>
                <a:lnTo>
                  <a:pt x="2" y="8"/>
                </a:lnTo>
                <a:lnTo>
                  <a:pt x="0" y="7"/>
                </a:lnTo>
                <a:lnTo>
                  <a:pt x="0" y="7"/>
                </a:lnTo>
                <a:lnTo>
                  <a:pt x="2" y="4"/>
                </a:lnTo>
                <a:lnTo>
                  <a:pt x="4" y="1"/>
                </a:lnTo>
                <a:lnTo>
                  <a:pt x="4" y="1"/>
                </a:lnTo>
                <a:lnTo>
                  <a:pt x="6" y="0"/>
                </a:lnTo>
                <a:lnTo>
                  <a:pt x="6" y="0"/>
                </a:lnTo>
                <a:lnTo>
                  <a:pt x="8" y="1"/>
                </a:lnTo>
                <a:lnTo>
                  <a:pt x="8" y="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7" name="Freeform 74"/>
          <p:cNvSpPr>
            <a:spLocks noEditPoints="1"/>
          </p:cNvSpPr>
          <p:nvPr/>
        </p:nvSpPr>
        <p:spPr bwMode="auto">
          <a:xfrm>
            <a:off x="10949566" y="4956076"/>
            <a:ext cx="366429" cy="307971"/>
          </a:xfrm>
          <a:custGeom>
            <a:cxnLst>
              <a:cxn ang="0">
                <a:pos x="141" y="195"/>
              </a:cxn>
              <a:cxn ang="0">
                <a:pos x="138" y="162"/>
              </a:cxn>
              <a:cxn ang="0">
                <a:pos x="160" y="154"/>
              </a:cxn>
              <a:cxn ang="0">
                <a:pos x="184" y="142"/>
              </a:cxn>
              <a:cxn ang="0">
                <a:pos x="188" y="121"/>
              </a:cxn>
              <a:cxn ang="0">
                <a:pos x="152" y="114"/>
              </a:cxn>
              <a:cxn ang="0">
                <a:pos x="129" y="104"/>
              </a:cxn>
              <a:cxn ang="0">
                <a:pos x="119" y="31"/>
              </a:cxn>
              <a:cxn ang="0">
                <a:pos x="129" y="9"/>
              </a:cxn>
              <a:cxn ang="0">
                <a:pos x="203" y="0"/>
              </a:cxn>
              <a:cxn ang="0">
                <a:pos x="225" y="9"/>
              </a:cxn>
              <a:cxn ang="0">
                <a:pos x="234" y="126"/>
              </a:cxn>
              <a:cxn ang="0">
                <a:pos x="212" y="177"/>
              </a:cxn>
              <a:cxn ang="0">
                <a:pos x="160" y="199"/>
              </a:cxn>
              <a:cxn ang="0">
                <a:pos x="148" y="185"/>
              </a:cxn>
              <a:cxn ang="0">
                <a:pos x="160" y="188"/>
              </a:cxn>
              <a:cxn ang="0">
                <a:pos x="212" y="161"/>
              </a:cxn>
              <a:cxn ang="0">
                <a:pos x="223" y="31"/>
              </a:cxn>
              <a:cxn ang="0">
                <a:pos x="207" y="11"/>
              </a:cxn>
              <a:cxn ang="0">
                <a:pos x="144" y="13"/>
              </a:cxn>
              <a:cxn ang="0">
                <a:pos x="130" y="83"/>
              </a:cxn>
              <a:cxn ang="0">
                <a:pos x="144" y="102"/>
              </a:cxn>
              <a:cxn ang="0">
                <a:pos x="188" y="104"/>
              </a:cxn>
              <a:cxn ang="0">
                <a:pos x="199" y="126"/>
              </a:cxn>
              <a:cxn ang="0">
                <a:pos x="181" y="158"/>
              </a:cxn>
              <a:cxn ang="0">
                <a:pos x="40" y="199"/>
              </a:cxn>
              <a:cxn ang="0">
                <a:pos x="18" y="191"/>
              </a:cxn>
              <a:cxn ang="0">
                <a:pos x="21" y="158"/>
              </a:cxn>
              <a:cxn ang="0">
                <a:pos x="45" y="154"/>
              </a:cxn>
              <a:cxn ang="0">
                <a:pos x="67" y="137"/>
              </a:cxn>
              <a:cxn ang="0">
                <a:pos x="68" y="118"/>
              </a:cxn>
              <a:cxn ang="0">
                <a:pos x="31" y="114"/>
              </a:cxn>
              <a:cxn ang="0">
                <a:pos x="4" y="100"/>
              </a:cxn>
              <a:cxn ang="0">
                <a:pos x="0" y="31"/>
              </a:cxn>
              <a:cxn ang="0">
                <a:pos x="14" y="6"/>
              </a:cxn>
              <a:cxn ang="0">
                <a:pos x="83" y="0"/>
              </a:cxn>
              <a:cxn ang="0">
                <a:pos x="108" y="14"/>
              </a:cxn>
              <a:cxn ang="0">
                <a:pos x="114" y="126"/>
              </a:cxn>
              <a:cxn ang="0">
                <a:pos x="81" y="187"/>
              </a:cxn>
              <a:cxn ang="0">
                <a:pos x="31" y="165"/>
              </a:cxn>
              <a:cxn ang="0">
                <a:pos x="27" y="185"/>
              </a:cxn>
              <a:cxn ang="0">
                <a:pos x="52" y="187"/>
              </a:cxn>
              <a:cxn ang="0">
                <a:pos x="98" y="150"/>
              </a:cxn>
              <a:cxn ang="0">
                <a:pos x="102" y="27"/>
              </a:cxn>
              <a:cxn ang="0">
                <a:pos x="83" y="11"/>
              </a:cxn>
              <a:cxn ang="0">
                <a:pos x="17" y="17"/>
              </a:cxn>
              <a:cxn ang="0">
                <a:pos x="11" y="83"/>
              </a:cxn>
              <a:cxn ang="0">
                <a:pos x="27" y="103"/>
              </a:cxn>
              <a:cxn ang="0">
                <a:pos x="73" y="108"/>
              </a:cxn>
              <a:cxn ang="0">
                <a:pos x="79" y="133"/>
              </a:cxn>
              <a:cxn ang="0">
                <a:pos x="54" y="162"/>
              </a:cxn>
            </a:cxnLst>
            <a:rect b="b" l="0" r="r" t="0"/>
            <a:pathLst>
              <a:path h="199" w="234">
                <a:moveTo>
                  <a:pt x="160" y="199"/>
                </a:moveTo>
                <a:lnTo>
                  <a:pt x="152" y="199"/>
                </a:lnTo>
                <a:lnTo>
                  <a:pt x="152" y="199"/>
                </a:lnTo>
                <a:lnTo>
                  <a:pt x="146" y="199"/>
                </a:lnTo>
                <a:lnTo>
                  <a:pt x="141" y="195"/>
                </a:lnTo>
                <a:lnTo>
                  <a:pt x="138" y="191"/>
                </a:lnTo>
                <a:lnTo>
                  <a:pt x="137" y="185"/>
                </a:lnTo>
                <a:lnTo>
                  <a:pt x="137" y="168"/>
                </a:lnTo>
                <a:lnTo>
                  <a:pt x="137" y="168"/>
                </a:lnTo>
                <a:lnTo>
                  <a:pt x="138" y="162"/>
                </a:lnTo>
                <a:lnTo>
                  <a:pt x="141" y="158"/>
                </a:lnTo>
                <a:lnTo>
                  <a:pt x="146" y="156"/>
                </a:lnTo>
                <a:lnTo>
                  <a:pt x="152" y="154"/>
                </a:lnTo>
                <a:lnTo>
                  <a:pt x="160" y="154"/>
                </a:lnTo>
                <a:lnTo>
                  <a:pt x="160" y="154"/>
                </a:lnTo>
                <a:lnTo>
                  <a:pt x="165" y="154"/>
                </a:lnTo>
                <a:lnTo>
                  <a:pt x="171" y="152"/>
                </a:lnTo>
                <a:lnTo>
                  <a:pt x="176" y="149"/>
                </a:lnTo>
                <a:lnTo>
                  <a:pt x="180" y="146"/>
                </a:lnTo>
                <a:lnTo>
                  <a:pt x="184" y="142"/>
                </a:lnTo>
                <a:lnTo>
                  <a:pt x="187" y="137"/>
                </a:lnTo>
                <a:lnTo>
                  <a:pt x="188" y="131"/>
                </a:lnTo>
                <a:lnTo>
                  <a:pt x="188" y="126"/>
                </a:lnTo>
                <a:lnTo>
                  <a:pt x="188" y="121"/>
                </a:lnTo>
                <a:lnTo>
                  <a:pt x="188" y="121"/>
                </a:lnTo>
                <a:lnTo>
                  <a:pt x="188" y="118"/>
                </a:lnTo>
                <a:lnTo>
                  <a:pt x="187" y="115"/>
                </a:lnTo>
                <a:lnTo>
                  <a:pt x="184" y="114"/>
                </a:lnTo>
                <a:lnTo>
                  <a:pt x="181" y="114"/>
                </a:lnTo>
                <a:lnTo>
                  <a:pt x="152" y="114"/>
                </a:lnTo>
                <a:lnTo>
                  <a:pt x="152" y="114"/>
                </a:lnTo>
                <a:lnTo>
                  <a:pt x="145" y="112"/>
                </a:lnTo>
                <a:lnTo>
                  <a:pt x="139" y="111"/>
                </a:lnTo>
                <a:lnTo>
                  <a:pt x="134" y="108"/>
                </a:lnTo>
                <a:lnTo>
                  <a:pt x="129" y="104"/>
                </a:lnTo>
                <a:lnTo>
                  <a:pt x="125" y="100"/>
                </a:lnTo>
                <a:lnTo>
                  <a:pt x="122" y="95"/>
                </a:lnTo>
                <a:lnTo>
                  <a:pt x="121" y="88"/>
                </a:lnTo>
                <a:lnTo>
                  <a:pt x="119" y="83"/>
                </a:lnTo>
                <a:lnTo>
                  <a:pt x="119" y="31"/>
                </a:lnTo>
                <a:lnTo>
                  <a:pt x="119" y="31"/>
                </a:lnTo>
                <a:lnTo>
                  <a:pt x="121" y="25"/>
                </a:lnTo>
                <a:lnTo>
                  <a:pt x="122" y="19"/>
                </a:lnTo>
                <a:lnTo>
                  <a:pt x="125" y="14"/>
                </a:lnTo>
                <a:lnTo>
                  <a:pt x="129" y="9"/>
                </a:lnTo>
                <a:lnTo>
                  <a:pt x="134" y="6"/>
                </a:lnTo>
                <a:lnTo>
                  <a:pt x="139" y="2"/>
                </a:lnTo>
                <a:lnTo>
                  <a:pt x="145" y="0"/>
                </a:lnTo>
                <a:lnTo>
                  <a:pt x="152" y="0"/>
                </a:lnTo>
                <a:lnTo>
                  <a:pt x="203" y="0"/>
                </a:lnTo>
                <a:lnTo>
                  <a:pt x="203" y="0"/>
                </a:lnTo>
                <a:lnTo>
                  <a:pt x="208" y="0"/>
                </a:lnTo>
                <a:lnTo>
                  <a:pt x="215" y="2"/>
                </a:lnTo>
                <a:lnTo>
                  <a:pt x="221" y="6"/>
                </a:lnTo>
                <a:lnTo>
                  <a:pt x="225" y="9"/>
                </a:lnTo>
                <a:lnTo>
                  <a:pt x="229" y="14"/>
                </a:lnTo>
                <a:lnTo>
                  <a:pt x="231" y="19"/>
                </a:lnTo>
                <a:lnTo>
                  <a:pt x="233" y="25"/>
                </a:lnTo>
                <a:lnTo>
                  <a:pt x="234" y="31"/>
                </a:lnTo>
                <a:lnTo>
                  <a:pt x="234" y="126"/>
                </a:lnTo>
                <a:lnTo>
                  <a:pt x="234" y="126"/>
                </a:lnTo>
                <a:lnTo>
                  <a:pt x="233" y="141"/>
                </a:lnTo>
                <a:lnTo>
                  <a:pt x="227" y="154"/>
                </a:lnTo>
                <a:lnTo>
                  <a:pt x="221" y="167"/>
                </a:lnTo>
                <a:lnTo>
                  <a:pt x="212" y="177"/>
                </a:lnTo>
                <a:lnTo>
                  <a:pt x="202" y="187"/>
                </a:lnTo>
                <a:lnTo>
                  <a:pt x="188" y="194"/>
                </a:lnTo>
                <a:lnTo>
                  <a:pt x="175" y="198"/>
                </a:lnTo>
                <a:lnTo>
                  <a:pt x="160" y="199"/>
                </a:lnTo>
                <a:lnTo>
                  <a:pt x="160" y="199"/>
                </a:lnTo>
                <a:close/>
                <a:moveTo>
                  <a:pt x="152" y="165"/>
                </a:moveTo>
                <a:lnTo>
                  <a:pt x="152" y="165"/>
                </a:lnTo>
                <a:lnTo>
                  <a:pt x="149" y="167"/>
                </a:lnTo>
                <a:lnTo>
                  <a:pt x="148" y="168"/>
                </a:lnTo>
                <a:lnTo>
                  <a:pt x="148" y="185"/>
                </a:lnTo>
                <a:lnTo>
                  <a:pt x="148" y="185"/>
                </a:lnTo>
                <a:lnTo>
                  <a:pt x="149" y="188"/>
                </a:lnTo>
                <a:lnTo>
                  <a:pt x="152" y="188"/>
                </a:lnTo>
                <a:lnTo>
                  <a:pt x="160" y="188"/>
                </a:lnTo>
                <a:lnTo>
                  <a:pt x="160" y="188"/>
                </a:lnTo>
                <a:lnTo>
                  <a:pt x="172" y="187"/>
                </a:lnTo>
                <a:lnTo>
                  <a:pt x="184" y="184"/>
                </a:lnTo>
                <a:lnTo>
                  <a:pt x="195" y="177"/>
                </a:lnTo>
                <a:lnTo>
                  <a:pt x="204" y="171"/>
                </a:lnTo>
                <a:lnTo>
                  <a:pt x="212" y="161"/>
                </a:lnTo>
                <a:lnTo>
                  <a:pt x="218" y="150"/>
                </a:lnTo>
                <a:lnTo>
                  <a:pt x="222" y="138"/>
                </a:lnTo>
                <a:lnTo>
                  <a:pt x="223" y="126"/>
                </a:lnTo>
                <a:lnTo>
                  <a:pt x="223" y="31"/>
                </a:lnTo>
                <a:lnTo>
                  <a:pt x="223" y="31"/>
                </a:lnTo>
                <a:lnTo>
                  <a:pt x="222" y="27"/>
                </a:lnTo>
                <a:lnTo>
                  <a:pt x="222" y="23"/>
                </a:lnTo>
                <a:lnTo>
                  <a:pt x="216" y="17"/>
                </a:lnTo>
                <a:lnTo>
                  <a:pt x="211" y="13"/>
                </a:lnTo>
                <a:lnTo>
                  <a:pt x="207" y="11"/>
                </a:lnTo>
                <a:lnTo>
                  <a:pt x="203" y="11"/>
                </a:lnTo>
                <a:lnTo>
                  <a:pt x="152" y="11"/>
                </a:lnTo>
                <a:lnTo>
                  <a:pt x="152" y="11"/>
                </a:lnTo>
                <a:lnTo>
                  <a:pt x="148" y="11"/>
                </a:lnTo>
                <a:lnTo>
                  <a:pt x="144" y="13"/>
                </a:lnTo>
                <a:lnTo>
                  <a:pt x="137" y="17"/>
                </a:lnTo>
                <a:lnTo>
                  <a:pt x="133" y="23"/>
                </a:lnTo>
                <a:lnTo>
                  <a:pt x="131" y="27"/>
                </a:lnTo>
                <a:lnTo>
                  <a:pt x="130" y="31"/>
                </a:lnTo>
                <a:lnTo>
                  <a:pt x="130" y="83"/>
                </a:lnTo>
                <a:lnTo>
                  <a:pt x="130" y="83"/>
                </a:lnTo>
                <a:lnTo>
                  <a:pt x="131" y="87"/>
                </a:lnTo>
                <a:lnTo>
                  <a:pt x="133" y="91"/>
                </a:lnTo>
                <a:lnTo>
                  <a:pt x="137" y="96"/>
                </a:lnTo>
                <a:lnTo>
                  <a:pt x="144" y="102"/>
                </a:lnTo>
                <a:lnTo>
                  <a:pt x="148" y="103"/>
                </a:lnTo>
                <a:lnTo>
                  <a:pt x="152" y="103"/>
                </a:lnTo>
                <a:lnTo>
                  <a:pt x="181" y="103"/>
                </a:lnTo>
                <a:lnTo>
                  <a:pt x="181" y="103"/>
                </a:lnTo>
                <a:lnTo>
                  <a:pt x="188" y="104"/>
                </a:lnTo>
                <a:lnTo>
                  <a:pt x="194" y="108"/>
                </a:lnTo>
                <a:lnTo>
                  <a:pt x="198" y="114"/>
                </a:lnTo>
                <a:lnTo>
                  <a:pt x="199" y="121"/>
                </a:lnTo>
                <a:lnTo>
                  <a:pt x="199" y="126"/>
                </a:lnTo>
                <a:lnTo>
                  <a:pt x="199" y="126"/>
                </a:lnTo>
                <a:lnTo>
                  <a:pt x="199" y="133"/>
                </a:lnTo>
                <a:lnTo>
                  <a:pt x="196" y="141"/>
                </a:lnTo>
                <a:lnTo>
                  <a:pt x="192" y="148"/>
                </a:lnTo>
                <a:lnTo>
                  <a:pt x="188" y="153"/>
                </a:lnTo>
                <a:lnTo>
                  <a:pt x="181" y="158"/>
                </a:lnTo>
                <a:lnTo>
                  <a:pt x="175" y="162"/>
                </a:lnTo>
                <a:lnTo>
                  <a:pt x="168" y="164"/>
                </a:lnTo>
                <a:lnTo>
                  <a:pt x="160" y="165"/>
                </a:lnTo>
                <a:lnTo>
                  <a:pt x="152" y="165"/>
                </a:lnTo>
                <a:close/>
                <a:moveTo>
                  <a:pt x="40" y="199"/>
                </a:moveTo>
                <a:lnTo>
                  <a:pt x="31" y="199"/>
                </a:lnTo>
                <a:lnTo>
                  <a:pt x="31" y="199"/>
                </a:lnTo>
                <a:lnTo>
                  <a:pt x="26" y="199"/>
                </a:lnTo>
                <a:lnTo>
                  <a:pt x="21" y="195"/>
                </a:lnTo>
                <a:lnTo>
                  <a:pt x="18" y="191"/>
                </a:lnTo>
                <a:lnTo>
                  <a:pt x="17" y="185"/>
                </a:lnTo>
                <a:lnTo>
                  <a:pt x="17" y="168"/>
                </a:lnTo>
                <a:lnTo>
                  <a:pt x="17" y="168"/>
                </a:lnTo>
                <a:lnTo>
                  <a:pt x="18" y="162"/>
                </a:lnTo>
                <a:lnTo>
                  <a:pt x="21" y="158"/>
                </a:lnTo>
                <a:lnTo>
                  <a:pt x="26" y="156"/>
                </a:lnTo>
                <a:lnTo>
                  <a:pt x="31" y="154"/>
                </a:lnTo>
                <a:lnTo>
                  <a:pt x="40" y="154"/>
                </a:lnTo>
                <a:lnTo>
                  <a:pt x="40" y="154"/>
                </a:lnTo>
                <a:lnTo>
                  <a:pt x="45" y="154"/>
                </a:lnTo>
                <a:lnTo>
                  <a:pt x="50" y="152"/>
                </a:lnTo>
                <a:lnTo>
                  <a:pt x="56" y="149"/>
                </a:lnTo>
                <a:lnTo>
                  <a:pt x="60" y="146"/>
                </a:lnTo>
                <a:lnTo>
                  <a:pt x="64" y="142"/>
                </a:lnTo>
                <a:lnTo>
                  <a:pt x="67" y="137"/>
                </a:lnTo>
                <a:lnTo>
                  <a:pt x="68" y="131"/>
                </a:lnTo>
                <a:lnTo>
                  <a:pt x="68" y="126"/>
                </a:lnTo>
                <a:lnTo>
                  <a:pt x="68" y="121"/>
                </a:lnTo>
                <a:lnTo>
                  <a:pt x="68" y="121"/>
                </a:lnTo>
                <a:lnTo>
                  <a:pt x="68" y="118"/>
                </a:lnTo>
                <a:lnTo>
                  <a:pt x="67" y="115"/>
                </a:lnTo>
                <a:lnTo>
                  <a:pt x="64" y="114"/>
                </a:lnTo>
                <a:lnTo>
                  <a:pt x="61" y="114"/>
                </a:lnTo>
                <a:lnTo>
                  <a:pt x="31" y="114"/>
                </a:lnTo>
                <a:lnTo>
                  <a:pt x="31" y="114"/>
                </a:lnTo>
                <a:lnTo>
                  <a:pt x="25" y="112"/>
                </a:lnTo>
                <a:lnTo>
                  <a:pt x="19" y="111"/>
                </a:lnTo>
                <a:lnTo>
                  <a:pt x="14" y="108"/>
                </a:lnTo>
                <a:lnTo>
                  <a:pt x="9" y="104"/>
                </a:lnTo>
                <a:lnTo>
                  <a:pt x="4" y="100"/>
                </a:lnTo>
                <a:lnTo>
                  <a:pt x="2" y="95"/>
                </a:lnTo>
                <a:lnTo>
                  <a:pt x="0" y="88"/>
                </a:lnTo>
                <a:lnTo>
                  <a:pt x="0" y="83"/>
                </a:lnTo>
                <a:lnTo>
                  <a:pt x="0" y="31"/>
                </a:lnTo>
                <a:lnTo>
                  <a:pt x="0" y="31"/>
                </a:lnTo>
                <a:lnTo>
                  <a:pt x="0" y="25"/>
                </a:lnTo>
                <a:lnTo>
                  <a:pt x="2" y="19"/>
                </a:lnTo>
                <a:lnTo>
                  <a:pt x="4" y="14"/>
                </a:lnTo>
                <a:lnTo>
                  <a:pt x="9" y="9"/>
                </a:lnTo>
                <a:lnTo>
                  <a:pt x="14" y="6"/>
                </a:lnTo>
                <a:lnTo>
                  <a:pt x="19" y="2"/>
                </a:lnTo>
                <a:lnTo>
                  <a:pt x="25" y="0"/>
                </a:lnTo>
                <a:lnTo>
                  <a:pt x="31" y="0"/>
                </a:lnTo>
                <a:lnTo>
                  <a:pt x="83" y="0"/>
                </a:lnTo>
                <a:lnTo>
                  <a:pt x="83" y="0"/>
                </a:lnTo>
                <a:lnTo>
                  <a:pt x="88" y="0"/>
                </a:lnTo>
                <a:lnTo>
                  <a:pt x="95" y="2"/>
                </a:lnTo>
                <a:lnTo>
                  <a:pt x="100" y="6"/>
                </a:lnTo>
                <a:lnTo>
                  <a:pt x="104" y="9"/>
                </a:lnTo>
                <a:lnTo>
                  <a:pt x="108" y="14"/>
                </a:lnTo>
                <a:lnTo>
                  <a:pt x="111" y="19"/>
                </a:lnTo>
                <a:lnTo>
                  <a:pt x="112" y="25"/>
                </a:lnTo>
                <a:lnTo>
                  <a:pt x="114" y="31"/>
                </a:lnTo>
                <a:lnTo>
                  <a:pt x="114" y="126"/>
                </a:lnTo>
                <a:lnTo>
                  <a:pt x="114" y="126"/>
                </a:lnTo>
                <a:lnTo>
                  <a:pt x="112" y="141"/>
                </a:lnTo>
                <a:lnTo>
                  <a:pt x="107" y="154"/>
                </a:lnTo>
                <a:lnTo>
                  <a:pt x="100" y="167"/>
                </a:lnTo>
                <a:lnTo>
                  <a:pt x="92" y="177"/>
                </a:lnTo>
                <a:lnTo>
                  <a:pt x="81" y="187"/>
                </a:lnTo>
                <a:lnTo>
                  <a:pt x="68" y="194"/>
                </a:lnTo>
                <a:lnTo>
                  <a:pt x="54" y="198"/>
                </a:lnTo>
                <a:lnTo>
                  <a:pt x="40" y="199"/>
                </a:lnTo>
                <a:lnTo>
                  <a:pt x="40" y="199"/>
                </a:lnTo>
                <a:close/>
                <a:moveTo>
                  <a:pt x="31" y="165"/>
                </a:moveTo>
                <a:lnTo>
                  <a:pt x="31" y="165"/>
                </a:lnTo>
                <a:lnTo>
                  <a:pt x="29" y="167"/>
                </a:lnTo>
                <a:lnTo>
                  <a:pt x="27" y="168"/>
                </a:lnTo>
                <a:lnTo>
                  <a:pt x="27" y="185"/>
                </a:lnTo>
                <a:lnTo>
                  <a:pt x="27" y="185"/>
                </a:lnTo>
                <a:lnTo>
                  <a:pt x="29" y="188"/>
                </a:lnTo>
                <a:lnTo>
                  <a:pt x="31" y="188"/>
                </a:lnTo>
                <a:lnTo>
                  <a:pt x="40" y="188"/>
                </a:lnTo>
                <a:lnTo>
                  <a:pt x="40" y="188"/>
                </a:lnTo>
                <a:lnTo>
                  <a:pt x="52" y="187"/>
                </a:lnTo>
                <a:lnTo>
                  <a:pt x="64" y="184"/>
                </a:lnTo>
                <a:lnTo>
                  <a:pt x="75" y="177"/>
                </a:lnTo>
                <a:lnTo>
                  <a:pt x="84" y="171"/>
                </a:lnTo>
                <a:lnTo>
                  <a:pt x="92" y="161"/>
                </a:lnTo>
                <a:lnTo>
                  <a:pt x="98" y="150"/>
                </a:lnTo>
                <a:lnTo>
                  <a:pt x="102" y="138"/>
                </a:lnTo>
                <a:lnTo>
                  <a:pt x="103" y="126"/>
                </a:lnTo>
                <a:lnTo>
                  <a:pt x="103" y="31"/>
                </a:lnTo>
                <a:lnTo>
                  <a:pt x="103" y="31"/>
                </a:lnTo>
                <a:lnTo>
                  <a:pt x="102" y="27"/>
                </a:lnTo>
                <a:lnTo>
                  <a:pt x="102" y="23"/>
                </a:lnTo>
                <a:lnTo>
                  <a:pt x="96" y="17"/>
                </a:lnTo>
                <a:lnTo>
                  <a:pt x="91" y="13"/>
                </a:lnTo>
                <a:lnTo>
                  <a:pt x="87" y="11"/>
                </a:lnTo>
                <a:lnTo>
                  <a:pt x="83" y="11"/>
                </a:lnTo>
                <a:lnTo>
                  <a:pt x="31" y="11"/>
                </a:lnTo>
                <a:lnTo>
                  <a:pt x="31" y="11"/>
                </a:lnTo>
                <a:lnTo>
                  <a:pt x="27" y="11"/>
                </a:lnTo>
                <a:lnTo>
                  <a:pt x="23" y="13"/>
                </a:lnTo>
                <a:lnTo>
                  <a:pt x="17" y="17"/>
                </a:lnTo>
                <a:lnTo>
                  <a:pt x="13" y="23"/>
                </a:lnTo>
                <a:lnTo>
                  <a:pt x="11" y="27"/>
                </a:lnTo>
                <a:lnTo>
                  <a:pt x="11" y="31"/>
                </a:lnTo>
                <a:lnTo>
                  <a:pt x="11" y="83"/>
                </a:lnTo>
                <a:lnTo>
                  <a:pt x="11" y="83"/>
                </a:lnTo>
                <a:lnTo>
                  <a:pt x="11" y="87"/>
                </a:lnTo>
                <a:lnTo>
                  <a:pt x="13" y="91"/>
                </a:lnTo>
                <a:lnTo>
                  <a:pt x="17" y="96"/>
                </a:lnTo>
                <a:lnTo>
                  <a:pt x="23" y="102"/>
                </a:lnTo>
                <a:lnTo>
                  <a:pt x="27" y="103"/>
                </a:lnTo>
                <a:lnTo>
                  <a:pt x="31" y="103"/>
                </a:lnTo>
                <a:lnTo>
                  <a:pt x="61" y="103"/>
                </a:lnTo>
                <a:lnTo>
                  <a:pt x="61" y="103"/>
                </a:lnTo>
                <a:lnTo>
                  <a:pt x="68" y="104"/>
                </a:lnTo>
                <a:lnTo>
                  <a:pt x="73" y="108"/>
                </a:lnTo>
                <a:lnTo>
                  <a:pt x="77" y="114"/>
                </a:lnTo>
                <a:lnTo>
                  <a:pt x="79" y="121"/>
                </a:lnTo>
                <a:lnTo>
                  <a:pt x="79" y="126"/>
                </a:lnTo>
                <a:lnTo>
                  <a:pt x="79" y="126"/>
                </a:lnTo>
                <a:lnTo>
                  <a:pt x="79" y="133"/>
                </a:lnTo>
                <a:lnTo>
                  <a:pt x="76" y="141"/>
                </a:lnTo>
                <a:lnTo>
                  <a:pt x="72" y="148"/>
                </a:lnTo>
                <a:lnTo>
                  <a:pt x="68" y="153"/>
                </a:lnTo>
                <a:lnTo>
                  <a:pt x="61" y="158"/>
                </a:lnTo>
                <a:lnTo>
                  <a:pt x="54" y="162"/>
                </a:lnTo>
                <a:lnTo>
                  <a:pt x="48" y="164"/>
                </a:lnTo>
                <a:lnTo>
                  <a:pt x="40" y="165"/>
                </a:lnTo>
                <a:lnTo>
                  <a:pt x="31" y="16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8" name="Freeform 75"/>
          <p:cNvSpPr>
            <a:spLocks noEditPoints="1"/>
          </p:cNvSpPr>
          <p:nvPr/>
        </p:nvSpPr>
        <p:spPr bwMode="auto">
          <a:xfrm>
            <a:off x="9357005" y="4179261"/>
            <a:ext cx="314755" cy="303372"/>
          </a:xfrm>
          <a:custGeom>
            <a:cxnLst>
              <a:cxn ang="0">
                <a:pos x="87" y="200"/>
              </a:cxn>
              <a:cxn ang="0">
                <a:pos x="80" y="199"/>
              </a:cxn>
              <a:cxn ang="0">
                <a:pos x="75" y="195"/>
              </a:cxn>
              <a:cxn ang="0">
                <a:pos x="69" y="181"/>
              </a:cxn>
              <a:cxn ang="0">
                <a:pos x="19" y="131"/>
              </a:cxn>
              <a:cxn ang="0">
                <a:pos x="11" y="130"/>
              </a:cxn>
              <a:cxn ang="0">
                <a:pos x="6" y="126"/>
              </a:cxn>
              <a:cxn ang="0">
                <a:pos x="0" y="112"/>
              </a:cxn>
              <a:cxn ang="0">
                <a:pos x="0" y="87"/>
              </a:cxn>
              <a:cxn ang="0">
                <a:pos x="6" y="75"/>
              </a:cxn>
              <a:cxn ang="0">
                <a:pos x="11" y="71"/>
              </a:cxn>
              <a:cxn ang="0">
                <a:pos x="69" y="69"/>
              </a:cxn>
              <a:cxn ang="0">
                <a:pos x="69" y="18"/>
              </a:cxn>
              <a:cxn ang="0">
                <a:pos x="75" y="6"/>
              </a:cxn>
              <a:cxn ang="0">
                <a:pos x="80" y="2"/>
              </a:cxn>
              <a:cxn ang="0">
                <a:pos x="114" y="0"/>
              </a:cxn>
              <a:cxn ang="0">
                <a:pos x="121" y="2"/>
              </a:cxn>
              <a:cxn ang="0">
                <a:pos x="126" y="6"/>
              </a:cxn>
              <a:cxn ang="0">
                <a:pos x="131" y="18"/>
              </a:cxn>
              <a:cxn ang="0">
                <a:pos x="181" y="69"/>
              </a:cxn>
              <a:cxn ang="0">
                <a:pos x="189" y="71"/>
              </a:cxn>
              <a:cxn ang="0">
                <a:pos x="195" y="75"/>
              </a:cxn>
              <a:cxn ang="0">
                <a:pos x="200" y="87"/>
              </a:cxn>
              <a:cxn ang="0">
                <a:pos x="200" y="112"/>
              </a:cxn>
              <a:cxn ang="0">
                <a:pos x="195" y="126"/>
              </a:cxn>
              <a:cxn ang="0">
                <a:pos x="189" y="130"/>
              </a:cxn>
              <a:cxn ang="0">
                <a:pos x="131" y="131"/>
              </a:cxn>
              <a:cxn ang="0">
                <a:pos x="131" y="181"/>
              </a:cxn>
              <a:cxn ang="0">
                <a:pos x="126" y="195"/>
              </a:cxn>
              <a:cxn ang="0">
                <a:pos x="121" y="199"/>
              </a:cxn>
              <a:cxn ang="0">
                <a:pos x="114" y="200"/>
              </a:cxn>
              <a:cxn ang="0">
                <a:pos x="19" y="80"/>
              </a:cxn>
              <a:cxn ang="0">
                <a:pos x="14" y="81"/>
              </a:cxn>
              <a:cxn ang="0">
                <a:pos x="11" y="84"/>
              </a:cxn>
              <a:cxn ang="0">
                <a:pos x="11" y="112"/>
              </a:cxn>
              <a:cxn ang="0">
                <a:pos x="11" y="116"/>
              </a:cxn>
              <a:cxn ang="0">
                <a:pos x="14" y="118"/>
              </a:cxn>
              <a:cxn ang="0">
                <a:pos x="19" y="121"/>
              </a:cxn>
              <a:cxn ang="0">
                <a:pos x="80" y="181"/>
              </a:cxn>
              <a:cxn ang="0">
                <a:pos x="80" y="184"/>
              </a:cxn>
              <a:cxn ang="0">
                <a:pos x="83" y="187"/>
              </a:cxn>
              <a:cxn ang="0">
                <a:pos x="87" y="189"/>
              </a:cxn>
              <a:cxn ang="0">
                <a:pos x="114" y="189"/>
              </a:cxn>
              <a:cxn ang="0">
                <a:pos x="118" y="187"/>
              </a:cxn>
              <a:cxn ang="0">
                <a:pos x="121" y="184"/>
              </a:cxn>
              <a:cxn ang="0">
                <a:pos x="121" y="121"/>
              </a:cxn>
              <a:cxn ang="0">
                <a:pos x="181" y="121"/>
              </a:cxn>
              <a:cxn ang="0">
                <a:pos x="187" y="118"/>
              </a:cxn>
              <a:cxn ang="0">
                <a:pos x="188" y="116"/>
              </a:cxn>
              <a:cxn ang="0">
                <a:pos x="189" y="87"/>
              </a:cxn>
              <a:cxn ang="0">
                <a:pos x="188" y="84"/>
              </a:cxn>
              <a:cxn ang="0">
                <a:pos x="187" y="81"/>
              </a:cxn>
              <a:cxn ang="0">
                <a:pos x="181" y="80"/>
              </a:cxn>
              <a:cxn ang="0">
                <a:pos x="121" y="18"/>
              </a:cxn>
              <a:cxn ang="0">
                <a:pos x="121" y="15"/>
              </a:cxn>
              <a:cxn ang="0">
                <a:pos x="118" y="14"/>
              </a:cxn>
              <a:cxn ang="0">
                <a:pos x="114" y="11"/>
              </a:cxn>
              <a:cxn ang="0">
                <a:pos x="87" y="11"/>
              </a:cxn>
              <a:cxn ang="0">
                <a:pos x="83" y="14"/>
              </a:cxn>
              <a:cxn ang="0">
                <a:pos x="80" y="15"/>
              </a:cxn>
              <a:cxn ang="0">
                <a:pos x="80" y="80"/>
              </a:cxn>
            </a:cxnLst>
            <a:rect b="b" l="0" r="r" t="0"/>
            <a:pathLst>
              <a:path h="200" w="200">
                <a:moveTo>
                  <a:pt x="114" y="200"/>
                </a:moveTo>
                <a:lnTo>
                  <a:pt x="87" y="200"/>
                </a:lnTo>
                <a:lnTo>
                  <a:pt x="87" y="200"/>
                </a:lnTo>
                <a:lnTo>
                  <a:pt x="80" y="199"/>
                </a:lnTo>
                <a:lnTo>
                  <a:pt x="75" y="195"/>
                </a:lnTo>
                <a:lnTo>
                  <a:pt x="75" y="195"/>
                </a:lnTo>
                <a:lnTo>
                  <a:pt x="71" y="188"/>
                </a:lnTo>
                <a:lnTo>
                  <a:pt x="69" y="181"/>
                </a:lnTo>
                <a:lnTo>
                  <a:pt x="69" y="131"/>
                </a:lnTo>
                <a:lnTo>
                  <a:pt x="19" y="131"/>
                </a:lnTo>
                <a:lnTo>
                  <a:pt x="19" y="131"/>
                </a:lnTo>
                <a:lnTo>
                  <a:pt x="11" y="130"/>
                </a:lnTo>
                <a:lnTo>
                  <a:pt x="6" y="126"/>
                </a:lnTo>
                <a:lnTo>
                  <a:pt x="6" y="126"/>
                </a:lnTo>
                <a:lnTo>
                  <a:pt x="2" y="121"/>
                </a:lnTo>
                <a:lnTo>
                  <a:pt x="0" y="112"/>
                </a:lnTo>
                <a:lnTo>
                  <a:pt x="0" y="87"/>
                </a:lnTo>
                <a:lnTo>
                  <a:pt x="0" y="87"/>
                </a:lnTo>
                <a:lnTo>
                  <a:pt x="2" y="80"/>
                </a:lnTo>
                <a:lnTo>
                  <a:pt x="6" y="75"/>
                </a:lnTo>
                <a:lnTo>
                  <a:pt x="6" y="75"/>
                </a:lnTo>
                <a:lnTo>
                  <a:pt x="11" y="71"/>
                </a:lnTo>
                <a:lnTo>
                  <a:pt x="19" y="69"/>
                </a:lnTo>
                <a:lnTo>
                  <a:pt x="69" y="69"/>
                </a:lnTo>
                <a:lnTo>
                  <a:pt x="69" y="18"/>
                </a:lnTo>
                <a:lnTo>
                  <a:pt x="69" y="18"/>
                </a:lnTo>
                <a:lnTo>
                  <a:pt x="71" y="11"/>
                </a:lnTo>
                <a:lnTo>
                  <a:pt x="75" y="6"/>
                </a:lnTo>
                <a:lnTo>
                  <a:pt x="75" y="6"/>
                </a:lnTo>
                <a:lnTo>
                  <a:pt x="80" y="2"/>
                </a:lnTo>
                <a:lnTo>
                  <a:pt x="87" y="0"/>
                </a:lnTo>
                <a:lnTo>
                  <a:pt x="114" y="0"/>
                </a:lnTo>
                <a:lnTo>
                  <a:pt x="114" y="0"/>
                </a:lnTo>
                <a:lnTo>
                  <a:pt x="121" y="2"/>
                </a:lnTo>
                <a:lnTo>
                  <a:pt x="126" y="6"/>
                </a:lnTo>
                <a:lnTo>
                  <a:pt x="126" y="6"/>
                </a:lnTo>
                <a:lnTo>
                  <a:pt x="130" y="11"/>
                </a:lnTo>
                <a:lnTo>
                  <a:pt x="131" y="18"/>
                </a:lnTo>
                <a:lnTo>
                  <a:pt x="131" y="69"/>
                </a:lnTo>
                <a:lnTo>
                  <a:pt x="181" y="69"/>
                </a:lnTo>
                <a:lnTo>
                  <a:pt x="181" y="69"/>
                </a:lnTo>
                <a:lnTo>
                  <a:pt x="189" y="71"/>
                </a:lnTo>
                <a:lnTo>
                  <a:pt x="195" y="75"/>
                </a:lnTo>
                <a:lnTo>
                  <a:pt x="195" y="75"/>
                </a:lnTo>
                <a:lnTo>
                  <a:pt x="199" y="80"/>
                </a:lnTo>
                <a:lnTo>
                  <a:pt x="200" y="87"/>
                </a:lnTo>
                <a:lnTo>
                  <a:pt x="200" y="112"/>
                </a:lnTo>
                <a:lnTo>
                  <a:pt x="200" y="112"/>
                </a:lnTo>
                <a:lnTo>
                  <a:pt x="199" y="121"/>
                </a:lnTo>
                <a:lnTo>
                  <a:pt x="195" y="126"/>
                </a:lnTo>
                <a:lnTo>
                  <a:pt x="195" y="126"/>
                </a:lnTo>
                <a:lnTo>
                  <a:pt x="189" y="130"/>
                </a:lnTo>
                <a:lnTo>
                  <a:pt x="181" y="131"/>
                </a:lnTo>
                <a:lnTo>
                  <a:pt x="131" y="131"/>
                </a:lnTo>
                <a:lnTo>
                  <a:pt x="131" y="181"/>
                </a:lnTo>
                <a:lnTo>
                  <a:pt x="131" y="181"/>
                </a:lnTo>
                <a:lnTo>
                  <a:pt x="130" y="188"/>
                </a:lnTo>
                <a:lnTo>
                  <a:pt x="126" y="195"/>
                </a:lnTo>
                <a:lnTo>
                  <a:pt x="126" y="195"/>
                </a:lnTo>
                <a:lnTo>
                  <a:pt x="121" y="199"/>
                </a:lnTo>
                <a:lnTo>
                  <a:pt x="114" y="200"/>
                </a:lnTo>
                <a:lnTo>
                  <a:pt x="114" y="200"/>
                </a:lnTo>
                <a:close/>
                <a:moveTo>
                  <a:pt x="19" y="80"/>
                </a:moveTo>
                <a:lnTo>
                  <a:pt x="19" y="80"/>
                </a:lnTo>
                <a:lnTo>
                  <a:pt x="15" y="80"/>
                </a:lnTo>
                <a:lnTo>
                  <a:pt x="14" y="81"/>
                </a:lnTo>
                <a:lnTo>
                  <a:pt x="14" y="81"/>
                </a:lnTo>
                <a:lnTo>
                  <a:pt x="11" y="84"/>
                </a:lnTo>
                <a:lnTo>
                  <a:pt x="11" y="87"/>
                </a:lnTo>
                <a:lnTo>
                  <a:pt x="11" y="112"/>
                </a:lnTo>
                <a:lnTo>
                  <a:pt x="11" y="112"/>
                </a:lnTo>
                <a:lnTo>
                  <a:pt x="11" y="116"/>
                </a:lnTo>
                <a:lnTo>
                  <a:pt x="14" y="118"/>
                </a:lnTo>
                <a:lnTo>
                  <a:pt x="14" y="118"/>
                </a:lnTo>
                <a:lnTo>
                  <a:pt x="17" y="121"/>
                </a:lnTo>
                <a:lnTo>
                  <a:pt x="19" y="121"/>
                </a:lnTo>
                <a:lnTo>
                  <a:pt x="80" y="121"/>
                </a:lnTo>
                <a:lnTo>
                  <a:pt x="80" y="181"/>
                </a:lnTo>
                <a:lnTo>
                  <a:pt x="80" y="181"/>
                </a:lnTo>
                <a:lnTo>
                  <a:pt x="80" y="184"/>
                </a:lnTo>
                <a:lnTo>
                  <a:pt x="83" y="187"/>
                </a:lnTo>
                <a:lnTo>
                  <a:pt x="83" y="187"/>
                </a:lnTo>
                <a:lnTo>
                  <a:pt x="84" y="188"/>
                </a:lnTo>
                <a:lnTo>
                  <a:pt x="87" y="189"/>
                </a:lnTo>
                <a:lnTo>
                  <a:pt x="114" y="189"/>
                </a:lnTo>
                <a:lnTo>
                  <a:pt x="114" y="189"/>
                </a:lnTo>
                <a:lnTo>
                  <a:pt x="117" y="188"/>
                </a:lnTo>
                <a:lnTo>
                  <a:pt x="118" y="187"/>
                </a:lnTo>
                <a:lnTo>
                  <a:pt x="118" y="187"/>
                </a:lnTo>
                <a:lnTo>
                  <a:pt x="121" y="184"/>
                </a:lnTo>
                <a:lnTo>
                  <a:pt x="121" y="181"/>
                </a:lnTo>
                <a:lnTo>
                  <a:pt x="121" y="121"/>
                </a:lnTo>
                <a:lnTo>
                  <a:pt x="181" y="121"/>
                </a:lnTo>
                <a:lnTo>
                  <a:pt x="181" y="121"/>
                </a:lnTo>
                <a:lnTo>
                  <a:pt x="184" y="121"/>
                </a:lnTo>
                <a:lnTo>
                  <a:pt x="187" y="118"/>
                </a:lnTo>
                <a:lnTo>
                  <a:pt x="187" y="118"/>
                </a:lnTo>
                <a:lnTo>
                  <a:pt x="188" y="116"/>
                </a:lnTo>
                <a:lnTo>
                  <a:pt x="189" y="112"/>
                </a:lnTo>
                <a:lnTo>
                  <a:pt x="189" y="87"/>
                </a:lnTo>
                <a:lnTo>
                  <a:pt x="189" y="87"/>
                </a:lnTo>
                <a:lnTo>
                  <a:pt x="188" y="84"/>
                </a:lnTo>
                <a:lnTo>
                  <a:pt x="187" y="81"/>
                </a:lnTo>
                <a:lnTo>
                  <a:pt x="187" y="81"/>
                </a:lnTo>
                <a:lnTo>
                  <a:pt x="184" y="80"/>
                </a:lnTo>
                <a:lnTo>
                  <a:pt x="181" y="80"/>
                </a:lnTo>
                <a:lnTo>
                  <a:pt x="121" y="80"/>
                </a:lnTo>
                <a:lnTo>
                  <a:pt x="121" y="18"/>
                </a:lnTo>
                <a:lnTo>
                  <a:pt x="121" y="18"/>
                </a:lnTo>
                <a:lnTo>
                  <a:pt x="121" y="15"/>
                </a:lnTo>
                <a:lnTo>
                  <a:pt x="118" y="14"/>
                </a:lnTo>
                <a:lnTo>
                  <a:pt x="118" y="14"/>
                </a:lnTo>
                <a:lnTo>
                  <a:pt x="117" y="11"/>
                </a:lnTo>
                <a:lnTo>
                  <a:pt x="114" y="11"/>
                </a:lnTo>
                <a:lnTo>
                  <a:pt x="87" y="11"/>
                </a:lnTo>
                <a:lnTo>
                  <a:pt x="87" y="11"/>
                </a:lnTo>
                <a:lnTo>
                  <a:pt x="84" y="11"/>
                </a:lnTo>
                <a:lnTo>
                  <a:pt x="83" y="14"/>
                </a:lnTo>
                <a:lnTo>
                  <a:pt x="83" y="14"/>
                </a:lnTo>
                <a:lnTo>
                  <a:pt x="80" y="15"/>
                </a:lnTo>
                <a:lnTo>
                  <a:pt x="80" y="18"/>
                </a:lnTo>
                <a:lnTo>
                  <a:pt x="80" y="80"/>
                </a:lnTo>
                <a:lnTo>
                  <a:pt x="19" y="8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9" name="Freeform 76"/>
          <p:cNvSpPr>
            <a:spLocks noEditPoints="1"/>
          </p:cNvSpPr>
          <p:nvPr/>
        </p:nvSpPr>
        <p:spPr bwMode="auto">
          <a:xfrm>
            <a:off x="8506699" y="1775266"/>
            <a:ext cx="389920" cy="330951"/>
          </a:xfrm>
          <a:custGeom>
            <a:cxnLst>
              <a:cxn ang="0">
                <a:pos x="214" y="216"/>
              </a:cxn>
              <a:cxn ang="0">
                <a:pos x="206" y="211"/>
              </a:cxn>
              <a:cxn ang="0">
                <a:pos x="205" y="10"/>
              </a:cxn>
              <a:cxn ang="0">
                <a:pos x="210" y="0"/>
              </a:cxn>
              <a:cxn ang="0">
                <a:pos x="240" y="0"/>
              </a:cxn>
              <a:cxn ang="0">
                <a:pos x="249" y="6"/>
              </a:cxn>
              <a:cxn ang="0">
                <a:pos x="249" y="207"/>
              </a:cxn>
              <a:cxn ang="0">
                <a:pos x="244" y="216"/>
              </a:cxn>
              <a:cxn ang="0">
                <a:pos x="216" y="205"/>
              </a:cxn>
              <a:cxn ang="0">
                <a:pos x="216" y="11"/>
              </a:cxn>
              <a:cxn ang="0">
                <a:pos x="163" y="216"/>
              </a:cxn>
              <a:cxn ang="0">
                <a:pos x="156" y="214"/>
              </a:cxn>
              <a:cxn ang="0">
                <a:pos x="154" y="79"/>
              </a:cxn>
              <a:cxn ang="0">
                <a:pos x="156" y="72"/>
              </a:cxn>
              <a:cxn ang="0">
                <a:pos x="189" y="69"/>
              </a:cxn>
              <a:cxn ang="0">
                <a:pos x="195" y="72"/>
              </a:cxn>
              <a:cxn ang="0">
                <a:pos x="198" y="207"/>
              </a:cxn>
              <a:cxn ang="0">
                <a:pos x="195" y="214"/>
              </a:cxn>
              <a:cxn ang="0">
                <a:pos x="189" y="216"/>
              </a:cxn>
              <a:cxn ang="0">
                <a:pos x="187" y="80"/>
              </a:cxn>
              <a:cxn ang="0">
                <a:pos x="137" y="216"/>
              </a:cxn>
              <a:cxn ang="0">
                <a:pos x="108" y="216"/>
              </a:cxn>
              <a:cxn ang="0">
                <a:pos x="102" y="207"/>
              </a:cxn>
              <a:cxn ang="0">
                <a:pos x="102" y="126"/>
              </a:cxn>
              <a:cxn ang="0">
                <a:pos x="112" y="120"/>
              </a:cxn>
              <a:cxn ang="0">
                <a:pos x="141" y="120"/>
              </a:cxn>
              <a:cxn ang="0">
                <a:pos x="147" y="130"/>
              </a:cxn>
              <a:cxn ang="0">
                <a:pos x="147" y="211"/>
              </a:cxn>
              <a:cxn ang="0">
                <a:pos x="137" y="216"/>
              </a:cxn>
              <a:cxn ang="0">
                <a:pos x="136" y="205"/>
              </a:cxn>
              <a:cxn ang="0">
                <a:pos x="113" y="205"/>
              </a:cxn>
              <a:cxn ang="0">
                <a:pos x="60" y="216"/>
              </a:cxn>
              <a:cxn ang="0">
                <a:pos x="51" y="211"/>
              </a:cxn>
              <a:cxn ang="0">
                <a:pos x="51" y="164"/>
              </a:cxn>
              <a:cxn ang="0">
                <a:pos x="56" y="155"/>
              </a:cxn>
              <a:cxn ang="0">
                <a:pos x="86" y="154"/>
              </a:cxn>
              <a:cxn ang="0">
                <a:pos x="95" y="161"/>
              </a:cxn>
              <a:cxn ang="0">
                <a:pos x="95" y="207"/>
              </a:cxn>
              <a:cxn ang="0">
                <a:pos x="90" y="216"/>
              </a:cxn>
              <a:cxn ang="0">
                <a:pos x="62" y="205"/>
              </a:cxn>
              <a:cxn ang="0">
                <a:pos x="62" y="165"/>
              </a:cxn>
              <a:cxn ang="0">
                <a:pos x="9" y="216"/>
              </a:cxn>
              <a:cxn ang="0">
                <a:pos x="2" y="214"/>
              </a:cxn>
              <a:cxn ang="0">
                <a:pos x="0" y="181"/>
              </a:cxn>
              <a:cxn ang="0">
                <a:pos x="2" y="174"/>
              </a:cxn>
              <a:cxn ang="0">
                <a:pos x="35" y="172"/>
              </a:cxn>
              <a:cxn ang="0">
                <a:pos x="41" y="174"/>
              </a:cxn>
              <a:cxn ang="0">
                <a:pos x="44" y="207"/>
              </a:cxn>
              <a:cxn ang="0">
                <a:pos x="41" y="214"/>
              </a:cxn>
              <a:cxn ang="0">
                <a:pos x="35" y="216"/>
              </a:cxn>
              <a:cxn ang="0">
                <a:pos x="33" y="182"/>
              </a:cxn>
            </a:cxnLst>
            <a:rect b="b" l="0" r="r" t="0"/>
            <a:pathLst>
              <a:path h="216" w="249">
                <a:moveTo>
                  <a:pt x="240" y="216"/>
                </a:moveTo>
                <a:lnTo>
                  <a:pt x="214" y="216"/>
                </a:lnTo>
                <a:lnTo>
                  <a:pt x="214" y="216"/>
                </a:lnTo>
                <a:lnTo>
                  <a:pt x="210" y="216"/>
                </a:lnTo>
                <a:lnTo>
                  <a:pt x="208" y="214"/>
                </a:lnTo>
                <a:lnTo>
                  <a:pt x="206" y="211"/>
                </a:lnTo>
                <a:lnTo>
                  <a:pt x="205" y="207"/>
                </a:lnTo>
                <a:lnTo>
                  <a:pt x="205" y="10"/>
                </a:lnTo>
                <a:lnTo>
                  <a:pt x="205" y="10"/>
                </a:lnTo>
                <a:lnTo>
                  <a:pt x="206" y="6"/>
                </a:lnTo>
                <a:lnTo>
                  <a:pt x="208" y="3"/>
                </a:lnTo>
                <a:lnTo>
                  <a:pt x="210" y="0"/>
                </a:lnTo>
                <a:lnTo>
                  <a:pt x="214" y="0"/>
                </a:lnTo>
                <a:lnTo>
                  <a:pt x="240" y="0"/>
                </a:lnTo>
                <a:lnTo>
                  <a:pt x="240" y="0"/>
                </a:lnTo>
                <a:lnTo>
                  <a:pt x="244" y="0"/>
                </a:lnTo>
                <a:lnTo>
                  <a:pt x="247" y="3"/>
                </a:lnTo>
                <a:lnTo>
                  <a:pt x="249" y="6"/>
                </a:lnTo>
                <a:lnTo>
                  <a:pt x="249" y="10"/>
                </a:lnTo>
                <a:lnTo>
                  <a:pt x="249" y="207"/>
                </a:lnTo>
                <a:lnTo>
                  <a:pt x="249" y="207"/>
                </a:lnTo>
                <a:lnTo>
                  <a:pt x="249" y="211"/>
                </a:lnTo>
                <a:lnTo>
                  <a:pt x="247" y="214"/>
                </a:lnTo>
                <a:lnTo>
                  <a:pt x="244" y="216"/>
                </a:lnTo>
                <a:lnTo>
                  <a:pt x="240" y="216"/>
                </a:lnTo>
                <a:lnTo>
                  <a:pt x="240" y="216"/>
                </a:lnTo>
                <a:close/>
                <a:moveTo>
                  <a:pt x="216" y="205"/>
                </a:moveTo>
                <a:lnTo>
                  <a:pt x="239" y="205"/>
                </a:lnTo>
                <a:lnTo>
                  <a:pt x="239" y="11"/>
                </a:lnTo>
                <a:lnTo>
                  <a:pt x="216" y="11"/>
                </a:lnTo>
                <a:lnTo>
                  <a:pt x="216" y="205"/>
                </a:lnTo>
                <a:close/>
                <a:moveTo>
                  <a:pt x="189" y="216"/>
                </a:moveTo>
                <a:lnTo>
                  <a:pt x="163" y="216"/>
                </a:lnTo>
                <a:lnTo>
                  <a:pt x="163" y="216"/>
                </a:lnTo>
                <a:lnTo>
                  <a:pt x="159" y="216"/>
                </a:lnTo>
                <a:lnTo>
                  <a:pt x="156" y="214"/>
                </a:lnTo>
                <a:lnTo>
                  <a:pt x="154" y="211"/>
                </a:lnTo>
                <a:lnTo>
                  <a:pt x="154" y="207"/>
                </a:lnTo>
                <a:lnTo>
                  <a:pt x="154" y="79"/>
                </a:lnTo>
                <a:lnTo>
                  <a:pt x="154" y="79"/>
                </a:lnTo>
                <a:lnTo>
                  <a:pt x="154" y="74"/>
                </a:lnTo>
                <a:lnTo>
                  <a:pt x="156" y="72"/>
                </a:lnTo>
                <a:lnTo>
                  <a:pt x="159" y="69"/>
                </a:lnTo>
                <a:lnTo>
                  <a:pt x="163" y="69"/>
                </a:lnTo>
                <a:lnTo>
                  <a:pt x="189" y="69"/>
                </a:lnTo>
                <a:lnTo>
                  <a:pt x="189" y="69"/>
                </a:lnTo>
                <a:lnTo>
                  <a:pt x="193" y="69"/>
                </a:lnTo>
                <a:lnTo>
                  <a:pt x="195" y="72"/>
                </a:lnTo>
                <a:lnTo>
                  <a:pt x="198" y="74"/>
                </a:lnTo>
                <a:lnTo>
                  <a:pt x="198" y="79"/>
                </a:lnTo>
                <a:lnTo>
                  <a:pt x="198" y="207"/>
                </a:lnTo>
                <a:lnTo>
                  <a:pt x="198" y="207"/>
                </a:lnTo>
                <a:lnTo>
                  <a:pt x="198" y="211"/>
                </a:lnTo>
                <a:lnTo>
                  <a:pt x="195" y="214"/>
                </a:lnTo>
                <a:lnTo>
                  <a:pt x="193" y="216"/>
                </a:lnTo>
                <a:lnTo>
                  <a:pt x="189" y="216"/>
                </a:lnTo>
                <a:lnTo>
                  <a:pt x="189" y="216"/>
                </a:lnTo>
                <a:close/>
                <a:moveTo>
                  <a:pt x="164" y="205"/>
                </a:moveTo>
                <a:lnTo>
                  <a:pt x="187" y="205"/>
                </a:lnTo>
                <a:lnTo>
                  <a:pt x="187" y="80"/>
                </a:lnTo>
                <a:lnTo>
                  <a:pt x="164" y="80"/>
                </a:lnTo>
                <a:lnTo>
                  <a:pt x="164" y="205"/>
                </a:lnTo>
                <a:close/>
                <a:moveTo>
                  <a:pt x="137" y="216"/>
                </a:moveTo>
                <a:lnTo>
                  <a:pt x="112" y="216"/>
                </a:lnTo>
                <a:lnTo>
                  <a:pt x="112" y="216"/>
                </a:lnTo>
                <a:lnTo>
                  <a:pt x="108" y="216"/>
                </a:lnTo>
                <a:lnTo>
                  <a:pt x="105" y="214"/>
                </a:lnTo>
                <a:lnTo>
                  <a:pt x="102" y="211"/>
                </a:lnTo>
                <a:lnTo>
                  <a:pt x="102" y="207"/>
                </a:lnTo>
                <a:lnTo>
                  <a:pt x="102" y="130"/>
                </a:lnTo>
                <a:lnTo>
                  <a:pt x="102" y="130"/>
                </a:lnTo>
                <a:lnTo>
                  <a:pt x="102" y="126"/>
                </a:lnTo>
                <a:lnTo>
                  <a:pt x="105" y="123"/>
                </a:lnTo>
                <a:lnTo>
                  <a:pt x="108" y="120"/>
                </a:lnTo>
                <a:lnTo>
                  <a:pt x="112" y="120"/>
                </a:lnTo>
                <a:lnTo>
                  <a:pt x="137" y="120"/>
                </a:lnTo>
                <a:lnTo>
                  <a:pt x="137" y="120"/>
                </a:lnTo>
                <a:lnTo>
                  <a:pt x="141" y="120"/>
                </a:lnTo>
                <a:lnTo>
                  <a:pt x="144" y="123"/>
                </a:lnTo>
                <a:lnTo>
                  <a:pt x="147" y="126"/>
                </a:lnTo>
                <a:lnTo>
                  <a:pt x="147" y="130"/>
                </a:lnTo>
                <a:lnTo>
                  <a:pt x="147" y="207"/>
                </a:lnTo>
                <a:lnTo>
                  <a:pt x="147" y="207"/>
                </a:lnTo>
                <a:lnTo>
                  <a:pt x="147" y="211"/>
                </a:lnTo>
                <a:lnTo>
                  <a:pt x="144" y="214"/>
                </a:lnTo>
                <a:lnTo>
                  <a:pt x="141" y="216"/>
                </a:lnTo>
                <a:lnTo>
                  <a:pt x="137" y="216"/>
                </a:lnTo>
                <a:lnTo>
                  <a:pt x="137" y="216"/>
                </a:lnTo>
                <a:close/>
                <a:moveTo>
                  <a:pt x="113" y="205"/>
                </a:moveTo>
                <a:lnTo>
                  <a:pt x="136" y="205"/>
                </a:lnTo>
                <a:lnTo>
                  <a:pt x="136" y="131"/>
                </a:lnTo>
                <a:lnTo>
                  <a:pt x="113" y="131"/>
                </a:lnTo>
                <a:lnTo>
                  <a:pt x="113" y="205"/>
                </a:lnTo>
                <a:close/>
                <a:moveTo>
                  <a:pt x="86" y="216"/>
                </a:moveTo>
                <a:lnTo>
                  <a:pt x="60" y="216"/>
                </a:lnTo>
                <a:lnTo>
                  <a:pt x="60" y="216"/>
                </a:lnTo>
                <a:lnTo>
                  <a:pt x="56" y="216"/>
                </a:lnTo>
                <a:lnTo>
                  <a:pt x="54" y="214"/>
                </a:lnTo>
                <a:lnTo>
                  <a:pt x="51" y="211"/>
                </a:lnTo>
                <a:lnTo>
                  <a:pt x="51" y="207"/>
                </a:lnTo>
                <a:lnTo>
                  <a:pt x="51" y="164"/>
                </a:lnTo>
                <a:lnTo>
                  <a:pt x="51" y="164"/>
                </a:lnTo>
                <a:lnTo>
                  <a:pt x="51" y="161"/>
                </a:lnTo>
                <a:lnTo>
                  <a:pt x="54" y="157"/>
                </a:lnTo>
                <a:lnTo>
                  <a:pt x="56" y="155"/>
                </a:lnTo>
                <a:lnTo>
                  <a:pt x="60" y="154"/>
                </a:lnTo>
                <a:lnTo>
                  <a:pt x="86" y="154"/>
                </a:lnTo>
                <a:lnTo>
                  <a:pt x="86" y="154"/>
                </a:lnTo>
                <a:lnTo>
                  <a:pt x="90" y="155"/>
                </a:lnTo>
                <a:lnTo>
                  <a:pt x="93" y="157"/>
                </a:lnTo>
                <a:lnTo>
                  <a:pt x="95" y="161"/>
                </a:lnTo>
                <a:lnTo>
                  <a:pt x="95" y="164"/>
                </a:lnTo>
                <a:lnTo>
                  <a:pt x="95" y="207"/>
                </a:lnTo>
                <a:lnTo>
                  <a:pt x="95" y="207"/>
                </a:lnTo>
                <a:lnTo>
                  <a:pt x="95" y="211"/>
                </a:lnTo>
                <a:lnTo>
                  <a:pt x="93" y="214"/>
                </a:lnTo>
                <a:lnTo>
                  <a:pt x="90" y="216"/>
                </a:lnTo>
                <a:lnTo>
                  <a:pt x="86" y="216"/>
                </a:lnTo>
                <a:lnTo>
                  <a:pt x="86" y="216"/>
                </a:lnTo>
                <a:close/>
                <a:moveTo>
                  <a:pt x="62" y="205"/>
                </a:moveTo>
                <a:lnTo>
                  <a:pt x="85" y="205"/>
                </a:lnTo>
                <a:lnTo>
                  <a:pt x="85" y="165"/>
                </a:lnTo>
                <a:lnTo>
                  <a:pt x="62" y="165"/>
                </a:lnTo>
                <a:lnTo>
                  <a:pt x="62" y="205"/>
                </a:lnTo>
                <a:close/>
                <a:moveTo>
                  <a:pt x="35" y="216"/>
                </a:moveTo>
                <a:lnTo>
                  <a:pt x="9" y="216"/>
                </a:lnTo>
                <a:lnTo>
                  <a:pt x="9" y="216"/>
                </a:lnTo>
                <a:lnTo>
                  <a:pt x="5" y="216"/>
                </a:lnTo>
                <a:lnTo>
                  <a:pt x="2" y="214"/>
                </a:lnTo>
                <a:lnTo>
                  <a:pt x="0" y="211"/>
                </a:lnTo>
                <a:lnTo>
                  <a:pt x="0" y="207"/>
                </a:lnTo>
                <a:lnTo>
                  <a:pt x="0" y="181"/>
                </a:lnTo>
                <a:lnTo>
                  <a:pt x="0" y="181"/>
                </a:lnTo>
                <a:lnTo>
                  <a:pt x="0" y="177"/>
                </a:lnTo>
                <a:lnTo>
                  <a:pt x="2" y="174"/>
                </a:lnTo>
                <a:lnTo>
                  <a:pt x="5" y="173"/>
                </a:lnTo>
                <a:lnTo>
                  <a:pt x="9" y="172"/>
                </a:lnTo>
                <a:lnTo>
                  <a:pt x="35" y="172"/>
                </a:lnTo>
                <a:lnTo>
                  <a:pt x="35" y="172"/>
                </a:lnTo>
                <a:lnTo>
                  <a:pt x="39" y="173"/>
                </a:lnTo>
                <a:lnTo>
                  <a:pt x="41" y="174"/>
                </a:lnTo>
                <a:lnTo>
                  <a:pt x="43" y="177"/>
                </a:lnTo>
                <a:lnTo>
                  <a:pt x="44" y="181"/>
                </a:lnTo>
                <a:lnTo>
                  <a:pt x="44" y="207"/>
                </a:lnTo>
                <a:lnTo>
                  <a:pt x="44" y="207"/>
                </a:lnTo>
                <a:lnTo>
                  <a:pt x="43" y="211"/>
                </a:lnTo>
                <a:lnTo>
                  <a:pt x="41" y="214"/>
                </a:lnTo>
                <a:lnTo>
                  <a:pt x="39" y="216"/>
                </a:lnTo>
                <a:lnTo>
                  <a:pt x="35" y="216"/>
                </a:lnTo>
                <a:lnTo>
                  <a:pt x="35" y="216"/>
                </a:lnTo>
                <a:close/>
                <a:moveTo>
                  <a:pt x="10" y="205"/>
                </a:moveTo>
                <a:lnTo>
                  <a:pt x="33" y="205"/>
                </a:lnTo>
                <a:lnTo>
                  <a:pt x="33" y="182"/>
                </a:lnTo>
                <a:lnTo>
                  <a:pt x="10" y="182"/>
                </a:lnTo>
                <a:lnTo>
                  <a:pt x="10" y="20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0" name="Freeform 77"/>
          <p:cNvSpPr/>
          <p:nvPr/>
        </p:nvSpPr>
        <p:spPr bwMode="auto">
          <a:xfrm>
            <a:off x="3043136" y="4271193"/>
            <a:ext cx="108051" cy="105721"/>
          </a:xfrm>
          <a:custGeom>
            <a:cxnLst>
              <a:cxn ang="0">
                <a:pos x="69" y="63"/>
              </a:cxn>
              <a:cxn ang="0">
                <a:pos x="42" y="36"/>
              </a:cxn>
              <a:cxn ang="0">
                <a:pos x="69" y="9"/>
              </a:cxn>
              <a:cxn ang="0">
                <a:pos x="60" y="0"/>
              </a:cxn>
              <a:cxn ang="0">
                <a:pos x="35" y="27"/>
              </a:cxn>
              <a:cxn ang="0">
                <a:pos x="8" y="0"/>
              </a:cxn>
              <a:cxn ang="0">
                <a:pos x="0" y="9"/>
              </a:cxn>
              <a:cxn ang="0">
                <a:pos x="27" y="36"/>
              </a:cxn>
              <a:cxn ang="0">
                <a:pos x="0" y="63"/>
              </a:cxn>
              <a:cxn ang="0">
                <a:pos x="8" y="69"/>
              </a:cxn>
              <a:cxn ang="0">
                <a:pos x="35" y="42"/>
              </a:cxn>
              <a:cxn ang="0">
                <a:pos x="60" y="69"/>
              </a:cxn>
              <a:cxn ang="0">
                <a:pos x="69" y="63"/>
              </a:cxn>
            </a:cxnLst>
            <a:rect b="b" l="0" r="r" t="0"/>
            <a:pathLst>
              <a:path h="69" w="69">
                <a:moveTo>
                  <a:pt x="69" y="63"/>
                </a:moveTo>
                <a:lnTo>
                  <a:pt x="42" y="36"/>
                </a:lnTo>
                <a:lnTo>
                  <a:pt x="69" y="9"/>
                </a:lnTo>
                <a:lnTo>
                  <a:pt x="60" y="0"/>
                </a:lnTo>
                <a:lnTo>
                  <a:pt x="35" y="27"/>
                </a:lnTo>
                <a:lnTo>
                  <a:pt x="8" y="0"/>
                </a:lnTo>
                <a:lnTo>
                  <a:pt x="0" y="9"/>
                </a:lnTo>
                <a:lnTo>
                  <a:pt x="27" y="36"/>
                </a:lnTo>
                <a:lnTo>
                  <a:pt x="0" y="63"/>
                </a:lnTo>
                <a:lnTo>
                  <a:pt x="8" y="69"/>
                </a:lnTo>
                <a:lnTo>
                  <a:pt x="35" y="42"/>
                </a:lnTo>
                <a:lnTo>
                  <a:pt x="60" y="69"/>
                </a:lnTo>
                <a:lnTo>
                  <a:pt x="69" y="6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1" name="Freeform 78"/>
          <p:cNvSpPr/>
          <p:nvPr/>
        </p:nvSpPr>
        <p:spPr bwMode="auto">
          <a:xfrm>
            <a:off x="3677344" y="4142489"/>
            <a:ext cx="248985" cy="372321"/>
          </a:xfrm>
          <a:custGeom>
            <a:cxnLst>
              <a:cxn ang="0">
                <a:pos x="147" y="227"/>
              </a:cxn>
              <a:cxn ang="0">
                <a:pos x="147" y="230"/>
              </a:cxn>
              <a:cxn ang="0">
                <a:pos x="143" y="234"/>
              </a:cxn>
              <a:cxn ang="0">
                <a:pos x="140" y="234"/>
              </a:cxn>
              <a:cxn ang="0">
                <a:pos x="136" y="232"/>
              </a:cxn>
              <a:cxn ang="0">
                <a:pos x="17" y="166"/>
              </a:cxn>
              <a:cxn ang="0">
                <a:pos x="15" y="166"/>
              </a:cxn>
              <a:cxn ang="0">
                <a:pos x="12" y="162"/>
              </a:cxn>
              <a:cxn ang="0">
                <a:pos x="11" y="85"/>
              </a:cxn>
              <a:cxn ang="0">
                <a:pos x="12" y="82"/>
              </a:cxn>
              <a:cxn ang="0">
                <a:pos x="15" y="80"/>
              </a:cxn>
              <a:cxn ang="0">
                <a:pos x="70" y="78"/>
              </a:cxn>
              <a:cxn ang="0">
                <a:pos x="136" y="14"/>
              </a:cxn>
              <a:cxn ang="0">
                <a:pos x="140" y="11"/>
              </a:cxn>
              <a:cxn ang="0">
                <a:pos x="143" y="12"/>
              </a:cxn>
              <a:cxn ang="0">
                <a:pos x="147" y="15"/>
              </a:cxn>
              <a:cxn ang="0">
                <a:pos x="147" y="68"/>
              </a:cxn>
              <a:cxn ang="0">
                <a:pos x="158" y="18"/>
              </a:cxn>
              <a:cxn ang="0">
                <a:pos x="156" y="11"/>
              </a:cxn>
              <a:cxn ang="0">
                <a:pos x="147" y="1"/>
              </a:cxn>
              <a:cxn ang="0">
                <a:pos x="140" y="0"/>
              </a:cxn>
              <a:cxn ang="0">
                <a:pos x="128" y="5"/>
              </a:cxn>
              <a:cxn ang="0">
                <a:pos x="17" y="68"/>
              </a:cxn>
              <a:cxn ang="0">
                <a:pos x="11" y="69"/>
              </a:cxn>
              <a:cxn ang="0">
                <a:pos x="1" y="78"/>
              </a:cxn>
              <a:cxn ang="0">
                <a:pos x="0" y="159"/>
              </a:cxn>
              <a:cxn ang="0">
                <a:pos x="1" y="166"/>
              </a:cxn>
              <a:cxn ang="0">
                <a:pos x="11" y="176"/>
              </a:cxn>
              <a:cxn ang="0">
                <a:pos x="66" y="177"/>
              </a:cxn>
              <a:cxn ang="0">
                <a:pos x="128" y="239"/>
              </a:cxn>
              <a:cxn ang="0">
                <a:pos x="140" y="244"/>
              </a:cxn>
              <a:cxn ang="0">
                <a:pos x="147" y="243"/>
              </a:cxn>
              <a:cxn ang="0">
                <a:pos x="156" y="234"/>
              </a:cxn>
              <a:cxn ang="0">
                <a:pos x="158" y="174"/>
              </a:cxn>
            </a:cxnLst>
            <a:rect b="b" l="0" r="r" t="0"/>
            <a:pathLst>
              <a:path h="244" w="158">
                <a:moveTo>
                  <a:pt x="147" y="174"/>
                </a:moveTo>
                <a:lnTo>
                  <a:pt x="147" y="227"/>
                </a:lnTo>
                <a:lnTo>
                  <a:pt x="147" y="227"/>
                </a:lnTo>
                <a:lnTo>
                  <a:pt x="147" y="230"/>
                </a:lnTo>
                <a:lnTo>
                  <a:pt x="146" y="232"/>
                </a:lnTo>
                <a:lnTo>
                  <a:pt x="143" y="234"/>
                </a:lnTo>
                <a:lnTo>
                  <a:pt x="140" y="234"/>
                </a:lnTo>
                <a:lnTo>
                  <a:pt x="140" y="234"/>
                </a:lnTo>
                <a:lnTo>
                  <a:pt x="138" y="234"/>
                </a:lnTo>
                <a:lnTo>
                  <a:pt x="136" y="232"/>
                </a:lnTo>
                <a:lnTo>
                  <a:pt x="70" y="166"/>
                </a:lnTo>
                <a:lnTo>
                  <a:pt x="17" y="166"/>
                </a:lnTo>
                <a:lnTo>
                  <a:pt x="17" y="166"/>
                </a:lnTo>
                <a:lnTo>
                  <a:pt x="15" y="166"/>
                </a:lnTo>
                <a:lnTo>
                  <a:pt x="13" y="165"/>
                </a:lnTo>
                <a:lnTo>
                  <a:pt x="12" y="162"/>
                </a:lnTo>
                <a:lnTo>
                  <a:pt x="11" y="159"/>
                </a:lnTo>
                <a:lnTo>
                  <a:pt x="11" y="85"/>
                </a:lnTo>
                <a:lnTo>
                  <a:pt x="11" y="85"/>
                </a:lnTo>
                <a:lnTo>
                  <a:pt x="12" y="82"/>
                </a:lnTo>
                <a:lnTo>
                  <a:pt x="13" y="81"/>
                </a:lnTo>
                <a:lnTo>
                  <a:pt x="15" y="80"/>
                </a:lnTo>
                <a:lnTo>
                  <a:pt x="17" y="78"/>
                </a:lnTo>
                <a:lnTo>
                  <a:pt x="70" y="78"/>
                </a:lnTo>
                <a:lnTo>
                  <a:pt x="136" y="14"/>
                </a:lnTo>
                <a:lnTo>
                  <a:pt x="136" y="14"/>
                </a:lnTo>
                <a:lnTo>
                  <a:pt x="138" y="12"/>
                </a:lnTo>
                <a:lnTo>
                  <a:pt x="140" y="11"/>
                </a:lnTo>
                <a:lnTo>
                  <a:pt x="140" y="11"/>
                </a:lnTo>
                <a:lnTo>
                  <a:pt x="143" y="12"/>
                </a:lnTo>
                <a:lnTo>
                  <a:pt x="146" y="14"/>
                </a:lnTo>
                <a:lnTo>
                  <a:pt x="147" y="15"/>
                </a:lnTo>
                <a:lnTo>
                  <a:pt x="147" y="18"/>
                </a:lnTo>
                <a:lnTo>
                  <a:pt x="147" y="68"/>
                </a:lnTo>
                <a:lnTo>
                  <a:pt x="158" y="68"/>
                </a:lnTo>
                <a:lnTo>
                  <a:pt x="158" y="18"/>
                </a:lnTo>
                <a:lnTo>
                  <a:pt x="158" y="18"/>
                </a:lnTo>
                <a:lnTo>
                  <a:pt x="156" y="11"/>
                </a:lnTo>
                <a:lnTo>
                  <a:pt x="154" y="5"/>
                </a:lnTo>
                <a:lnTo>
                  <a:pt x="147" y="1"/>
                </a:lnTo>
                <a:lnTo>
                  <a:pt x="140" y="0"/>
                </a:lnTo>
                <a:lnTo>
                  <a:pt x="140" y="0"/>
                </a:lnTo>
                <a:lnTo>
                  <a:pt x="133" y="1"/>
                </a:lnTo>
                <a:lnTo>
                  <a:pt x="128" y="5"/>
                </a:lnTo>
                <a:lnTo>
                  <a:pt x="66" y="68"/>
                </a:lnTo>
                <a:lnTo>
                  <a:pt x="17" y="68"/>
                </a:lnTo>
                <a:lnTo>
                  <a:pt x="17" y="68"/>
                </a:lnTo>
                <a:lnTo>
                  <a:pt x="11" y="69"/>
                </a:lnTo>
                <a:lnTo>
                  <a:pt x="5" y="73"/>
                </a:lnTo>
                <a:lnTo>
                  <a:pt x="1" y="78"/>
                </a:lnTo>
                <a:lnTo>
                  <a:pt x="0" y="85"/>
                </a:lnTo>
                <a:lnTo>
                  <a:pt x="0" y="159"/>
                </a:lnTo>
                <a:lnTo>
                  <a:pt x="0" y="159"/>
                </a:lnTo>
                <a:lnTo>
                  <a:pt x="1" y="166"/>
                </a:lnTo>
                <a:lnTo>
                  <a:pt x="5" y="172"/>
                </a:lnTo>
                <a:lnTo>
                  <a:pt x="11" y="176"/>
                </a:lnTo>
                <a:lnTo>
                  <a:pt x="17" y="177"/>
                </a:lnTo>
                <a:lnTo>
                  <a:pt x="66" y="177"/>
                </a:lnTo>
                <a:lnTo>
                  <a:pt x="128" y="239"/>
                </a:lnTo>
                <a:lnTo>
                  <a:pt x="128" y="239"/>
                </a:lnTo>
                <a:lnTo>
                  <a:pt x="133" y="243"/>
                </a:lnTo>
                <a:lnTo>
                  <a:pt x="140" y="244"/>
                </a:lnTo>
                <a:lnTo>
                  <a:pt x="140" y="244"/>
                </a:lnTo>
                <a:lnTo>
                  <a:pt x="147" y="243"/>
                </a:lnTo>
                <a:lnTo>
                  <a:pt x="154" y="239"/>
                </a:lnTo>
                <a:lnTo>
                  <a:pt x="156" y="234"/>
                </a:lnTo>
                <a:lnTo>
                  <a:pt x="158" y="227"/>
                </a:lnTo>
                <a:lnTo>
                  <a:pt x="158" y="174"/>
                </a:lnTo>
                <a:lnTo>
                  <a:pt x="147" y="17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2" name="Freeform 79"/>
          <p:cNvSpPr/>
          <p:nvPr/>
        </p:nvSpPr>
        <p:spPr bwMode="auto">
          <a:xfrm>
            <a:off x="3869955" y="4275787"/>
            <a:ext cx="98656" cy="101124"/>
          </a:xfrm>
          <a:custGeom>
            <a:cxnLst>
              <a:cxn ang="0">
                <a:pos x="38" y="65"/>
              </a:cxn>
              <a:cxn ang="0">
                <a:pos x="38" y="38"/>
              </a:cxn>
              <a:cxn ang="0">
                <a:pos x="64" y="38"/>
              </a:cxn>
              <a:cxn ang="0">
                <a:pos x="64" y="27"/>
              </a:cxn>
              <a:cxn ang="0">
                <a:pos x="38" y="27"/>
              </a:cxn>
              <a:cxn ang="0">
                <a:pos x="38" y="0"/>
              </a:cxn>
              <a:cxn ang="0">
                <a:pos x="27" y="0"/>
              </a:cxn>
              <a:cxn ang="0">
                <a:pos x="27" y="27"/>
              </a:cxn>
              <a:cxn ang="0">
                <a:pos x="0" y="27"/>
              </a:cxn>
              <a:cxn ang="0">
                <a:pos x="0" y="38"/>
              </a:cxn>
              <a:cxn ang="0">
                <a:pos x="27" y="38"/>
              </a:cxn>
              <a:cxn ang="0">
                <a:pos x="27" y="65"/>
              </a:cxn>
              <a:cxn ang="0">
                <a:pos x="38" y="65"/>
              </a:cxn>
            </a:cxnLst>
            <a:rect b="b" l="0" r="r" t="0"/>
            <a:pathLst>
              <a:path h="65" w="64">
                <a:moveTo>
                  <a:pt x="38" y="65"/>
                </a:moveTo>
                <a:lnTo>
                  <a:pt x="38" y="38"/>
                </a:lnTo>
                <a:lnTo>
                  <a:pt x="64" y="38"/>
                </a:lnTo>
                <a:lnTo>
                  <a:pt x="64" y="27"/>
                </a:lnTo>
                <a:lnTo>
                  <a:pt x="38" y="27"/>
                </a:lnTo>
                <a:lnTo>
                  <a:pt x="38" y="0"/>
                </a:lnTo>
                <a:lnTo>
                  <a:pt x="27" y="0"/>
                </a:lnTo>
                <a:lnTo>
                  <a:pt x="27" y="27"/>
                </a:lnTo>
                <a:lnTo>
                  <a:pt x="0" y="27"/>
                </a:lnTo>
                <a:lnTo>
                  <a:pt x="0" y="38"/>
                </a:lnTo>
                <a:lnTo>
                  <a:pt x="27" y="38"/>
                </a:lnTo>
                <a:lnTo>
                  <a:pt x="27" y="65"/>
                </a:lnTo>
                <a:lnTo>
                  <a:pt x="38" y="6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3" name="Freeform 80"/>
          <p:cNvSpPr/>
          <p:nvPr/>
        </p:nvSpPr>
        <p:spPr bwMode="auto">
          <a:xfrm>
            <a:off x="4499462" y="4142489"/>
            <a:ext cx="248985" cy="372321"/>
          </a:xfrm>
          <a:custGeom>
            <a:cxnLst>
              <a:cxn ang="0">
                <a:pos x="147" y="227"/>
              </a:cxn>
              <a:cxn ang="0">
                <a:pos x="147" y="230"/>
              </a:cxn>
              <a:cxn ang="0">
                <a:pos x="143" y="234"/>
              </a:cxn>
              <a:cxn ang="0">
                <a:pos x="140" y="234"/>
              </a:cxn>
              <a:cxn ang="0">
                <a:pos x="136" y="232"/>
              </a:cxn>
              <a:cxn ang="0">
                <a:pos x="17" y="166"/>
              </a:cxn>
              <a:cxn ang="0">
                <a:pos x="15" y="166"/>
              </a:cxn>
              <a:cxn ang="0">
                <a:pos x="12" y="162"/>
              </a:cxn>
              <a:cxn ang="0">
                <a:pos x="10" y="85"/>
              </a:cxn>
              <a:cxn ang="0">
                <a:pos x="12" y="82"/>
              </a:cxn>
              <a:cxn ang="0">
                <a:pos x="15" y="80"/>
              </a:cxn>
              <a:cxn ang="0">
                <a:pos x="70" y="78"/>
              </a:cxn>
              <a:cxn ang="0">
                <a:pos x="136" y="14"/>
              </a:cxn>
              <a:cxn ang="0">
                <a:pos x="140" y="11"/>
              </a:cxn>
              <a:cxn ang="0">
                <a:pos x="143" y="12"/>
              </a:cxn>
              <a:cxn ang="0">
                <a:pos x="147" y="15"/>
              </a:cxn>
              <a:cxn ang="0">
                <a:pos x="147" y="68"/>
              </a:cxn>
              <a:cxn ang="0">
                <a:pos x="158" y="18"/>
              </a:cxn>
              <a:cxn ang="0">
                <a:pos x="156" y="11"/>
              </a:cxn>
              <a:cxn ang="0">
                <a:pos x="147" y="1"/>
              </a:cxn>
              <a:cxn ang="0">
                <a:pos x="140" y="0"/>
              </a:cxn>
              <a:cxn ang="0">
                <a:pos x="128" y="5"/>
              </a:cxn>
              <a:cxn ang="0">
                <a:pos x="17" y="68"/>
              </a:cxn>
              <a:cxn ang="0">
                <a:pos x="10" y="69"/>
              </a:cxn>
              <a:cxn ang="0">
                <a:pos x="1" y="78"/>
              </a:cxn>
              <a:cxn ang="0">
                <a:pos x="0" y="159"/>
              </a:cxn>
              <a:cxn ang="0">
                <a:pos x="1" y="166"/>
              </a:cxn>
              <a:cxn ang="0">
                <a:pos x="10" y="176"/>
              </a:cxn>
              <a:cxn ang="0">
                <a:pos x="66" y="177"/>
              </a:cxn>
              <a:cxn ang="0">
                <a:pos x="128" y="239"/>
              </a:cxn>
              <a:cxn ang="0">
                <a:pos x="140" y="244"/>
              </a:cxn>
              <a:cxn ang="0">
                <a:pos x="147" y="243"/>
              </a:cxn>
              <a:cxn ang="0">
                <a:pos x="156" y="234"/>
              </a:cxn>
              <a:cxn ang="0">
                <a:pos x="158" y="174"/>
              </a:cxn>
            </a:cxnLst>
            <a:rect b="b" l="0" r="r" t="0"/>
            <a:pathLst>
              <a:path h="244" w="158">
                <a:moveTo>
                  <a:pt x="147" y="174"/>
                </a:moveTo>
                <a:lnTo>
                  <a:pt x="147" y="227"/>
                </a:lnTo>
                <a:lnTo>
                  <a:pt x="147" y="227"/>
                </a:lnTo>
                <a:lnTo>
                  <a:pt x="147" y="230"/>
                </a:lnTo>
                <a:lnTo>
                  <a:pt x="145" y="232"/>
                </a:lnTo>
                <a:lnTo>
                  <a:pt x="143" y="234"/>
                </a:lnTo>
                <a:lnTo>
                  <a:pt x="140" y="234"/>
                </a:lnTo>
                <a:lnTo>
                  <a:pt x="140" y="234"/>
                </a:lnTo>
                <a:lnTo>
                  <a:pt x="137" y="234"/>
                </a:lnTo>
                <a:lnTo>
                  <a:pt x="136" y="232"/>
                </a:lnTo>
                <a:lnTo>
                  <a:pt x="70" y="166"/>
                </a:lnTo>
                <a:lnTo>
                  <a:pt x="17" y="166"/>
                </a:lnTo>
                <a:lnTo>
                  <a:pt x="17" y="166"/>
                </a:lnTo>
                <a:lnTo>
                  <a:pt x="15" y="166"/>
                </a:lnTo>
                <a:lnTo>
                  <a:pt x="13" y="165"/>
                </a:lnTo>
                <a:lnTo>
                  <a:pt x="12" y="162"/>
                </a:lnTo>
                <a:lnTo>
                  <a:pt x="10" y="159"/>
                </a:lnTo>
                <a:lnTo>
                  <a:pt x="10" y="85"/>
                </a:lnTo>
                <a:lnTo>
                  <a:pt x="10" y="85"/>
                </a:lnTo>
                <a:lnTo>
                  <a:pt x="12" y="82"/>
                </a:lnTo>
                <a:lnTo>
                  <a:pt x="13" y="81"/>
                </a:lnTo>
                <a:lnTo>
                  <a:pt x="15" y="80"/>
                </a:lnTo>
                <a:lnTo>
                  <a:pt x="17" y="78"/>
                </a:lnTo>
                <a:lnTo>
                  <a:pt x="70" y="78"/>
                </a:lnTo>
                <a:lnTo>
                  <a:pt x="136" y="14"/>
                </a:lnTo>
                <a:lnTo>
                  <a:pt x="136" y="14"/>
                </a:lnTo>
                <a:lnTo>
                  <a:pt x="137" y="12"/>
                </a:lnTo>
                <a:lnTo>
                  <a:pt x="140" y="11"/>
                </a:lnTo>
                <a:lnTo>
                  <a:pt x="140" y="11"/>
                </a:lnTo>
                <a:lnTo>
                  <a:pt x="143" y="12"/>
                </a:lnTo>
                <a:lnTo>
                  <a:pt x="145" y="14"/>
                </a:lnTo>
                <a:lnTo>
                  <a:pt x="147" y="15"/>
                </a:lnTo>
                <a:lnTo>
                  <a:pt x="147" y="18"/>
                </a:lnTo>
                <a:lnTo>
                  <a:pt x="147" y="68"/>
                </a:lnTo>
                <a:lnTo>
                  <a:pt x="158" y="68"/>
                </a:lnTo>
                <a:lnTo>
                  <a:pt x="158" y="18"/>
                </a:lnTo>
                <a:lnTo>
                  <a:pt x="158" y="18"/>
                </a:lnTo>
                <a:lnTo>
                  <a:pt x="156" y="11"/>
                </a:lnTo>
                <a:lnTo>
                  <a:pt x="154" y="5"/>
                </a:lnTo>
                <a:lnTo>
                  <a:pt x="147" y="1"/>
                </a:lnTo>
                <a:lnTo>
                  <a:pt x="140" y="0"/>
                </a:lnTo>
                <a:lnTo>
                  <a:pt x="140" y="0"/>
                </a:lnTo>
                <a:lnTo>
                  <a:pt x="133" y="1"/>
                </a:lnTo>
                <a:lnTo>
                  <a:pt x="128" y="5"/>
                </a:lnTo>
                <a:lnTo>
                  <a:pt x="66" y="68"/>
                </a:lnTo>
                <a:lnTo>
                  <a:pt x="17" y="68"/>
                </a:lnTo>
                <a:lnTo>
                  <a:pt x="17" y="68"/>
                </a:lnTo>
                <a:lnTo>
                  <a:pt x="10" y="69"/>
                </a:lnTo>
                <a:lnTo>
                  <a:pt x="5" y="73"/>
                </a:lnTo>
                <a:lnTo>
                  <a:pt x="1" y="78"/>
                </a:lnTo>
                <a:lnTo>
                  <a:pt x="0" y="85"/>
                </a:lnTo>
                <a:lnTo>
                  <a:pt x="0" y="159"/>
                </a:lnTo>
                <a:lnTo>
                  <a:pt x="0" y="159"/>
                </a:lnTo>
                <a:lnTo>
                  <a:pt x="1" y="166"/>
                </a:lnTo>
                <a:lnTo>
                  <a:pt x="5" y="172"/>
                </a:lnTo>
                <a:lnTo>
                  <a:pt x="10" y="176"/>
                </a:lnTo>
                <a:lnTo>
                  <a:pt x="17" y="177"/>
                </a:lnTo>
                <a:lnTo>
                  <a:pt x="66" y="177"/>
                </a:lnTo>
                <a:lnTo>
                  <a:pt x="128" y="239"/>
                </a:lnTo>
                <a:lnTo>
                  <a:pt x="128" y="239"/>
                </a:lnTo>
                <a:lnTo>
                  <a:pt x="133" y="243"/>
                </a:lnTo>
                <a:lnTo>
                  <a:pt x="140" y="244"/>
                </a:lnTo>
                <a:lnTo>
                  <a:pt x="140" y="244"/>
                </a:lnTo>
                <a:lnTo>
                  <a:pt x="147" y="243"/>
                </a:lnTo>
                <a:lnTo>
                  <a:pt x="154" y="239"/>
                </a:lnTo>
                <a:lnTo>
                  <a:pt x="156" y="234"/>
                </a:lnTo>
                <a:lnTo>
                  <a:pt x="158" y="227"/>
                </a:lnTo>
                <a:lnTo>
                  <a:pt x="158" y="174"/>
                </a:lnTo>
                <a:lnTo>
                  <a:pt x="147" y="17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4" name="Rectangle 81"/>
          <p:cNvSpPr>
            <a:spLocks noChangeArrowheads="1"/>
          </p:cNvSpPr>
          <p:nvPr/>
        </p:nvSpPr>
        <p:spPr bwMode="auto">
          <a:xfrm>
            <a:off x="4687375" y="4317157"/>
            <a:ext cx="103352" cy="1838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85" name="Freeform 82"/>
          <p:cNvSpPr/>
          <p:nvPr/>
        </p:nvSpPr>
        <p:spPr bwMode="auto">
          <a:xfrm>
            <a:off x="5260509" y="4142489"/>
            <a:ext cx="248985" cy="372321"/>
          </a:xfrm>
          <a:custGeom>
            <a:cxnLst>
              <a:cxn ang="0">
                <a:pos x="147" y="227"/>
              </a:cxn>
              <a:cxn ang="0">
                <a:pos x="147" y="228"/>
              </a:cxn>
              <a:cxn ang="0">
                <a:pos x="143" y="232"/>
              </a:cxn>
              <a:cxn ang="0">
                <a:pos x="140" y="234"/>
              </a:cxn>
              <a:cxn ang="0">
                <a:pos x="136" y="231"/>
              </a:cxn>
              <a:cxn ang="0">
                <a:pos x="18" y="166"/>
              </a:cxn>
              <a:cxn ang="0">
                <a:pos x="15" y="165"/>
              </a:cxn>
              <a:cxn ang="0">
                <a:pos x="11" y="161"/>
              </a:cxn>
              <a:cxn ang="0">
                <a:pos x="11" y="85"/>
              </a:cxn>
              <a:cxn ang="0">
                <a:pos x="11" y="82"/>
              </a:cxn>
              <a:cxn ang="0">
                <a:pos x="15" y="78"/>
              </a:cxn>
              <a:cxn ang="0">
                <a:pos x="70" y="78"/>
              </a:cxn>
              <a:cxn ang="0">
                <a:pos x="136" y="12"/>
              </a:cxn>
              <a:cxn ang="0">
                <a:pos x="140" y="11"/>
              </a:cxn>
              <a:cxn ang="0">
                <a:pos x="143" y="11"/>
              </a:cxn>
              <a:cxn ang="0">
                <a:pos x="147" y="15"/>
              </a:cxn>
              <a:cxn ang="0">
                <a:pos x="147" y="68"/>
              </a:cxn>
              <a:cxn ang="0">
                <a:pos x="158" y="18"/>
              </a:cxn>
              <a:cxn ang="0">
                <a:pos x="157" y="11"/>
              </a:cxn>
              <a:cxn ang="0">
                <a:pos x="147" y="1"/>
              </a:cxn>
              <a:cxn ang="0">
                <a:pos x="140" y="0"/>
              </a:cxn>
              <a:cxn ang="0">
                <a:pos x="128" y="5"/>
              </a:cxn>
              <a:cxn ang="0">
                <a:pos x="18" y="68"/>
              </a:cxn>
              <a:cxn ang="0">
                <a:pos x="11" y="69"/>
              </a:cxn>
              <a:cxn ang="0">
                <a:pos x="1" y="78"/>
              </a:cxn>
              <a:cxn ang="0">
                <a:pos x="0" y="159"/>
              </a:cxn>
              <a:cxn ang="0">
                <a:pos x="1" y="166"/>
              </a:cxn>
              <a:cxn ang="0">
                <a:pos x="11" y="176"/>
              </a:cxn>
              <a:cxn ang="0">
                <a:pos x="66" y="177"/>
              </a:cxn>
              <a:cxn ang="0">
                <a:pos x="128" y="239"/>
              </a:cxn>
              <a:cxn ang="0">
                <a:pos x="140" y="244"/>
              </a:cxn>
              <a:cxn ang="0">
                <a:pos x="147" y="243"/>
              </a:cxn>
              <a:cxn ang="0">
                <a:pos x="157" y="234"/>
              </a:cxn>
              <a:cxn ang="0">
                <a:pos x="158" y="174"/>
              </a:cxn>
            </a:cxnLst>
            <a:rect b="b" l="0" r="r" t="0"/>
            <a:pathLst>
              <a:path h="244" w="158">
                <a:moveTo>
                  <a:pt x="147" y="174"/>
                </a:moveTo>
                <a:lnTo>
                  <a:pt x="147" y="227"/>
                </a:lnTo>
                <a:lnTo>
                  <a:pt x="147" y="227"/>
                </a:lnTo>
                <a:lnTo>
                  <a:pt x="147" y="228"/>
                </a:lnTo>
                <a:lnTo>
                  <a:pt x="146" y="231"/>
                </a:lnTo>
                <a:lnTo>
                  <a:pt x="143" y="232"/>
                </a:lnTo>
                <a:lnTo>
                  <a:pt x="140" y="234"/>
                </a:lnTo>
                <a:lnTo>
                  <a:pt x="140" y="234"/>
                </a:lnTo>
                <a:lnTo>
                  <a:pt x="138" y="232"/>
                </a:lnTo>
                <a:lnTo>
                  <a:pt x="136" y="231"/>
                </a:lnTo>
                <a:lnTo>
                  <a:pt x="70" y="166"/>
                </a:lnTo>
                <a:lnTo>
                  <a:pt x="18" y="166"/>
                </a:lnTo>
                <a:lnTo>
                  <a:pt x="18" y="166"/>
                </a:lnTo>
                <a:lnTo>
                  <a:pt x="15" y="165"/>
                </a:lnTo>
                <a:lnTo>
                  <a:pt x="14" y="163"/>
                </a:lnTo>
                <a:lnTo>
                  <a:pt x="11" y="161"/>
                </a:lnTo>
                <a:lnTo>
                  <a:pt x="11" y="159"/>
                </a:lnTo>
                <a:lnTo>
                  <a:pt x="11" y="85"/>
                </a:lnTo>
                <a:lnTo>
                  <a:pt x="11" y="85"/>
                </a:lnTo>
                <a:lnTo>
                  <a:pt x="11" y="82"/>
                </a:lnTo>
                <a:lnTo>
                  <a:pt x="14" y="80"/>
                </a:lnTo>
                <a:lnTo>
                  <a:pt x="15" y="78"/>
                </a:lnTo>
                <a:lnTo>
                  <a:pt x="18" y="78"/>
                </a:lnTo>
                <a:lnTo>
                  <a:pt x="70" y="78"/>
                </a:lnTo>
                <a:lnTo>
                  <a:pt x="136" y="12"/>
                </a:lnTo>
                <a:lnTo>
                  <a:pt x="136" y="12"/>
                </a:lnTo>
                <a:lnTo>
                  <a:pt x="138" y="11"/>
                </a:lnTo>
                <a:lnTo>
                  <a:pt x="140" y="11"/>
                </a:lnTo>
                <a:lnTo>
                  <a:pt x="140" y="11"/>
                </a:lnTo>
                <a:lnTo>
                  <a:pt x="143" y="11"/>
                </a:lnTo>
                <a:lnTo>
                  <a:pt x="146" y="12"/>
                </a:lnTo>
                <a:lnTo>
                  <a:pt x="147" y="15"/>
                </a:lnTo>
                <a:lnTo>
                  <a:pt x="147" y="18"/>
                </a:lnTo>
                <a:lnTo>
                  <a:pt x="147" y="68"/>
                </a:lnTo>
                <a:lnTo>
                  <a:pt x="158" y="68"/>
                </a:lnTo>
                <a:lnTo>
                  <a:pt x="158" y="18"/>
                </a:lnTo>
                <a:lnTo>
                  <a:pt x="158" y="18"/>
                </a:lnTo>
                <a:lnTo>
                  <a:pt x="157" y="11"/>
                </a:lnTo>
                <a:lnTo>
                  <a:pt x="153" y="5"/>
                </a:lnTo>
                <a:lnTo>
                  <a:pt x="147" y="1"/>
                </a:lnTo>
                <a:lnTo>
                  <a:pt x="140" y="0"/>
                </a:lnTo>
                <a:lnTo>
                  <a:pt x="140" y="0"/>
                </a:lnTo>
                <a:lnTo>
                  <a:pt x="134" y="1"/>
                </a:lnTo>
                <a:lnTo>
                  <a:pt x="128" y="5"/>
                </a:lnTo>
                <a:lnTo>
                  <a:pt x="66" y="68"/>
                </a:lnTo>
                <a:lnTo>
                  <a:pt x="18" y="68"/>
                </a:lnTo>
                <a:lnTo>
                  <a:pt x="18" y="68"/>
                </a:lnTo>
                <a:lnTo>
                  <a:pt x="11" y="69"/>
                </a:lnTo>
                <a:lnTo>
                  <a:pt x="5" y="73"/>
                </a:lnTo>
                <a:lnTo>
                  <a:pt x="1" y="78"/>
                </a:lnTo>
                <a:lnTo>
                  <a:pt x="0" y="85"/>
                </a:lnTo>
                <a:lnTo>
                  <a:pt x="0" y="159"/>
                </a:lnTo>
                <a:lnTo>
                  <a:pt x="0" y="159"/>
                </a:lnTo>
                <a:lnTo>
                  <a:pt x="1" y="166"/>
                </a:lnTo>
                <a:lnTo>
                  <a:pt x="5" y="172"/>
                </a:lnTo>
                <a:lnTo>
                  <a:pt x="11" y="176"/>
                </a:lnTo>
                <a:lnTo>
                  <a:pt x="18" y="177"/>
                </a:lnTo>
                <a:lnTo>
                  <a:pt x="66" y="177"/>
                </a:lnTo>
                <a:lnTo>
                  <a:pt x="128" y="239"/>
                </a:lnTo>
                <a:lnTo>
                  <a:pt x="128" y="239"/>
                </a:lnTo>
                <a:lnTo>
                  <a:pt x="134" y="243"/>
                </a:lnTo>
                <a:lnTo>
                  <a:pt x="140" y="244"/>
                </a:lnTo>
                <a:lnTo>
                  <a:pt x="140" y="244"/>
                </a:lnTo>
                <a:lnTo>
                  <a:pt x="147" y="243"/>
                </a:lnTo>
                <a:lnTo>
                  <a:pt x="153" y="239"/>
                </a:lnTo>
                <a:lnTo>
                  <a:pt x="157" y="234"/>
                </a:lnTo>
                <a:lnTo>
                  <a:pt x="158" y="227"/>
                </a:lnTo>
                <a:lnTo>
                  <a:pt x="158" y="174"/>
                </a:lnTo>
                <a:lnTo>
                  <a:pt x="147" y="17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6" name="Freeform 83"/>
          <p:cNvSpPr/>
          <p:nvPr/>
        </p:nvSpPr>
        <p:spPr bwMode="auto">
          <a:xfrm>
            <a:off x="5528282" y="4294174"/>
            <a:ext cx="32887" cy="68949"/>
          </a:xfrm>
          <a:custGeom>
            <a:cxnLst>
              <a:cxn ang="0">
                <a:pos x="9" y="45"/>
              </a:cxn>
              <a:cxn ang="0">
                <a:pos x="9" y="45"/>
              </a:cxn>
              <a:cxn ang="0">
                <a:pos x="7" y="45"/>
              </a:cxn>
              <a:cxn ang="0">
                <a:pos x="7" y="45"/>
              </a:cxn>
              <a:cxn ang="0">
                <a:pos x="4" y="45"/>
              </a:cxn>
              <a:cxn ang="0">
                <a:pos x="3" y="43"/>
              </a:cxn>
              <a:cxn ang="0">
                <a:pos x="1" y="40"/>
              </a:cxn>
              <a:cxn ang="0">
                <a:pos x="0" y="38"/>
              </a:cxn>
              <a:cxn ang="0">
                <a:pos x="0" y="38"/>
              </a:cxn>
              <a:cxn ang="0">
                <a:pos x="1" y="36"/>
              </a:cxn>
              <a:cxn ang="0">
                <a:pos x="3" y="35"/>
              </a:cxn>
              <a:cxn ang="0">
                <a:pos x="7" y="32"/>
              </a:cxn>
              <a:cxn ang="0">
                <a:pos x="9" y="28"/>
              </a:cxn>
              <a:cxn ang="0">
                <a:pos x="11" y="26"/>
              </a:cxn>
              <a:cxn ang="0">
                <a:pos x="12" y="22"/>
              </a:cxn>
              <a:cxn ang="0">
                <a:pos x="12" y="22"/>
              </a:cxn>
              <a:cxn ang="0">
                <a:pos x="11" y="19"/>
              </a:cxn>
              <a:cxn ang="0">
                <a:pos x="9" y="16"/>
              </a:cxn>
              <a:cxn ang="0">
                <a:pos x="7" y="12"/>
              </a:cxn>
              <a:cxn ang="0">
                <a:pos x="3" y="9"/>
              </a:cxn>
              <a:cxn ang="0">
                <a:pos x="1" y="8"/>
              </a:cxn>
              <a:cxn ang="0">
                <a:pos x="0" y="5"/>
              </a:cxn>
              <a:cxn ang="0">
                <a:pos x="0" y="5"/>
              </a:cxn>
              <a:cxn ang="0">
                <a:pos x="1" y="3"/>
              </a:cxn>
              <a:cxn ang="0">
                <a:pos x="3" y="1"/>
              </a:cxn>
              <a:cxn ang="0">
                <a:pos x="4" y="0"/>
              </a:cxn>
              <a:cxn ang="0">
                <a:pos x="7" y="0"/>
              </a:cxn>
              <a:cxn ang="0">
                <a:pos x="7" y="0"/>
              </a:cxn>
              <a:cxn ang="0">
                <a:pos x="9" y="0"/>
              </a:cxn>
              <a:cxn ang="0">
                <a:pos x="9" y="0"/>
              </a:cxn>
              <a:cxn ang="0">
                <a:pos x="15" y="4"/>
              </a:cxn>
              <a:cxn ang="0">
                <a:pos x="20" y="8"/>
              </a:cxn>
              <a:cxn ang="0">
                <a:pos x="23" y="15"/>
              </a:cxn>
              <a:cxn ang="0">
                <a:pos x="23" y="22"/>
              </a:cxn>
              <a:cxn ang="0">
                <a:pos x="23" y="22"/>
              </a:cxn>
              <a:cxn ang="0">
                <a:pos x="23" y="28"/>
              </a:cxn>
              <a:cxn ang="0">
                <a:pos x="20" y="35"/>
              </a:cxn>
              <a:cxn ang="0">
                <a:pos x="15" y="40"/>
              </a:cxn>
              <a:cxn ang="0">
                <a:pos x="9" y="45"/>
              </a:cxn>
              <a:cxn ang="0">
                <a:pos x="9" y="45"/>
              </a:cxn>
            </a:cxnLst>
            <a:rect b="b" l="0" r="r" t="0"/>
            <a:pathLst>
              <a:path h="45" w="23">
                <a:moveTo>
                  <a:pt x="9" y="45"/>
                </a:moveTo>
                <a:lnTo>
                  <a:pt x="9" y="45"/>
                </a:lnTo>
                <a:lnTo>
                  <a:pt x="7" y="45"/>
                </a:lnTo>
                <a:lnTo>
                  <a:pt x="7" y="45"/>
                </a:lnTo>
                <a:lnTo>
                  <a:pt x="4" y="45"/>
                </a:lnTo>
                <a:lnTo>
                  <a:pt x="3" y="43"/>
                </a:lnTo>
                <a:lnTo>
                  <a:pt x="1" y="40"/>
                </a:lnTo>
                <a:lnTo>
                  <a:pt x="0" y="38"/>
                </a:lnTo>
                <a:lnTo>
                  <a:pt x="0" y="38"/>
                </a:lnTo>
                <a:lnTo>
                  <a:pt x="1" y="36"/>
                </a:lnTo>
                <a:lnTo>
                  <a:pt x="3" y="35"/>
                </a:lnTo>
                <a:lnTo>
                  <a:pt x="7" y="32"/>
                </a:lnTo>
                <a:lnTo>
                  <a:pt x="9" y="28"/>
                </a:lnTo>
                <a:lnTo>
                  <a:pt x="11" y="26"/>
                </a:lnTo>
                <a:lnTo>
                  <a:pt x="12" y="22"/>
                </a:lnTo>
                <a:lnTo>
                  <a:pt x="12" y="22"/>
                </a:lnTo>
                <a:lnTo>
                  <a:pt x="11" y="19"/>
                </a:lnTo>
                <a:lnTo>
                  <a:pt x="9" y="16"/>
                </a:lnTo>
                <a:lnTo>
                  <a:pt x="7" y="12"/>
                </a:lnTo>
                <a:lnTo>
                  <a:pt x="3" y="9"/>
                </a:lnTo>
                <a:lnTo>
                  <a:pt x="1" y="8"/>
                </a:lnTo>
                <a:lnTo>
                  <a:pt x="0" y="5"/>
                </a:lnTo>
                <a:lnTo>
                  <a:pt x="0" y="5"/>
                </a:lnTo>
                <a:lnTo>
                  <a:pt x="1" y="3"/>
                </a:lnTo>
                <a:lnTo>
                  <a:pt x="3" y="1"/>
                </a:lnTo>
                <a:lnTo>
                  <a:pt x="4" y="0"/>
                </a:lnTo>
                <a:lnTo>
                  <a:pt x="7" y="0"/>
                </a:lnTo>
                <a:lnTo>
                  <a:pt x="7" y="0"/>
                </a:lnTo>
                <a:lnTo>
                  <a:pt x="9" y="0"/>
                </a:lnTo>
                <a:lnTo>
                  <a:pt x="9" y="0"/>
                </a:lnTo>
                <a:lnTo>
                  <a:pt x="15" y="4"/>
                </a:lnTo>
                <a:lnTo>
                  <a:pt x="20" y="8"/>
                </a:lnTo>
                <a:lnTo>
                  <a:pt x="23" y="15"/>
                </a:lnTo>
                <a:lnTo>
                  <a:pt x="23" y="22"/>
                </a:lnTo>
                <a:lnTo>
                  <a:pt x="23" y="22"/>
                </a:lnTo>
                <a:lnTo>
                  <a:pt x="23" y="28"/>
                </a:lnTo>
                <a:lnTo>
                  <a:pt x="20" y="35"/>
                </a:lnTo>
                <a:lnTo>
                  <a:pt x="15" y="40"/>
                </a:lnTo>
                <a:lnTo>
                  <a:pt x="9" y="45"/>
                </a:lnTo>
                <a:lnTo>
                  <a:pt x="9" y="4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7" name="Freeform 84"/>
          <p:cNvSpPr/>
          <p:nvPr/>
        </p:nvSpPr>
        <p:spPr bwMode="auto">
          <a:xfrm>
            <a:off x="6073232" y="4142489"/>
            <a:ext cx="248985" cy="372321"/>
          </a:xfrm>
          <a:custGeom>
            <a:cxnLst>
              <a:cxn ang="0">
                <a:pos x="147" y="227"/>
              </a:cxn>
              <a:cxn ang="0">
                <a:pos x="147" y="228"/>
              </a:cxn>
              <a:cxn ang="0">
                <a:pos x="143" y="232"/>
              </a:cxn>
              <a:cxn ang="0">
                <a:pos x="140" y="234"/>
              </a:cxn>
              <a:cxn ang="0">
                <a:pos x="135" y="231"/>
              </a:cxn>
              <a:cxn ang="0">
                <a:pos x="17" y="166"/>
              </a:cxn>
              <a:cxn ang="0">
                <a:pos x="14" y="165"/>
              </a:cxn>
              <a:cxn ang="0">
                <a:pos x="10" y="161"/>
              </a:cxn>
              <a:cxn ang="0">
                <a:pos x="10" y="85"/>
              </a:cxn>
              <a:cxn ang="0">
                <a:pos x="10" y="82"/>
              </a:cxn>
              <a:cxn ang="0">
                <a:pos x="14" y="78"/>
              </a:cxn>
              <a:cxn ang="0">
                <a:pos x="70" y="78"/>
              </a:cxn>
              <a:cxn ang="0">
                <a:pos x="135" y="12"/>
              </a:cxn>
              <a:cxn ang="0">
                <a:pos x="140" y="11"/>
              </a:cxn>
              <a:cxn ang="0">
                <a:pos x="143" y="11"/>
              </a:cxn>
              <a:cxn ang="0">
                <a:pos x="147" y="15"/>
              </a:cxn>
              <a:cxn ang="0">
                <a:pos x="147" y="68"/>
              </a:cxn>
              <a:cxn ang="0">
                <a:pos x="158" y="18"/>
              </a:cxn>
              <a:cxn ang="0">
                <a:pos x="156" y="11"/>
              </a:cxn>
              <a:cxn ang="0">
                <a:pos x="147" y="1"/>
              </a:cxn>
              <a:cxn ang="0">
                <a:pos x="140" y="0"/>
              </a:cxn>
              <a:cxn ang="0">
                <a:pos x="128" y="5"/>
              </a:cxn>
              <a:cxn ang="0">
                <a:pos x="17" y="68"/>
              </a:cxn>
              <a:cxn ang="0">
                <a:pos x="10" y="69"/>
              </a:cxn>
              <a:cxn ang="0">
                <a:pos x="1" y="78"/>
              </a:cxn>
              <a:cxn ang="0">
                <a:pos x="0" y="159"/>
              </a:cxn>
              <a:cxn ang="0">
                <a:pos x="1" y="166"/>
              </a:cxn>
              <a:cxn ang="0">
                <a:pos x="10" y="176"/>
              </a:cxn>
              <a:cxn ang="0">
                <a:pos x="66" y="177"/>
              </a:cxn>
              <a:cxn ang="0">
                <a:pos x="128" y="239"/>
              </a:cxn>
              <a:cxn ang="0">
                <a:pos x="140" y="244"/>
              </a:cxn>
              <a:cxn ang="0">
                <a:pos x="147" y="243"/>
              </a:cxn>
              <a:cxn ang="0">
                <a:pos x="156" y="234"/>
              </a:cxn>
              <a:cxn ang="0">
                <a:pos x="158" y="174"/>
              </a:cxn>
            </a:cxnLst>
            <a:rect b="b" l="0" r="r" t="0"/>
            <a:pathLst>
              <a:path h="244" w="158">
                <a:moveTo>
                  <a:pt x="147" y="174"/>
                </a:moveTo>
                <a:lnTo>
                  <a:pt x="147" y="227"/>
                </a:lnTo>
                <a:lnTo>
                  <a:pt x="147" y="227"/>
                </a:lnTo>
                <a:lnTo>
                  <a:pt x="147" y="228"/>
                </a:lnTo>
                <a:lnTo>
                  <a:pt x="145" y="231"/>
                </a:lnTo>
                <a:lnTo>
                  <a:pt x="143" y="232"/>
                </a:lnTo>
                <a:lnTo>
                  <a:pt x="140" y="234"/>
                </a:lnTo>
                <a:lnTo>
                  <a:pt x="140" y="234"/>
                </a:lnTo>
                <a:lnTo>
                  <a:pt x="137" y="232"/>
                </a:lnTo>
                <a:lnTo>
                  <a:pt x="135" y="231"/>
                </a:lnTo>
                <a:lnTo>
                  <a:pt x="70" y="166"/>
                </a:lnTo>
                <a:lnTo>
                  <a:pt x="17" y="166"/>
                </a:lnTo>
                <a:lnTo>
                  <a:pt x="17" y="166"/>
                </a:lnTo>
                <a:lnTo>
                  <a:pt x="14" y="165"/>
                </a:lnTo>
                <a:lnTo>
                  <a:pt x="12" y="163"/>
                </a:lnTo>
                <a:lnTo>
                  <a:pt x="10" y="161"/>
                </a:lnTo>
                <a:lnTo>
                  <a:pt x="10" y="159"/>
                </a:lnTo>
                <a:lnTo>
                  <a:pt x="10" y="85"/>
                </a:lnTo>
                <a:lnTo>
                  <a:pt x="10" y="85"/>
                </a:lnTo>
                <a:lnTo>
                  <a:pt x="10" y="82"/>
                </a:lnTo>
                <a:lnTo>
                  <a:pt x="12" y="80"/>
                </a:lnTo>
                <a:lnTo>
                  <a:pt x="14" y="78"/>
                </a:lnTo>
                <a:lnTo>
                  <a:pt x="17" y="78"/>
                </a:lnTo>
                <a:lnTo>
                  <a:pt x="70" y="78"/>
                </a:lnTo>
                <a:lnTo>
                  <a:pt x="135" y="12"/>
                </a:lnTo>
                <a:lnTo>
                  <a:pt x="135" y="12"/>
                </a:lnTo>
                <a:lnTo>
                  <a:pt x="137" y="11"/>
                </a:lnTo>
                <a:lnTo>
                  <a:pt x="140" y="11"/>
                </a:lnTo>
                <a:lnTo>
                  <a:pt x="140" y="11"/>
                </a:lnTo>
                <a:lnTo>
                  <a:pt x="143" y="11"/>
                </a:lnTo>
                <a:lnTo>
                  <a:pt x="145" y="12"/>
                </a:lnTo>
                <a:lnTo>
                  <a:pt x="147" y="15"/>
                </a:lnTo>
                <a:lnTo>
                  <a:pt x="147" y="18"/>
                </a:lnTo>
                <a:lnTo>
                  <a:pt x="147" y="68"/>
                </a:lnTo>
                <a:lnTo>
                  <a:pt x="158" y="68"/>
                </a:lnTo>
                <a:lnTo>
                  <a:pt x="158" y="18"/>
                </a:lnTo>
                <a:lnTo>
                  <a:pt x="158" y="18"/>
                </a:lnTo>
                <a:lnTo>
                  <a:pt x="156" y="11"/>
                </a:lnTo>
                <a:lnTo>
                  <a:pt x="152" y="5"/>
                </a:lnTo>
                <a:lnTo>
                  <a:pt x="147" y="1"/>
                </a:lnTo>
                <a:lnTo>
                  <a:pt x="140" y="0"/>
                </a:lnTo>
                <a:lnTo>
                  <a:pt x="140" y="0"/>
                </a:lnTo>
                <a:lnTo>
                  <a:pt x="133" y="1"/>
                </a:lnTo>
                <a:lnTo>
                  <a:pt x="128" y="5"/>
                </a:lnTo>
                <a:lnTo>
                  <a:pt x="66" y="68"/>
                </a:lnTo>
                <a:lnTo>
                  <a:pt x="17" y="68"/>
                </a:lnTo>
                <a:lnTo>
                  <a:pt x="17" y="68"/>
                </a:lnTo>
                <a:lnTo>
                  <a:pt x="10" y="69"/>
                </a:lnTo>
                <a:lnTo>
                  <a:pt x="5" y="73"/>
                </a:lnTo>
                <a:lnTo>
                  <a:pt x="1" y="78"/>
                </a:lnTo>
                <a:lnTo>
                  <a:pt x="0" y="85"/>
                </a:lnTo>
                <a:lnTo>
                  <a:pt x="0" y="159"/>
                </a:lnTo>
                <a:lnTo>
                  <a:pt x="0" y="159"/>
                </a:lnTo>
                <a:lnTo>
                  <a:pt x="1" y="166"/>
                </a:lnTo>
                <a:lnTo>
                  <a:pt x="5" y="172"/>
                </a:lnTo>
                <a:lnTo>
                  <a:pt x="10" y="176"/>
                </a:lnTo>
                <a:lnTo>
                  <a:pt x="17" y="177"/>
                </a:lnTo>
                <a:lnTo>
                  <a:pt x="66" y="177"/>
                </a:lnTo>
                <a:lnTo>
                  <a:pt x="128" y="239"/>
                </a:lnTo>
                <a:lnTo>
                  <a:pt x="128" y="239"/>
                </a:lnTo>
                <a:lnTo>
                  <a:pt x="133" y="243"/>
                </a:lnTo>
                <a:lnTo>
                  <a:pt x="140" y="244"/>
                </a:lnTo>
                <a:lnTo>
                  <a:pt x="140" y="244"/>
                </a:lnTo>
                <a:lnTo>
                  <a:pt x="147" y="243"/>
                </a:lnTo>
                <a:lnTo>
                  <a:pt x="152" y="239"/>
                </a:lnTo>
                <a:lnTo>
                  <a:pt x="156" y="234"/>
                </a:lnTo>
                <a:lnTo>
                  <a:pt x="158" y="227"/>
                </a:lnTo>
                <a:lnTo>
                  <a:pt x="158" y="174"/>
                </a:lnTo>
                <a:lnTo>
                  <a:pt x="147" y="17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8" name="Freeform 85"/>
          <p:cNvSpPr>
            <a:spLocks noEditPoints="1"/>
          </p:cNvSpPr>
          <p:nvPr/>
        </p:nvSpPr>
        <p:spPr bwMode="auto">
          <a:xfrm>
            <a:off x="6336310" y="4225227"/>
            <a:ext cx="112748" cy="206847"/>
          </a:xfrm>
          <a:custGeom>
            <a:cxnLst>
              <a:cxn ang="0">
                <a:pos x="7" y="90"/>
              </a:cxn>
              <a:cxn ang="0">
                <a:pos x="3" y="88"/>
              </a:cxn>
              <a:cxn ang="0">
                <a:pos x="0" y="83"/>
              </a:cxn>
              <a:cxn ang="0">
                <a:pos x="6" y="77"/>
              </a:cxn>
              <a:cxn ang="0">
                <a:pos x="11" y="67"/>
              </a:cxn>
              <a:cxn ang="0">
                <a:pos x="10" y="61"/>
              </a:cxn>
              <a:cxn ang="0">
                <a:pos x="2" y="53"/>
              </a:cxn>
              <a:cxn ang="0">
                <a:pos x="2" y="48"/>
              </a:cxn>
              <a:cxn ang="0">
                <a:pos x="7" y="45"/>
              </a:cxn>
              <a:cxn ang="0">
                <a:pos x="10" y="45"/>
              </a:cxn>
              <a:cxn ang="0">
                <a:pos x="23" y="60"/>
              </a:cxn>
              <a:cxn ang="0">
                <a:pos x="23" y="73"/>
              </a:cxn>
              <a:cxn ang="0">
                <a:pos x="10" y="90"/>
              </a:cxn>
              <a:cxn ang="0">
                <a:pos x="19" y="111"/>
              </a:cxn>
              <a:cxn ang="0">
                <a:pos x="14" y="111"/>
              </a:cxn>
              <a:cxn ang="0">
                <a:pos x="10" y="106"/>
              </a:cxn>
              <a:cxn ang="0">
                <a:pos x="14" y="100"/>
              </a:cxn>
              <a:cxn ang="0">
                <a:pos x="21" y="96"/>
              </a:cxn>
              <a:cxn ang="0">
                <a:pos x="35" y="75"/>
              </a:cxn>
              <a:cxn ang="0">
                <a:pos x="35" y="58"/>
              </a:cxn>
              <a:cxn ang="0">
                <a:pos x="21" y="38"/>
              </a:cxn>
              <a:cxn ang="0">
                <a:pos x="14" y="34"/>
              </a:cxn>
              <a:cxn ang="0">
                <a:pos x="10" y="29"/>
              </a:cxn>
              <a:cxn ang="0">
                <a:pos x="14" y="22"/>
              </a:cxn>
              <a:cxn ang="0">
                <a:pos x="19" y="22"/>
              </a:cxn>
              <a:cxn ang="0">
                <a:pos x="31" y="30"/>
              </a:cxn>
              <a:cxn ang="0">
                <a:pos x="44" y="46"/>
              </a:cxn>
              <a:cxn ang="0">
                <a:pos x="48" y="67"/>
              </a:cxn>
              <a:cxn ang="0">
                <a:pos x="46" y="81"/>
              </a:cxn>
              <a:cxn ang="0">
                <a:pos x="35" y="99"/>
              </a:cxn>
              <a:cxn ang="0">
                <a:pos x="19" y="111"/>
              </a:cxn>
              <a:cxn ang="0">
                <a:pos x="29" y="133"/>
              </a:cxn>
              <a:cxn ang="0">
                <a:pos x="23" y="133"/>
              </a:cxn>
              <a:cxn ang="0">
                <a:pos x="19" y="127"/>
              </a:cxn>
              <a:cxn ang="0">
                <a:pos x="23" y="122"/>
              </a:cxn>
              <a:cxn ang="0">
                <a:pos x="27" y="121"/>
              </a:cxn>
              <a:cxn ang="0">
                <a:pos x="41" y="111"/>
              </a:cxn>
              <a:cxn ang="0">
                <a:pos x="53" y="94"/>
              </a:cxn>
              <a:cxn ang="0">
                <a:pos x="60" y="75"/>
              </a:cxn>
              <a:cxn ang="0">
                <a:pos x="60" y="60"/>
              </a:cxn>
              <a:cxn ang="0">
                <a:pos x="53" y="40"/>
              </a:cxn>
              <a:cxn ang="0">
                <a:pos x="41" y="23"/>
              </a:cxn>
              <a:cxn ang="0">
                <a:pos x="27" y="14"/>
              </a:cxn>
              <a:cxn ang="0">
                <a:pos x="23" y="11"/>
              </a:cxn>
              <a:cxn ang="0">
                <a:pos x="19" y="6"/>
              </a:cxn>
              <a:cxn ang="0">
                <a:pos x="23" y="0"/>
              </a:cxn>
              <a:cxn ang="0">
                <a:pos x="29" y="0"/>
              </a:cxn>
              <a:cxn ang="0">
                <a:pos x="46" y="11"/>
              </a:cxn>
              <a:cxn ang="0">
                <a:pos x="65" y="37"/>
              </a:cxn>
              <a:cxn ang="0">
                <a:pos x="72" y="67"/>
              </a:cxn>
              <a:cxn ang="0">
                <a:pos x="69" y="88"/>
              </a:cxn>
              <a:cxn ang="0">
                <a:pos x="54" y="115"/>
              </a:cxn>
              <a:cxn ang="0">
                <a:pos x="29" y="133"/>
              </a:cxn>
            </a:cxnLst>
            <a:rect b="b" l="0" r="r" t="0"/>
            <a:pathLst>
              <a:path h="134" w="72">
                <a:moveTo>
                  <a:pt x="10" y="90"/>
                </a:moveTo>
                <a:lnTo>
                  <a:pt x="10" y="90"/>
                </a:lnTo>
                <a:lnTo>
                  <a:pt x="7" y="90"/>
                </a:lnTo>
                <a:lnTo>
                  <a:pt x="7" y="90"/>
                </a:lnTo>
                <a:lnTo>
                  <a:pt x="4" y="90"/>
                </a:lnTo>
                <a:lnTo>
                  <a:pt x="3" y="88"/>
                </a:lnTo>
                <a:lnTo>
                  <a:pt x="2" y="85"/>
                </a:lnTo>
                <a:lnTo>
                  <a:pt x="0" y="83"/>
                </a:lnTo>
                <a:lnTo>
                  <a:pt x="0" y="83"/>
                </a:lnTo>
                <a:lnTo>
                  <a:pt x="2" y="81"/>
                </a:lnTo>
                <a:lnTo>
                  <a:pt x="3" y="80"/>
                </a:lnTo>
                <a:lnTo>
                  <a:pt x="6" y="77"/>
                </a:lnTo>
                <a:lnTo>
                  <a:pt x="10" y="73"/>
                </a:lnTo>
                <a:lnTo>
                  <a:pt x="11" y="71"/>
                </a:lnTo>
                <a:lnTo>
                  <a:pt x="11" y="67"/>
                </a:lnTo>
                <a:lnTo>
                  <a:pt x="11" y="67"/>
                </a:lnTo>
                <a:lnTo>
                  <a:pt x="11" y="64"/>
                </a:lnTo>
                <a:lnTo>
                  <a:pt x="10" y="61"/>
                </a:lnTo>
                <a:lnTo>
                  <a:pt x="6" y="57"/>
                </a:lnTo>
                <a:lnTo>
                  <a:pt x="3" y="54"/>
                </a:lnTo>
                <a:lnTo>
                  <a:pt x="2" y="53"/>
                </a:lnTo>
                <a:lnTo>
                  <a:pt x="0" y="50"/>
                </a:lnTo>
                <a:lnTo>
                  <a:pt x="0" y="50"/>
                </a:lnTo>
                <a:lnTo>
                  <a:pt x="2" y="48"/>
                </a:lnTo>
                <a:lnTo>
                  <a:pt x="3" y="46"/>
                </a:lnTo>
                <a:lnTo>
                  <a:pt x="4" y="45"/>
                </a:lnTo>
                <a:lnTo>
                  <a:pt x="7" y="45"/>
                </a:lnTo>
                <a:lnTo>
                  <a:pt x="7" y="45"/>
                </a:lnTo>
                <a:lnTo>
                  <a:pt x="10" y="45"/>
                </a:lnTo>
                <a:lnTo>
                  <a:pt x="10" y="45"/>
                </a:lnTo>
                <a:lnTo>
                  <a:pt x="15" y="49"/>
                </a:lnTo>
                <a:lnTo>
                  <a:pt x="19" y="53"/>
                </a:lnTo>
                <a:lnTo>
                  <a:pt x="23" y="60"/>
                </a:lnTo>
                <a:lnTo>
                  <a:pt x="23" y="67"/>
                </a:lnTo>
                <a:lnTo>
                  <a:pt x="23" y="67"/>
                </a:lnTo>
                <a:lnTo>
                  <a:pt x="23" y="73"/>
                </a:lnTo>
                <a:lnTo>
                  <a:pt x="19" y="80"/>
                </a:lnTo>
                <a:lnTo>
                  <a:pt x="15" y="85"/>
                </a:lnTo>
                <a:lnTo>
                  <a:pt x="10" y="90"/>
                </a:lnTo>
                <a:lnTo>
                  <a:pt x="10" y="90"/>
                </a:lnTo>
                <a:close/>
                <a:moveTo>
                  <a:pt x="19" y="111"/>
                </a:moveTo>
                <a:lnTo>
                  <a:pt x="19" y="111"/>
                </a:lnTo>
                <a:lnTo>
                  <a:pt x="17" y="111"/>
                </a:lnTo>
                <a:lnTo>
                  <a:pt x="17" y="111"/>
                </a:lnTo>
                <a:lnTo>
                  <a:pt x="14" y="111"/>
                </a:lnTo>
                <a:lnTo>
                  <a:pt x="12" y="110"/>
                </a:lnTo>
                <a:lnTo>
                  <a:pt x="11" y="108"/>
                </a:lnTo>
                <a:lnTo>
                  <a:pt x="10" y="106"/>
                </a:lnTo>
                <a:lnTo>
                  <a:pt x="10" y="106"/>
                </a:lnTo>
                <a:lnTo>
                  <a:pt x="11" y="102"/>
                </a:lnTo>
                <a:lnTo>
                  <a:pt x="14" y="100"/>
                </a:lnTo>
                <a:lnTo>
                  <a:pt x="14" y="100"/>
                </a:lnTo>
                <a:lnTo>
                  <a:pt x="21" y="96"/>
                </a:lnTo>
                <a:lnTo>
                  <a:pt x="21" y="96"/>
                </a:lnTo>
                <a:lnTo>
                  <a:pt x="27" y="90"/>
                </a:lnTo>
                <a:lnTo>
                  <a:pt x="31" y="83"/>
                </a:lnTo>
                <a:lnTo>
                  <a:pt x="35" y="75"/>
                </a:lnTo>
                <a:lnTo>
                  <a:pt x="35" y="67"/>
                </a:lnTo>
                <a:lnTo>
                  <a:pt x="35" y="67"/>
                </a:lnTo>
                <a:lnTo>
                  <a:pt x="35" y="58"/>
                </a:lnTo>
                <a:lnTo>
                  <a:pt x="31" y="50"/>
                </a:lnTo>
                <a:lnTo>
                  <a:pt x="27" y="44"/>
                </a:lnTo>
                <a:lnTo>
                  <a:pt x="21" y="38"/>
                </a:lnTo>
                <a:lnTo>
                  <a:pt x="21" y="38"/>
                </a:lnTo>
                <a:lnTo>
                  <a:pt x="14" y="34"/>
                </a:lnTo>
                <a:lnTo>
                  <a:pt x="14" y="34"/>
                </a:lnTo>
                <a:lnTo>
                  <a:pt x="11" y="31"/>
                </a:lnTo>
                <a:lnTo>
                  <a:pt x="10" y="29"/>
                </a:lnTo>
                <a:lnTo>
                  <a:pt x="10" y="29"/>
                </a:lnTo>
                <a:lnTo>
                  <a:pt x="11" y="26"/>
                </a:lnTo>
                <a:lnTo>
                  <a:pt x="12" y="23"/>
                </a:lnTo>
                <a:lnTo>
                  <a:pt x="14" y="22"/>
                </a:lnTo>
                <a:lnTo>
                  <a:pt x="17" y="22"/>
                </a:lnTo>
                <a:lnTo>
                  <a:pt x="17" y="22"/>
                </a:lnTo>
                <a:lnTo>
                  <a:pt x="19" y="22"/>
                </a:lnTo>
                <a:lnTo>
                  <a:pt x="19" y="22"/>
                </a:lnTo>
                <a:lnTo>
                  <a:pt x="25" y="26"/>
                </a:lnTo>
                <a:lnTo>
                  <a:pt x="31" y="30"/>
                </a:lnTo>
                <a:lnTo>
                  <a:pt x="35" y="35"/>
                </a:lnTo>
                <a:lnTo>
                  <a:pt x="39" y="41"/>
                </a:lnTo>
                <a:lnTo>
                  <a:pt x="44" y="46"/>
                </a:lnTo>
                <a:lnTo>
                  <a:pt x="46" y="53"/>
                </a:lnTo>
                <a:lnTo>
                  <a:pt x="48" y="60"/>
                </a:lnTo>
                <a:lnTo>
                  <a:pt x="48" y="67"/>
                </a:lnTo>
                <a:lnTo>
                  <a:pt x="48" y="67"/>
                </a:lnTo>
                <a:lnTo>
                  <a:pt x="48" y="73"/>
                </a:lnTo>
                <a:lnTo>
                  <a:pt x="46" y="81"/>
                </a:lnTo>
                <a:lnTo>
                  <a:pt x="44" y="87"/>
                </a:lnTo>
                <a:lnTo>
                  <a:pt x="39" y="94"/>
                </a:lnTo>
                <a:lnTo>
                  <a:pt x="35" y="99"/>
                </a:lnTo>
                <a:lnTo>
                  <a:pt x="31" y="104"/>
                </a:lnTo>
                <a:lnTo>
                  <a:pt x="25" y="108"/>
                </a:lnTo>
                <a:lnTo>
                  <a:pt x="19" y="111"/>
                </a:lnTo>
                <a:lnTo>
                  <a:pt x="19" y="111"/>
                </a:lnTo>
                <a:close/>
                <a:moveTo>
                  <a:pt x="29" y="133"/>
                </a:moveTo>
                <a:lnTo>
                  <a:pt x="29" y="133"/>
                </a:lnTo>
                <a:lnTo>
                  <a:pt x="26" y="134"/>
                </a:lnTo>
                <a:lnTo>
                  <a:pt x="26" y="134"/>
                </a:lnTo>
                <a:lnTo>
                  <a:pt x="23" y="133"/>
                </a:lnTo>
                <a:lnTo>
                  <a:pt x="22" y="131"/>
                </a:lnTo>
                <a:lnTo>
                  <a:pt x="21" y="130"/>
                </a:lnTo>
                <a:lnTo>
                  <a:pt x="19" y="127"/>
                </a:lnTo>
                <a:lnTo>
                  <a:pt x="19" y="127"/>
                </a:lnTo>
                <a:lnTo>
                  <a:pt x="21" y="125"/>
                </a:lnTo>
                <a:lnTo>
                  <a:pt x="23" y="122"/>
                </a:lnTo>
                <a:lnTo>
                  <a:pt x="23" y="122"/>
                </a:lnTo>
                <a:lnTo>
                  <a:pt x="27" y="121"/>
                </a:lnTo>
                <a:lnTo>
                  <a:pt x="27" y="121"/>
                </a:lnTo>
                <a:lnTo>
                  <a:pt x="35" y="115"/>
                </a:lnTo>
                <a:lnTo>
                  <a:pt x="35" y="115"/>
                </a:lnTo>
                <a:lnTo>
                  <a:pt x="41" y="111"/>
                </a:lnTo>
                <a:lnTo>
                  <a:pt x="46" y="106"/>
                </a:lnTo>
                <a:lnTo>
                  <a:pt x="50" y="100"/>
                </a:lnTo>
                <a:lnTo>
                  <a:pt x="53" y="94"/>
                </a:lnTo>
                <a:lnTo>
                  <a:pt x="56" y="88"/>
                </a:lnTo>
                <a:lnTo>
                  <a:pt x="58" y="81"/>
                </a:lnTo>
                <a:lnTo>
                  <a:pt x="60" y="75"/>
                </a:lnTo>
                <a:lnTo>
                  <a:pt x="60" y="67"/>
                </a:lnTo>
                <a:lnTo>
                  <a:pt x="60" y="67"/>
                </a:lnTo>
                <a:lnTo>
                  <a:pt x="60" y="60"/>
                </a:lnTo>
                <a:lnTo>
                  <a:pt x="58" y="53"/>
                </a:lnTo>
                <a:lnTo>
                  <a:pt x="56" y="46"/>
                </a:lnTo>
                <a:lnTo>
                  <a:pt x="53" y="40"/>
                </a:lnTo>
                <a:lnTo>
                  <a:pt x="50" y="34"/>
                </a:lnTo>
                <a:lnTo>
                  <a:pt x="46" y="27"/>
                </a:lnTo>
                <a:lnTo>
                  <a:pt x="41" y="23"/>
                </a:lnTo>
                <a:lnTo>
                  <a:pt x="35" y="18"/>
                </a:lnTo>
                <a:lnTo>
                  <a:pt x="35" y="18"/>
                </a:lnTo>
                <a:lnTo>
                  <a:pt x="27" y="14"/>
                </a:lnTo>
                <a:lnTo>
                  <a:pt x="27" y="14"/>
                </a:lnTo>
                <a:lnTo>
                  <a:pt x="23" y="11"/>
                </a:lnTo>
                <a:lnTo>
                  <a:pt x="23" y="11"/>
                </a:lnTo>
                <a:lnTo>
                  <a:pt x="21" y="10"/>
                </a:lnTo>
                <a:lnTo>
                  <a:pt x="19" y="6"/>
                </a:lnTo>
                <a:lnTo>
                  <a:pt x="19" y="6"/>
                </a:lnTo>
                <a:lnTo>
                  <a:pt x="21" y="3"/>
                </a:lnTo>
                <a:lnTo>
                  <a:pt x="22" y="2"/>
                </a:lnTo>
                <a:lnTo>
                  <a:pt x="23" y="0"/>
                </a:lnTo>
                <a:lnTo>
                  <a:pt x="26" y="0"/>
                </a:lnTo>
                <a:lnTo>
                  <a:pt x="26" y="0"/>
                </a:lnTo>
                <a:lnTo>
                  <a:pt x="29" y="0"/>
                </a:lnTo>
                <a:lnTo>
                  <a:pt x="29" y="0"/>
                </a:lnTo>
                <a:lnTo>
                  <a:pt x="38" y="6"/>
                </a:lnTo>
                <a:lnTo>
                  <a:pt x="46" y="11"/>
                </a:lnTo>
                <a:lnTo>
                  <a:pt x="54" y="19"/>
                </a:lnTo>
                <a:lnTo>
                  <a:pt x="60" y="27"/>
                </a:lnTo>
                <a:lnTo>
                  <a:pt x="65" y="37"/>
                </a:lnTo>
                <a:lnTo>
                  <a:pt x="69" y="46"/>
                </a:lnTo>
                <a:lnTo>
                  <a:pt x="71" y="56"/>
                </a:lnTo>
                <a:lnTo>
                  <a:pt x="72" y="67"/>
                </a:lnTo>
                <a:lnTo>
                  <a:pt x="72" y="67"/>
                </a:lnTo>
                <a:lnTo>
                  <a:pt x="71" y="77"/>
                </a:lnTo>
                <a:lnTo>
                  <a:pt x="69" y="88"/>
                </a:lnTo>
                <a:lnTo>
                  <a:pt x="65" y="98"/>
                </a:lnTo>
                <a:lnTo>
                  <a:pt x="60" y="107"/>
                </a:lnTo>
                <a:lnTo>
                  <a:pt x="54" y="115"/>
                </a:lnTo>
                <a:lnTo>
                  <a:pt x="46" y="122"/>
                </a:lnTo>
                <a:lnTo>
                  <a:pt x="38" y="129"/>
                </a:lnTo>
                <a:lnTo>
                  <a:pt x="29" y="133"/>
                </a:lnTo>
                <a:lnTo>
                  <a:pt x="29" y="13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9" name="Freeform 86"/>
          <p:cNvSpPr>
            <a:spLocks noEditPoints="1"/>
          </p:cNvSpPr>
          <p:nvPr/>
        </p:nvSpPr>
        <p:spPr bwMode="auto">
          <a:xfrm>
            <a:off x="3625665" y="4923902"/>
            <a:ext cx="408712" cy="395303"/>
          </a:xfrm>
          <a:custGeom>
            <a:cxnLst>
              <a:cxn ang="0">
                <a:pos x="224" y="11"/>
              </a:cxn>
              <a:cxn ang="0">
                <a:pos x="235" y="14"/>
              </a:cxn>
              <a:cxn ang="0">
                <a:pos x="243" y="19"/>
              </a:cxn>
              <a:cxn ang="0">
                <a:pos x="248" y="29"/>
              </a:cxn>
              <a:cxn ang="0">
                <a:pos x="251" y="38"/>
              </a:cxn>
              <a:cxn ang="0">
                <a:pos x="251" y="221"/>
              </a:cxn>
              <a:cxn ang="0">
                <a:pos x="248" y="231"/>
              </a:cxn>
              <a:cxn ang="0">
                <a:pos x="243" y="239"/>
              </a:cxn>
              <a:cxn ang="0">
                <a:pos x="235" y="245"/>
              </a:cxn>
              <a:cxn ang="0">
                <a:pos x="224" y="248"/>
              </a:cxn>
              <a:cxn ang="0">
                <a:pos x="37" y="248"/>
              </a:cxn>
              <a:cxn ang="0">
                <a:pos x="28" y="245"/>
              </a:cxn>
              <a:cxn ang="0">
                <a:pos x="19" y="239"/>
              </a:cxn>
              <a:cxn ang="0">
                <a:pos x="13" y="231"/>
              </a:cxn>
              <a:cxn ang="0">
                <a:pos x="10" y="221"/>
              </a:cxn>
              <a:cxn ang="0">
                <a:pos x="10" y="38"/>
              </a:cxn>
              <a:cxn ang="0">
                <a:pos x="13" y="29"/>
              </a:cxn>
              <a:cxn ang="0">
                <a:pos x="19" y="19"/>
              </a:cxn>
              <a:cxn ang="0">
                <a:pos x="28" y="14"/>
              </a:cxn>
              <a:cxn ang="0">
                <a:pos x="37" y="11"/>
              </a:cxn>
              <a:cxn ang="0">
                <a:pos x="224" y="0"/>
              </a:cxn>
              <a:cxn ang="0">
                <a:pos x="37" y="0"/>
              </a:cxn>
              <a:cxn ang="0">
                <a:pos x="24" y="5"/>
              </a:cxn>
              <a:cxn ang="0">
                <a:pos x="12" y="13"/>
              </a:cxn>
              <a:cxn ang="0">
                <a:pos x="4" y="23"/>
              </a:cxn>
              <a:cxn ang="0">
                <a:pos x="0" y="38"/>
              </a:cxn>
              <a:cxn ang="0">
                <a:pos x="0" y="221"/>
              </a:cxn>
              <a:cxn ang="0">
                <a:pos x="4" y="235"/>
              </a:cxn>
              <a:cxn ang="0">
                <a:pos x="12" y="248"/>
              </a:cxn>
              <a:cxn ang="0">
                <a:pos x="24" y="256"/>
              </a:cxn>
              <a:cxn ang="0">
                <a:pos x="37" y="258"/>
              </a:cxn>
              <a:cxn ang="0">
                <a:pos x="224" y="258"/>
              </a:cxn>
              <a:cxn ang="0">
                <a:pos x="239" y="256"/>
              </a:cxn>
              <a:cxn ang="0">
                <a:pos x="251" y="248"/>
              </a:cxn>
              <a:cxn ang="0">
                <a:pos x="259" y="235"/>
              </a:cxn>
              <a:cxn ang="0">
                <a:pos x="262" y="221"/>
              </a:cxn>
              <a:cxn ang="0">
                <a:pos x="262" y="38"/>
              </a:cxn>
              <a:cxn ang="0">
                <a:pos x="259" y="23"/>
              </a:cxn>
              <a:cxn ang="0">
                <a:pos x="251" y="13"/>
              </a:cxn>
              <a:cxn ang="0">
                <a:pos x="239" y="5"/>
              </a:cxn>
              <a:cxn ang="0">
                <a:pos x="224" y="0"/>
              </a:cxn>
            </a:cxnLst>
            <a:rect b="b" l="0" r="r" t="0"/>
            <a:pathLst>
              <a:path h="258" w="262">
                <a:moveTo>
                  <a:pt x="224" y="11"/>
                </a:moveTo>
                <a:lnTo>
                  <a:pt x="224" y="11"/>
                </a:lnTo>
                <a:lnTo>
                  <a:pt x="229" y="13"/>
                </a:lnTo>
                <a:lnTo>
                  <a:pt x="235" y="14"/>
                </a:lnTo>
                <a:lnTo>
                  <a:pt x="239" y="17"/>
                </a:lnTo>
                <a:lnTo>
                  <a:pt x="243" y="19"/>
                </a:lnTo>
                <a:lnTo>
                  <a:pt x="245" y="23"/>
                </a:lnTo>
                <a:lnTo>
                  <a:pt x="248" y="29"/>
                </a:lnTo>
                <a:lnTo>
                  <a:pt x="249" y="33"/>
                </a:lnTo>
                <a:lnTo>
                  <a:pt x="251" y="38"/>
                </a:lnTo>
                <a:lnTo>
                  <a:pt x="251" y="221"/>
                </a:lnTo>
                <a:lnTo>
                  <a:pt x="251" y="221"/>
                </a:lnTo>
                <a:lnTo>
                  <a:pt x="249" y="226"/>
                </a:lnTo>
                <a:lnTo>
                  <a:pt x="248" y="231"/>
                </a:lnTo>
                <a:lnTo>
                  <a:pt x="245" y="235"/>
                </a:lnTo>
                <a:lnTo>
                  <a:pt x="243" y="239"/>
                </a:lnTo>
                <a:lnTo>
                  <a:pt x="239" y="244"/>
                </a:lnTo>
                <a:lnTo>
                  <a:pt x="235" y="245"/>
                </a:lnTo>
                <a:lnTo>
                  <a:pt x="229" y="248"/>
                </a:lnTo>
                <a:lnTo>
                  <a:pt x="224" y="248"/>
                </a:lnTo>
                <a:lnTo>
                  <a:pt x="37" y="248"/>
                </a:lnTo>
                <a:lnTo>
                  <a:pt x="37" y="248"/>
                </a:lnTo>
                <a:lnTo>
                  <a:pt x="32" y="248"/>
                </a:lnTo>
                <a:lnTo>
                  <a:pt x="28" y="245"/>
                </a:lnTo>
                <a:lnTo>
                  <a:pt x="23" y="244"/>
                </a:lnTo>
                <a:lnTo>
                  <a:pt x="19" y="239"/>
                </a:lnTo>
                <a:lnTo>
                  <a:pt x="16" y="235"/>
                </a:lnTo>
                <a:lnTo>
                  <a:pt x="13" y="231"/>
                </a:lnTo>
                <a:lnTo>
                  <a:pt x="12" y="226"/>
                </a:lnTo>
                <a:lnTo>
                  <a:pt x="10" y="221"/>
                </a:lnTo>
                <a:lnTo>
                  <a:pt x="10" y="38"/>
                </a:lnTo>
                <a:lnTo>
                  <a:pt x="10" y="38"/>
                </a:lnTo>
                <a:lnTo>
                  <a:pt x="12" y="33"/>
                </a:lnTo>
                <a:lnTo>
                  <a:pt x="13" y="29"/>
                </a:lnTo>
                <a:lnTo>
                  <a:pt x="16" y="23"/>
                </a:lnTo>
                <a:lnTo>
                  <a:pt x="19" y="19"/>
                </a:lnTo>
                <a:lnTo>
                  <a:pt x="23" y="17"/>
                </a:lnTo>
                <a:lnTo>
                  <a:pt x="28" y="14"/>
                </a:lnTo>
                <a:lnTo>
                  <a:pt x="32" y="13"/>
                </a:lnTo>
                <a:lnTo>
                  <a:pt x="37" y="11"/>
                </a:lnTo>
                <a:lnTo>
                  <a:pt x="224" y="11"/>
                </a:lnTo>
                <a:close/>
                <a:moveTo>
                  <a:pt x="224" y="0"/>
                </a:moveTo>
                <a:lnTo>
                  <a:pt x="37" y="0"/>
                </a:lnTo>
                <a:lnTo>
                  <a:pt x="37" y="0"/>
                </a:lnTo>
                <a:lnTo>
                  <a:pt x="31" y="2"/>
                </a:lnTo>
                <a:lnTo>
                  <a:pt x="24" y="5"/>
                </a:lnTo>
                <a:lnTo>
                  <a:pt x="17" y="7"/>
                </a:lnTo>
                <a:lnTo>
                  <a:pt x="12" y="13"/>
                </a:lnTo>
                <a:lnTo>
                  <a:pt x="6" y="18"/>
                </a:lnTo>
                <a:lnTo>
                  <a:pt x="4" y="23"/>
                </a:lnTo>
                <a:lnTo>
                  <a:pt x="1" y="32"/>
                </a:lnTo>
                <a:lnTo>
                  <a:pt x="0" y="38"/>
                </a:lnTo>
                <a:lnTo>
                  <a:pt x="0" y="221"/>
                </a:lnTo>
                <a:lnTo>
                  <a:pt x="0" y="221"/>
                </a:lnTo>
                <a:lnTo>
                  <a:pt x="1" y="229"/>
                </a:lnTo>
                <a:lnTo>
                  <a:pt x="4" y="235"/>
                </a:lnTo>
                <a:lnTo>
                  <a:pt x="6" y="242"/>
                </a:lnTo>
                <a:lnTo>
                  <a:pt x="12" y="248"/>
                </a:lnTo>
                <a:lnTo>
                  <a:pt x="17" y="252"/>
                </a:lnTo>
                <a:lnTo>
                  <a:pt x="24" y="256"/>
                </a:lnTo>
                <a:lnTo>
                  <a:pt x="31" y="257"/>
                </a:lnTo>
                <a:lnTo>
                  <a:pt x="37"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92" name="Freeform 89"/>
          <p:cNvSpPr>
            <a:spLocks noEditPoints="1"/>
          </p:cNvSpPr>
          <p:nvPr/>
        </p:nvSpPr>
        <p:spPr bwMode="auto">
          <a:xfrm>
            <a:off x="4438389" y="4923902"/>
            <a:ext cx="408712" cy="395303"/>
          </a:xfrm>
          <a:custGeom>
            <a:cxnLst>
              <a:cxn ang="0">
                <a:pos x="222" y="11"/>
              </a:cxn>
              <a:cxn ang="0">
                <a:pos x="233" y="14"/>
              </a:cxn>
              <a:cxn ang="0">
                <a:pos x="243" y="19"/>
              </a:cxn>
              <a:cxn ang="0">
                <a:pos x="248" y="29"/>
              </a:cxn>
              <a:cxn ang="0">
                <a:pos x="249" y="38"/>
              </a:cxn>
              <a:cxn ang="0">
                <a:pos x="249" y="221"/>
              </a:cxn>
              <a:cxn ang="0">
                <a:pos x="248" y="231"/>
              </a:cxn>
              <a:cxn ang="0">
                <a:pos x="243" y="239"/>
              </a:cxn>
              <a:cxn ang="0">
                <a:pos x="233" y="245"/>
              </a:cxn>
              <a:cxn ang="0">
                <a:pos x="222" y="248"/>
              </a:cxn>
              <a:cxn ang="0">
                <a:pos x="37" y="248"/>
              </a:cxn>
              <a:cxn ang="0">
                <a:pos x="27" y="245"/>
              </a:cxn>
              <a:cxn ang="0">
                <a:pos x="18" y="239"/>
              </a:cxn>
              <a:cxn ang="0">
                <a:pos x="13" y="231"/>
              </a:cxn>
              <a:cxn ang="0">
                <a:pos x="10" y="221"/>
              </a:cxn>
              <a:cxn ang="0">
                <a:pos x="10" y="38"/>
              </a:cxn>
              <a:cxn ang="0">
                <a:pos x="13" y="29"/>
              </a:cxn>
              <a:cxn ang="0">
                <a:pos x="18" y="19"/>
              </a:cxn>
              <a:cxn ang="0">
                <a:pos x="27" y="14"/>
              </a:cxn>
              <a:cxn ang="0">
                <a:pos x="37" y="11"/>
              </a:cxn>
              <a:cxn ang="0">
                <a:pos x="222" y="0"/>
              </a:cxn>
              <a:cxn ang="0">
                <a:pos x="37" y="0"/>
              </a:cxn>
              <a:cxn ang="0">
                <a:pos x="22" y="5"/>
              </a:cxn>
              <a:cxn ang="0">
                <a:pos x="10" y="13"/>
              </a:cxn>
              <a:cxn ang="0">
                <a:pos x="2" y="23"/>
              </a:cxn>
              <a:cxn ang="0">
                <a:pos x="0" y="38"/>
              </a:cxn>
              <a:cxn ang="0">
                <a:pos x="0" y="221"/>
              </a:cxn>
              <a:cxn ang="0">
                <a:pos x="2" y="235"/>
              </a:cxn>
              <a:cxn ang="0">
                <a:pos x="10" y="248"/>
              </a:cxn>
              <a:cxn ang="0">
                <a:pos x="22" y="256"/>
              </a:cxn>
              <a:cxn ang="0">
                <a:pos x="37" y="258"/>
              </a:cxn>
              <a:cxn ang="0">
                <a:pos x="222" y="258"/>
              </a:cxn>
              <a:cxn ang="0">
                <a:pos x="237" y="256"/>
              </a:cxn>
              <a:cxn ang="0">
                <a:pos x="249" y="248"/>
              </a:cxn>
              <a:cxn ang="0">
                <a:pos x="257" y="235"/>
              </a:cxn>
              <a:cxn ang="0">
                <a:pos x="260" y="221"/>
              </a:cxn>
              <a:cxn ang="0">
                <a:pos x="260" y="38"/>
              </a:cxn>
              <a:cxn ang="0">
                <a:pos x="257" y="23"/>
              </a:cxn>
              <a:cxn ang="0">
                <a:pos x="249" y="13"/>
              </a:cxn>
              <a:cxn ang="0">
                <a:pos x="237" y="5"/>
              </a:cxn>
              <a:cxn ang="0">
                <a:pos x="222" y="0"/>
              </a:cxn>
            </a:cxnLst>
            <a:rect b="b" l="0" r="r" t="0"/>
            <a:pathLst>
              <a:path h="258" w="260">
                <a:moveTo>
                  <a:pt x="222" y="11"/>
                </a:moveTo>
                <a:lnTo>
                  <a:pt x="222" y="11"/>
                </a:lnTo>
                <a:lnTo>
                  <a:pt x="228" y="13"/>
                </a:lnTo>
                <a:lnTo>
                  <a:pt x="233" y="14"/>
                </a:lnTo>
                <a:lnTo>
                  <a:pt x="238" y="17"/>
                </a:lnTo>
                <a:lnTo>
                  <a:pt x="243" y="19"/>
                </a:lnTo>
                <a:lnTo>
                  <a:pt x="245" y="23"/>
                </a:lnTo>
                <a:lnTo>
                  <a:pt x="248" y="29"/>
                </a:lnTo>
                <a:lnTo>
                  <a:pt x="249" y="33"/>
                </a:lnTo>
                <a:lnTo>
                  <a:pt x="249" y="38"/>
                </a:lnTo>
                <a:lnTo>
                  <a:pt x="249" y="221"/>
                </a:lnTo>
                <a:lnTo>
                  <a:pt x="249" y="221"/>
                </a:lnTo>
                <a:lnTo>
                  <a:pt x="249" y="226"/>
                </a:lnTo>
                <a:lnTo>
                  <a:pt x="248" y="231"/>
                </a:lnTo>
                <a:lnTo>
                  <a:pt x="245" y="235"/>
                </a:lnTo>
                <a:lnTo>
                  <a:pt x="243" y="239"/>
                </a:lnTo>
                <a:lnTo>
                  <a:pt x="238" y="244"/>
                </a:lnTo>
                <a:lnTo>
                  <a:pt x="233" y="245"/>
                </a:lnTo>
                <a:lnTo>
                  <a:pt x="228" y="248"/>
                </a:lnTo>
                <a:lnTo>
                  <a:pt x="222" y="248"/>
                </a:lnTo>
                <a:lnTo>
                  <a:pt x="37" y="248"/>
                </a:lnTo>
                <a:lnTo>
                  <a:pt x="37" y="248"/>
                </a:lnTo>
                <a:lnTo>
                  <a:pt x="32" y="248"/>
                </a:lnTo>
                <a:lnTo>
                  <a:pt x="27" y="245"/>
                </a:lnTo>
                <a:lnTo>
                  <a:pt x="22" y="244"/>
                </a:lnTo>
                <a:lnTo>
                  <a:pt x="18" y="239"/>
                </a:lnTo>
                <a:lnTo>
                  <a:pt x="14" y="235"/>
                </a:lnTo>
                <a:lnTo>
                  <a:pt x="13" y="231"/>
                </a:lnTo>
                <a:lnTo>
                  <a:pt x="10" y="226"/>
                </a:lnTo>
                <a:lnTo>
                  <a:pt x="10" y="221"/>
                </a:lnTo>
                <a:lnTo>
                  <a:pt x="10" y="38"/>
                </a:lnTo>
                <a:lnTo>
                  <a:pt x="10" y="38"/>
                </a:lnTo>
                <a:lnTo>
                  <a:pt x="10" y="33"/>
                </a:lnTo>
                <a:lnTo>
                  <a:pt x="13" y="29"/>
                </a:lnTo>
                <a:lnTo>
                  <a:pt x="14" y="23"/>
                </a:lnTo>
                <a:lnTo>
                  <a:pt x="18" y="19"/>
                </a:lnTo>
                <a:lnTo>
                  <a:pt x="22" y="17"/>
                </a:lnTo>
                <a:lnTo>
                  <a:pt x="27" y="14"/>
                </a:lnTo>
                <a:lnTo>
                  <a:pt x="32" y="13"/>
                </a:lnTo>
                <a:lnTo>
                  <a:pt x="37" y="11"/>
                </a:lnTo>
                <a:lnTo>
                  <a:pt x="222" y="11"/>
                </a:lnTo>
                <a:close/>
                <a:moveTo>
                  <a:pt x="222" y="0"/>
                </a:moveTo>
                <a:lnTo>
                  <a:pt x="37" y="0"/>
                </a:lnTo>
                <a:lnTo>
                  <a:pt x="37" y="0"/>
                </a:lnTo>
                <a:lnTo>
                  <a:pt x="29" y="2"/>
                </a:lnTo>
                <a:lnTo>
                  <a:pt x="22" y="5"/>
                </a:lnTo>
                <a:lnTo>
                  <a:pt x="16" y="7"/>
                </a:lnTo>
                <a:lnTo>
                  <a:pt x="10" y="13"/>
                </a:lnTo>
                <a:lnTo>
                  <a:pt x="6" y="18"/>
                </a:lnTo>
                <a:lnTo>
                  <a:pt x="2" y="23"/>
                </a:lnTo>
                <a:lnTo>
                  <a:pt x="1" y="32"/>
                </a:lnTo>
                <a:lnTo>
                  <a:pt x="0" y="38"/>
                </a:lnTo>
                <a:lnTo>
                  <a:pt x="0" y="221"/>
                </a:lnTo>
                <a:lnTo>
                  <a:pt x="0" y="221"/>
                </a:lnTo>
                <a:lnTo>
                  <a:pt x="1" y="229"/>
                </a:lnTo>
                <a:lnTo>
                  <a:pt x="2" y="235"/>
                </a:lnTo>
                <a:lnTo>
                  <a:pt x="6" y="242"/>
                </a:lnTo>
                <a:lnTo>
                  <a:pt x="10" y="248"/>
                </a:lnTo>
                <a:lnTo>
                  <a:pt x="16" y="252"/>
                </a:lnTo>
                <a:lnTo>
                  <a:pt x="22" y="256"/>
                </a:lnTo>
                <a:lnTo>
                  <a:pt x="29" y="257"/>
                </a:lnTo>
                <a:lnTo>
                  <a:pt x="37" y="258"/>
                </a:lnTo>
                <a:lnTo>
                  <a:pt x="222" y="258"/>
                </a:lnTo>
                <a:lnTo>
                  <a:pt x="222" y="258"/>
                </a:lnTo>
                <a:lnTo>
                  <a:pt x="230" y="257"/>
                </a:lnTo>
                <a:lnTo>
                  <a:pt x="237" y="256"/>
                </a:lnTo>
                <a:lnTo>
                  <a:pt x="244" y="252"/>
                </a:lnTo>
                <a:lnTo>
                  <a:pt x="249" y="248"/>
                </a:lnTo>
                <a:lnTo>
                  <a:pt x="255" y="242"/>
                </a:lnTo>
                <a:lnTo>
                  <a:pt x="257" y="235"/>
                </a:lnTo>
                <a:lnTo>
                  <a:pt x="260" y="229"/>
                </a:lnTo>
                <a:lnTo>
                  <a:pt x="260" y="221"/>
                </a:lnTo>
                <a:lnTo>
                  <a:pt x="260" y="38"/>
                </a:lnTo>
                <a:lnTo>
                  <a:pt x="260" y="38"/>
                </a:lnTo>
                <a:lnTo>
                  <a:pt x="260" y="32"/>
                </a:lnTo>
                <a:lnTo>
                  <a:pt x="257" y="23"/>
                </a:lnTo>
                <a:lnTo>
                  <a:pt x="255" y="18"/>
                </a:lnTo>
                <a:lnTo>
                  <a:pt x="249" y="13"/>
                </a:lnTo>
                <a:lnTo>
                  <a:pt x="244" y="7"/>
                </a:lnTo>
                <a:lnTo>
                  <a:pt x="237" y="5"/>
                </a:lnTo>
                <a:lnTo>
                  <a:pt x="230" y="2"/>
                </a:lnTo>
                <a:lnTo>
                  <a:pt x="222" y="0"/>
                </a:lnTo>
                <a:lnTo>
                  <a:pt x="222"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95" name="Freeform 92"/>
          <p:cNvSpPr/>
          <p:nvPr/>
        </p:nvSpPr>
        <p:spPr bwMode="auto">
          <a:xfrm>
            <a:off x="5406139" y="5098570"/>
            <a:ext cx="103352" cy="59756"/>
          </a:xfrm>
          <a:custGeom>
            <a:cxnLst>
              <a:cxn ang="0">
                <a:pos x="60" y="40"/>
              </a:cxn>
              <a:cxn ang="0">
                <a:pos x="33" y="12"/>
              </a:cxn>
              <a:cxn ang="0">
                <a:pos x="6" y="40"/>
              </a:cxn>
              <a:cxn ang="0">
                <a:pos x="6" y="40"/>
              </a:cxn>
              <a:cxn ang="0">
                <a:pos x="5" y="40"/>
              </a:cxn>
              <a:cxn ang="0">
                <a:pos x="5" y="40"/>
              </a:cxn>
              <a:cxn ang="0">
                <a:pos x="4" y="40"/>
              </a:cxn>
              <a:cxn ang="0">
                <a:pos x="0" y="36"/>
              </a:cxn>
              <a:cxn ang="0">
                <a:pos x="0" y="36"/>
              </a:cxn>
              <a:cxn ang="0">
                <a:pos x="0" y="35"/>
              </a:cxn>
              <a:cxn ang="0">
                <a:pos x="0" y="35"/>
              </a:cxn>
              <a:cxn ang="0">
                <a:pos x="0" y="34"/>
              </a:cxn>
              <a:cxn ang="0">
                <a:pos x="32" y="1"/>
              </a:cxn>
              <a:cxn ang="0">
                <a:pos x="32" y="1"/>
              </a:cxn>
              <a:cxn ang="0">
                <a:pos x="33" y="0"/>
              </a:cxn>
              <a:cxn ang="0">
                <a:pos x="33" y="0"/>
              </a:cxn>
              <a:cxn ang="0">
                <a:pos x="35" y="1"/>
              </a:cxn>
              <a:cxn ang="0">
                <a:pos x="67" y="34"/>
              </a:cxn>
              <a:cxn ang="0">
                <a:pos x="67" y="34"/>
              </a:cxn>
              <a:cxn ang="0">
                <a:pos x="68" y="35"/>
              </a:cxn>
              <a:cxn ang="0">
                <a:pos x="68" y="35"/>
              </a:cxn>
              <a:cxn ang="0">
                <a:pos x="67" y="36"/>
              </a:cxn>
              <a:cxn ang="0">
                <a:pos x="64" y="40"/>
              </a:cxn>
              <a:cxn ang="0">
                <a:pos x="64" y="40"/>
              </a:cxn>
              <a:cxn ang="0">
                <a:pos x="62" y="40"/>
              </a:cxn>
              <a:cxn ang="0">
                <a:pos x="62" y="40"/>
              </a:cxn>
              <a:cxn ang="0">
                <a:pos x="60" y="40"/>
              </a:cxn>
              <a:cxn ang="0">
                <a:pos x="60" y="40"/>
              </a:cxn>
            </a:cxnLst>
            <a:rect b="b" l="0" r="r" t="0"/>
            <a:pathLst>
              <a:path h="40" w="68">
                <a:moveTo>
                  <a:pt x="60" y="40"/>
                </a:moveTo>
                <a:lnTo>
                  <a:pt x="33" y="12"/>
                </a:lnTo>
                <a:lnTo>
                  <a:pt x="6" y="40"/>
                </a:lnTo>
                <a:lnTo>
                  <a:pt x="6" y="40"/>
                </a:lnTo>
                <a:lnTo>
                  <a:pt x="5" y="40"/>
                </a:lnTo>
                <a:lnTo>
                  <a:pt x="5" y="40"/>
                </a:lnTo>
                <a:lnTo>
                  <a:pt x="4" y="40"/>
                </a:lnTo>
                <a:lnTo>
                  <a:pt x="0" y="36"/>
                </a:lnTo>
                <a:lnTo>
                  <a:pt x="0" y="36"/>
                </a:lnTo>
                <a:lnTo>
                  <a:pt x="0" y="35"/>
                </a:lnTo>
                <a:lnTo>
                  <a:pt x="0" y="35"/>
                </a:lnTo>
                <a:lnTo>
                  <a:pt x="0" y="34"/>
                </a:lnTo>
                <a:lnTo>
                  <a:pt x="32" y="1"/>
                </a:lnTo>
                <a:lnTo>
                  <a:pt x="32" y="1"/>
                </a:lnTo>
                <a:lnTo>
                  <a:pt x="33" y="0"/>
                </a:lnTo>
                <a:lnTo>
                  <a:pt x="33" y="0"/>
                </a:lnTo>
                <a:lnTo>
                  <a:pt x="35" y="1"/>
                </a:lnTo>
                <a:lnTo>
                  <a:pt x="67" y="34"/>
                </a:lnTo>
                <a:lnTo>
                  <a:pt x="67" y="34"/>
                </a:lnTo>
                <a:lnTo>
                  <a:pt x="68" y="35"/>
                </a:lnTo>
                <a:lnTo>
                  <a:pt x="68" y="35"/>
                </a:lnTo>
                <a:lnTo>
                  <a:pt x="67" y="36"/>
                </a:lnTo>
                <a:lnTo>
                  <a:pt x="64" y="40"/>
                </a:lnTo>
                <a:lnTo>
                  <a:pt x="64" y="40"/>
                </a:lnTo>
                <a:lnTo>
                  <a:pt x="62" y="40"/>
                </a:lnTo>
                <a:lnTo>
                  <a:pt x="62" y="40"/>
                </a:lnTo>
                <a:lnTo>
                  <a:pt x="60" y="40"/>
                </a:lnTo>
                <a:lnTo>
                  <a:pt x="60" y="4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96" name="Freeform 93"/>
          <p:cNvSpPr>
            <a:spLocks noEditPoints="1"/>
          </p:cNvSpPr>
          <p:nvPr/>
        </p:nvSpPr>
        <p:spPr bwMode="auto">
          <a:xfrm>
            <a:off x="5251112" y="4923902"/>
            <a:ext cx="408712" cy="395303"/>
          </a:xfrm>
          <a:custGeom>
            <a:cxnLst>
              <a:cxn ang="0">
                <a:pos x="224" y="11"/>
              </a:cxn>
              <a:cxn ang="0">
                <a:pos x="235" y="14"/>
              </a:cxn>
              <a:cxn ang="0">
                <a:pos x="243" y="19"/>
              </a:cxn>
              <a:cxn ang="0">
                <a:pos x="249" y="29"/>
              </a:cxn>
              <a:cxn ang="0">
                <a:pos x="251" y="38"/>
              </a:cxn>
              <a:cxn ang="0">
                <a:pos x="251" y="221"/>
              </a:cxn>
              <a:cxn ang="0">
                <a:pos x="249" y="231"/>
              </a:cxn>
              <a:cxn ang="0">
                <a:pos x="243" y="239"/>
              </a:cxn>
              <a:cxn ang="0">
                <a:pos x="235" y="245"/>
              </a:cxn>
              <a:cxn ang="0">
                <a:pos x="224" y="248"/>
              </a:cxn>
              <a:cxn ang="0">
                <a:pos x="38" y="248"/>
              </a:cxn>
              <a:cxn ang="0">
                <a:pos x="29" y="245"/>
              </a:cxn>
              <a:cxn ang="0">
                <a:pos x="19" y="239"/>
              </a:cxn>
              <a:cxn ang="0">
                <a:pos x="14" y="231"/>
              </a:cxn>
              <a:cxn ang="0">
                <a:pos x="11" y="221"/>
              </a:cxn>
              <a:cxn ang="0">
                <a:pos x="11" y="38"/>
              </a:cxn>
              <a:cxn ang="0">
                <a:pos x="14" y="29"/>
              </a:cxn>
              <a:cxn ang="0">
                <a:pos x="19" y="19"/>
              </a:cxn>
              <a:cxn ang="0">
                <a:pos x="29" y="14"/>
              </a:cxn>
              <a:cxn ang="0">
                <a:pos x="38" y="11"/>
              </a:cxn>
              <a:cxn ang="0">
                <a:pos x="224" y="0"/>
              </a:cxn>
              <a:cxn ang="0">
                <a:pos x="38" y="0"/>
              </a:cxn>
              <a:cxn ang="0">
                <a:pos x="25" y="5"/>
              </a:cxn>
              <a:cxn ang="0">
                <a:pos x="12" y="13"/>
              </a:cxn>
              <a:cxn ang="0">
                <a:pos x="4" y="23"/>
              </a:cxn>
              <a:cxn ang="0">
                <a:pos x="0" y="38"/>
              </a:cxn>
              <a:cxn ang="0">
                <a:pos x="0" y="221"/>
              </a:cxn>
              <a:cxn ang="0">
                <a:pos x="4" y="235"/>
              </a:cxn>
              <a:cxn ang="0">
                <a:pos x="12" y="248"/>
              </a:cxn>
              <a:cxn ang="0">
                <a:pos x="25" y="256"/>
              </a:cxn>
              <a:cxn ang="0">
                <a:pos x="38" y="258"/>
              </a:cxn>
              <a:cxn ang="0">
                <a:pos x="224" y="258"/>
              </a:cxn>
              <a:cxn ang="0">
                <a:pos x="239" y="256"/>
              </a:cxn>
              <a:cxn ang="0">
                <a:pos x="251" y="248"/>
              </a:cxn>
              <a:cxn ang="0">
                <a:pos x="260" y="235"/>
              </a:cxn>
              <a:cxn ang="0">
                <a:pos x="262" y="221"/>
              </a:cxn>
              <a:cxn ang="0">
                <a:pos x="262" y="38"/>
              </a:cxn>
              <a:cxn ang="0">
                <a:pos x="260" y="23"/>
              </a:cxn>
              <a:cxn ang="0">
                <a:pos x="251" y="13"/>
              </a:cxn>
              <a:cxn ang="0">
                <a:pos x="239" y="5"/>
              </a:cxn>
              <a:cxn ang="0">
                <a:pos x="224" y="0"/>
              </a:cxn>
            </a:cxnLst>
            <a:rect b="b" l="0" r="r" t="0"/>
            <a:pathLst>
              <a:path h="258" w="262">
                <a:moveTo>
                  <a:pt x="224" y="11"/>
                </a:moveTo>
                <a:lnTo>
                  <a:pt x="224" y="11"/>
                </a:lnTo>
                <a:lnTo>
                  <a:pt x="230" y="13"/>
                </a:lnTo>
                <a:lnTo>
                  <a:pt x="235" y="14"/>
                </a:lnTo>
                <a:lnTo>
                  <a:pt x="239" y="17"/>
                </a:lnTo>
                <a:lnTo>
                  <a:pt x="243" y="19"/>
                </a:lnTo>
                <a:lnTo>
                  <a:pt x="246" y="23"/>
                </a:lnTo>
                <a:lnTo>
                  <a:pt x="249" y="29"/>
                </a:lnTo>
                <a:lnTo>
                  <a:pt x="250" y="33"/>
                </a:lnTo>
                <a:lnTo>
                  <a:pt x="251" y="38"/>
                </a:lnTo>
                <a:lnTo>
                  <a:pt x="251" y="221"/>
                </a:lnTo>
                <a:lnTo>
                  <a:pt x="251" y="221"/>
                </a:lnTo>
                <a:lnTo>
                  <a:pt x="250" y="226"/>
                </a:lnTo>
                <a:lnTo>
                  <a:pt x="249" y="231"/>
                </a:lnTo>
                <a:lnTo>
                  <a:pt x="246" y="235"/>
                </a:lnTo>
                <a:lnTo>
                  <a:pt x="243" y="239"/>
                </a:lnTo>
                <a:lnTo>
                  <a:pt x="239" y="244"/>
                </a:lnTo>
                <a:lnTo>
                  <a:pt x="235" y="245"/>
                </a:lnTo>
                <a:lnTo>
                  <a:pt x="230" y="248"/>
                </a:lnTo>
                <a:lnTo>
                  <a:pt x="224" y="248"/>
                </a:lnTo>
                <a:lnTo>
                  <a:pt x="38" y="248"/>
                </a:lnTo>
                <a:lnTo>
                  <a:pt x="38" y="248"/>
                </a:lnTo>
                <a:lnTo>
                  <a:pt x="33" y="248"/>
                </a:lnTo>
                <a:lnTo>
                  <a:pt x="29" y="245"/>
                </a:lnTo>
                <a:lnTo>
                  <a:pt x="23" y="244"/>
                </a:lnTo>
                <a:lnTo>
                  <a:pt x="19" y="239"/>
                </a:lnTo>
                <a:lnTo>
                  <a:pt x="17" y="235"/>
                </a:lnTo>
                <a:lnTo>
                  <a:pt x="14" y="231"/>
                </a:lnTo>
                <a:lnTo>
                  <a:pt x="12" y="226"/>
                </a:lnTo>
                <a:lnTo>
                  <a:pt x="11" y="221"/>
                </a:lnTo>
                <a:lnTo>
                  <a:pt x="11" y="38"/>
                </a:lnTo>
                <a:lnTo>
                  <a:pt x="11" y="38"/>
                </a:lnTo>
                <a:lnTo>
                  <a:pt x="12" y="33"/>
                </a:lnTo>
                <a:lnTo>
                  <a:pt x="14" y="29"/>
                </a:lnTo>
                <a:lnTo>
                  <a:pt x="17" y="23"/>
                </a:lnTo>
                <a:lnTo>
                  <a:pt x="19" y="19"/>
                </a:lnTo>
                <a:lnTo>
                  <a:pt x="23" y="17"/>
                </a:lnTo>
                <a:lnTo>
                  <a:pt x="29" y="14"/>
                </a:lnTo>
                <a:lnTo>
                  <a:pt x="33" y="13"/>
                </a:lnTo>
                <a:lnTo>
                  <a:pt x="38" y="11"/>
                </a:lnTo>
                <a:lnTo>
                  <a:pt x="224" y="11"/>
                </a:lnTo>
                <a:close/>
                <a:moveTo>
                  <a:pt x="224" y="0"/>
                </a:moveTo>
                <a:lnTo>
                  <a:pt x="38" y="0"/>
                </a:lnTo>
                <a:lnTo>
                  <a:pt x="38" y="0"/>
                </a:lnTo>
                <a:lnTo>
                  <a:pt x="31" y="2"/>
                </a:lnTo>
                <a:lnTo>
                  <a:pt x="25" y="5"/>
                </a:lnTo>
                <a:lnTo>
                  <a:pt x="18" y="7"/>
                </a:lnTo>
                <a:lnTo>
                  <a:pt x="12" y="13"/>
                </a:lnTo>
                <a:lnTo>
                  <a:pt x="7" y="18"/>
                </a:lnTo>
                <a:lnTo>
                  <a:pt x="4" y="23"/>
                </a:lnTo>
                <a:lnTo>
                  <a:pt x="2" y="32"/>
                </a:lnTo>
                <a:lnTo>
                  <a:pt x="0" y="38"/>
                </a:lnTo>
                <a:lnTo>
                  <a:pt x="0" y="221"/>
                </a:lnTo>
                <a:lnTo>
                  <a:pt x="0" y="221"/>
                </a:lnTo>
                <a:lnTo>
                  <a:pt x="2" y="229"/>
                </a:lnTo>
                <a:lnTo>
                  <a:pt x="4" y="235"/>
                </a:lnTo>
                <a:lnTo>
                  <a:pt x="7" y="242"/>
                </a:lnTo>
                <a:lnTo>
                  <a:pt x="12" y="248"/>
                </a:lnTo>
                <a:lnTo>
                  <a:pt x="18" y="252"/>
                </a:lnTo>
                <a:lnTo>
                  <a:pt x="25" y="256"/>
                </a:lnTo>
                <a:lnTo>
                  <a:pt x="31" y="257"/>
                </a:lnTo>
                <a:lnTo>
                  <a:pt x="38" y="258"/>
                </a:lnTo>
                <a:lnTo>
                  <a:pt x="224" y="258"/>
                </a:lnTo>
                <a:lnTo>
                  <a:pt x="224" y="258"/>
                </a:lnTo>
                <a:lnTo>
                  <a:pt x="231" y="257"/>
                </a:lnTo>
                <a:lnTo>
                  <a:pt x="239" y="256"/>
                </a:lnTo>
                <a:lnTo>
                  <a:pt x="245" y="252"/>
                </a:lnTo>
                <a:lnTo>
                  <a:pt x="251" y="248"/>
                </a:lnTo>
                <a:lnTo>
                  <a:pt x="256" y="242"/>
                </a:lnTo>
                <a:lnTo>
                  <a:pt x="260" y="235"/>
                </a:lnTo>
                <a:lnTo>
                  <a:pt x="261" y="229"/>
                </a:lnTo>
                <a:lnTo>
                  <a:pt x="262" y="221"/>
                </a:lnTo>
                <a:lnTo>
                  <a:pt x="262" y="38"/>
                </a:lnTo>
                <a:lnTo>
                  <a:pt x="262" y="38"/>
                </a:lnTo>
                <a:lnTo>
                  <a:pt x="261" y="32"/>
                </a:lnTo>
                <a:lnTo>
                  <a:pt x="260" y="23"/>
                </a:lnTo>
                <a:lnTo>
                  <a:pt x="256" y="18"/>
                </a:lnTo>
                <a:lnTo>
                  <a:pt x="251" y="13"/>
                </a:lnTo>
                <a:lnTo>
                  <a:pt x="245" y="7"/>
                </a:lnTo>
                <a:lnTo>
                  <a:pt x="239" y="5"/>
                </a:lnTo>
                <a:lnTo>
                  <a:pt x="231" y="2"/>
                </a:lnTo>
                <a:lnTo>
                  <a:pt x="224" y="0"/>
                </a:lnTo>
                <a:lnTo>
                  <a:pt x="224"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99" name="Freeform 96"/>
          <p:cNvSpPr/>
          <p:nvPr/>
        </p:nvSpPr>
        <p:spPr bwMode="auto">
          <a:xfrm>
            <a:off x="6242353" y="5075586"/>
            <a:ext cx="61073" cy="105721"/>
          </a:xfrm>
          <a:custGeom>
            <a:cxnLst>
              <a:cxn ang="0">
                <a:pos x="0" y="61"/>
              </a:cxn>
              <a:cxn ang="0">
                <a:pos x="27" y="34"/>
              </a:cxn>
              <a:cxn ang="0">
                <a:pos x="0" y="7"/>
              </a:cxn>
              <a:cxn ang="0">
                <a:pos x="0" y="7"/>
              </a:cxn>
              <a:cxn ang="0">
                <a:pos x="0" y="6"/>
              </a:cxn>
              <a:cxn ang="0">
                <a:pos x="0" y="6"/>
              </a:cxn>
              <a:cxn ang="0">
                <a:pos x="0" y="4"/>
              </a:cxn>
              <a:cxn ang="0">
                <a:pos x="4" y="0"/>
              </a:cxn>
              <a:cxn ang="0">
                <a:pos x="4" y="0"/>
              </a:cxn>
              <a:cxn ang="0">
                <a:pos x="6" y="0"/>
              </a:cxn>
              <a:cxn ang="0">
                <a:pos x="6" y="0"/>
              </a:cxn>
              <a:cxn ang="0">
                <a:pos x="7" y="0"/>
              </a:cxn>
              <a:cxn ang="0">
                <a:pos x="39" y="33"/>
              </a:cxn>
              <a:cxn ang="0">
                <a:pos x="39" y="33"/>
              </a:cxn>
              <a:cxn ang="0">
                <a:pos x="41" y="34"/>
              </a:cxn>
              <a:cxn ang="0">
                <a:pos x="41" y="34"/>
              </a:cxn>
              <a:cxn ang="0">
                <a:pos x="39" y="35"/>
              </a:cxn>
              <a:cxn ang="0">
                <a:pos x="7" y="68"/>
              </a:cxn>
              <a:cxn ang="0">
                <a:pos x="7" y="68"/>
              </a:cxn>
              <a:cxn ang="0">
                <a:pos x="6" y="69"/>
              </a:cxn>
              <a:cxn ang="0">
                <a:pos x="6" y="69"/>
              </a:cxn>
              <a:cxn ang="0">
                <a:pos x="4" y="68"/>
              </a:cxn>
              <a:cxn ang="0">
                <a:pos x="0" y="65"/>
              </a:cxn>
              <a:cxn ang="0">
                <a:pos x="0" y="65"/>
              </a:cxn>
              <a:cxn ang="0">
                <a:pos x="0" y="64"/>
              </a:cxn>
              <a:cxn ang="0">
                <a:pos x="0" y="64"/>
              </a:cxn>
              <a:cxn ang="0">
                <a:pos x="0" y="61"/>
              </a:cxn>
              <a:cxn ang="0">
                <a:pos x="0" y="61"/>
              </a:cxn>
            </a:cxnLst>
            <a:rect b="b" l="0" r="r" t="0"/>
            <a:pathLst>
              <a:path h="69" w="41">
                <a:moveTo>
                  <a:pt x="0" y="61"/>
                </a:moveTo>
                <a:lnTo>
                  <a:pt x="27" y="34"/>
                </a:lnTo>
                <a:lnTo>
                  <a:pt x="0" y="7"/>
                </a:lnTo>
                <a:lnTo>
                  <a:pt x="0" y="7"/>
                </a:lnTo>
                <a:lnTo>
                  <a:pt x="0" y="6"/>
                </a:lnTo>
                <a:lnTo>
                  <a:pt x="0" y="6"/>
                </a:lnTo>
                <a:lnTo>
                  <a:pt x="0" y="4"/>
                </a:lnTo>
                <a:lnTo>
                  <a:pt x="4" y="0"/>
                </a:lnTo>
                <a:lnTo>
                  <a:pt x="4" y="0"/>
                </a:lnTo>
                <a:lnTo>
                  <a:pt x="6" y="0"/>
                </a:lnTo>
                <a:lnTo>
                  <a:pt x="6" y="0"/>
                </a:lnTo>
                <a:lnTo>
                  <a:pt x="7" y="0"/>
                </a:lnTo>
                <a:lnTo>
                  <a:pt x="39" y="33"/>
                </a:lnTo>
                <a:lnTo>
                  <a:pt x="39" y="33"/>
                </a:lnTo>
                <a:lnTo>
                  <a:pt x="41" y="34"/>
                </a:lnTo>
                <a:lnTo>
                  <a:pt x="41" y="34"/>
                </a:lnTo>
                <a:lnTo>
                  <a:pt x="39" y="35"/>
                </a:lnTo>
                <a:lnTo>
                  <a:pt x="7" y="68"/>
                </a:lnTo>
                <a:lnTo>
                  <a:pt x="7" y="68"/>
                </a:lnTo>
                <a:lnTo>
                  <a:pt x="6" y="69"/>
                </a:lnTo>
                <a:lnTo>
                  <a:pt x="6" y="69"/>
                </a:lnTo>
                <a:lnTo>
                  <a:pt x="4" y="68"/>
                </a:lnTo>
                <a:lnTo>
                  <a:pt x="0" y="65"/>
                </a:lnTo>
                <a:lnTo>
                  <a:pt x="0" y="65"/>
                </a:lnTo>
                <a:lnTo>
                  <a:pt x="0" y="64"/>
                </a:lnTo>
                <a:lnTo>
                  <a:pt x="0" y="64"/>
                </a:lnTo>
                <a:lnTo>
                  <a:pt x="0" y="61"/>
                </a:lnTo>
                <a:lnTo>
                  <a:pt x="0" y="6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00" name="Freeform 97"/>
          <p:cNvSpPr>
            <a:spLocks noEditPoints="1"/>
          </p:cNvSpPr>
          <p:nvPr/>
        </p:nvSpPr>
        <p:spPr bwMode="auto">
          <a:xfrm>
            <a:off x="6068532" y="4923902"/>
            <a:ext cx="408712" cy="395303"/>
          </a:xfrm>
          <a:custGeom>
            <a:cxnLst>
              <a:cxn ang="0">
                <a:pos x="223" y="11"/>
              </a:cxn>
              <a:cxn ang="0">
                <a:pos x="234" y="14"/>
              </a:cxn>
              <a:cxn ang="0">
                <a:pos x="244" y="19"/>
              </a:cxn>
              <a:cxn ang="0">
                <a:pos x="249" y="29"/>
              </a:cxn>
              <a:cxn ang="0">
                <a:pos x="250" y="38"/>
              </a:cxn>
              <a:cxn ang="0">
                <a:pos x="250" y="221"/>
              </a:cxn>
              <a:cxn ang="0">
                <a:pos x="249" y="231"/>
              </a:cxn>
              <a:cxn ang="0">
                <a:pos x="244" y="239"/>
              </a:cxn>
              <a:cxn ang="0">
                <a:pos x="234" y="245"/>
              </a:cxn>
              <a:cxn ang="0">
                <a:pos x="223" y="248"/>
              </a:cxn>
              <a:cxn ang="0">
                <a:pos x="38" y="248"/>
              </a:cxn>
              <a:cxn ang="0">
                <a:pos x="28" y="245"/>
              </a:cxn>
              <a:cxn ang="0">
                <a:pos x="19" y="239"/>
              </a:cxn>
              <a:cxn ang="0">
                <a:pos x="14" y="231"/>
              </a:cxn>
              <a:cxn ang="0">
                <a:pos x="11" y="221"/>
              </a:cxn>
              <a:cxn ang="0">
                <a:pos x="11" y="38"/>
              </a:cxn>
              <a:cxn ang="0">
                <a:pos x="14" y="29"/>
              </a:cxn>
              <a:cxn ang="0">
                <a:pos x="19" y="19"/>
              </a:cxn>
              <a:cxn ang="0">
                <a:pos x="28" y="14"/>
              </a:cxn>
              <a:cxn ang="0">
                <a:pos x="38" y="11"/>
              </a:cxn>
              <a:cxn ang="0">
                <a:pos x="223" y="0"/>
              </a:cxn>
              <a:cxn ang="0">
                <a:pos x="38" y="0"/>
              </a:cxn>
              <a:cxn ang="0">
                <a:pos x="23" y="5"/>
              </a:cxn>
              <a:cxn ang="0">
                <a:pos x="11" y="13"/>
              </a:cxn>
              <a:cxn ang="0">
                <a:pos x="3" y="23"/>
              </a:cxn>
              <a:cxn ang="0">
                <a:pos x="0" y="38"/>
              </a:cxn>
              <a:cxn ang="0">
                <a:pos x="0" y="221"/>
              </a:cxn>
              <a:cxn ang="0">
                <a:pos x="3" y="235"/>
              </a:cxn>
              <a:cxn ang="0">
                <a:pos x="11" y="248"/>
              </a:cxn>
              <a:cxn ang="0">
                <a:pos x="23" y="256"/>
              </a:cxn>
              <a:cxn ang="0">
                <a:pos x="38" y="258"/>
              </a:cxn>
              <a:cxn ang="0">
                <a:pos x="223" y="258"/>
              </a:cxn>
              <a:cxn ang="0">
                <a:pos x="238" y="256"/>
              </a:cxn>
              <a:cxn ang="0">
                <a:pos x="250" y="248"/>
              </a:cxn>
              <a:cxn ang="0">
                <a:pos x="258" y="235"/>
              </a:cxn>
              <a:cxn ang="0">
                <a:pos x="261" y="221"/>
              </a:cxn>
              <a:cxn ang="0">
                <a:pos x="261" y="38"/>
              </a:cxn>
              <a:cxn ang="0">
                <a:pos x="258" y="23"/>
              </a:cxn>
              <a:cxn ang="0">
                <a:pos x="250" y="13"/>
              </a:cxn>
              <a:cxn ang="0">
                <a:pos x="238" y="5"/>
              </a:cxn>
              <a:cxn ang="0">
                <a:pos x="223" y="0"/>
              </a:cxn>
            </a:cxnLst>
            <a:rect b="b" l="0" r="r" t="0"/>
            <a:pathLst>
              <a:path h="258" w="261">
                <a:moveTo>
                  <a:pt x="223" y="11"/>
                </a:moveTo>
                <a:lnTo>
                  <a:pt x="223" y="11"/>
                </a:lnTo>
                <a:lnTo>
                  <a:pt x="229" y="13"/>
                </a:lnTo>
                <a:lnTo>
                  <a:pt x="234" y="14"/>
                </a:lnTo>
                <a:lnTo>
                  <a:pt x="239" y="17"/>
                </a:lnTo>
                <a:lnTo>
                  <a:pt x="244" y="19"/>
                </a:lnTo>
                <a:lnTo>
                  <a:pt x="246" y="23"/>
                </a:lnTo>
                <a:lnTo>
                  <a:pt x="249" y="29"/>
                </a:lnTo>
                <a:lnTo>
                  <a:pt x="250" y="33"/>
                </a:lnTo>
                <a:lnTo>
                  <a:pt x="250" y="38"/>
                </a:lnTo>
                <a:lnTo>
                  <a:pt x="250" y="221"/>
                </a:lnTo>
                <a:lnTo>
                  <a:pt x="250" y="221"/>
                </a:lnTo>
                <a:lnTo>
                  <a:pt x="250" y="226"/>
                </a:lnTo>
                <a:lnTo>
                  <a:pt x="249" y="231"/>
                </a:lnTo>
                <a:lnTo>
                  <a:pt x="246" y="235"/>
                </a:lnTo>
                <a:lnTo>
                  <a:pt x="244" y="239"/>
                </a:lnTo>
                <a:lnTo>
                  <a:pt x="239" y="244"/>
                </a:lnTo>
                <a:lnTo>
                  <a:pt x="234" y="245"/>
                </a:lnTo>
                <a:lnTo>
                  <a:pt x="229" y="248"/>
                </a:lnTo>
                <a:lnTo>
                  <a:pt x="223" y="248"/>
                </a:lnTo>
                <a:lnTo>
                  <a:pt x="38" y="248"/>
                </a:lnTo>
                <a:lnTo>
                  <a:pt x="38" y="248"/>
                </a:lnTo>
                <a:lnTo>
                  <a:pt x="33" y="248"/>
                </a:lnTo>
                <a:lnTo>
                  <a:pt x="28" y="245"/>
                </a:lnTo>
                <a:lnTo>
                  <a:pt x="23" y="244"/>
                </a:lnTo>
                <a:lnTo>
                  <a:pt x="19" y="239"/>
                </a:lnTo>
                <a:lnTo>
                  <a:pt x="17" y="235"/>
                </a:lnTo>
                <a:lnTo>
                  <a:pt x="14" y="231"/>
                </a:lnTo>
                <a:lnTo>
                  <a:pt x="11" y="226"/>
                </a:lnTo>
                <a:lnTo>
                  <a:pt x="11" y="221"/>
                </a:lnTo>
                <a:lnTo>
                  <a:pt x="11" y="38"/>
                </a:lnTo>
                <a:lnTo>
                  <a:pt x="11" y="38"/>
                </a:lnTo>
                <a:lnTo>
                  <a:pt x="11" y="33"/>
                </a:lnTo>
                <a:lnTo>
                  <a:pt x="14" y="29"/>
                </a:lnTo>
                <a:lnTo>
                  <a:pt x="17" y="23"/>
                </a:lnTo>
                <a:lnTo>
                  <a:pt x="19" y="19"/>
                </a:lnTo>
                <a:lnTo>
                  <a:pt x="23" y="17"/>
                </a:lnTo>
                <a:lnTo>
                  <a:pt x="28" y="14"/>
                </a:lnTo>
                <a:lnTo>
                  <a:pt x="33" y="13"/>
                </a:lnTo>
                <a:lnTo>
                  <a:pt x="38" y="11"/>
                </a:lnTo>
                <a:lnTo>
                  <a:pt x="223" y="11"/>
                </a:lnTo>
                <a:close/>
                <a:moveTo>
                  <a:pt x="223" y="0"/>
                </a:moveTo>
                <a:lnTo>
                  <a:pt x="38" y="0"/>
                </a:lnTo>
                <a:lnTo>
                  <a:pt x="38" y="0"/>
                </a:lnTo>
                <a:lnTo>
                  <a:pt x="30" y="2"/>
                </a:lnTo>
                <a:lnTo>
                  <a:pt x="23" y="5"/>
                </a:lnTo>
                <a:lnTo>
                  <a:pt x="17" y="7"/>
                </a:lnTo>
                <a:lnTo>
                  <a:pt x="11" y="13"/>
                </a:lnTo>
                <a:lnTo>
                  <a:pt x="7" y="18"/>
                </a:lnTo>
                <a:lnTo>
                  <a:pt x="3" y="23"/>
                </a:lnTo>
                <a:lnTo>
                  <a:pt x="2" y="32"/>
                </a:lnTo>
                <a:lnTo>
                  <a:pt x="0" y="38"/>
                </a:lnTo>
                <a:lnTo>
                  <a:pt x="0" y="221"/>
                </a:lnTo>
                <a:lnTo>
                  <a:pt x="0" y="221"/>
                </a:lnTo>
                <a:lnTo>
                  <a:pt x="2" y="229"/>
                </a:lnTo>
                <a:lnTo>
                  <a:pt x="3" y="235"/>
                </a:lnTo>
                <a:lnTo>
                  <a:pt x="7" y="242"/>
                </a:lnTo>
                <a:lnTo>
                  <a:pt x="11" y="248"/>
                </a:lnTo>
                <a:lnTo>
                  <a:pt x="17" y="252"/>
                </a:lnTo>
                <a:lnTo>
                  <a:pt x="23" y="256"/>
                </a:lnTo>
                <a:lnTo>
                  <a:pt x="30" y="257"/>
                </a:lnTo>
                <a:lnTo>
                  <a:pt x="38" y="258"/>
                </a:lnTo>
                <a:lnTo>
                  <a:pt x="223" y="258"/>
                </a:lnTo>
                <a:lnTo>
                  <a:pt x="223" y="258"/>
                </a:lnTo>
                <a:lnTo>
                  <a:pt x="231" y="257"/>
                </a:lnTo>
                <a:lnTo>
                  <a:pt x="238" y="256"/>
                </a:lnTo>
                <a:lnTo>
                  <a:pt x="245" y="252"/>
                </a:lnTo>
                <a:lnTo>
                  <a:pt x="250" y="248"/>
                </a:lnTo>
                <a:lnTo>
                  <a:pt x="256" y="242"/>
                </a:lnTo>
                <a:lnTo>
                  <a:pt x="258" y="235"/>
                </a:lnTo>
                <a:lnTo>
                  <a:pt x="261" y="229"/>
                </a:lnTo>
                <a:lnTo>
                  <a:pt x="261" y="221"/>
                </a:lnTo>
                <a:lnTo>
                  <a:pt x="261" y="38"/>
                </a:lnTo>
                <a:lnTo>
                  <a:pt x="261" y="38"/>
                </a:lnTo>
                <a:lnTo>
                  <a:pt x="261" y="32"/>
                </a:lnTo>
                <a:lnTo>
                  <a:pt x="258" y="23"/>
                </a:lnTo>
                <a:lnTo>
                  <a:pt x="256" y="18"/>
                </a:lnTo>
                <a:lnTo>
                  <a:pt x="250" y="13"/>
                </a:lnTo>
                <a:lnTo>
                  <a:pt x="245" y="7"/>
                </a:lnTo>
                <a:lnTo>
                  <a:pt x="238" y="5"/>
                </a:lnTo>
                <a:lnTo>
                  <a:pt x="231" y="2"/>
                </a:lnTo>
                <a:lnTo>
                  <a:pt x="223" y="0"/>
                </a:lnTo>
                <a:lnTo>
                  <a:pt x="223"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03" name="Freeform 100"/>
          <p:cNvSpPr/>
          <p:nvPr/>
        </p:nvSpPr>
        <p:spPr bwMode="auto">
          <a:xfrm>
            <a:off x="7055074" y="5075586"/>
            <a:ext cx="61073" cy="105721"/>
          </a:xfrm>
          <a:custGeom>
            <a:cxnLst>
              <a:cxn ang="0">
                <a:pos x="40" y="7"/>
              </a:cxn>
              <a:cxn ang="0">
                <a:pos x="12" y="34"/>
              </a:cxn>
              <a:cxn ang="0">
                <a:pos x="40" y="61"/>
              </a:cxn>
              <a:cxn ang="0">
                <a:pos x="40" y="61"/>
              </a:cxn>
              <a:cxn ang="0">
                <a:pos x="40" y="64"/>
              </a:cxn>
              <a:cxn ang="0">
                <a:pos x="40" y="64"/>
              </a:cxn>
              <a:cxn ang="0">
                <a:pos x="40" y="65"/>
              </a:cxn>
              <a:cxn ang="0">
                <a:pos x="36" y="68"/>
              </a:cxn>
              <a:cxn ang="0">
                <a:pos x="36" y="68"/>
              </a:cxn>
              <a:cxn ang="0">
                <a:pos x="35" y="69"/>
              </a:cxn>
              <a:cxn ang="0">
                <a:pos x="35" y="69"/>
              </a:cxn>
              <a:cxn ang="0">
                <a:pos x="33" y="68"/>
              </a:cxn>
              <a:cxn ang="0">
                <a:pos x="1" y="35"/>
              </a:cxn>
              <a:cxn ang="0">
                <a:pos x="1" y="35"/>
              </a:cxn>
              <a:cxn ang="0">
                <a:pos x="0" y="34"/>
              </a:cxn>
              <a:cxn ang="0">
                <a:pos x="0" y="34"/>
              </a:cxn>
              <a:cxn ang="0">
                <a:pos x="1" y="33"/>
              </a:cxn>
              <a:cxn ang="0">
                <a:pos x="33" y="0"/>
              </a:cxn>
              <a:cxn ang="0">
                <a:pos x="33" y="0"/>
              </a:cxn>
              <a:cxn ang="0">
                <a:pos x="35" y="0"/>
              </a:cxn>
              <a:cxn ang="0">
                <a:pos x="35" y="0"/>
              </a:cxn>
              <a:cxn ang="0">
                <a:pos x="36" y="0"/>
              </a:cxn>
              <a:cxn ang="0">
                <a:pos x="40" y="4"/>
              </a:cxn>
              <a:cxn ang="0">
                <a:pos x="40" y="4"/>
              </a:cxn>
              <a:cxn ang="0">
                <a:pos x="40" y="6"/>
              </a:cxn>
              <a:cxn ang="0">
                <a:pos x="40" y="6"/>
              </a:cxn>
              <a:cxn ang="0">
                <a:pos x="40" y="7"/>
              </a:cxn>
              <a:cxn ang="0">
                <a:pos x="40" y="7"/>
              </a:cxn>
            </a:cxnLst>
            <a:rect b="b" l="0" r="r" t="0"/>
            <a:pathLst>
              <a:path h="69" w="40">
                <a:moveTo>
                  <a:pt x="40" y="7"/>
                </a:moveTo>
                <a:lnTo>
                  <a:pt x="12" y="34"/>
                </a:lnTo>
                <a:lnTo>
                  <a:pt x="40" y="61"/>
                </a:lnTo>
                <a:lnTo>
                  <a:pt x="40" y="61"/>
                </a:lnTo>
                <a:lnTo>
                  <a:pt x="40" y="64"/>
                </a:lnTo>
                <a:lnTo>
                  <a:pt x="40" y="64"/>
                </a:lnTo>
                <a:lnTo>
                  <a:pt x="40" y="65"/>
                </a:lnTo>
                <a:lnTo>
                  <a:pt x="36" y="68"/>
                </a:lnTo>
                <a:lnTo>
                  <a:pt x="36" y="68"/>
                </a:lnTo>
                <a:lnTo>
                  <a:pt x="35" y="69"/>
                </a:lnTo>
                <a:lnTo>
                  <a:pt x="35" y="69"/>
                </a:lnTo>
                <a:lnTo>
                  <a:pt x="33" y="68"/>
                </a:lnTo>
                <a:lnTo>
                  <a:pt x="1" y="35"/>
                </a:lnTo>
                <a:lnTo>
                  <a:pt x="1" y="35"/>
                </a:lnTo>
                <a:lnTo>
                  <a:pt x="0" y="34"/>
                </a:lnTo>
                <a:lnTo>
                  <a:pt x="0" y="34"/>
                </a:lnTo>
                <a:lnTo>
                  <a:pt x="1" y="33"/>
                </a:lnTo>
                <a:lnTo>
                  <a:pt x="33" y="0"/>
                </a:lnTo>
                <a:lnTo>
                  <a:pt x="33" y="0"/>
                </a:lnTo>
                <a:lnTo>
                  <a:pt x="35" y="0"/>
                </a:lnTo>
                <a:lnTo>
                  <a:pt x="35" y="0"/>
                </a:lnTo>
                <a:lnTo>
                  <a:pt x="36" y="0"/>
                </a:lnTo>
                <a:lnTo>
                  <a:pt x="40" y="4"/>
                </a:lnTo>
                <a:lnTo>
                  <a:pt x="40" y="4"/>
                </a:lnTo>
                <a:lnTo>
                  <a:pt x="40" y="6"/>
                </a:lnTo>
                <a:lnTo>
                  <a:pt x="40" y="6"/>
                </a:lnTo>
                <a:lnTo>
                  <a:pt x="40" y="7"/>
                </a:lnTo>
                <a:lnTo>
                  <a:pt x="40" y="7"/>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04" name="Freeform 101"/>
          <p:cNvSpPr>
            <a:spLocks noEditPoints="1"/>
          </p:cNvSpPr>
          <p:nvPr/>
        </p:nvSpPr>
        <p:spPr bwMode="auto">
          <a:xfrm>
            <a:off x="6881255" y="4923902"/>
            <a:ext cx="408712" cy="395303"/>
          </a:xfrm>
          <a:custGeom>
            <a:cxnLst>
              <a:cxn ang="0">
                <a:pos x="223" y="11"/>
              </a:cxn>
              <a:cxn ang="0">
                <a:pos x="234" y="14"/>
              </a:cxn>
              <a:cxn ang="0">
                <a:pos x="242" y="19"/>
              </a:cxn>
              <a:cxn ang="0">
                <a:pos x="247" y="29"/>
              </a:cxn>
              <a:cxn ang="0">
                <a:pos x="250" y="38"/>
              </a:cxn>
              <a:cxn ang="0">
                <a:pos x="250" y="221"/>
              </a:cxn>
              <a:cxn ang="0">
                <a:pos x="247" y="231"/>
              </a:cxn>
              <a:cxn ang="0">
                <a:pos x="242" y="239"/>
              </a:cxn>
              <a:cxn ang="0">
                <a:pos x="234" y="245"/>
              </a:cxn>
              <a:cxn ang="0">
                <a:pos x="223" y="248"/>
              </a:cxn>
              <a:cxn ang="0">
                <a:pos x="38" y="248"/>
              </a:cxn>
              <a:cxn ang="0">
                <a:pos x="27" y="245"/>
              </a:cxn>
              <a:cxn ang="0">
                <a:pos x="18" y="239"/>
              </a:cxn>
              <a:cxn ang="0">
                <a:pos x="12" y="231"/>
              </a:cxn>
              <a:cxn ang="0">
                <a:pos x="11" y="221"/>
              </a:cxn>
              <a:cxn ang="0">
                <a:pos x="11" y="38"/>
              </a:cxn>
              <a:cxn ang="0">
                <a:pos x="12" y="29"/>
              </a:cxn>
              <a:cxn ang="0">
                <a:pos x="18" y="19"/>
              </a:cxn>
              <a:cxn ang="0">
                <a:pos x="27" y="14"/>
              </a:cxn>
              <a:cxn ang="0">
                <a:pos x="38" y="11"/>
              </a:cxn>
              <a:cxn ang="0">
                <a:pos x="223" y="0"/>
              </a:cxn>
              <a:cxn ang="0">
                <a:pos x="38" y="0"/>
              </a:cxn>
              <a:cxn ang="0">
                <a:pos x="23" y="5"/>
              </a:cxn>
              <a:cxn ang="0">
                <a:pos x="11" y="13"/>
              </a:cxn>
              <a:cxn ang="0">
                <a:pos x="3" y="23"/>
              </a:cxn>
              <a:cxn ang="0">
                <a:pos x="0" y="38"/>
              </a:cxn>
              <a:cxn ang="0">
                <a:pos x="0" y="221"/>
              </a:cxn>
              <a:cxn ang="0">
                <a:pos x="3" y="235"/>
              </a:cxn>
              <a:cxn ang="0">
                <a:pos x="11" y="248"/>
              </a:cxn>
              <a:cxn ang="0">
                <a:pos x="23" y="256"/>
              </a:cxn>
              <a:cxn ang="0">
                <a:pos x="38" y="258"/>
              </a:cxn>
              <a:cxn ang="0">
                <a:pos x="223" y="258"/>
              </a:cxn>
              <a:cxn ang="0">
                <a:pos x="238" y="256"/>
              </a:cxn>
              <a:cxn ang="0">
                <a:pos x="250" y="248"/>
              </a:cxn>
              <a:cxn ang="0">
                <a:pos x="258" y="235"/>
              </a:cxn>
              <a:cxn ang="0">
                <a:pos x="261" y="221"/>
              </a:cxn>
              <a:cxn ang="0">
                <a:pos x="261" y="38"/>
              </a:cxn>
              <a:cxn ang="0">
                <a:pos x="258" y="23"/>
              </a:cxn>
              <a:cxn ang="0">
                <a:pos x="250" y="13"/>
              </a:cxn>
              <a:cxn ang="0">
                <a:pos x="238" y="5"/>
              </a:cxn>
              <a:cxn ang="0">
                <a:pos x="223" y="0"/>
              </a:cxn>
            </a:cxnLst>
            <a:rect b="b" l="0" r="r" t="0"/>
            <a:pathLst>
              <a:path h="258" w="261">
                <a:moveTo>
                  <a:pt x="223" y="11"/>
                </a:moveTo>
                <a:lnTo>
                  <a:pt x="223" y="11"/>
                </a:lnTo>
                <a:lnTo>
                  <a:pt x="228" y="13"/>
                </a:lnTo>
                <a:lnTo>
                  <a:pt x="234" y="14"/>
                </a:lnTo>
                <a:lnTo>
                  <a:pt x="238" y="17"/>
                </a:lnTo>
                <a:lnTo>
                  <a:pt x="242" y="19"/>
                </a:lnTo>
                <a:lnTo>
                  <a:pt x="245" y="23"/>
                </a:lnTo>
                <a:lnTo>
                  <a:pt x="247" y="29"/>
                </a:lnTo>
                <a:lnTo>
                  <a:pt x="249" y="33"/>
                </a:lnTo>
                <a:lnTo>
                  <a:pt x="250" y="38"/>
                </a:lnTo>
                <a:lnTo>
                  <a:pt x="250" y="221"/>
                </a:lnTo>
                <a:lnTo>
                  <a:pt x="250" y="221"/>
                </a:lnTo>
                <a:lnTo>
                  <a:pt x="249" y="226"/>
                </a:lnTo>
                <a:lnTo>
                  <a:pt x="247" y="231"/>
                </a:lnTo>
                <a:lnTo>
                  <a:pt x="245" y="235"/>
                </a:lnTo>
                <a:lnTo>
                  <a:pt x="242" y="239"/>
                </a:lnTo>
                <a:lnTo>
                  <a:pt x="238" y="244"/>
                </a:lnTo>
                <a:lnTo>
                  <a:pt x="234" y="245"/>
                </a:lnTo>
                <a:lnTo>
                  <a:pt x="228" y="248"/>
                </a:lnTo>
                <a:lnTo>
                  <a:pt x="223" y="248"/>
                </a:lnTo>
                <a:lnTo>
                  <a:pt x="38" y="248"/>
                </a:lnTo>
                <a:lnTo>
                  <a:pt x="38" y="248"/>
                </a:lnTo>
                <a:lnTo>
                  <a:pt x="31" y="248"/>
                </a:lnTo>
                <a:lnTo>
                  <a:pt x="27" y="245"/>
                </a:lnTo>
                <a:lnTo>
                  <a:pt x="22" y="244"/>
                </a:lnTo>
                <a:lnTo>
                  <a:pt x="18" y="239"/>
                </a:lnTo>
                <a:lnTo>
                  <a:pt x="15" y="235"/>
                </a:lnTo>
                <a:lnTo>
                  <a:pt x="12" y="231"/>
                </a:lnTo>
                <a:lnTo>
                  <a:pt x="11" y="226"/>
                </a:lnTo>
                <a:lnTo>
                  <a:pt x="11" y="221"/>
                </a:lnTo>
                <a:lnTo>
                  <a:pt x="11" y="38"/>
                </a:lnTo>
                <a:lnTo>
                  <a:pt x="11" y="38"/>
                </a:lnTo>
                <a:lnTo>
                  <a:pt x="11" y="33"/>
                </a:lnTo>
                <a:lnTo>
                  <a:pt x="12" y="29"/>
                </a:lnTo>
                <a:lnTo>
                  <a:pt x="15" y="23"/>
                </a:lnTo>
                <a:lnTo>
                  <a:pt x="18" y="19"/>
                </a:lnTo>
                <a:lnTo>
                  <a:pt x="22" y="17"/>
                </a:lnTo>
                <a:lnTo>
                  <a:pt x="27" y="14"/>
                </a:lnTo>
                <a:lnTo>
                  <a:pt x="31" y="13"/>
                </a:lnTo>
                <a:lnTo>
                  <a:pt x="38" y="11"/>
                </a:lnTo>
                <a:lnTo>
                  <a:pt x="223" y="11"/>
                </a:lnTo>
                <a:close/>
                <a:moveTo>
                  <a:pt x="223" y="0"/>
                </a:moveTo>
                <a:lnTo>
                  <a:pt x="38" y="0"/>
                </a:lnTo>
                <a:lnTo>
                  <a:pt x="38" y="0"/>
                </a:lnTo>
                <a:lnTo>
                  <a:pt x="30" y="2"/>
                </a:lnTo>
                <a:lnTo>
                  <a:pt x="23" y="5"/>
                </a:lnTo>
                <a:lnTo>
                  <a:pt x="17" y="7"/>
                </a:lnTo>
                <a:lnTo>
                  <a:pt x="11" y="13"/>
                </a:lnTo>
                <a:lnTo>
                  <a:pt x="6" y="18"/>
                </a:lnTo>
                <a:lnTo>
                  <a:pt x="3" y="23"/>
                </a:lnTo>
                <a:lnTo>
                  <a:pt x="0" y="32"/>
                </a:lnTo>
                <a:lnTo>
                  <a:pt x="0" y="38"/>
                </a:lnTo>
                <a:lnTo>
                  <a:pt x="0" y="221"/>
                </a:lnTo>
                <a:lnTo>
                  <a:pt x="0" y="221"/>
                </a:lnTo>
                <a:lnTo>
                  <a:pt x="0" y="229"/>
                </a:lnTo>
                <a:lnTo>
                  <a:pt x="3" y="235"/>
                </a:lnTo>
                <a:lnTo>
                  <a:pt x="6" y="242"/>
                </a:lnTo>
                <a:lnTo>
                  <a:pt x="11" y="248"/>
                </a:lnTo>
                <a:lnTo>
                  <a:pt x="17" y="252"/>
                </a:lnTo>
                <a:lnTo>
                  <a:pt x="23" y="256"/>
                </a:lnTo>
                <a:lnTo>
                  <a:pt x="30" y="257"/>
                </a:lnTo>
                <a:lnTo>
                  <a:pt x="38" y="258"/>
                </a:lnTo>
                <a:lnTo>
                  <a:pt x="223" y="258"/>
                </a:lnTo>
                <a:lnTo>
                  <a:pt x="223" y="258"/>
                </a:lnTo>
                <a:lnTo>
                  <a:pt x="230" y="257"/>
                </a:lnTo>
                <a:lnTo>
                  <a:pt x="238" y="256"/>
                </a:lnTo>
                <a:lnTo>
                  <a:pt x="243" y="252"/>
                </a:lnTo>
                <a:lnTo>
                  <a:pt x="250" y="248"/>
                </a:lnTo>
                <a:lnTo>
                  <a:pt x="254" y="242"/>
                </a:lnTo>
                <a:lnTo>
                  <a:pt x="258" y="235"/>
                </a:lnTo>
                <a:lnTo>
                  <a:pt x="260" y="229"/>
                </a:lnTo>
                <a:lnTo>
                  <a:pt x="261" y="221"/>
                </a:lnTo>
                <a:lnTo>
                  <a:pt x="261" y="38"/>
                </a:lnTo>
                <a:lnTo>
                  <a:pt x="261" y="38"/>
                </a:lnTo>
                <a:lnTo>
                  <a:pt x="260" y="32"/>
                </a:lnTo>
                <a:lnTo>
                  <a:pt x="258" y="23"/>
                </a:lnTo>
                <a:lnTo>
                  <a:pt x="254" y="18"/>
                </a:lnTo>
                <a:lnTo>
                  <a:pt x="250" y="13"/>
                </a:lnTo>
                <a:lnTo>
                  <a:pt x="243" y="7"/>
                </a:lnTo>
                <a:lnTo>
                  <a:pt x="238" y="5"/>
                </a:lnTo>
                <a:lnTo>
                  <a:pt x="230" y="2"/>
                </a:lnTo>
                <a:lnTo>
                  <a:pt x="223" y="0"/>
                </a:lnTo>
                <a:lnTo>
                  <a:pt x="223"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07" name="Rectangle 104"/>
          <p:cNvSpPr>
            <a:spLocks noChangeArrowheads="1"/>
          </p:cNvSpPr>
          <p:nvPr/>
        </p:nvSpPr>
        <p:spPr bwMode="auto">
          <a:xfrm>
            <a:off x="3761905" y="5112357"/>
            <a:ext cx="136239" cy="1838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08" name="Rectangle 105"/>
          <p:cNvSpPr>
            <a:spLocks noChangeArrowheads="1"/>
          </p:cNvSpPr>
          <p:nvPr/>
        </p:nvSpPr>
        <p:spPr bwMode="auto">
          <a:xfrm>
            <a:off x="3818278" y="5057201"/>
            <a:ext cx="18791" cy="128703"/>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09" name="Freeform 106"/>
          <p:cNvSpPr>
            <a:spLocks noEditPoints="1"/>
          </p:cNvSpPr>
          <p:nvPr/>
        </p:nvSpPr>
        <p:spPr bwMode="auto">
          <a:xfrm>
            <a:off x="2004920" y="4923902"/>
            <a:ext cx="408712" cy="395303"/>
          </a:xfrm>
          <a:custGeom>
            <a:cxnLst>
              <a:cxn ang="0">
                <a:pos x="223" y="11"/>
              </a:cxn>
              <a:cxn ang="0">
                <a:pos x="233" y="14"/>
              </a:cxn>
              <a:cxn ang="0">
                <a:pos x="241" y="19"/>
              </a:cxn>
              <a:cxn ang="0">
                <a:pos x="247" y="29"/>
              </a:cxn>
              <a:cxn ang="0">
                <a:pos x="250" y="38"/>
              </a:cxn>
              <a:cxn ang="0">
                <a:pos x="250" y="221"/>
              </a:cxn>
              <a:cxn ang="0">
                <a:pos x="247" y="231"/>
              </a:cxn>
              <a:cxn ang="0">
                <a:pos x="241" y="239"/>
              </a:cxn>
              <a:cxn ang="0">
                <a:pos x="233" y="245"/>
              </a:cxn>
              <a:cxn ang="0">
                <a:pos x="223" y="248"/>
              </a:cxn>
              <a:cxn ang="0">
                <a:pos x="38" y="248"/>
              </a:cxn>
              <a:cxn ang="0">
                <a:pos x="27" y="245"/>
              </a:cxn>
              <a:cxn ang="0">
                <a:pos x="19" y="239"/>
              </a:cxn>
              <a:cxn ang="0">
                <a:pos x="12" y="231"/>
              </a:cxn>
              <a:cxn ang="0">
                <a:pos x="11" y="221"/>
              </a:cxn>
              <a:cxn ang="0">
                <a:pos x="11" y="38"/>
              </a:cxn>
              <a:cxn ang="0">
                <a:pos x="12" y="29"/>
              </a:cxn>
              <a:cxn ang="0">
                <a:pos x="19" y="19"/>
              </a:cxn>
              <a:cxn ang="0">
                <a:pos x="27" y="14"/>
              </a:cxn>
              <a:cxn ang="0">
                <a:pos x="38" y="11"/>
              </a:cxn>
              <a:cxn ang="0">
                <a:pos x="223" y="0"/>
              </a:cxn>
              <a:cxn ang="0">
                <a:pos x="38" y="0"/>
              </a:cxn>
              <a:cxn ang="0">
                <a:pos x="23" y="5"/>
              </a:cxn>
              <a:cxn ang="0">
                <a:pos x="11" y="13"/>
              </a:cxn>
              <a:cxn ang="0">
                <a:pos x="2" y="23"/>
              </a:cxn>
              <a:cxn ang="0">
                <a:pos x="0" y="38"/>
              </a:cxn>
              <a:cxn ang="0">
                <a:pos x="0" y="221"/>
              </a:cxn>
              <a:cxn ang="0">
                <a:pos x="2" y="235"/>
              </a:cxn>
              <a:cxn ang="0">
                <a:pos x="11" y="248"/>
              </a:cxn>
              <a:cxn ang="0">
                <a:pos x="23" y="256"/>
              </a:cxn>
              <a:cxn ang="0">
                <a:pos x="38" y="258"/>
              </a:cxn>
              <a:cxn ang="0">
                <a:pos x="223" y="258"/>
              </a:cxn>
              <a:cxn ang="0">
                <a:pos x="237" y="256"/>
              </a:cxn>
              <a:cxn ang="0">
                <a:pos x="250" y="248"/>
              </a:cxn>
              <a:cxn ang="0">
                <a:pos x="258" y="235"/>
              </a:cxn>
              <a:cxn ang="0">
                <a:pos x="260" y="221"/>
              </a:cxn>
              <a:cxn ang="0">
                <a:pos x="260" y="38"/>
              </a:cxn>
              <a:cxn ang="0">
                <a:pos x="258" y="23"/>
              </a:cxn>
              <a:cxn ang="0">
                <a:pos x="250" y="13"/>
              </a:cxn>
              <a:cxn ang="0">
                <a:pos x="237" y="5"/>
              </a:cxn>
              <a:cxn ang="0">
                <a:pos x="223" y="0"/>
              </a:cxn>
            </a:cxnLst>
            <a:rect b="b" l="0" r="r" t="0"/>
            <a:pathLst>
              <a:path h="258" w="260">
                <a:moveTo>
                  <a:pt x="223" y="11"/>
                </a:moveTo>
                <a:lnTo>
                  <a:pt x="223" y="11"/>
                </a:lnTo>
                <a:lnTo>
                  <a:pt x="228" y="13"/>
                </a:lnTo>
                <a:lnTo>
                  <a:pt x="233" y="14"/>
                </a:lnTo>
                <a:lnTo>
                  <a:pt x="237" y="17"/>
                </a:lnTo>
                <a:lnTo>
                  <a:pt x="241" y="19"/>
                </a:lnTo>
                <a:lnTo>
                  <a:pt x="246" y="23"/>
                </a:lnTo>
                <a:lnTo>
                  <a:pt x="247" y="29"/>
                </a:lnTo>
                <a:lnTo>
                  <a:pt x="250" y="33"/>
                </a:lnTo>
                <a:lnTo>
                  <a:pt x="250" y="38"/>
                </a:lnTo>
                <a:lnTo>
                  <a:pt x="250" y="221"/>
                </a:lnTo>
                <a:lnTo>
                  <a:pt x="250" y="221"/>
                </a:lnTo>
                <a:lnTo>
                  <a:pt x="250" y="226"/>
                </a:lnTo>
                <a:lnTo>
                  <a:pt x="247" y="231"/>
                </a:lnTo>
                <a:lnTo>
                  <a:pt x="246" y="235"/>
                </a:lnTo>
                <a:lnTo>
                  <a:pt x="241" y="239"/>
                </a:lnTo>
                <a:lnTo>
                  <a:pt x="237" y="244"/>
                </a:lnTo>
                <a:lnTo>
                  <a:pt x="233" y="245"/>
                </a:lnTo>
                <a:lnTo>
                  <a:pt x="228" y="248"/>
                </a:lnTo>
                <a:lnTo>
                  <a:pt x="223" y="248"/>
                </a:lnTo>
                <a:lnTo>
                  <a:pt x="38" y="248"/>
                </a:lnTo>
                <a:lnTo>
                  <a:pt x="38" y="248"/>
                </a:lnTo>
                <a:lnTo>
                  <a:pt x="32" y="248"/>
                </a:lnTo>
                <a:lnTo>
                  <a:pt x="27" y="245"/>
                </a:lnTo>
                <a:lnTo>
                  <a:pt x="23" y="244"/>
                </a:lnTo>
                <a:lnTo>
                  <a:pt x="19" y="239"/>
                </a:lnTo>
                <a:lnTo>
                  <a:pt x="15" y="235"/>
                </a:lnTo>
                <a:lnTo>
                  <a:pt x="12" y="231"/>
                </a:lnTo>
                <a:lnTo>
                  <a:pt x="11" y="226"/>
                </a:lnTo>
                <a:lnTo>
                  <a:pt x="11" y="221"/>
                </a:lnTo>
                <a:lnTo>
                  <a:pt x="11" y="38"/>
                </a:lnTo>
                <a:lnTo>
                  <a:pt x="11" y="38"/>
                </a:lnTo>
                <a:lnTo>
                  <a:pt x="11" y="33"/>
                </a:lnTo>
                <a:lnTo>
                  <a:pt x="12" y="29"/>
                </a:lnTo>
                <a:lnTo>
                  <a:pt x="15" y="23"/>
                </a:lnTo>
                <a:lnTo>
                  <a:pt x="19" y="19"/>
                </a:lnTo>
                <a:lnTo>
                  <a:pt x="23" y="17"/>
                </a:lnTo>
                <a:lnTo>
                  <a:pt x="27" y="14"/>
                </a:lnTo>
                <a:lnTo>
                  <a:pt x="32" y="13"/>
                </a:lnTo>
                <a:lnTo>
                  <a:pt x="38" y="11"/>
                </a:lnTo>
                <a:lnTo>
                  <a:pt x="223" y="11"/>
                </a:lnTo>
                <a:close/>
                <a:moveTo>
                  <a:pt x="223" y="0"/>
                </a:moveTo>
                <a:lnTo>
                  <a:pt x="38" y="0"/>
                </a:lnTo>
                <a:lnTo>
                  <a:pt x="38" y="0"/>
                </a:lnTo>
                <a:lnTo>
                  <a:pt x="29" y="2"/>
                </a:lnTo>
                <a:lnTo>
                  <a:pt x="23" y="5"/>
                </a:lnTo>
                <a:lnTo>
                  <a:pt x="16" y="7"/>
                </a:lnTo>
                <a:lnTo>
                  <a:pt x="11" y="13"/>
                </a:lnTo>
                <a:lnTo>
                  <a:pt x="5" y="18"/>
                </a:lnTo>
                <a:lnTo>
                  <a:pt x="2" y="23"/>
                </a:lnTo>
                <a:lnTo>
                  <a:pt x="0" y="32"/>
                </a:lnTo>
                <a:lnTo>
                  <a:pt x="0" y="38"/>
                </a:lnTo>
                <a:lnTo>
                  <a:pt x="0" y="221"/>
                </a:lnTo>
                <a:lnTo>
                  <a:pt x="0" y="221"/>
                </a:lnTo>
                <a:lnTo>
                  <a:pt x="0" y="229"/>
                </a:lnTo>
                <a:lnTo>
                  <a:pt x="2" y="235"/>
                </a:lnTo>
                <a:lnTo>
                  <a:pt x="5" y="242"/>
                </a:lnTo>
                <a:lnTo>
                  <a:pt x="11" y="248"/>
                </a:lnTo>
                <a:lnTo>
                  <a:pt x="16" y="252"/>
                </a:lnTo>
                <a:lnTo>
                  <a:pt x="23" y="256"/>
                </a:lnTo>
                <a:lnTo>
                  <a:pt x="29" y="257"/>
                </a:lnTo>
                <a:lnTo>
                  <a:pt x="38" y="258"/>
                </a:lnTo>
                <a:lnTo>
                  <a:pt x="223" y="258"/>
                </a:lnTo>
                <a:lnTo>
                  <a:pt x="223" y="258"/>
                </a:lnTo>
                <a:lnTo>
                  <a:pt x="231" y="257"/>
                </a:lnTo>
                <a:lnTo>
                  <a:pt x="237" y="256"/>
                </a:lnTo>
                <a:lnTo>
                  <a:pt x="244" y="252"/>
                </a:lnTo>
                <a:lnTo>
                  <a:pt x="250" y="248"/>
                </a:lnTo>
                <a:lnTo>
                  <a:pt x="254" y="242"/>
                </a:lnTo>
                <a:lnTo>
                  <a:pt x="258" y="235"/>
                </a:lnTo>
                <a:lnTo>
                  <a:pt x="259" y="229"/>
                </a:lnTo>
                <a:lnTo>
                  <a:pt x="260" y="221"/>
                </a:lnTo>
                <a:lnTo>
                  <a:pt x="260" y="38"/>
                </a:lnTo>
                <a:lnTo>
                  <a:pt x="260" y="38"/>
                </a:lnTo>
                <a:lnTo>
                  <a:pt x="259" y="32"/>
                </a:lnTo>
                <a:lnTo>
                  <a:pt x="258" y="23"/>
                </a:lnTo>
                <a:lnTo>
                  <a:pt x="254" y="18"/>
                </a:lnTo>
                <a:lnTo>
                  <a:pt x="250" y="13"/>
                </a:lnTo>
                <a:lnTo>
                  <a:pt x="244" y="7"/>
                </a:lnTo>
                <a:lnTo>
                  <a:pt x="237" y="5"/>
                </a:lnTo>
                <a:lnTo>
                  <a:pt x="231" y="2"/>
                </a:lnTo>
                <a:lnTo>
                  <a:pt x="223" y="0"/>
                </a:lnTo>
                <a:lnTo>
                  <a:pt x="223"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12" name="Freeform 109"/>
          <p:cNvSpPr/>
          <p:nvPr/>
        </p:nvSpPr>
        <p:spPr bwMode="auto">
          <a:xfrm>
            <a:off x="2155251" y="5066393"/>
            <a:ext cx="108051" cy="105721"/>
          </a:xfrm>
          <a:custGeom>
            <a:cxnLst>
              <a:cxn ang="0">
                <a:pos x="60" y="69"/>
              </a:cxn>
              <a:cxn ang="0">
                <a:pos x="0" y="8"/>
              </a:cxn>
              <a:cxn ang="0">
                <a:pos x="8" y="0"/>
              </a:cxn>
              <a:cxn ang="0">
                <a:pos x="69" y="61"/>
              </a:cxn>
              <a:cxn ang="0">
                <a:pos x="60" y="69"/>
              </a:cxn>
            </a:cxnLst>
            <a:rect b="b" l="0" r="r" t="0"/>
            <a:pathLst>
              <a:path h="69" w="69">
                <a:moveTo>
                  <a:pt x="60" y="69"/>
                </a:moveTo>
                <a:lnTo>
                  <a:pt x="0" y="8"/>
                </a:lnTo>
                <a:lnTo>
                  <a:pt x="8" y="0"/>
                </a:lnTo>
                <a:lnTo>
                  <a:pt x="69" y="61"/>
                </a:lnTo>
                <a:lnTo>
                  <a:pt x="60" y="6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13" name="Freeform 110"/>
          <p:cNvSpPr/>
          <p:nvPr/>
        </p:nvSpPr>
        <p:spPr bwMode="auto">
          <a:xfrm>
            <a:off x="2155251" y="5066393"/>
            <a:ext cx="108051" cy="105721"/>
          </a:xfrm>
          <a:custGeom>
            <a:cxnLst>
              <a:cxn ang="0">
                <a:pos x="8" y="69"/>
              </a:cxn>
              <a:cxn ang="0">
                <a:pos x="0" y="61"/>
              </a:cxn>
              <a:cxn ang="0">
                <a:pos x="60" y="0"/>
              </a:cxn>
              <a:cxn ang="0">
                <a:pos x="69" y="8"/>
              </a:cxn>
              <a:cxn ang="0">
                <a:pos x="8" y="69"/>
              </a:cxn>
            </a:cxnLst>
            <a:rect b="b" l="0" r="r" t="0"/>
            <a:pathLst>
              <a:path h="69" w="69">
                <a:moveTo>
                  <a:pt x="8" y="69"/>
                </a:moveTo>
                <a:lnTo>
                  <a:pt x="0" y="61"/>
                </a:lnTo>
                <a:lnTo>
                  <a:pt x="60" y="0"/>
                </a:lnTo>
                <a:lnTo>
                  <a:pt x="69" y="8"/>
                </a:lnTo>
                <a:lnTo>
                  <a:pt x="8" y="6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14" name="Freeform 111"/>
          <p:cNvSpPr>
            <a:spLocks noEditPoints="1"/>
          </p:cNvSpPr>
          <p:nvPr/>
        </p:nvSpPr>
        <p:spPr bwMode="auto">
          <a:xfrm>
            <a:off x="2817641" y="4923902"/>
            <a:ext cx="408712" cy="395303"/>
          </a:xfrm>
          <a:custGeom>
            <a:cxnLst>
              <a:cxn ang="0">
                <a:pos x="224" y="11"/>
              </a:cxn>
              <a:cxn ang="0">
                <a:pos x="235" y="14"/>
              </a:cxn>
              <a:cxn ang="0">
                <a:pos x="243" y="19"/>
              </a:cxn>
              <a:cxn ang="0">
                <a:pos x="248" y="29"/>
              </a:cxn>
              <a:cxn ang="0">
                <a:pos x="251" y="38"/>
              </a:cxn>
              <a:cxn ang="0">
                <a:pos x="251" y="221"/>
              </a:cxn>
              <a:cxn ang="0">
                <a:pos x="248" y="231"/>
              </a:cxn>
              <a:cxn ang="0">
                <a:pos x="243" y="239"/>
              </a:cxn>
              <a:cxn ang="0">
                <a:pos x="235" y="245"/>
              </a:cxn>
              <a:cxn ang="0">
                <a:pos x="224" y="248"/>
              </a:cxn>
              <a:cxn ang="0">
                <a:pos x="38" y="248"/>
              </a:cxn>
              <a:cxn ang="0">
                <a:pos x="28" y="245"/>
              </a:cxn>
              <a:cxn ang="0">
                <a:pos x="19" y="239"/>
              </a:cxn>
              <a:cxn ang="0">
                <a:pos x="13" y="231"/>
              </a:cxn>
              <a:cxn ang="0">
                <a:pos x="11" y="221"/>
              </a:cxn>
              <a:cxn ang="0">
                <a:pos x="11" y="38"/>
              </a:cxn>
              <a:cxn ang="0">
                <a:pos x="13" y="29"/>
              </a:cxn>
              <a:cxn ang="0">
                <a:pos x="19" y="19"/>
              </a:cxn>
              <a:cxn ang="0">
                <a:pos x="28" y="14"/>
              </a:cxn>
              <a:cxn ang="0">
                <a:pos x="38" y="11"/>
              </a:cxn>
              <a:cxn ang="0">
                <a:pos x="224" y="0"/>
              </a:cxn>
              <a:cxn ang="0">
                <a:pos x="38" y="0"/>
              </a:cxn>
              <a:cxn ang="0">
                <a:pos x="24" y="5"/>
              </a:cxn>
              <a:cxn ang="0">
                <a:pos x="12" y="13"/>
              </a:cxn>
              <a:cxn ang="0">
                <a:pos x="4" y="23"/>
              </a:cxn>
              <a:cxn ang="0">
                <a:pos x="0" y="38"/>
              </a:cxn>
              <a:cxn ang="0">
                <a:pos x="0" y="221"/>
              </a:cxn>
              <a:cxn ang="0">
                <a:pos x="4" y="235"/>
              </a:cxn>
              <a:cxn ang="0">
                <a:pos x="12" y="248"/>
              </a:cxn>
              <a:cxn ang="0">
                <a:pos x="24" y="256"/>
              </a:cxn>
              <a:cxn ang="0">
                <a:pos x="38" y="258"/>
              </a:cxn>
              <a:cxn ang="0">
                <a:pos x="224" y="258"/>
              </a:cxn>
              <a:cxn ang="0">
                <a:pos x="239" y="256"/>
              </a:cxn>
              <a:cxn ang="0">
                <a:pos x="251" y="248"/>
              </a:cxn>
              <a:cxn ang="0">
                <a:pos x="259" y="235"/>
              </a:cxn>
              <a:cxn ang="0">
                <a:pos x="262" y="221"/>
              </a:cxn>
              <a:cxn ang="0">
                <a:pos x="262" y="38"/>
              </a:cxn>
              <a:cxn ang="0">
                <a:pos x="259" y="23"/>
              </a:cxn>
              <a:cxn ang="0">
                <a:pos x="251" y="13"/>
              </a:cxn>
              <a:cxn ang="0">
                <a:pos x="239" y="5"/>
              </a:cxn>
              <a:cxn ang="0">
                <a:pos x="224" y="0"/>
              </a:cxn>
            </a:cxnLst>
            <a:rect b="b" l="0" r="r" t="0"/>
            <a:pathLst>
              <a:path h="258" w="262">
                <a:moveTo>
                  <a:pt x="224" y="11"/>
                </a:moveTo>
                <a:lnTo>
                  <a:pt x="224" y="11"/>
                </a:lnTo>
                <a:lnTo>
                  <a:pt x="229" y="13"/>
                </a:lnTo>
                <a:lnTo>
                  <a:pt x="235" y="14"/>
                </a:lnTo>
                <a:lnTo>
                  <a:pt x="239" y="17"/>
                </a:lnTo>
                <a:lnTo>
                  <a:pt x="243" y="19"/>
                </a:lnTo>
                <a:lnTo>
                  <a:pt x="246" y="23"/>
                </a:lnTo>
                <a:lnTo>
                  <a:pt x="248" y="29"/>
                </a:lnTo>
                <a:lnTo>
                  <a:pt x="250" y="33"/>
                </a:lnTo>
                <a:lnTo>
                  <a:pt x="251" y="38"/>
                </a:lnTo>
                <a:lnTo>
                  <a:pt x="251" y="221"/>
                </a:lnTo>
                <a:lnTo>
                  <a:pt x="251" y="221"/>
                </a:lnTo>
                <a:lnTo>
                  <a:pt x="250" y="226"/>
                </a:lnTo>
                <a:lnTo>
                  <a:pt x="248" y="231"/>
                </a:lnTo>
                <a:lnTo>
                  <a:pt x="246" y="235"/>
                </a:lnTo>
                <a:lnTo>
                  <a:pt x="243" y="239"/>
                </a:lnTo>
                <a:lnTo>
                  <a:pt x="239" y="244"/>
                </a:lnTo>
                <a:lnTo>
                  <a:pt x="235" y="245"/>
                </a:lnTo>
                <a:lnTo>
                  <a:pt x="229" y="248"/>
                </a:lnTo>
                <a:lnTo>
                  <a:pt x="224" y="248"/>
                </a:lnTo>
                <a:lnTo>
                  <a:pt x="38" y="248"/>
                </a:lnTo>
                <a:lnTo>
                  <a:pt x="38" y="248"/>
                </a:lnTo>
                <a:lnTo>
                  <a:pt x="32" y="248"/>
                </a:lnTo>
                <a:lnTo>
                  <a:pt x="28" y="245"/>
                </a:lnTo>
                <a:lnTo>
                  <a:pt x="23" y="244"/>
                </a:lnTo>
                <a:lnTo>
                  <a:pt x="19" y="239"/>
                </a:lnTo>
                <a:lnTo>
                  <a:pt x="16" y="235"/>
                </a:lnTo>
                <a:lnTo>
                  <a:pt x="13" y="231"/>
                </a:lnTo>
                <a:lnTo>
                  <a:pt x="12" y="226"/>
                </a:lnTo>
                <a:lnTo>
                  <a:pt x="11" y="221"/>
                </a:lnTo>
                <a:lnTo>
                  <a:pt x="11" y="38"/>
                </a:lnTo>
                <a:lnTo>
                  <a:pt x="11" y="38"/>
                </a:lnTo>
                <a:lnTo>
                  <a:pt x="12" y="33"/>
                </a:lnTo>
                <a:lnTo>
                  <a:pt x="13" y="29"/>
                </a:lnTo>
                <a:lnTo>
                  <a:pt x="16" y="23"/>
                </a:lnTo>
                <a:lnTo>
                  <a:pt x="19" y="19"/>
                </a:lnTo>
                <a:lnTo>
                  <a:pt x="23" y="17"/>
                </a:lnTo>
                <a:lnTo>
                  <a:pt x="28" y="14"/>
                </a:lnTo>
                <a:lnTo>
                  <a:pt x="32" y="13"/>
                </a:lnTo>
                <a:lnTo>
                  <a:pt x="38" y="11"/>
                </a:lnTo>
                <a:lnTo>
                  <a:pt x="224" y="11"/>
                </a:lnTo>
                <a:close/>
                <a:moveTo>
                  <a:pt x="224" y="0"/>
                </a:moveTo>
                <a:lnTo>
                  <a:pt x="38" y="0"/>
                </a:lnTo>
                <a:lnTo>
                  <a:pt x="38" y="0"/>
                </a:lnTo>
                <a:lnTo>
                  <a:pt x="31" y="2"/>
                </a:lnTo>
                <a:lnTo>
                  <a:pt x="24" y="5"/>
                </a:lnTo>
                <a:lnTo>
                  <a:pt x="17" y="7"/>
                </a:lnTo>
                <a:lnTo>
                  <a:pt x="12" y="13"/>
                </a:lnTo>
                <a:lnTo>
                  <a:pt x="7" y="18"/>
                </a:lnTo>
                <a:lnTo>
                  <a:pt x="4" y="23"/>
                </a:lnTo>
                <a:lnTo>
                  <a:pt x="1" y="32"/>
                </a:lnTo>
                <a:lnTo>
                  <a:pt x="0" y="38"/>
                </a:lnTo>
                <a:lnTo>
                  <a:pt x="0" y="221"/>
                </a:lnTo>
                <a:lnTo>
                  <a:pt x="0" y="221"/>
                </a:lnTo>
                <a:lnTo>
                  <a:pt x="1" y="229"/>
                </a:lnTo>
                <a:lnTo>
                  <a:pt x="4" y="235"/>
                </a:lnTo>
                <a:lnTo>
                  <a:pt x="7" y="242"/>
                </a:lnTo>
                <a:lnTo>
                  <a:pt x="12" y="248"/>
                </a:lnTo>
                <a:lnTo>
                  <a:pt x="17" y="252"/>
                </a:lnTo>
                <a:lnTo>
                  <a:pt x="24" y="256"/>
                </a:lnTo>
                <a:lnTo>
                  <a:pt x="31" y="257"/>
                </a:lnTo>
                <a:lnTo>
                  <a:pt x="38"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17" name="Rectangle 114"/>
          <p:cNvSpPr>
            <a:spLocks noChangeArrowheads="1"/>
          </p:cNvSpPr>
          <p:nvPr/>
        </p:nvSpPr>
        <p:spPr bwMode="auto">
          <a:xfrm>
            <a:off x="2953879" y="5112357"/>
            <a:ext cx="136239" cy="1838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18" name="Freeform 115"/>
          <p:cNvSpPr>
            <a:spLocks noEditPoints="1"/>
          </p:cNvSpPr>
          <p:nvPr/>
        </p:nvSpPr>
        <p:spPr bwMode="auto">
          <a:xfrm>
            <a:off x="9314725" y="5015833"/>
            <a:ext cx="300660" cy="298777"/>
          </a:xfrm>
          <a:custGeom>
            <a:cxnLst>
              <a:cxn ang="0">
                <a:pos x="88" y="195"/>
              </a:cxn>
              <a:cxn ang="0">
                <a:pos x="59" y="187"/>
              </a:cxn>
              <a:cxn ang="0">
                <a:pos x="35" y="173"/>
              </a:cxn>
              <a:cxn ang="0">
                <a:pos x="18" y="151"/>
              </a:cxn>
              <a:cxn ang="0">
                <a:pos x="5" y="127"/>
              </a:cxn>
              <a:cxn ang="0">
                <a:pos x="0" y="97"/>
              </a:cxn>
              <a:cxn ang="0">
                <a:pos x="3" y="79"/>
              </a:cxn>
              <a:cxn ang="0">
                <a:pos x="12" y="52"/>
              </a:cxn>
              <a:cxn ang="0">
                <a:pos x="28" y="29"/>
              </a:cxn>
              <a:cxn ang="0">
                <a:pos x="51" y="12"/>
              </a:cxn>
              <a:cxn ang="0">
                <a:pos x="78" y="3"/>
              </a:cxn>
              <a:cxn ang="0">
                <a:pos x="97" y="0"/>
              </a:cxn>
              <a:cxn ang="0">
                <a:pos x="127" y="4"/>
              </a:cxn>
              <a:cxn ang="0">
                <a:pos x="151" y="18"/>
              </a:cxn>
              <a:cxn ang="0">
                <a:pos x="173" y="35"/>
              </a:cxn>
              <a:cxn ang="0">
                <a:pos x="186" y="60"/>
              </a:cxn>
              <a:cxn ang="0">
                <a:pos x="194" y="88"/>
              </a:cxn>
              <a:cxn ang="0">
                <a:pos x="194" y="108"/>
              </a:cxn>
              <a:cxn ang="0">
                <a:pos x="186" y="135"/>
              </a:cxn>
              <a:cxn ang="0">
                <a:pos x="173" y="160"/>
              </a:cxn>
              <a:cxn ang="0">
                <a:pos x="151" y="178"/>
              </a:cxn>
              <a:cxn ang="0">
                <a:pos x="127" y="191"/>
              </a:cxn>
              <a:cxn ang="0">
                <a:pos x="97" y="195"/>
              </a:cxn>
              <a:cxn ang="0">
                <a:pos x="97" y="11"/>
              </a:cxn>
              <a:cxn ang="0">
                <a:pos x="72" y="15"/>
              </a:cxn>
              <a:cxn ang="0">
                <a:pos x="49" y="26"/>
              </a:cxn>
              <a:cxn ang="0">
                <a:pos x="22" y="57"/>
              </a:cxn>
              <a:cxn ang="0">
                <a:pos x="14" y="80"/>
              </a:cxn>
              <a:cxn ang="0">
                <a:pos x="11" y="97"/>
              </a:cxn>
              <a:cxn ang="0">
                <a:pos x="15" y="123"/>
              </a:cxn>
              <a:cxn ang="0">
                <a:pos x="26" y="146"/>
              </a:cxn>
              <a:cxn ang="0">
                <a:pos x="57" y="173"/>
              </a:cxn>
              <a:cxn ang="0">
                <a:pos x="80" y="183"/>
              </a:cxn>
              <a:cxn ang="0">
                <a:pos x="97" y="184"/>
              </a:cxn>
              <a:cxn ang="0">
                <a:pos x="123" y="180"/>
              </a:cxn>
              <a:cxn ang="0">
                <a:pos x="146" y="169"/>
              </a:cxn>
              <a:cxn ang="0">
                <a:pos x="173" y="139"/>
              </a:cxn>
              <a:cxn ang="0">
                <a:pos x="182" y="115"/>
              </a:cxn>
              <a:cxn ang="0">
                <a:pos x="184" y="97"/>
              </a:cxn>
              <a:cxn ang="0">
                <a:pos x="180" y="72"/>
              </a:cxn>
              <a:cxn ang="0">
                <a:pos x="169" y="49"/>
              </a:cxn>
              <a:cxn ang="0">
                <a:pos x="139" y="22"/>
              </a:cxn>
              <a:cxn ang="0">
                <a:pos x="115" y="14"/>
              </a:cxn>
              <a:cxn ang="0">
                <a:pos x="97" y="11"/>
              </a:cxn>
            </a:cxnLst>
            <a:rect b="b" l="0" r="r" t="0"/>
            <a:pathLst>
              <a:path h="195" w="194">
                <a:moveTo>
                  <a:pt x="97" y="195"/>
                </a:moveTo>
                <a:lnTo>
                  <a:pt x="97" y="195"/>
                </a:lnTo>
                <a:lnTo>
                  <a:pt x="88" y="195"/>
                </a:lnTo>
                <a:lnTo>
                  <a:pt x="78" y="193"/>
                </a:lnTo>
                <a:lnTo>
                  <a:pt x="69" y="191"/>
                </a:lnTo>
                <a:lnTo>
                  <a:pt x="59" y="187"/>
                </a:lnTo>
                <a:lnTo>
                  <a:pt x="51" y="183"/>
                </a:lnTo>
                <a:lnTo>
                  <a:pt x="43" y="178"/>
                </a:lnTo>
                <a:lnTo>
                  <a:pt x="35" y="173"/>
                </a:lnTo>
                <a:lnTo>
                  <a:pt x="28" y="166"/>
                </a:lnTo>
                <a:lnTo>
                  <a:pt x="23" y="160"/>
                </a:lnTo>
                <a:lnTo>
                  <a:pt x="18" y="151"/>
                </a:lnTo>
                <a:lnTo>
                  <a:pt x="12" y="143"/>
                </a:lnTo>
                <a:lnTo>
                  <a:pt x="8" y="135"/>
                </a:lnTo>
                <a:lnTo>
                  <a:pt x="5" y="127"/>
                </a:lnTo>
                <a:lnTo>
                  <a:pt x="3" y="118"/>
                </a:lnTo>
                <a:lnTo>
                  <a:pt x="1" y="108"/>
                </a:lnTo>
                <a:lnTo>
                  <a:pt x="0" y="97"/>
                </a:lnTo>
                <a:lnTo>
                  <a:pt x="0" y="97"/>
                </a:lnTo>
                <a:lnTo>
                  <a:pt x="1" y="88"/>
                </a:lnTo>
                <a:lnTo>
                  <a:pt x="3" y="79"/>
                </a:lnTo>
                <a:lnTo>
                  <a:pt x="5" y="69"/>
                </a:lnTo>
                <a:lnTo>
                  <a:pt x="8" y="60"/>
                </a:lnTo>
                <a:lnTo>
                  <a:pt x="12" y="52"/>
                </a:lnTo>
                <a:lnTo>
                  <a:pt x="18" y="43"/>
                </a:lnTo>
                <a:lnTo>
                  <a:pt x="23" y="35"/>
                </a:lnTo>
                <a:lnTo>
                  <a:pt x="28" y="29"/>
                </a:lnTo>
                <a:lnTo>
                  <a:pt x="35" y="23"/>
                </a:lnTo>
                <a:lnTo>
                  <a:pt x="43" y="18"/>
                </a:lnTo>
                <a:lnTo>
                  <a:pt x="51" y="12"/>
                </a:lnTo>
                <a:lnTo>
                  <a:pt x="59" y="8"/>
                </a:lnTo>
                <a:lnTo>
                  <a:pt x="69" y="4"/>
                </a:lnTo>
                <a:lnTo>
                  <a:pt x="78" y="3"/>
                </a:lnTo>
                <a:lnTo>
                  <a:pt x="88" y="2"/>
                </a:lnTo>
                <a:lnTo>
                  <a:pt x="97" y="0"/>
                </a:lnTo>
                <a:lnTo>
                  <a:pt x="97" y="0"/>
                </a:lnTo>
                <a:lnTo>
                  <a:pt x="108" y="2"/>
                </a:lnTo>
                <a:lnTo>
                  <a:pt x="117" y="3"/>
                </a:lnTo>
                <a:lnTo>
                  <a:pt x="127" y="4"/>
                </a:lnTo>
                <a:lnTo>
                  <a:pt x="135" y="8"/>
                </a:lnTo>
                <a:lnTo>
                  <a:pt x="143" y="12"/>
                </a:lnTo>
                <a:lnTo>
                  <a:pt x="151" y="18"/>
                </a:lnTo>
                <a:lnTo>
                  <a:pt x="159" y="23"/>
                </a:lnTo>
                <a:lnTo>
                  <a:pt x="166" y="29"/>
                </a:lnTo>
                <a:lnTo>
                  <a:pt x="173" y="35"/>
                </a:lnTo>
                <a:lnTo>
                  <a:pt x="178" y="43"/>
                </a:lnTo>
                <a:lnTo>
                  <a:pt x="182" y="52"/>
                </a:lnTo>
                <a:lnTo>
                  <a:pt x="186" y="60"/>
                </a:lnTo>
                <a:lnTo>
                  <a:pt x="190" y="69"/>
                </a:lnTo>
                <a:lnTo>
                  <a:pt x="193" y="79"/>
                </a:lnTo>
                <a:lnTo>
                  <a:pt x="194" y="88"/>
                </a:lnTo>
                <a:lnTo>
                  <a:pt x="194" y="97"/>
                </a:lnTo>
                <a:lnTo>
                  <a:pt x="194" y="97"/>
                </a:lnTo>
                <a:lnTo>
                  <a:pt x="194" y="108"/>
                </a:lnTo>
                <a:lnTo>
                  <a:pt x="193" y="118"/>
                </a:lnTo>
                <a:lnTo>
                  <a:pt x="190" y="127"/>
                </a:lnTo>
                <a:lnTo>
                  <a:pt x="186" y="135"/>
                </a:lnTo>
                <a:lnTo>
                  <a:pt x="182" y="143"/>
                </a:lnTo>
                <a:lnTo>
                  <a:pt x="178" y="151"/>
                </a:lnTo>
                <a:lnTo>
                  <a:pt x="173" y="160"/>
                </a:lnTo>
                <a:lnTo>
                  <a:pt x="166" y="166"/>
                </a:lnTo>
                <a:lnTo>
                  <a:pt x="159" y="173"/>
                </a:lnTo>
                <a:lnTo>
                  <a:pt x="151" y="178"/>
                </a:lnTo>
                <a:lnTo>
                  <a:pt x="143" y="183"/>
                </a:lnTo>
                <a:lnTo>
                  <a:pt x="135" y="187"/>
                </a:lnTo>
                <a:lnTo>
                  <a:pt x="127" y="191"/>
                </a:lnTo>
                <a:lnTo>
                  <a:pt x="117" y="193"/>
                </a:lnTo>
                <a:lnTo>
                  <a:pt x="108" y="195"/>
                </a:lnTo>
                <a:lnTo>
                  <a:pt x="97" y="195"/>
                </a:lnTo>
                <a:lnTo>
                  <a:pt x="97" y="195"/>
                </a:lnTo>
                <a:close/>
                <a:moveTo>
                  <a:pt x="97" y="11"/>
                </a:moveTo>
                <a:lnTo>
                  <a:pt x="97" y="11"/>
                </a:lnTo>
                <a:lnTo>
                  <a:pt x="89" y="12"/>
                </a:lnTo>
                <a:lnTo>
                  <a:pt x="80" y="14"/>
                </a:lnTo>
                <a:lnTo>
                  <a:pt x="72" y="15"/>
                </a:lnTo>
                <a:lnTo>
                  <a:pt x="63" y="18"/>
                </a:lnTo>
                <a:lnTo>
                  <a:pt x="57" y="22"/>
                </a:lnTo>
                <a:lnTo>
                  <a:pt x="49" y="26"/>
                </a:lnTo>
                <a:lnTo>
                  <a:pt x="36" y="37"/>
                </a:lnTo>
                <a:lnTo>
                  <a:pt x="26" y="49"/>
                </a:lnTo>
                <a:lnTo>
                  <a:pt x="22" y="57"/>
                </a:lnTo>
                <a:lnTo>
                  <a:pt x="18" y="64"/>
                </a:lnTo>
                <a:lnTo>
                  <a:pt x="15" y="72"/>
                </a:lnTo>
                <a:lnTo>
                  <a:pt x="14" y="80"/>
                </a:lnTo>
                <a:lnTo>
                  <a:pt x="12" y="89"/>
                </a:lnTo>
                <a:lnTo>
                  <a:pt x="11" y="97"/>
                </a:lnTo>
                <a:lnTo>
                  <a:pt x="11" y="97"/>
                </a:lnTo>
                <a:lnTo>
                  <a:pt x="12" y="107"/>
                </a:lnTo>
                <a:lnTo>
                  <a:pt x="14" y="115"/>
                </a:lnTo>
                <a:lnTo>
                  <a:pt x="15" y="123"/>
                </a:lnTo>
                <a:lnTo>
                  <a:pt x="18" y="131"/>
                </a:lnTo>
                <a:lnTo>
                  <a:pt x="22" y="139"/>
                </a:lnTo>
                <a:lnTo>
                  <a:pt x="26" y="146"/>
                </a:lnTo>
                <a:lnTo>
                  <a:pt x="36" y="158"/>
                </a:lnTo>
                <a:lnTo>
                  <a:pt x="49" y="169"/>
                </a:lnTo>
                <a:lnTo>
                  <a:pt x="57" y="173"/>
                </a:lnTo>
                <a:lnTo>
                  <a:pt x="63" y="177"/>
                </a:lnTo>
                <a:lnTo>
                  <a:pt x="72" y="180"/>
                </a:lnTo>
                <a:lnTo>
                  <a:pt x="80" y="183"/>
                </a:lnTo>
                <a:lnTo>
                  <a:pt x="89" y="184"/>
                </a:lnTo>
                <a:lnTo>
                  <a:pt x="97" y="184"/>
                </a:lnTo>
                <a:lnTo>
                  <a:pt x="97" y="184"/>
                </a:lnTo>
                <a:lnTo>
                  <a:pt x="107" y="184"/>
                </a:lnTo>
                <a:lnTo>
                  <a:pt x="115" y="183"/>
                </a:lnTo>
                <a:lnTo>
                  <a:pt x="123" y="180"/>
                </a:lnTo>
                <a:lnTo>
                  <a:pt x="131" y="177"/>
                </a:lnTo>
                <a:lnTo>
                  <a:pt x="139" y="173"/>
                </a:lnTo>
                <a:lnTo>
                  <a:pt x="146" y="169"/>
                </a:lnTo>
                <a:lnTo>
                  <a:pt x="158" y="158"/>
                </a:lnTo>
                <a:lnTo>
                  <a:pt x="169" y="146"/>
                </a:lnTo>
                <a:lnTo>
                  <a:pt x="173" y="139"/>
                </a:lnTo>
                <a:lnTo>
                  <a:pt x="177" y="131"/>
                </a:lnTo>
                <a:lnTo>
                  <a:pt x="180" y="123"/>
                </a:lnTo>
                <a:lnTo>
                  <a:pt x="182" y="115"/>
                </a:lnTo>
                <a:lnTo>
                  <a:pt x="184" y="107"/>
                </a:lnTo>
                <a:lnTo>
                  <a:pt x="184" y="97"/>
                </a:lnTo>
                <a:lnTo>
                  <a:pt x="184" y="97"/>
                </a:lnTo>
                <a:lnTo>
                  <a:pt x="184" y="89"/>
                </a:lnTo>
                <a:lnTo>
                  <a:pt x="182" y="80"/>
                </a:lnTo>
                <a:lnTo>
                  <a:pt x="180" y="72"/>
                </a:lnTo>
                <a:lnTo>
                  <a:pt x="177" y="64"/>
                </a:lnTo>
                <a:lnTo>
                  <a:pt x="173" y="57"/>
                </a:lnTo>
                <a:lnTo>
                  <a:pt x="169" y="49"/>
                </a:lnTo>
                <a:lnTo>
                  <a:pt x="158" y="37"/>
                </a:lnTo>
                <a:lnTo>
                  <a:pt x="146" y="26"/>
                </a:lnTo>
                <a:lnTo>
                  <a:pt x="139" y="22"/>
                </a:lnTo>
                <a:lnTo>
                  <a:pt x="131" y="18"/>
                </a:lnTo>
                <a:lnTo>
                  <a:pt x="123" y="15"/>
                </a:lnTo>
                <a:lnTo>
                  <a:pt x="115" y="14"/>
                </a:lnTo>
                <a:lnTo>
                  <a:pt x="107" y="12"/>
                </a:lnTo>
                <a:lnTo>
                  <a:pt x="97" y="11"/>
                </a:lnTo>
                <a:lnTo>
                  <a:pt x="97"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19" name="Freeform 116"/>
          <p:cNvSpPr>
            <a:spLocks noEditPoints="1"/>
          </p:cNvSpPr>
          <p:nvPr/>
        </p:nvSpPr>
        <p:spPr bwMode="auto">
          <a:xfrm>
            <a:off x="9460358" y="4933095"/>
            <a:ext cx="244287" cy="239020"/>
          </a:xfrm>
          <a:custGeom>
            <a:cxnLst>
              <a:cxn ang="0">
                <a:pos x="78" y="157"/>
              </a:cxn>
              <a:cxn ang="0">
                <a:pos x="62" y="155"/>
              </a:cxn>
              <a:cxn ang="0">
                <a:pos x="33" y="143"/>
              </a:cxn>
              <a:cxn ang="0">
                <a:pos x="13" y="122"/>
              </a:cxn>
              <a:cxn ang="0">
                <a:pos x="1" y="93"/>
              </a:cxn>
              <a:cxn ang="0">
                <a:pos x="0" y="79"/>
              </a:cxn>
              <a:cxn ang="0">
                <a:pos x="0" y="70"/>
              </a:cxn>
              <a:cxn ang="0">
                <a:pos x="5" y="47"/>
              </a:cxn>
              <a:cxn ang="0">
                <a:pos x="22" y="23"/>
              </a:cxn>
              <a:cxn ang="0">
                <a:pos x="47" y="6"/>
              </a:cxn>
              <a:cxn ang="0">
                <a:pos x="70" y="0"/>
              </a:cxn>
              <a:cxn ang="0">
                <a:pos x="78" y="0"/>
              </a:cxn>
              <a:cxn ang="0">
                <a:pos x="93" y="2"/>
              </a:cxn>
              <a:cxn ang="0">
                <a:pos x="121" y="14"/>
              </a:cxn>
              <a:cxn ang="0">
                <a:pos x="143" y="34"/>
              </a:cxn>
              <a:cxn ang="0">
                <a:pos x="153" y="62"/>
              </a:cxn>
              <a:cxn ang="0">
                <a:pos x="156" y="79"/>
              </a:cxn>
              <a:cxn ang="0">
                <a:pos x="155" y="87"/>
              </a:cxn>
              <a:cxn ang="0">
                <a:pos x="149" y="108"/>
              </a:cxn>
              <a:cxn ang="0">
                <a:pos x="133" y="134"/>
              </a:cxn>
              <a:cxn ang="0">
                <a:pos x="108" y="150"/>
              </a:cxn>
              <a:cxn ang="0">
                <a:pos x="86" y="155"/>
              </a:cxn>
              <a:cxn ang="0">
                <a:pos x="78" y="157"/>
              </a:cxn>
              <a:cxn ang="0">
                <a:pos x="78" y="6"/>
              </a:cxn>
              <a:cxn ang="0">
                <a:pos x="50" y="11"/>
              </a:cxn>
              <a:cxn ang="0">
                <a:pos x="27" y="27"/>
              </a:cxn>
              <a:cxn ang="0">
                <a:pos x="10" y="50"/>
              </a:cxn>
              <a:cxn ang="0">
                <a:pos x="5" y="79"/>
              </a:cxn>
              <a:cxn ang="0">
                <a:pos x="6" y="93"/>
              </a:cxn>
              <a:cxn ang="0">
                <a:pos x="17" y="119"/>
              </a:cxn>
              <a:cxn ang="0">
                <a:pos x="37" y="139"/>
              </a:cxn>
              <a:cxn ang="0">
                <a:pos x="63" y="150"/>
              </a:cxn>
              <a:cxn ang="0">
                <a:pos x="78" y="151"/>
              </a:cxn>
              <a:cxn ang="0">
                <a:pos x="106" y="145"/>
              </a:cxn>
              <a:cxn ang="0">
                <a:pos x="129" y="130"/>
              </a:cxn>
              <a:cxn ang="0">
                <a:pos x="144" y="107"/>
              </a:cxn>
              <a:cxn ang="0">
                <a:pos x="151" y="79"/>
              </a:cxn>
              <a:cxn ang="0">
                <a:pos x="149" y="64"/>
              </a:cxn>
              <a:cxn ang="0">
                <a:pos x="137" y="38"/>
              </a:cxn>
              <a:cxn ang="0">
                <a:pos x="118" y="18"/>
              </a:cxn>
              <a:cxn ang="0">
                <a:pos x="93" y="7"/>
              </a:cxn>
              <a:cxn ang="0">
                <a:pos x="78" y="6"/>
              </a:cxn>
            </a:cxnLst>
            <a:rect b="b" l="0" r="r" t="0"/>
            <a:pathLst>
              <a:path h="157" w="156">
                <a:moveTo>
                  <a:pt x="78" y="157"/>
                </a:moveTo>
                <a:lnTo>
                  <a:pt x="78" y="157"/>
                </a:lnTo>
                <a:lnTo>
                  <a:pt x="70" y="155"/>
                </a:lnTo>
                <a:lnTo>
                  <a:pt x="62" y="155"/>
                </a:lnTo>
                <a:lnTo>
                  <a:pt x="47" y="150"/>
                </a:lnTo>
                <a:lnTo>
                  <a:pt x="33" y="143"/>
                </a:lnTo>
                <a:lnTo>
                  <a:pt x="22" y="134"/>
                </a:lnTo>
                <a:lnTo>
                  <a:pt x="13" y="122"/>
                </a:lnTo>
                <a:lnTo>
                  <a:pt x="5" y="108"/>
                </a:lnTo>
                <a:lnTo>
                  <a:pt x="1" y="93"/>
                </a:lnTo>
                <a:lnTo>
                  <a:pt x="0" y="87"/>
                </a:lnTo>
                <a:lnTo>
                  <a:pt x="0" y="79"/>
                </a:lnTo>
                <a:lnTo>
                  <a:pt x="0" y="79"/>
                </a:lnTo>
                <a:lnTo>
                  <a:pt x="0" y="70"/>
                </a:lnTo>
                <a:lnTo>
                  <a:pt x="1" y="62"/>
                </a:lnTo>
                <a:lnTo>
                  <a:pt x="5" y="47"/>
                </a:lnTo>
                <a:lnTo>
                  <a:pt x="13" y="34"/>
                </a:lnTo>
                <a:lnTo>
                  <a:pt x="22" y="23"/>
                </a:lnTo>
                <a:lnTo>
                  <a:pt x="33" y="14"/>
                </a:lnTo>
                <a:lnTo>
                  <a:pt x="47" y="6"/>
                </a:lnTo>
                <a:lnTo>
                  <a:pt x="62" y="2"/>
                </a:lnTo>
                <a:lnTo>
                  <a:pt x="70" y="0"/>
                </a:lnTo>
                <a:lnTo>
                  <a:pt x="78" y="0"/>
                </a:lnTo>
                <a:lnTo>
                  <a:pt x="78" y="0"/>
                </a:lnTo>
                <a:lnTo>
                  <a:pt x="86" y="0"/>
                </a:lnTo>
                <a:lnTo>
                  <a:pt x="93" y="2"/>
                </a:lnTo>
                <a:lnTo>
                  <a:pt x="108" y="6"/>
                </a:lnTo>
                <a:lnTo>
                  <a:pt x="121" y="14"/>
                </a:lnTo>
                <a:lnTo>
                  <a:pt x="133" y="23"/>
                </a:lnTo>
                <a:lnTo>
                  <a:pt x="143" y="34"/>
                </a:lnTo>
                <a:lnTo>
                  <a:pt x="149" y="47"/>
                </a:lnTo>
                <a:lnTo>
                  <a:pt x="153" y="62"/>
                </a:lnTo>
                <a:lnTo>
                  <a:pt x="155" y="70"/>
                </a:lnTo>
                <a:lnTo>
                  <a:pt x="156" y="79"/>
                </a:lnTo>
                <a:lnTo>
                  <a:pt x="156" y="79"/>
                </a:lnTo>
                <a:lnTo>
                  <a:pt x="155" y="87"/>
                </a:lnTo>
                <a:lnTo>
                  <a:pt x="153" y="93"/>
                </a:lnTo>
                <a:lnTo>
                  <a:pt x="149" y="108"/>
                </a:lnTo>
                <a:lnTo>
                  <a:pt x="143" y="122"/>
                </a:lnTo>
                <a:lnTo>
                  <a:pt x="133" y="134"/>
                </a:lnTo>
                <a:lnTo>
                  <a:pt x="121" y="143"/>
                </a:lnTo>
                <a:lnTo>
                  <a:pt x="108" y="150"/>
                </a:lnTo>
                <a:lnTo>
                  <a:pt x="93" y="155"/>
                </a:lnTo>
                <a:lnTo>
                  <a:pt x="86" y="155"/>
                </a:lnTo>
                <a:lnTo>
                  <a:pt x="78" y="157"/>
                </a:lnTo>
                <a:lnTo>
                  <a:pt x="78" y="157"/>
                </a:lnTo>
                <a:close/>
                <a:moveTo>
                  <a:pt x="78" y="6"/>
                </a:moveTo>
                <a:lnTo>
                  <a:pt x="78" y="6"/>
                </a:lnTo>
                <a:lnTo>
                  <a:pt x="63" y="7"/>
                </a:lnTo>
                <a:lnTo>
                  <a:pt x="50" y="11"/>
                </a:lnTo>
                <a:lnTo>
                  <a:pt x="37" y="18"/>
                </a:lnTo>
                <a:lnTo>
                  <a:pt x="27" y="27"/>
                </a:lnTo>
                <a:lnTo>
                  <a:pt x="17" y="38"/>
                </a:lnTo>
                <a:lnTo>
                  <a:pt x="10" y="50"/>
                </a:lnTo>
                <a:lnTo>
                  <a:pt x="6" y="64"/>
                </a:lnTo>
                <a:lnTo>
                  <a:pt x="5" y="79"/>
                </a:lnTo>
                <a:lnTo>
                  <a:pt x="5" y="79"/>
                </a:lnTo>
                <a:lnTo>
                  <a:pt x="6" y="93"/>
                </a:lnTo>
                <a:lnTo>
                  <a:pt x="10" y="107"/>
                </a:lnTo>
                <a:lnTo>
                  <a:pt x="17" y="119"/>
                </a:lnTo>
                <a:lnTo>
                  <a:pt x="27" y="130"/>
                </a:lnTo>
                <a:lnTo>
                  <a:pt x="37" y="139"/>
                </a:lnTo>
                <a:lnTo>
                  <a:pt x="50" y="145"/>
                </a:lnTo>
                <a:lnTo>
                  <a:pt x="63" y="150"/>
                </a:lnTo>
                <a:lnTo>
                  <a:pt x="78" y="151"/>
                </a:lnTo>
                <a:lnTo>
                  <a:pt x="78" y="151"/>
                </a:lnTo>
                <a:lnTo>
                  <a:pt x="93" y="150"/>
                </a:lnTo>
                <a:lnTo>
                  <a:pt x="106" y="145"/>
                </a:lnTo>
                <a:lnTo>
                  <a:pt x="118" y="139"/>
                </a:lnTo>
                <a:lnTo>
                  <a:pt x="129" y="130"/>
                </a:lnTo>
                <a:lnTo>
                  <a:pt x="137" y="119"/>
                </a:lnTo>
                <a:lnTo>
                  <a:pt x="144" y="107"/>
                </a:lnTo>
                <a:lnTo>
                  <a:pt x="149" y="93"/>
                </a:lnTo>
                <a:lnTo>
                  <a:pt x="151" y="79"/>
                </a:lnTo>
                <a:lnTo>
                  <a:pt x="151" y="79"/>
                </a:lnTo>
                <a:lnTo>
                  <a:pt x="149" y="64"/>
                </a:lnTo>
                <a:lnTo>
                  <a:pt x="144" y="50"/>
                </a:lnTo>
                <a:lnTo>
                  <a:pt x="137" y="38"/>
                </a:lnTo>
                <a:lnTo>
                  <a:pt x="129" y="27"/>
                </a:lnTo>
                <a:lnTo>
                  <a:pt x="118" y="18"/>
                </a:lnTo>
                <a:lnTo>
                  <a:pt x="106" y="11"/>
                </a:lnTo>
                <a:lnTo>
                  <a:pt x="93" y="7"/>
                </a:lnTo>
                <a:lnTo>
                  <a:pt x="78" y="6"/>
                </a:lnTo>
                <a:lnTo>
                  <a:pt x="78" y="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20" name="Rectangle 117"/>
          <p:cNvSpPr>
            <a:spLocks noChangeArrowheads="1"/>
          </p:cNvSpPr>
          <p:nvPr/>
        </p:nvSpPr>
        <p:spPr bwMode="auto">
          <a:xfrm>
            <a:off x="2019012" y="1821231"/>
            <a:ext cx="258381" cy="1379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21" name="Rectangle 118"/>
          <p:cNvSpPr>
            <a:spLocks noChangeArrowheads="1"/>
          </p:cNvSpPr>
          <p:nvPr/>
        </p:nvSpPr>
        <p:spPr bwMode="auto">
          <a:xfrm>
            <a:off x="2019012" y="1894777"/>
            <a:ext cx="258381" cy="1379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22" name="Rectangle 119"/>
          <p:cNvSpPr>
            <a:spLocks noChangeArrowheads="1"/>
          </p:cNvSpPr>
          <p:nvPr/>
        </p:nvSpPr>
        <p:spPr bwMode="auto">
          <a:xfrm>
            <a:off x="2019013" y="1894777"/>
            <a:ext cx="328847" cy="1379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23" name="Rectangle 120"/>
          <p:cNvSpPr>
            <a:spLocks noChangeArrowheads="1"/>
          </p:cNvSpPr>
          <p:nvPr/>
        </p:nvSpPr>
        <p:spPr bwMode="auto">
          <a:xfrm>
            <a:off x="2019012" y="1968321"/>
            <a:ext cx="286568" cy="1838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24" name="Rectangle 121"/>
          <p:cNvSpPr>
            <a:spLocks noChangeArrowheads="1"/>
          </p:cNvSpPr>
          <p:nvPr/>
        </p:nvSpPr>
        <p:spPr bwMode="auto">
          <a:xfrm>
            <a:off x="2019013" y="2041865"/>
            <a:ext cx="357033" cy="1838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25" name="Rectangle 122"/>
          <p:cNvSpPr>
            <a:spLocks noChangeArrowheads="1"/>
          </p:cNvSpPr>
          <p:nvPr/>
        </p:nvSpPr>
        <p:spPr bwMode="auto">
          <a:xfrm>
            <a:off x="2888110" y="1821231"/>
            <a:ext cx="258381" cy="1379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26" name="Rectangle 123"/>
          <p:cNvSpPr>
            <a:spLocks noChangeArrowheads="1"/>
          </p:cNvSpPr>
          <p:nvPr/>
        </p:nvSpPr>
        <p:spPr bwMode="auto">
          <a:xfrm>
            <a:off x="2888110" y="1894777"/>
            <a:ext cx="258381" cy="1379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27" name="Rectangle 124"/>
          <p:cNvSpPr>
            <a:spLocks noChangeArrowheads="1"/>
          </p:cNvSpPr>
          <p:nvPr/>
        </p:nvSpPr>
        <p:spPr bwMode="auto">
          <a:xfrm>
            <a:off x="2850527" y="1894777"/>
            <a:ext cx="328847" cy="1379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28" name="Rectangle 125"/>
          <p:cNvSpPr>
            <a:spLocks noChangeArrowheads="1"/>
          </p:cNvSpPr>
          <p:nvPr/>
        </p:nvSpPr>
        <p:spPr bwMode="auto">
          <a:xfrm>
            <a:off x="2874015" y="1968321"/>
            <a:ext cx="286568" cy="1838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29" name="Rectangle 126"/>
          <p:cNvSpPr>
            <a:spLocks noChangeArrowheads="1"/>
          </p:cNvSpPr>
          <p:nvPr/>
        </p:nvSpPr>
        <p:spPr bwMode="auto">
          <a:xfrm>
            <a:off x="2841133" y="2041865"/>
            <a:ext cx="352337" cy="1838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30" name="Rectangle 127"/>
          <p:cNvSpPr>
            <a:spLocks noChangeArrowheads="1"/>
          </p:cNvSpPr>
          <p:nvPr/>
        </p:nvSpPr>
        <p:spPr bwMode="auto">
          <a:xfrm>
            <a:off x="3752508" y="1821231"/>
            <a:ext cx="258381" cy="1379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31" name="Rectangle 128"/>
          <p:cNvSpPr>
            <a:spLocks noChangeArrowheads="1"/>
          </p:cNvSpPr>
          <p:nvPr/>
        </p:nvSpPr>
        <p:spPr bwMode="auto">
          <a:xfrm>
            <a:off x="3752508" y="1894777"/>
            <a:ext cx="258381" cy="1379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32" name="Rectangle 129"/>
          <p:cNvSpPr>
            <a:spLocks noChangeArrowheads="1"/>
          </p:cNvSpPr>
          <p:nvPr/>
        </p:nvSpPr>
        <p:spPr bwMode="auto">
          <a:xfrm>
            <a:off x="3682039" y="1894777"/>
            <a:ext cx="328847" cy="1379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33" name="Rectangle 130"/>
          <p:cNvSpPr>
            <a:spLocks noChangeArrowheads="1"/>
          </p:cNvSpPr>
          <p:nvPr/>
        </p:nvSpPr>
        <p:spPr bwMode="auto">
          <a:xfrm>
            <a:off x="3724321" y="1968321"/>
            <a:ext cx="286568" cy="1838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34" name="Rectangle 131"/>
          <p:cNvSpPr>
            <a:spLocks noChangeArrowheads="1"/>
          </p:cNvSpPr>
          <p:nvPr/>
        </p:nvSpPr>
        <p:spPr bwMode="auto">
          <a:xfrm>
            <a:off x="3653853" y="2041865"/>
            <a:ext cx="357033" cy="1838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35" name="Rectangle 132"/>
          <p:cNvSpPr>
            <a:spLocks noChangeArrowheads="1"/>
          </p:cNvSpPr>
          <p:nvPr/>
        </p:nvSpPr>
        <p:spPr bwMode="auto">
          <a:xfrm>
            <a:off x="4461880" y="2041865"/>
            <a:ext cx="352337" cy="1838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36" name="Rectangle 133"/>
          <p:cNvSpPr>
            <a:spLocks noChangeArrowheads="1"/>
          </p:cNvSpPr>
          <p:nvPr/>
        </p:nvSpPr>
        <p:spPr bwMode="auto">
          <a:xfrm>
            <a:off x="4461880" y="1968321"/>
            <a:ext cx="352337" cy="1838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37" name="Rectangle 134"/>
          <p:cNvSpPr>
            <a:spLocks noChangeArrowheads="1"/>
          </p:cNvSpPr>
          <p:nvPr/>
        </p:nvSpPr>
        <p:spPr bwMode="auto">
          <a:xfrm>
            <a:off x="4461880" y="1894777"/>
            <a:ext cx="352337" cy="1379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38" name="Rectangle 135"/>
          <p:cNvSpPr>
            <a:spLocks noChangeArrowheads="1"/>
          </p:cNvSpPr>
          <p:nvPr/>
        </p:nvSpPr>
        <p:spPr bwMode="auto">
          <a:xfrm>
            <a:off x="4461880" y="1821231"/>
            <a:ext cx="352337" cy="1379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39" name="Rectangle 136"/>
          <p:cNvSpPr>
            <a:spLocks noChangeArrowheads="1"/>
          </p:cNvSpPr>
          <p:nvPr/>
        </p:nvSpPr>
        <p:spPr bwMode="auto">
          <a:xfrm>
            <a:off x="5340370" y="2041865"/>
            <a:ext cx="277172" cy="1838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40" name="Rectangle 137"/>
          <p:cNvSpPr>
            <a:spLocks noChangeArrowheads="1"/>
          </p:cNvSpPr>
          <p:nvPr/>
        </p:nvSpPr>
        <p:spPr bwMode="auto">
          <a:xfrm>
            <a:off x="5340370" y="1968321"/>
            <a:ext cx="277172" cy="1838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41" name="Rectangle 138"/>
          <p:cNvSpPr>
            <a:spLocks noChangeArrowheads="1"/>
          </p:cNvSpPr>
          <p:nvPr/>
        </p:nvSpPr>
        <p:spPr bwMode="auto">
          <a:xfrm>
            <a:off x="5340370" y="1894777"/>
            <a:ext cx="277172" cy="1379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42" name="Rectangle 139"/>
          <p:cNvSpPr>
            <a:spLocks noChangeArrowheads="1"/>
          </p:cNvSpPr>
          <p:nvPr/>
        </p:nvSpPr>
        <p:spPr bwMode="auto">
          <a:xfrm>
            <a:off x="5340370" y="1821231"/>
            <a:ext cx="277172" cy="1379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43" name="Rectangle 140"/>
          <p:cNvSpPr>
            <a:spLocks noChangeArrowheads="1"/>
          </p:cNvSpPr>
          <p:nvPr/>
        </p:nvSpPr>
        <p:spPr bwMode="auto">
          <a:xfrm>
            <a:off x="5279300" y="2041865"/>
            <a:ext cx="42281" cy="1838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44" name="Rectangle 141"/>
          <p:cNvSpPr>
            <a:spLocks noChangeArrowheads="1"/>
          </p:cNvSpPr>
          <p:nvPr/>
        </p:nvSpPr>
        <p:spPr bwMode="auto">
          <a:xfrm>
            <a:off x="5279300" y="1968321"/>
            <a:ext cx="42281" cy="1838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45" name="Rectangle 142"/>
          <p:cNvSpPr>
            <a:spLocks noChangeArrowheads="1"/>
          </p:cNvSpPr>
          <p:nvPr/>
        </p:nvSpPr>
        <p:spPr bwMode="auto">
          <a:xfrm>
            <a:off x="5279300" y="1894777"/>
            <a:ext cx="42281" cy="1379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46" name="Rectangle 143"/>
          <p:cNvSpPr>
            <a:spLocks noChangeArrowheads="1"/>
          </p:cNvSpPr>
          <p:nvPr/>
        </p:nvSpPr>
        <p:spPr bwMode="auto">
          <a:xfrm>
            <a:off x="5279300" y="1821231"/>
            <a:ext cx="42281" cy="1379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47" name="Freeform 144"/>
          <p:cNvSpPr>
            <a:spLocks noEditPoints="1"/>
          </p:cNvSpPr>
          <p:nvPr/>
        </p:nvSpPr>
        <p:spPr bwMode="auto">
          <a:xfrm>
            <a:off x="6068533" y="1789053"/>
            <a:ext cx="93956" cy="91931"/>
          </a:xfrm>
          <a:custGeom>
            <a:cxnLst>
              <a:cxn ang="0">
                <a:pos x="61" y="59"/>
              </a:cxn>
              <a:cxn ang="0">
                <a:pos x="0" y="59"/>
              </a:cxn>
              <a:cxn ang="0">
                <a:pos x="0" y="0"/>
              </a:cxn>
              <a:cxn ang="0">
                <a:pos x="61" y="0"/>
              </a:cxn>
              <a:cxn ang="0">
                <a:pos x="61" y="59"/>
              </a:cxn>
              <a:cxn ang="0">
                <a:pos x="11" y="49"/>
              </a:cxn>
              <a:cxn ang="0">
                <a:pos x="50" y="49"/>
              </a:cxn>
              <a:cxn ang="0">
                <a:pos x="50" y="11"/>
              </a:cxn>
              <a:cxn ang="0">
                <a:pos x="11" y="11"/>
              </a:cxn>
              <a:cxn ang="0">
                <a:pos x="11" y="49"/>
              </a:cxn>
            </a:cxnLst>
            <a:rect b="b" l="0" r="r" t="0"/>
            <a:pathLst>
              <a:path h="59" w="61">
                <a:moveTo>
                  <a:pt x="61" y="59"/>
                </a:moveTo>
                <a:lnTo>
                  <a:pt x="0" y="59"/>
                </a:lnTo>
                <a:lnTo>
                  <a:pt x="0" y="0"/>
                </a:lnTo>
                <a:lnTo>
                  <a:pt x="61" y="0"/>
                </a:lnTo>
                <a:lnTo>
                  <a:pt x="61" y="59"/>
                </a:lnTo>
                <a:close/>
                <a:moveTo>
                  <a:pt x="11" y="49"/>
                </a:moveTo>
                <a:lnTo>
                  <a:pt x="50" y="49"/>
                </a:lnTo>
                <a:lnTo>
                  <a:pt x="50" y="11"/>
                </a:lnTo>
                <a:lnTo>
                  <a:pt x="11" y="11"/>
                </a:lnTo>
                <a:lnTo>
                  <a:pt x="11" y="4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48" name="Freeform 145"/>
          <p:cNvSpPr>
            <a:spLocks noEditPoints="1"/>
          </p:cNvSpPr>
          <p:nvPr/>
        </p:nvSpPr>
        <p:spPr bwMode="auto">
          <a:xfrm>
            <a:off x="6885952" y="1766074"/>
            <a:ext cx="183216" cy="170073"/>
          </a:xfrm>
          <a:custGeom>
            <a:cxnLst>
              <a:cxn ang="0">
                <a:pos x="115" y="111"/>
              </a:cxn>
              <a:cxn ang="0">
                <a:pos x="0" y="111"/>
              </a:cxn>
              <a:cxn ang="0">
                <a:pos x="0" y="0"/>
              </a:cxn>
              <a:cxn ang="0">
                <a:pos x="115" y="0"/>
              </a:cxn>
              <a:cxn ang="0">
                <a:pos x="115" y="111"/>
              </a:cxn>
              <a:cxn ang="0">
                <a:pos x="11" y="100"/>
              </a:cxn>
              <a:cxn ang="0">
                <a:pos x="104" y="100"/>
              </a:cxn>
              <a:cxn ang="0">
                <a:pos x="104" y="11"/>
              </a:cxn>
              <a:cxn ang="0">
                <a:pos x="11" y="11"/>
              </a:cxn>
              <a:cxn ang="0">
                <a:pos x="11" y="100"/>
              </a:cxn>
            </a:cxnLst>
            <a:rect b="b" l="0" r="r" t="0"/>
            <a:pathLst>
              <a:path h="110" w="115">
                <a:moveTo>
                  <a:pt x="115" y="111"/>
                </a:moveTo>
                <a:lnTo>
                  <a:pt x="0" y="111"/>
                </a:lnTo>
                <a:lnTo>
                  <a:pt x="0" y="0"/>
                </a:lnTo>
                <a:lnTo>
                  <a:pt x="115" y="0"/>
                </a:lnTo>
                <a:lnTo>
                  <a:pt x="115" y="111"/>
                </a:lnTo>
                <a:close/>
                <a:moveTo>
                  <a:pt x="11" y="100"/>
                </a:moveTo>
                <a:lnTo>
                  <a:pt x="104" y="100"/>
                </a:lnTo>
                <a:lnTo>
                  <a:pt x="104" y="11"/>
                </a:lnTo>
                <a:lnTo>
                  <a:pt x="11" y="11"/>
                </a:lnTo>
                <a:lnTo>
                  <a:pt x="11" y="10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49" name="Freeform 146"/>
          <p:cNvSpPr>
            <a:spLocks noEditPoints="1"/>
          </p:cNvSpPr>
          <p:nvPr/>
        </p:nvSpPr>
        <p:spPr bwMode="auto">
          <a:xfrm>
            <a:off x="7083260" y="1766074"/>
            <a:ext cx="178517" cy="170073"/>
          </a:xfrm>
          <a:custGeom>
            <a:cxnLst>
              <a:cxn ang="0">
                <a:pos x="114" y="111"/>
              </a:cxn>
              <a:cxn ang="0">
                <a:pos x="0" y="111"/>
              </a:cxn>
              <a:cxn ang="0">
                <a:pos x="0" y="0"/>
              </a:cxn>
              <a:cxn ang="0">
                <a:pos x="114" y="0"/>
              </a:cxn>
              <a:cxn ang="0">
                <a:pos x="114" y="111"/>
              </a:cxn>
              <a:cxn ang="0">
                <a:pos x="10" y="100"/>
              </a:cxn>
              <a:cxn ang="0">
                <a:pos x="104" y="100"/>
              </a:cxn>
              <a:cxn ang="0">
                <a:pos x="104" y="11"/>
              </a:cxn>
              <a:cxn ang="0">
                <a:pos x="10" y="11"/>
              </a:cxn>
              <a:cxn ang="0">
                <a:pos x="10" y="100"/>
              </a:cxn>
            </a:cxnLst>
            <a:rect b="b" l="0" r="r" t="0"/>
            <a:pathLst>
              <a:path h="110" w="114">
                <a:moveTo>
                  <a:pt x="114" y="111"/>
                </a:moveTo>
                <a:lnTo>
                  <a:pt x="0" y="111"/>
                </a:lnTo>
                <a:lnTo>
                  <a:pt x="0" y="0"/>
                </a:lnTo>
                <a:lnTo>
                  <a:pt x="114" y="0"/>
                </a:lnTo>
                <a:lnTo>
                  <a:pt x="114" y="111"/>
                </a:lnTo>
                <a:close/>
                <a:moveTo>
                  <a:pt x="10" y="100"/>
                </a:moveTo>
                <a:lnTo>
                  <a:pt x="104" y="100"/>
                </a:lnTo>
                <a:lnTo>
                  <a:pt x="104" y="11"/>
                </a:lnTo>
                <a:lnTo>
                  <a:pt x="10" y="11"/>
                </a:lnTo>
                <a:lnTo>
                  <a:pt x="10" y="10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0" name="Freeform 147"/>
          <p:cNvSpPr>
            <a:spLocks noEditPoints="1"/>
          </p:cNvSpPr>
          <p:nvPr/>
        </p:nvSpPr>
        <p:spPr bwMode="auto">
          <a:xfrm>
            <a:off x="6885952" y="1949935"/>
            <a:ext cx="183216" cy="165476"/>
          </a:xfrm>
          <a:custGeom>
            <a:cxnLst>
              <a:cxn ang="0">
                <a:pos x="115" y="110"/>
              </a:cxn>
              <a:cxn ang="0">
                <a:pos x="0" y="110"/>
              </a:cxn>
              <a:cxn ang="0">
                <a:pos x="0" y="0"/>
              </a:cxn>
              <a:cxn ang="0">
                <a:pos x="115" y="0"/>
              </a:cxn>
              <a:cxn ang="0">
                <a:pos x="115" y="110"/>
              </a:cxn>
              <a:cxn ang="0">
                <a:pos x="11" y="100"/>
              </a:cxn>
              <a:cxn ang="0">
                <a:pos x="104" y="100"/>
              </a:cxn>
              <a:cxn ang="0">
                <a:pos x="104" y="10"/>
              </a:cxn>
              <a:cxn ang="0">
                <a:pos x="11" y="10"/>
              </a:cxn>
              <a:cxn ang="0">
                <a:pos x="11" y="100"/>
              </a:cxn>
            </a:cxnLst>
            <a:rect b="b" l="0" r="r" t="0"/>
            <a:pathLst>
              <a:path h="110" w="115">
                <a:moveTo>
                  <a:pt x="115" y="110"/>
                </a:moveTo>
                <a:lnTo>
                  <a:pt x="0" y="110"/>
                </a:lnTo>
                <a:lnTo>
                  <a:pt x="0" y="0"/>
                </a:lnTo>
                <a:lnTo>
                  <a:pt x="115" y="0"/>
                </a:lnTo>
                <a:lnTo>
                  <a:pt x="115" y="110"/>
                </a:lnTo>
                <a:close/>
                <a:moveTo>
                  <a:pt x="11" y="100"/>
                </a:moveTo>
                <a:lnTo>
                  <a:pt x="104" y="100"/>
                </a:lnTo>
                <a:lnTo>
                  <a:pt x="104" y="10"/>
                </a:lnTo>
                <a:lnTo>
                  <a:pt x="11" y="10"/>
                </a:lnTo>
                <a:lnTo>
                  <a:pt x="11" y="10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1" name="Freeform 148"/>
          <p:cNvSpPr>
            <a:spLocks noEditPoints="1"/>
          </p:cNvSpPr>
          <p:nvPr/>
        </p:nvSpPr>
        <p:spPr bwMode="auto">
          <a:xfrm>
            <a:off x="7083260" y="1949935"/>
            <a:ext cx="178517" cy="165476"/>
          </a:xfrm>
          <a:custGeom>
            <a:cxnLst>
              <a:cxn ang="0">
                <a:pos x="114" y="110"/>
              </a:cxn>
              <a:cxn ang="0">
                <a:pos x="0" y="110"/>
              </a:cxn>
              <a:cxn ang="0">
                <a:pos x="0" y="0"/>
              </a:cxn>
              <a:cxn ang="0">
                <a:pos x="114" y="0"/>
              </a:cxn>
              <a:cxn ang="0">
                <a:pos x="114" y="110"/>
              </a:cxn>
              <a:cxn ang="0">
                <a:pos x="10" y="100"/>
              </a:cxn>
              <a:cxn ang="0">
                <a:pos x="104" y="100"/>
              </a:cxn>
              <a:cxn ang="0">
                <a:pos x="104" y="10"/>
              </a:cxn>
              <a:cxn ang="0">
                <a:pos x="10" y="10"/>
              </a:cxn>
              <a:cxn ang="0">
                <a:pos x="10" y="100"/>
              </a:cxn>
            </a:cxnLst>
            <a:rect b="b" l="0" r="r" t="0"/>
            <a:pathLst>
              <a:path h="110" w="114">
                <a:moveTo>
                  <a:pt x="114" y="110"/>
                </a:moveTo>
                <a:lnTo>
                  <a:pt x="0" y="110"/>
                </a:lnTo>
                <a:lnTo>
                  <a:pt x="0" y="0"/>
                </a:lnTo>
                <a:lnTo>
                  <a:pt x="114" y="0"/>
                </a:lnTo>
                <a:lnTo>
                  <a:pt x="114" y="110"/>
                </a:lnTo>
                <a:close/>
                <a:moveTo>
                  <a:pt x="10" y="100"/>
                </a:moveTo>
                <a:lnTo>
                  <a:pt x="104" y="100"/>
                </a:lnTo>
                <a:lnTo>
                  <a:pt x="104" y="10"/>
                </a:lnTo>
                <a:lnTo>
                  <a:pt x="10" y="10"/>
                </a:lnTo>
                <a:lnTo>
                  <a:pt x="10" y="10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2" name="Freeform 149"/>
          <p:cNvSpPr>
            <a:spLocks noEditPoints="1"/>
          </p:cNvSpPr>
          <p:nvPr/>
        </p:nvSpPr>
        <p:spPr bwMode="auto">
          <a:xfrm>
            <a:off x="7679884" y="1747687"/>
            <a:ext cx="131539" cy="124108"/>
          </a:xfrm>
          <a:custGeom>
            <a:cxnLst>
              <a:cxn ang="0">
                <a:pos x="83" y="81"/>
              </a:cxn>
              <a:cxn ang="0">
                <a:pos x="0" y="81"/>
              </a:cxn>
              <a:cxn ang="0">
                <a:pos x="0" y="0"/>
              </a:cxn>
              <a:cxn ang="0">
                <a:pos x="83" y="0"/>
              </a:cxn>
              <a:cxn ang="0">
                <a:pos x="83" y="81"/>
              </a:cxn>
              <a:cxn ang="0">
                <a:pos x="10" y="70"/>
              </a:cxn>
              <a:cxn ang="0">
                <a:pos x="73" y="70"/>
              </a:cxn>
              <a:cxn ang="0">
                <a:pos x="73" y="11"/>
              </a:cxn>
              <a:cxn ang="0">
                <a:pos x="10" y="11"/>
              </a:cxn>
              <a:cxn ang="0">
                <a:pos x="10" y="70"/>
              </a:cxn>
            </a:cxnLst>
            <a:rect b="b" l="0" r="r" t="0"/>
            <a:pathLst>
              <a:path h="81" w="83">
                <a:moveTo>
                  <a:pt x="83" y="81"/>
                </a:moveTo>
                <a:lnTo>
                  <a:pt x="0" y="81"/>
                </a:lnTo>
                <a:lnTo>
                  <a:pt x="0" y="0"/>
                </a:lnTo>
                <a:lnTo>
                  <a:pt x="83" y="0"/>
                </a:lnTo>
                <a:lnTo>
                  <a:pt x="83" y="81"/>
                </a:lnTo>
                <a:close/>
                <a:moveTo>
                  <a:pt x="10" y="70"/>
                </a:moveTo>
                <a:lnTo>
                  <a:pt x="73" y="70"/>
                </a:lnTo>
                <a:lnTo>
                  <a:pt x="73" y="11"/>
                </a:lnTo>
                <a:lnTo>
                  <a:pt x="10" y="11"/>
                </a:lnTo>
                <a:lnTo>
                  <a:pt x="10" y="7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3" name="Freeform 150"/>
          <p:cNvSpPr>
            <a:spLocks noEditPoints="1"/>
          </p:cNvSpPr>
          <p:nvPr/>
        </p:nvSpPr>
        <p:spPr bwMode="auto">
          <a:xfrm>
            <a:off x="7816121" y="1747687"/>
            <a:ext cx="131539" cy="124108"/>
          </a:xfrm>
          <a:custGeom>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b="b" l="0" r="r" t="0"/>
            <a:pathLst>
              <a:path h="81" w="84">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4" name="Freeform 151"/>
          <p:cNvSpPr>
            <a:spLocks noEditPoints="1"/>
          </p:cNvSpPr>
          <p:nvPr/>
        </p:nvSpPr>
        <p:spPr bwMode="auto">
          <a:xfrm>
            <a:off x="7679884" y="1876390"/>
            <a:ext cx="131539" cy="124108"/>
          </a:xfrm>
          <a:custGeom>
            <a:cxnLst>
              <a:cxn ang="0">
                <a:pos x="83" y="81"/>
              </a:cxn>
              <a:cxn ang="0">
                <a:pos x="0" y="81"/>
              </a:cxn>
              <a:cxn ang="0">
                <a:pos x="0" y="0"/>
              </a:cxn>
              <a:cxn ang="0">
                <a:pos x="83" y="0"/>
              </a:cxn>
              <a:cxn ang="0">
                <a:pos x="83" y="81"/>
              </a:cxn>
              <a:cxn ang="0">
                <a:pos x="10" y="70"/>
              </a:cxn>
              <a:cxn ang="0">
                <a:pos x="73" y="70"/>
              </a:cxn>
              <a:cxn ang="0">
                <a:pos x="73" y="11"/>
              </a:cxn>
              <a:cxn ang="0">
                <a:pos x="10" y="11"/>
              </a:cxn>
              <a:cxn ang="0">
                <a:pos x="10" y="70"/>
              </a:cxn>
            </a:cxnLst>
            <a:rect b="b" l="0" r="r" t="0"/>
            <a:pathLst>
              <a:path h="81" w="83">
                <a:moveTo>
                  <a:pt x="83" y="81"/>
                </a:moveTo>
                <a:lnTo>
                  <a:pt x="0" y="81"/>
                </a:lnTo>
                <a:lnTo>
                  <a:pt x="0" y="0"/>
                </a:lnTo>
                <a:lnTo>
                  <a:pt x="83" y="0"/>
                </a:lnTo>
                <a:lnTo>
                  <a:pt x="83" y="81"/>
                </a:lnTo>
                <a:close/>
                <a:moveTo>
                  <a:pt x="10" y="70"/>
                </a:moveTo>
                <a:lnTo>
                  <a:pt x="73" y="70"/>
                </a:lnTo>
                <a:lnTo>
                  <a:pt x="73" y="11"/>
                </a:lnTo>
                <a:lnTo>
                  <a:pt x="10" y="11"/>
                </a:lnTo>
                <a:lnTo>
                  <a:pt x="10" y="7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5" name="Freeform 152"/>
          <p:cNvSpPr>
            <a:spLocks noEditPoints="1"/>
          </p:cNvSpPr>
          <p:nvPr/>
        </p:nvSpPr>
        <p:spPr bwMode="auto">
          <a:xfrm>
            <a:off x="7816121" y="1876390"/>
            <a:ext cx="131539" cy="124108"/>
          </a:xfrm>
          <a:custGeom>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b="b" l="0" r="r" t="0"/>
            <a:pathLst>
              <a:path h="81" w="84">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6" name="Freeform 153"/>
          <p:cNvSpPr>
            <a:spLocks noEditPoints="1"/>
          </p:cNvSpPr>
          <p:nvPr/>
        </p:nvSpPr>
        <p:spPr bwMode="auto">
          <a:xfrm>
            <a:off x="7957056" y="1747687"/>
            <a:ext cx="131539" cy="124108"/>
          </a:xfrm>
          <a:custGeom>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b="b" l="0" r="r" t="0"/>
            <a:pathLst>
              <a:path h="81" w="84">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7" name="Freeform 154"/>
          <p:cNvSpPr>
            <a:spLocks noEditPoints="1"/>
          </p:cNvSpPr>
          <p:nvPr/>
        </p:nvSpPr>
        <p:spPr bwMode="auto">
          <a:xfrm>
            <a:off x="7957056" y="1876390"/>
            <a:ext cx="131539" cy="124108"/>
          </a:xfrm>
          <a:custGeom>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b="b" l="0" r="r" t="0"/>
            <a:pathLst>
              <a:path h="81" w="84">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8" name="Freeform 155"/>
          <p:cNvSpPr>
            <a:spLocks noEditPoints="1"/>
          </p:cNvSpPr>
          <p:nvPr/>
        </p:nvSpPr>
        <p:spPr bwMode="auto">
          <a:xfrm>
            <a:off x="7679884" y="2005094"/>
            <a:ext cx="131539" cy="124108"/>
          </a:xfrm>
          <a:custGeom>
            <a:cxnLst>
              <a:cxn ang="0">
                <a:pos x="83" y="81"/>
              </a:cxn>
              <a:cxn ang="0">
                <a:pos x="0" y="81"/>
              </a:cxn>
              <a:cxn ang="0">
                <a:pos x="0" y="0"/>
              </a:cxn>
              <a:cxn ang="0">
                <a:pos x="83" y="0"/>
              </a:cxn>
              <a:cxn ang="0">
                <a:pos x="83" y="81"/>
              </a:cxn>
              <a:cxn ang="0">
                <a:pos x="10" y="71"/>
              </a:cxn>
              <a:cxn ang="0">
                <a:pos x="73" y="71"/>
              </a:cxn>
              <a:cxn ang="0">
                <a:pos x="73" y="11"/>
              </a:cxn>
              <a:cxn ang="0">
                <a:pos x="10" y="11"/>
              </a:cxn>
              <a:cxn ang="0">
                <a:pos x="10" y="71"/>
              </a:cxn>
            </a:cxnLst>
            <a:rect b="b" l="0" r="r" t="0"/>
            <a:pathLst>
              <a:path h="81" w="83">
                <a:moveTo>
                  <a:pt x="83" y="81"/>
                </a:moveTo>
                <a:lnTo>
                  <a:pt x="0" y="81"/>
                </a:lnTo>
                <a:lnTo>
                  <a:pt x="0" y="0"/>
                </a:lnTo>
                <a:lnTo>
                  <a:pt x="83" y="0"/>
                </a:lnTo>
                <a:lnTo>
                  <a:pt x="83" y="81"/>
                </a:lnTo>
                <a:close/>
                <a:moveTo>
                  <a:pt x="10" y="71"/>
                </a:moveTo>
                <a:lnTo>
                  <a:pt x="73" y="71"/>
                </a:lnTo>
                <a:lnTo>
                  <a:pt x="73" y="11"/>
                </a:lnTo>
                <a:lnTo>
                  <a:pt x="10" y="11"/>
                </a:lnTo>
                <a:lnTo>
                  <a:pt x="10" y="7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9" name="Freeform 156"/>
          <p:cNvSpPr>
            <a:spLocks noEditPoints="1"/>
          </p:cNvSpPr>
          <p:nvPr/>
        </p:nvSpPr>
        <p:spPr bwMode="auto">
          <a:xfrm>
            <a:off x="7816121" y="2005094"/>
            <a:ext cx="131539" cy="124108"/>
          </a:xfrm>
          <a:custGeom>
            <a:cxnLst>
              <a:cxn ang="0">
                <a:pos x="84" y="81"/>
              </a:cxn>
              <a:cxn ang="0">
                <a:pos x="0" y="81"/>
              </a:cxn>
              <a:cxn ang="0">
                <a:pos x="0" y="0"/>
              </a:cxn>
              <a:cxn ang="0">
                <a:pos x="84" y="0"/>
              </a:cxn>
              <a:cxn ang="0">
                <a:pos x="84" y="81"/>
              </a:cxn>
              <a:cxn ang="0">
                <a:pos x="11" y="71"/>
              </a:cxn>
              <a:cxn ang="0">
                <a:pos x="73" y="71"/>
              </a:cxn>
              <a:cxn ang="0">
                <a:pos x="73" y="11"/>
              </a:cxn>
              <a:cxn ang="0">
                <a:pos x="11" y="11"/>
              </a:cxn>
              <a:cxn ang="0">
                <a:pos x="11" y="71"/>
              </a:cxn>
            </a:cxnLst>
            <a:rect b="b" l="0" r="r" t="0"/>
            <a:pathLst>
              <a:path h="81" w="84">
                <a:moveTo>
                  <a:pt x="84" y="81"/>
                </a:moveTo>
                <a:lnTo>
                  <a:pt x="0" y="81"/>
                </a:lnTo>
                <a:lnTo>
                  <a:pt x="0" y="0"/>
                </a:lnTo>
                <a:lnTo>
                  <a:pt x="84" y="0"/>
                </a:lnTo>
                <a:lnTo>
                  <a:pt x="84" y="81"/>
                </a:lnTo>
                <a:close/>
                <a:moveTo>
                  <a:pt x="11" y="71"/>
                </a:moveTo>
                <a:lnTo>
                  <a:pt x="73" y="71"/>
                </a:lnTo>
                <a:lnTo>
                  <a:pt x="73" y="11"/>
                </a:lnTo>
                <a:lnTo>
                  <a:pt x="11" y="11"/>
                </a:lnTo>
                <a:lnTo>
                  <a:pt x="11" y="7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0" name="Freeform 157"/>
          <p:cNvSpPr>
            <a:spLocks noEditPoints="1"/>
          </p:cNvSpPr>
          <p:nvPr/>
        </p:nvSpPr>
        <p:spPr bwMode="auto">
          <a:xfrm>
            <a:off x="7957056" y="2005094"/>
            <a:ext cx="131539" cy="124108"/>
          </a:xfrm>
          <a:custGeom>
            <a:cxnLst>
              <a:cxn ang="0">
                <a:pos x="84" y="81"/>
              </a:cxn>
              <a:cxn ang="0">
                <a:pos x="0" y="81"/>
              </a:cxn>
              <a:cxn ang="0">
                <a:pos x="0" y="0"/>
              </a:cxn>
              <a:cxn ang="0">
                <a:pos x="84" y="0"/>
              </a:cxn>
              <a:cxn ang="0">
                <a:pos x="84" y="81"/>
              </a:cxn>
              <a:cxn ang="0">
                <a:pos x="11" y="71"/>
              </a:cxn>
              <a:cxn ang="0">
                <a:pos x="73" y="71"/>
              </a:cxn>
              <a:cxn ang="0">
                <a:pos x="73" y="11"/>
              </a:cxn>
              <a:cxn ang="0">
                <a:pos x="11" y="11"/>
              </a:cxn>
              <a:cxn ang="0">
                <a:pos x="11" y="71"/>
              </a:cxn>
            </a:cxnLst>
            <a:rect b="b" l="0" r="r" t="0"/>
            <a:pathLst>
              <a:path h="81" w="84">
                <a:moveTo>
                  <a:pt x="84" y="81"/>
                </a:moveTo>
                <a:lnTo>
                  <a:pt x="0" y="81"/>
                </a:lnTo>
                <a:lnTo>
                  <a:pt x="0" y="0"/>
                </a:lnTo>
                <a:lnTo>
                  <a:pt x="84" y="0"/>
                </a:lnTo>
                <a:lnTo>
                  <a:pt x="84" y="81"/>
                </a:lnTo>
                <a:close/>
                <a:moveTo>
                  <a:pt x="11" y="71"/>
                </a:moveTo>
                <a:lnTo>
                  <a:pt x="73" y="71"/>
                </a:lnTo>
                <a:lnTo>
                  <a:pt x="73" y="11"/>
                </a:lnTo>
                <a:lnTo>
                  <a:pt x="11" y="11"/>
                </a:lnTo>
                <a:lnTo>
                  <a:pt x="11" y="7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1" name="Freeform 158"/>
          <p:cNvSpPr>
            <a:spLocks noEditPoints="1"/>
          </p:cNvSpPr>
          <p:nvPr/>
        </p:nvSpPr>
        <p:spPr bwMode="auto">
          <a:xfrm>
            <a:off x="6185980" y="1789053"/>
            <a:ext cx="272473" cy="91931"/>
          </a:xfrm>
          <a:custGeom>
            <a:cxnLst>
              <a:cxn ang="0">
                <a:pos x="175" y="59"/>
              </a:cxn>
              <a:cxn ang="0">
                <a:pos x="0" y="59"/>
              </a:cxn>
              <a:cxn ang="0">
                <a:pos x="0" y="0"/>
              </a:cxn>
              <a:cxn ang="0">
                <a:pos x="175" y="0"/>
              </a:cxn>
              <a:cxn ang="0">
                <a:pos x="175" y="59"/>
              </a:cxn>
              <a:cxn ang="0">
                <a:pos x="11" y="49"/>
              </a:cxn>
              <a:cxn ang="0">
                <a:pos x="164" y="49"/>
              </a:cxn>
              <a:cxn ang="0">
                <a:pos x="164" y="11"/>
              </a:cxn>
              <a:cxn ang="0">
                <a:pos x="11" y="11"/>
              </a:cxn>
              <a:cxn ang="0">
                <a:pos x="11" y="49"/>
              </a:cxn>
            </a:cxnLst>
            <a:rect b="b" l="0" r="r" t="0"/>
            <a:pathLst>
              <a:path h="59" w="175">
                <a:moveTo>
                  <a:pt x="175" y="59"/>
                </a:moveTo>
                <a:lnTo>
                  <a:pt x="0" y="59"/>
                </a:lnTo>
                <a:lnTo>
                  <a:pt x="0" y="0"/>
                </a:lnTo>
                <a:lnTo>
                  <a:pt x="175" y="0"/>
                </a:lnTo>
                <a:lnTo>
                  <a:pt x="175" y="59"/>
                </a:lnTo>
                <a:close/>
                <a:moveTo>
                  <a:pt x="11" y="49"/>
                </a:moveTo>
                <a:lnTo>
                  <a:pt x="164" y="49"/>
                </a:lnTo>
                <a:lnTo>
                  <a:pt x="164" y="11"/>
                </a:lnTo>
                <a:lnTo>
                  <a:pt x="11" y="11"/>
                </a:lnTo>
                <a:lnTo>
                  <a:pt x="11" y="4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2" name="Freeform 159"/>
          <p:cNvSpPr>
            <a:spLocks noEditPoints="1"/>
          </p:cNvSpPr>
          <p:nvPr/>
        </p:nvSpPr>
        <p:spPr bwMode="auto">
          <a:xfrm>
            <a:off x="6068533" y="1899371"/>
            <a:ext cx="93956" cy="91931"/>
          </a:xfrm>
          <a:custGeom>
            <a:cxnLst>
              <a:cxn ang="0">
                <a:pos x="61" y="60"/>
              </a:cxn>
              <a:cxn ang="0">
                <a:pos x="0" y="60"/>
              </a:cxn>
              <a:cxn ang="0">
                <a:pos x="0" y="0"/>
              </a:cxn>
              <a:cxn ang="0">
                <a:pos x="61" y="0"/>
              </a:cxn>
              <a:cxn ang="0">
                <a:pos x="61" y="60"/>
              </a:cxn>
              <a:cxn ang="0">
                <a:pos x="11" y="49"/>
              </a:cxn>
              <a:cxn ang="0">
                <a:pos x="50" y="49"/>
              </a:cxn>
              <a:cxn ang="0">
                <a:pos x="50" y="11"/>
              </a:cxn>
              <a:cxn ang="0">
                <a:pos x="11" y="11"/>
              </a:cxn>
              <a:cxn ang="0">
                <a:pos x="11" y="49"/>
              </a:cxn>
            </a:cxnLst>
            <a:rect b="b" l="0" r="r" t="0"/>
            <a:pathLst>
              <a:path h="60" w="61">
                <a:moveTo>
                  <a:pt x="61" y="60"/>
                </a:moveTo>
                <a:lnTo>
                  <a:pt x="0" y="60"/>
                </a:lnTo>
                <a:lnTo>
                  <a:pt x="0" y="0"/>
                </a:lnTo>
                <a:lnTo>
                  <a:pt x="61" y="0"/>
                </a:lnTo>
                <a:lnTo>
                  <a:pt x="61" y="60"/>
                </a:lnTo>
                <a:close/>
                <a:moveTo>
                  <a:pt x="11" y="49"/>
                </a:moveTo>
                <a:lnTo>
                  <a:pt x="50" y="49"/>
                </a:lnTo>
                <a:lnTo>
                  <a:pt x="50" y="11"/>
                </a:lnTo>
                <a:lnTo>
                  <a:pt x="11" y="11"/>
                </a:lnTo>
                <a:lnTo>
                  <a:pt x="11" y="4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3" name="Freeform 160"/>
          <p:cNvSpPr>
            <a:spLocks noEditPoints="1"/>
          </p:cNvSpPr>
          <p:nvPr/>
        </p:nvSpPr>
        <p:spPr bwMode="auto">
          <a:xfrm>
            <a:off x="6185980" y="1899371"/>
            <a:ext cx="272473" cy="91931"/>
          </a:xfrm>
          <a:custGeom>
            <a:cxnLst>
              <a:cxn ang="0">
                <a:pos x="175" y="60"/>
              </a:cxn>
              <a:cxn ang="0">
                <a:pos x="0" y="60"/>
              </a:cxn>
              <a:cxn ang="0">
                <a:pos x="0" y="0"/>
              </a:cxn>
              <a:cxn ang="0">
                <a:pos x="175" y="0"/>
              </a:cxn>
              <a:cxn ang="0">
                <a:pos x="175" y="60"/>
              </a:cxn>
              <a:cxn ang="0">
                <a:pos x="11" y="49"/>
              </a:cxn>
              <a:cxn ang="0">
                <a:pos x="164" y="49"/>
              </a:cxn>
              <a:cxn ang="0">
                <a:pos x="164" y="11"/>
              </a:cxn>
              <a:cxn ang="0">
                <a:pos x="11" y="11"/>
              </a:cxn>
              <a:cxn ang="0">
                <a:pos x="11" y="49"/>
              </a:cxn>
            </a:cxnLst>
            <a:rect b="b" l="0" r="r" t="0"/>
            <a:pathLst>
              <a:path h="60" w="175">
                <a:moveTo>
                  <a:pt x="175" y="60"/>
                </a:moveTo>
                <a:lnTo>
                  <a:pt x="0" y="60"/>
                </a:lnTo>
                <a:lnTo>
                  <a:pt x="0" y="0"/>
                </a:lnTo>
                <a:lnTo>
                  <a:pt x="175" y="0"/>
                </a:lnTo>
                <a:lnTo>
                  <a:pt x="175" y="60"/>
                </a:lnTo>
                <a:close/>
                <a:moveTo>
                  <a:pt x="11" y="49"/>
                </a:moveTo>
                <a:lnTo>
                  <a:pt x="164" y="49"/>
                </a:lnTo>
                <a:lnTo>
                  <a:pt x="164" y="11"/>
                </a:lnTo>
                <a:lnTo>
                  <a:pt x="11" y="11"/>
                </a:lnTo>
                <a:lnTo>
                  <a:pt x="11" y="4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4" name="Freeform 161"/>
          <p:cNvSpPr>
            <a:spLocks noEditPoints="1"/>
          </p:cNvSpPr>
          <p:nvPr/>
        </p:nvSpPr>
        <p:spPr bwMode="auto">
          <a:xfrm>
            <a:off x="6068533" y="2009688"/>
            <a:ext cx="93956" cy="87336"/>
          </a:xfrm>
          <a:custGeom>
            <a:cxnLst>
              <a:cxn ang="0">
                <a:pos x="61" y="59"/>
              </a:cxn>
              <a:cxn ang="0">
                <a:pos x="0" y="59"/>
              </a:cxn>
              <a:cxn ang="0">
                <a:pos x="0" y="0"/>
              </a:cxn>
              <a:cxn ang="0">
                <a:pos x="61" y="0"/>
              </a:cxn>
              <a:cxn ang="0">
                <a:pos x="61" y="59"/>
              </a:cxn>
              <a:cxn ang="0">
                <a:pos x="11" y="48"/>
              </a:cxn>
              <a:cxn ang="0">
                <a:pos x="50" y="48"/>
              </a:cxn>
              <a:cxn ang="0">
                <a:pos x="50" y="11"/>
              </a:cxn>
              <a:cxn ang="0">
                <a:pos x="11" y="11"/>
              </a:cxn>
              <a:cxn ang="0">
                <a:pos x="11" y="48"/>
              </a:cxn>
            </a:cxnLst>
            <a:rect b="b" l="0" r="r" t="0"/>
            <a:pathLst>
              <a:path h="59" w="61">
                <a:moveTo>
                  <a:pt x="61" y="59"/>
                </a:moveTo>
                <a:lnTo>
                  <a:pt x="0" y="59"/>
                </a:lnTo>
                <a:lnTo>
                  <a:pt x="0" y="0"/>
                </a:lnTo>
                <a:lnTo>
                  <a:pt x="61" y="0"/>
                </a:lnTo>
                <a:lnTo>
                  <a:pt x="61" y="59"/>
                </a:lnTo>
                <a:close/>
                <a:moveTo>
                  <a:pt x="11" y="48"/>
                </a:moveTo>
                <a:lnTo>
                  <a:pt x="50" y="48"/>
                </a:lnTo>
                <a:lnTo>
                  <a:pt x="50" y="11"/>
                </a:lnTo>
                <a:lnTo>
                  <a:pt x="11" y="11"/>
                </a:lnTo>
                <a:lnTo>
                  <a:pt x="11" y="4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5" name="Freeform 162"/>
          <p:cNvSpPr>
            <a:spLocks noEditPoints="1"/>
          </p:cNvSpPr>
          <p:nvPr/>
        </p:nvSpPr>
        <p:spPr bwMode="auto">
          <a:xfrm>
            <a:off x="6185980" y="2009688"/>
            <a:ext cx="272473" cy="87336"/>
          </a:xfrm>
          <a:custGeom>
            <a:cxnLst>
              <a:cxn ang="0">
                <a:pos x="175" y="59"/>
              </a:cxn>
              <a:cxn ang="0">
                <a:pos x="0" y="59"/>
              </a:cxn>
              <a:cxn ang="0">
                <a:pos x="0" y="0"/>
              </a:cxn>
              <a:cxn ang="0">
                <a:pos x="175" y="0"/>
              </a:cxn>
              <a:cxn ang="0">
                <a:pos x="175" y="59"/>
              </a:cxn>
              <a:cxn ang="0">
                <a:pos x="11" y="48"/>
              </a:cxn>
              <a:cxn ang="0">
                <a:pos x="164" y="48"/>
              </a:cxn>
              <a:cxn ang="0">
                <a:pos x="164" y="11"/>
              </a:cxn>
              <a:cxn ang="0">
                <a:pos x="11" y="11"/>
              </a:cxn>
              <a:cxn ang="0">
                <a:pos x="11" y="48"/>
              </a:cxn>
            </a:cxnLst>
            <a:rect b="b" l="0" r="r" t="0"/>
            <a:pathLst>
              <a:path h="59" w="175">
                <a:moveTo>
                  <a:pt x="175" y="59"/>
                </a:moveTo>
                <a:lnTo>
                  <a:pt x="0" y="59"/>
                </a:lnTo>
                <a:lnTo>
                  <a:pt x="0" y="0"/>
                </a:lnTo>
                <a:lnTo>
                  <a:pt x="175" y="0"/>
                </a:lnTo>
                <a:lnTo>
                  <a:pt x="175" y="59"/>
                </a:lnTo>
                <a:close/>
                <a:moveTo>
                  <a:pt x="11" y="48"/>
                </a:moveTo>
                <a:lnTo>
                  <a:pt x="164" y="48"/>
                </a:lnTo>
                <a:lnTo>
                  <a:pt x="164" y="11"/>
                </a:lnTo>
                <a:lnTo>
                  <a:pt x="11" y="11"/>
                </a:lnTo>
                <a:lnTo>
                  <a:pt x="11" y="4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6" name="Freeform 163"/>
          <p:cNvSpPr>
            <a:spLocks noEditPoints="1"/>
          </p:cNvSpPr>
          <p:nvPr/>
        </p:nvSpPr>
        <p:spPr bwMode="auto">
          <a:xfrm>
            <a:off x="10118051" y="5774261"/>
            <a:ext cx="404012" cy="275793"/>
          </a:xfrm>
          <a:custGeom>
            <a:cxnLst>
              <a:cxn ang="0">
                <a:pos x="259" y="180"/>
              </a:cxn>
              <a:cxn ang="0">
                <a:pos x="0" y="180"/>
              </a:cxn>
              <a:cxn ang="0">
                <a:pos x="0" y="0"/>
              </a:cxn>
              <a:cxn ang="0">
                <a:pos x="259" y="0"/>
              </a:cxn>
              <a:cxn ang="0">
                <a:pos x="259" y="180"/>
              </a:cxn>
              <a:cxn ang="0">
                <a:pos x="11" y="169"/>
              </a:cxn>
              <a:cxn ang="0">
                <a:pos x="249" y="169"/>
              </a:cxn>
              <a:cxn ang="0">
                <a:pos x="249" y="11"/>
              </a:cxn>
              <a:cxn ang="0">
                <a:pos x="11" y="11"/>
              </a:cxn>
              <a:cxn ang="0">
                <a:pos x="11" y="169"/>
              </a:cxn>
            </a:cxnLst>
            <a:rect b="b" l="0" r="r" t="0"/>
            <a:pathLst>
              <a:path h="180" w="259">
                <a:moveTo>
                  <a:pt x="259" y="180"/>
                </a:moveTo>
                <a:lnTo>
                  <a:pt x="0" y="180"/>
                </a:lnTo>
                <a:lnTo>
                  <a:pt x="0" y="0"/>
                </a:lnTo>
                <a:lnTo>
                  <a:pt x="259" y="0"/>
                </a:lnTo>
                <a:lnTo>
                  <a:pt x="259" y="180"/>
                </a:lnTo>
                <a:close/>
                <a:moveTo>
                  <a:pt x="11" y="169"/>
                </a:moveTo>
                <a:lnTo>
                  <a:pt x="249" y="169"/>
                </a:lnTo>
                <a:lnTo>
                  <a:pt x="249" y="11"/>
                </a:lnTo>
                <a:lnTo>
                  <a:pt x="11" y="11"/>
                </a:lnTo>
                <a:lnTo>
                  <a:pt x="11" y="16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7" name="Freeform 164"/>
          <p:cNvSpPr/>
          <p:nvPr/>
        </p:nvSpPr>
        <p:spPr bwMode="auto">
          <a:xfrm>
            <a:off x="10315360" y="5778859"/>
            <a:ext cx="202008" cy="165476"/>
          </a:xfrm>
          <a:custGeom>
            <a:cxnLst>
              <a:cxn ang="0">
                <a:pos x="3" y="108"/>
              </a:cxn>
              <a:cxn ang="0">
                <a:pos x="3" y="108"/>
              </a:cxn>
              <a:cxn ang="0">
                <a:pos x="1" y="107"/>
              </a:cxn>
              <a:cxn ang="0">
                <a:pos x="1" y="107"/>
              </a:cxn>
              <a:cxn ang="0">
                <a:pos x="0" y="104"/>
              </a:cxn>
              <a:cxn ang="0">
                <a:pos x="1" y="103"/>
              </a:cxn>
              <a:cxn ang="0">
                <a:pos x="126" y="0"/>
              </a:cxn>
              <a:cxn ang="0">
                <a:pos x="126" y="0"/>
              </a:cxn>
              <a:cxn ang="0">
                <a:pos x="128" y="0"/>
              </a:cxn>
              <a:cxn ang="0">
                <a:pos x="130" y="2"/>
              </a:cxn>
              <a:cxn ang="0">
                <a:pos x="130" y="2"/>
              </a:cxn>
              <a:cxn ang="0">
                <a:pos x="130" y="3"/>
              </a:cxn>
              <a:cxn ang="0">
                <a:pos x="130" y="6"/>
              </a:cxn>
              <a:cxn ang="0">
                <a:pos x="4" y="107"/>
              </a:cxn>
              <a:cxn ang="0">
                <a:pos x="4" y="107"/>
              </a:cxn>
              <a:cxn ang="0">
                <a:pos x="3" y="108"/>
              </a:cxn>
              <a:cxn ang="0">
                <a:pos x="3" y="108"/>
              </a:cxn>
            </a:cxnLst>
            <a:rect b="b" l="0" r="r" t="0"/>
            <a:pathLst>
              <a:path h="108" w="130">
                <a:moveTo>
                  <a:pt x="3" y="108"/>
                </a:moveTo>
                <a:lnTo>
                  <a:pt x="3" y="108"/>
                </a:lnTo>
                <a:lnTo>
                  <a:pt x="1" y="107"/>
                </a:lnTo>
                <a:lnTo>
                  <a:pt x="1" y="107"/>
                </a:lnTo>
                <a:lnTo>
                  <a:pt x="0" y="104"/>
                </a:lnTo>
                <a:lnTo>
                  <a:pt x="1" y="103"/>
                </a:lnTo>
                <a:lnTo>
                  <a:pt x="126" y="0"/>
                </a:lnTo>
                <a:lnTo>
                  <a:pt x="126" y="0"/>
                </a:lnTo>
                <a:lnTo>
                  <a:pt x="128" y="0"/>
                </a:lnTo>
                <a:lnTo>
                  <a:pt x="130" y="2"/>
                </a:lnTo>
                <a:lnTo>
                  <a:pt x="130" y="2"/>
                </a:lnTo>
                <a:lnTo>
                  <a:pt x="130" y="3"/>
                </a:lnTo>
                <a:lnTo>
                  <a:pt x="130" y="6"/>
                </a:lnTo>
                <a:lnTo>
                  <a:pt x="4" y="107"/>
                </a:lnTo>
                <a:lnTo>
                  <a:pt x="4" y="107"/>
                </a:lnTo>
                <a:lnTo>
                  <a:pt x="3" y="108"/>
                </a:lnTo>
                <a:lnTo>
                  <a:pt x="3" y="10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8" name="Freeform 165"/>
          <p:cNvSpPr/>
          <p:nvPr/>
        </p:nvSpPr>
        <p:spPr bwMode="auto">
          <a:xfrm>
            <a:off x="10122751" y="5778859"/>
            <a:ext cx="202008" cy="165476"/>
          </a:xfrm>
          <a:custGeom>
            <a:cxnLst>
              <a:cxn ang="0">
                <a:pos x="127" y="108"/>
              </a:cxn>
              <a:cxn ang="0">
                <a:pos x="127" y="108"/>
              </a:cxn>
              <a:cxn ang="0">
                <a:pos x="125" y="107"/>
              </a:cxn>
              <a:cxn ang="0">
                <a:pos x="1" y="6"/>
              </a:cxn>
              <a:cxn ang="0">
                <a:pos x="1" y="6"/>
              </a:cxn>
              <a:cxn ang="0">
                <a:pos x="0" y="3"/>
              </a:cxn>
              <a:cxn ang="0">
                <a:pos x="0" y="2"/>
              </a:cxn>
              <a:cxn ang="0">
                <a:pos x="0" y="2"/>
              </a:cxn>
              <a:cxn ang="0">
                <a:pos x="3" y="0"/>
              </a:cxn>
              <a:cxn ang="0">
                <a:pos x="4" y="0"/>
              </a:cxn>
              <a:cxn ang="0">
                <a:pos x="128" y="103"/>
              </a:cxn>
              <a:cxn ang="0">
                <a:pos x="128" y="103"/>
              </a:cxn>
              <a:cxn ang="0">
                <a:pos x="129" y="104"/>
              </a:cxn>
              <a:cxn ang="0">
                <a:pos x="129" y="107"/>
              </a:cxn>
              <a:cxn ang="0">
                <a:pos x="129" y="107"/>
              </a:cxn>
              <a:cxn ang="0">
                <a:pos x="127" y="108"/>
              </a:cxn>
              <a:cxn ang="0">
                <a:pos x="127" y="108"/>
              </a:cxn>
            </a:cxnLst>
            <a:rect b="b" l="0" r="r" t="0"/>
            <a:pathLst>
              <a:path h="108" w="129">
                <a:moveTo>
                  <a:pt x="127" y="108"/>
                </a:moveTo>
                <a:lnTo>
                  <a:pt x="127" y="108"/>
                </a:lnTo>
                <a:lnTo>
                  <a:pt x="125" y="107"/>
                </a:lnTo>
                <a:lnTo>
                  <a:pt x="1" y="6"/>
                </a:lnTo>
                <a:lnTo>
                  <a:pt x="1" y="6"/>
                </a:lnTo>
                <a:lnTo>
                  <a:pt x="0" y="3"/>
                </a:lnTo>
                <a:lnTo>
                  <a:pt x="0" y="2"/>
                </a:lnTo>
                <a:lnTo>
                  <a:pt x="0" y="2"/>
                </a:lnTo>
                <a:lnTo>
                  <a:pt x="3" y="0"/>
                </a:lnTo>
                <a:lnTo>
                  <a:pt x="4" y="0"/>
                </a:lnTo>
                <a:lnTo>
                  <a:pt x="128" y="103"/>
                </a:lnTo>
                <a:lnTo>
                  <a:pt x="128" y="103"/>
                </a:lnTo>
                <a:lnTo>
                  <a:pt x="129" y="104"/>
                </a:lnTo>
                <a:lnTo>
                  <a:pt x="129" y="107"/>
                </a:lnTo>
                <a:lnTo>
                  <a:pt x="129" y="107"/>
                </a:lnTo>
                <a:lnTo>
                  <a:pt x="127" y="108"/>
                </a:lnTo>
                <a:lnTo>
                  <a:pt x="127" y="10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9" name="Freeform 166"/>
          <p:cNvSpPr>
            <a:spLocks noEditPoints="1"/>
          </p:cNvSpPr>
          <p:nvPr/>
        </p:nvSpPr>
        <p:spPr bwMode="auto">
          <a:xfrm>
            <a:off x="9361701" y="5769666"/>
            <a:ext cx="291264" cy="284985"/>
          </a:xfrm>
          <a:custGeom>
            <a:cxnLst>
              <a:cxn ang="0">
                <a:pos x="135" y="185"/>
              </a:cxn>
              <a:cxn ang="0">
                <a:pos x="49" y="99"/>
              </a:cxn>
              <a:cxn ang="0">
                <a:pos x="0" y="147"/>
              </a:cxn>
              <a:cxn ang="0">
                <a:pos x="0" y="0"/>
              </a:cxn>
              <a:cxn ang="0">
                <a:pos x="147" y="0"/>
              </a:cxn>
              <a:cxn ang="0">
                <a:pos x="99" y="49"/>
              </a:cxn>
              <a:cxn ang="0">
                <a:pos x="185" y="135"/>
              </a:cxn>
              <a:cxn ang="0">
                <a:pos x="135" y="185"/>
              </a:cxn>
              <a:cxn ang="0">
                <a:pos x="49" y="84"/>
              </a:cxn>
              <a:cxn ang="0">
                <a:pos x="135" y="170"/>
              </a:cxn>
              <a:cxn ang="0">
                <a:pos x="170" y="135"/>
              </a:cxn>
              <a:cxn ang="0">
                <a:pos x="84" y="49"/>
              </a:cxn>
              <a:cxn ang="0">
                <a:pos x="122" y="11"/>
              </a:cxn>
              <a:cxn ang="0">
                <a:pos x="11" y="11"/>
              </a:cxn>
              <a:cxn ang="0">
                <a:pos x="11" y="122"/>
              </a:cxn>
              <a:cxn ang="0">
                <a:pos x="49" y="84"/>
              </a:cxn>
            </a:cxnLst>
            <a:rect b="b" l="0" r="r" t="0"/>
            <a:pathLst>
              <a:path h="185" w="185">
                <a:moveTo>
                  <a:pt x="135" y="185"/>
                </a:moveTo>
                <a:lnTo>
                  <a:pt x="49" y="99"/>
                </a:lnTo>
                <a:lnTo>
                  <a:pt x="0" y="147"/>
                </a:lnTo>
                <a:lnTo>
                  <a:pt x="0" y="0"/>
                </a:lnTo>
                <a:lnTo>
                  <a:pt x="147" y="0"/>
                </a:lnTo>
                <a:lnTo>
                  <a:pt x="99" y="49"/>
                </a:lnTo>
                <a:lnTo>
                  <a:pt x="185" y="135"/>
                </a:lnTo>
                <a:lnTo>
                  <a:pt x="135" y="185"/>
                </a:lnTo>
                <a:close/>
                <a:moveTo>
                  <a:pt x="49" y="84"/>
                </a:moveTo>
                <a:lnTo>
                  <a:pt x="135" y="170"/>
                </a:lnTo>
                <a:lnTo>
                  <a:pt x="170" y="135"/>
                </a:lnTo>
                <a:lnTo>
                  <a:pt x="84" y="49"/>
                </a:lnTo>
                <a:lnTo>
                  <a:pt x="122" y="11"/>
                </a:lnTo>
                <a:lnTo>
                  <a:pt x="11" y="11"/>
                </a:lnTo>
                <a:lnTo>
                  <a:pt x="11" y="122"/>
                </a:lnTo>
                <a:lnTo>
                  <a:pt x="49" y="8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0" name="Freeform 167"/>
          <p:cNvSpPr>
            <a:spLocks noEditPoints="1"/>
          </p:cNvSpPr>
          <p:nvPr/>
        </p:nvSpPr>
        <p:spPr bwMode="auto">
          <a:xfrm>
            <a:off x="3672644" y="5760473"/>
            <a:ext cx="314755" cy="284985"/>
          </a:xfrm>
          <a:custGeom>
            <a:cxnLst>
              <a:cxn ang="0">
                <a:pos x="138" y="187"/>
              </a:cxn>
              <a:cxn ang="0">
                <a:pos x="62" y="187"/>
              </a:cxn>
              <a:cxn ang="0">
                <a:pos x="62" y="100"/>
              </a:cxn>
              <a:cxn ang="0">
                <a:pos x="0" y="100"/>
              </a:cxn>
              <a:cxn ang="0">
                <a:pos x="100" y="0"/>
              </a:cxn>
              <a:cxn ang="0">
                <a:pos x="200" y="100"/>
              </a:cxn>
              <a:cxn ang="0">
                <a:pos x="138" y="100"/>
              </a:cxn>
              <a:cxn ang="0">
                <a:pos x="138" y="187"/>
              </a:cxn>
              <a:cxn ang="0">
                <a:pos x="73" y="176"/>
              </a:cxn>
              <a:cxn ang="0">
                <a:pos x="127" y="176"/>
              </a:cxn>
              <a:cxn ang="0">
                <a:pos x="127" y="89"/>
              </a:cxn>
              <a:cxn ang="0">
                <a:pos x="173" y="89"/>
              </a:cxn>
              <a:cxn ang="0">
                <a:pos x="100" y="17"/>
              </a:cxn>
              <a:cxn ang="0">
                <a:pos x="27" y="89"/>
              </a:cxn>
              <a:cxn ang="0">
                <a:pos x="73" y="89"/>
              </a:cxn>
              <a:cxn ang="0">
                <a:pos x="73" y="176"/>
              </a:cxn>
            </a:cxnLst>
            <a:rect b="b" l="0" r="r" t="0"/>
            <a:pathLst>
              <a:path h="187" w="200">
                <a:moveTo>
                  <a:pt x="138" y="187"/>
                </a:moveTo>
                <a:lnTo>
                  <a:pt x="62" y="187"/>
                </a:lnTo>
                <a:lnTo>
                  <a:pt x="62" y="100"/>
                </a:lnTo>
                <a:lnTo>
                  <a:pt x="0" y="100"/>
                </a:lnTo>
                <a:lnTo>
                  <a:pt x="100" y="0"/>
                </a:lnTo>
                <a:lnTo>
                  <a:pt x="200" y="100"/>
                </a:lnTo>
                <a:lnTo>
                  <a:pt x="138" y="100"/>
                </a:lnTo>
                <a:lnTo>
                  <a:pt x="138" y="187"/>
                </a:lnTo>
                <a:close/>
                <a:moveTo>
                  <a:pt x="73" y="176"/>
                </a:moveTo>
                <a:lnTo>
                  <a:pt x="127" y="176"/>
                </a:lnTo>
                <a:lnTo>
                  <a:pt x="127" y="89"/>
                </a:lnTo>
                <a:lnTo>
                  <a:pt x="173" y="89"/>
                </a:lnTo>
                <a:lnTo>
                  <a:pt x="100" y="17"/>
                </a:lnTo>
                <a:lnTo>
                  <a:pt x="27" y="89"/>
                </a:lnTo>
                <a:lnTo>
                  <a:pt x="73" y="89"/>
                </a:lnTo>
                <a:lnTo>
                  <a:pt x="73" y="17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1" name="Freeform 168"/>
          <p:cNvSpPr>
            <a:spLocks noEditPoints="1"/>
          </p:cNvSpPr>
          <p:nvPr/>
        </p:nvSpPr>
        <p:spPr bwMode="auto">
          <a:xfrm>
            <a:off x="4475971" y="5765069"/>
            <a:ext cx="291264" cy="284985"/>
          </a:xfrm>
          <a:custGeom>
            <a:cxnLst>
              <a:cxn ang="0">
                <a:pos x="51" y="186"/>
              </a:cxn>
              <a:cxn ang="0">
                <a:pos x="0" y="135"/>
              </a:cxn>
              <a:cxn ang="0">
                <a:pos x="87" y="49"/>
              </a:cxn>
              <a:cxn ang="0">
                <a:pos x="38" y="0"/>
              </a:cxn>
              <a:cxn ang="0">
                <a:pos x="186" y="0"/>
              </a:cxn>
              <a:cxn ang="0">
                <a:pos x="186" y="149"/>
              </a:cxn>
              <a:cxn ang="0">
                <a:pos x="138" y="100"/>
              </a:cxn>
              <a:cxn ang="0">
                <a:pos x="51" y="186"/>
              </a:cxn>
              <a:cxn ang="0">
                <a:pos x="16" y="135"/>
              </a:cxn>
              <a:cxn ang="0">
                <a:pos x="51" y="170"/>
              </a:cxn>
              <a:cxn ang="0">
                <a:pos x="138" y="84"/>
              </a:cxn>
              <a:cxn ang="0">
                <a:pos x="176" y="122"/>
              </a:cxn>
              <a:cxn ang="0">
                <a:pos x="176" y="11"/>
              </a:cxn>
              <a:cxn ang="0">
                <a:pos x="65" y="11"/>
              </a:cxn>
              <a:cxn ang="0">
                <a:pos x="103" y="49"/>
              </a:cxn>
              <a:cxn ang="0">
                <a:pos x="16" y="135"/>
              </a:cxn>
            </a:cxnLst>
            <a:rect b="b" l="0" r="r" t="0"/>
            <a:pathLst>
              <a:path h="186" w="186">
                <a:moveTo>
                  <a:pt x="51" y="186"/>
                </a:moveTo>
                <a:lnTo>
                  <a:pt x="0" y="135"/>
                </a:lnTo>
                <a:lnTo>
                  <a:pt x="87" y="49"/>
                </a:lnTo>
                <a:lnTo>
                  <a:pt x="38" y="0"/>
                </a:lnTo>
                <a:lnTo>
                  <a:pt x="186" y="0"/>
                </a:lnTo>
                <a:lnTo>
                  <a:pt x="186" y="149"/>
                </a:lnTo>
                <a:lnTo>
                  <a:pt x="138" y="100"/>
                </a:lnTo>
                <a:lnTo>
                  <a:pt x="51" y="186"/>
                </a:lnTo>
                <a:close/>
                <a:moveTo>
                  <a:pt x="16" y="135"/>
                </a:moveTo>
                <a:lnTo>
                  <a:pt x="51" y="170"/>
                </a:lnTo>
                <a:lnTo>
                  <a:pt x="138" y="84"/>
                </a:lnTo>
                <a:lnTo>
                  <a:pt x="176" y="122"/>
                </a:lnTo>
                <a:lnTo>
                  <a:pt x="176" y="11"/>
                </a:lnTo>
                <a:lnTo>
                  <a:pt x="65" y="11"/>
                </a:lnTo>
                <a:lnTo>
                  <a:pt x="103" y="49"/>
                </a:lnTo>
                <a:lnTo>
                  <a:pt x="16" y="13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2" name="Freeform 169"/>
          <p:cNvSpPr>
            <a:spLocks noEditPoints="1"/>
          </p:cNvSpPr>
          <p:nvPr/>
        </p:nvSpPr>
        <p:spPr bwMode="auto">
          <a:xfrm>
            <a:off x="5312183" y="5751279"/>
            <a:ext cx="291264" cy="307971"/>
          </a:xfrm>
          <a:custGeom>
            <a:cxnLst>
              <a:cxn ang="0">
                <a:pos x="87" y="200"/>
              </a:cxn>
              <a:cxn ang="0">
                <a:pos x="87" y="138"/>
              </a:cxn>
              <a:cxn ang="0">
                <a:pos x="0" y="138"/>
              </a:cxn>
              <a:cxn ang="0">
                <a:pos x="0" y="62"/>
              </a:cxn>
              <a:cxn ang="0">
                <a:pos x="87" y="62"/>
              </a:cxn>
              <a:cxn ang="0">
                <a:pos x="87" y="0"/>
              </a:cxn>
              <a:cxn ang="0">
                <a:pos x="186" y="100"/>
              </a:cxn>
              <a:cxn ang="0">
                <a:pos x="87" y="200"/>
              </a:cxn>
              <a:cxn ang="0">
                <a:pos x="11" y="127"/>
              </a:cxn>
              <a:cxn ang="0">
                <a:pos x="97" y="127"/>
              </a:cxn>
              <a:cxn ang="0">
                <a:pos x="97" y="173"/>
              </a:cxn>
              <a:cxn ang="0">
                <a:pos x="170" y="100"/>
              </a:cxn>
              <a:cxn ang="0">
                <a:pos x="97" y="27"/>
              </a:cxn>
              <a:cxn ang="0">
                <a:pos x="97" y="73"/>
              </a:cxn>
              <a:cxn ang="0">
                <a:pos x="11" y="73"/>
              </a:cxn>
              <a:cxn ang="0">
                <a:pos x="11" y="127"/>
              </a:cxn>
            </a:cxnLst>
            <a:rect b="b" l="0" r="r" t="0"/>
            <a:pathLst>
              <a:path h="200" w="186">
                <a:moveTo>
                  <a:pt x="87" y="200"/>
                </a:moveTo>
                <a:lnTo>
                  <a:pt x="87" y="138"/>
                </a:lnTo>
                <a:lnTo>
                  <a:pt x="0" y="138"/>
                </a:lnTo>
                <a:lnTo>
                  <a:pt x="0" y="62"/>
                </a:lnTo>
                <a:lnTo>
                  <a:pt x="87" y="62"/>
                </a:lnTo>
                <a:lnTo>
                  <a:pt x="87" y="0"/>
                </a:lnTo>
                <a:lnTo>
                  <a:pt x="186" y="100"/>
                </a:lnTo>
                <a:lnTo>
                  <a:pt x="87" y="200"/>
                </a:lnTo>
                <a:close/>
                <a:moveTo>
                  <a:pt x="11" y="127"/>
                </a:moveTo>
                <a:lnTo>
                  <a:pt x="97" y="127"/>
                </a:lnTo>
                <a:lnTo>
                  <a:pt x="97" y="173"/>
                </a:lnTo>
                <a:lnTo>
                  <a:pt x="170" y="100"/>
                </a:lnTo>
                <a:lnTo>
                  <a:pt x="97" y="27"/>
                </a:lnTo>
                <a:lnTo>
                  <a:pt x="97" y="73"/>
                </a:lnTo>
                <a:lnTo>
                  <a:pt x="11" y="73"/>
                </a:lnTo>
                <a:lnTo>
                  <a:pt x="11" y="127"/>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3" name="Freeform 170"/>
          <p:cNvSpPr>
            <a:spLocks noEditPoints="1"/>
          </p:cNvSpPr>
          <p:nvPr/>
        </p:nvSpPr>
        <p:spPr bwMode="auto">
          <a:xfrm>
            <a:off x="6110813" y="5760473"/>
            <a:ext cx="291264" cy="284985"/>
          </a:xfrm>
          <a:custGeom>
            <a:cxnLst>
              <a:cxn ang="0">
                <a:pos x="186" y="187"/>
              </a:cxn>
              <a:cxn ang="0">
                <a:pos x="37" y="187"/>
              </a:cxn>
              <a:cxn ang="0">
                <a:pos x="86" y="138"/>
              </a:cxn>
              <a:cxn ang="0">
                <a:pos x="0" y="52"/>
              </a:cxn>
              <a:cxn ang="0">
                <a:pos x="51" y="0"/>
              </a:cxn>
              <a:cxn ang="0">
                <a:pos x="137" y="87"/>
              </a:cxn>
              <a:cxn ang="0">
                <a:pos x="186" y="38"/>
              </a:cxn>
              <a:cxn ang="0">
                <a:pos x="186" y="187"/>
              </a:cxn>
              <a:cxn ang="0">
                <a:pos x="64" y="176"/>
              </a:cxn>
              <a:cxn ang="0">
                <a:pos x="175" y="176"/>
              </a:cxn>
              <a:cxn ang="0">
                <a:pos x="175" y="65"/>
              </a:cxn>
              <a:cxn ang="0">
                <a:pos x="137" y="103"/>
              </a:cxn>
              <a:cxn ang="0">
                <a:pos x="51" y="17"/>
              </a:cxn>
              <a:cxn ang="0">
                <a:pos x="16" y="52"/>
              </a:cxn>
              <a:cxn ang="0">
                <a:pos x="102" y="138"/>
              </a:cxn>
              <a:cxn ang="0">
                <a:pos x="64" y="176"/>
              </a:cxn>
            </a:cxnLst>
            <a:rect b="b" l="0" r="r" t="0"/>
            <a:pathLst>
              <a:path h="187" w="186">
                <a:moveTo>
                  <a:pt x="186" y="187"/>
                </a:moveTo>
                <a:lnTo>
                  <a:pt x="37" y="187"/>
                </a:lnTo>
                <a:lnTo>
                  <a:pt x="86" y="138"/>
                </a:lnTo>
                <a:lnTo>
                  <a:pt x="0" y="52"/>
                </a:lnTo>
                <a:lnTo>
                  <a:pt x="51" y="0"/>
                </a:lnTo>
                <a:lnTo>
                  <a:pt x="137" y="87"/>
                </a:lnTo>
                <a:lnTo>
                  <a:pt x="186" y="38"/>
                </a:lnTo>
                <a:lnTo>
                  <a:pt x="186" y="187"/>
                </a:lnTo>
                <a:close/>
                <a:moveTo>
                  <a:pt x="64" y="176"/>
                </a:moveTo>
                <a:lnTo>
                  <a:pt x="175" y="176"/>
                </a:lnTo>
                <a:lnTo>
                  <a:pt x="175" y="65"/>
                </a:lnTo>
                <a:lnTo>
                  <a:pt x="137" y="103"/>
                </a:lnTo>
                <a:lnTo>
                  <a:pt x="51" y="17"/>
                </a:lnTo>
                <a:lnTo>
                  <a:pt x="16" y="52"/>
                </a:lnTo>
                <a:lnTo>
                  <a:pt x="102" y="138"/>
                </a:lnTo>
                <a:lnTo>
                  <a:pt x="64" y="17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4" name="Freeform 171"/>
          <p:cNvSpPr>
            <a:spLocks noEditPoints="1"/>
          </p:cNvSpPr>
          <p:nvPr/>
        </p:nvSpPr>
        <p:spPr bwMode="auto">
          <a:xfrm>
            <a:off x="6914139" y="5765069"/>
            <a:ext cx="310056" cy="284985"/>
          </a:xfrm>
          <a:custGeom>
            <a:cxnLst>
              <a:cxn ang="0">
                <a:pos x="99" y="186"/>
              </a:cxn>
              <a:cxn ang="0">
                <a:pos x="0" y="86"/>
              </a:cxn>
              <a:cxn ang="0">
                <a:pos x="62" y="86"/>
              </a:cxn>
              <a:cxn ang="0">
                <a:pos x="62" y="0"/>
              </a:cxn>
              <a:cxn ang="0">
                <a:pos x="137" y="0"/>
              </a:cxn>
              <a:cxn ang="0">
                <a:pos x="137" y="86"/>
              </a:cxn>
              <a:cxn ang="0">
                <a:pos x="199" y="86"/>
              </a:cxn>
              <a:cxn ang="0">
                <a:pos x="99" y="186"/>
              </a:cxn>
              <a:cxn ang="0">
                <a:pos x="27" y="97"/>
              </a:cxn>
              <a:cxn ang="0">
                <a:pos x="99" y="170"/>
              </a:cxn>
              <a:cxn ang="0">
                <a:pos x="172" y="97"/>
              </a:cxn>
              <a:cxn ang="0">
                <a:pos x="126" y="97"/>
              </a:cxn>
              <a:cxn ang="0">
                <a:pos x="126" y="11"/>
              </a:cxn>
              <a:cxn ang="0">
                <a:pos x="72" y="11"/>
              </a:cxn>
              <a:cxn ang="0">
                <a:pos x="72" y="97"/>
              </a:cxn>
              <a:cxn ang="0">
                <a:pos x="27" y="97"/>
              </a:cxn>
            </a:cxnLst>
            <a:rect b="b" l="0" r="r" t="0"/>
            <a:pathLst>
              <a:path h="186" w="199">
                <a:moveTo>
                  <a:pt x="99" y="186"/>
                </a:moveTo>
                <a:lnTo>
                  <a:pt x="0" y="86"/>
                </a:lnTo>
                <a:lnTo>
                  <a:pt x="62" y="86"/>
                </a:lnTo>
                <a:lnTo>
                  <a:pt x="62" y="0"/>
                </a:lnTo>
                <a:lnTo>
                  <a:pt x="137" y="0"/>
                </a:lnTo>
                <a:lnTo>
                  <a:pt x="137" y="86"/>
                </a:lnTo>
                <a:lnTo>
                  <a:pt x="199" y="86"/>
                </a:lnTo>
                <a:lnTo>
                  <a:pt x="99" y="186"/>
                </a:lnTo>
                <a:close/>
                <a:moveTo>
                  <a:pt x="27" y="97"/>
                </a:moveTo>
                <a:lnTo>
                  <a:pt x="99" y="170"/>
                </a:lnTo>
                <a:lnTo>
                  <a:pt x="172" y="97"/>
                </a:lnTo>
                <a:lnTo>
                  <a:pt x="126" y="97"/>
                </a:lnTo>
                <a:lnTo>
                  <a:pt x="126" y="11"/>
                </a:lnTo>
                <a:lnTo>
                  <a:pt x="72" y="11"/>
                </a:lnTo>
                <a:lnTo>
                  <a:pt x="72" y="97"/>
                </a:lnTo>
                <a:lnTo>
                  <a:pt x="27" y="97"/>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5" name="Freeform 172"/>
          <p:cNvSpPr>
            <a:spLocks noEditPoints="1"/>
          </p:cNvSpPr>
          <p:nvPr/>
        </p:nvSpPr>
        <p:spPr bwMode="auto">
          <a:xfrm>
            <a:off x="7745653" y="5760473"/>
            <a:ext cx="291264" cy="284985"/>
          </a:xfrm>
          <a:custGeom>
            <a:cxnLst>
              <a:cxn ang="0">
                <a:pos x="148" y="187"/>
              </a:cxn>
              <a:cxn ang="0">
                <a:pos x="0" y="187"/>
              </a:cxn>
              <a:cxn ang="0">
                <a:pos x="0" y="38"/>
              </a:cxn>
              <a:cxn ang="0">
                <a:pos x="48" y="87"/>
              </a:cxn>
              <a:cxn ang="0">
                <a:pos x="135" y="0"/>
              </a:cxn>
              <a:cxn ang="0">
                <a:pos x="186" y="52"/>
              </a:cxn>
              <a:cxn ang="0">
                <a:pos x="99" y="138"/>
              </a:cxn>
              <a:cxn ang="0">
                <a:pos x="148" y="187"/>
              </a:cxn>
              <a:cxn ang="0">
                <a:pos x="10" y="176"/>
              </a:cxn>
              <a:cxn ang="0">
                <a:pos x="121" y="176"/>
              </a:cxn>
              <a:cxn ang="0">
                <a:pos x="83" y="138"/>
              </a:cxn>
              <a:cxn ang="0">
                <a:pos x="170" y="52"/>
              </a:cxn>
              <a:cxn ang="0">
                <a:pos x="135" y="17"/>
              </a:cxn>
              <a:cxn ang="0">
                <a:pos x="48" y="103"/>
              </a:cxn>
              <a:cxn ang="0">
                <a:pos x="10" y="65"/>
              </a:cxn>
              <a:cxn ang="0">
                <a:pos x="10" y="176"/>
              </a:cxn>
            </a:cxnLst>
            <a:rect b="b" l="0" r="r" t="0"/>
            <a:pathLst>
              <a:path h="187" w="186">
                <a:moveTo>
                  <a:pt x="148" y="187"/>
                </a:moveTo>
                <a:lnTo>
                  <a:pt x="0" y="187"/>
                </a:lnTo>
                <a:lnTo>
                  <a:pt x="0" y="38"/>
                </a:lnTo>
                <a:lnTo>
                  <a:pt x="48" y="87"/>
                </a:lnTo>
                <a:lnTo>
                  <a:pt x="135" y="0"/>
                </a:lnTo>
                <a:lnTo>
                  <a:pt x="186" y="52"/>
                </a:lnTo>
                <a:lnTo>
                  <a:pt x="99" y="138"/>
                </a:lnTo>
                <a:lnTo>
                  <a:pt x="148" y="187"/>
                </a:lnTo>
                <a:close/>
                <a:moveTo>
                  <a:pt x="10" y="176"/>
                </a:moveTo>
                <a:lnTo>
                  <a:pt x="121" y="176"/>
                </a:lnTo>
                <a:lnTo>
                  <a:pt x="83" y="138"/>
                </a:lnTo>
                <a:lnTo>
                  <a:pt x="170" y="52"/>
                </a:lnTo>
                <a:lnTo>
                  <a:pt x="135" y="17"/>
                </a:lnTo>
                <a:lnTo>
                  <a:pt x="48" y="103"/>
                </a:lnTo>
                <a:lnTo>
                  <a:pt x="10" y="65"/>
                </a:lnTo>
                <a:lnTo>
                  <a:pt x="10" y="17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6" name="Freeform 173"/>
          <p:cNvSpPr>
            <a:spLocks noEditPoints="1"/>
          </p:cNvSpPr>
          <p:nvPr/>
        </p:nvSpPr>
        <p:spPr bwMode="auto">
          <a:xfrm>
            <a:off x="8530189" y="5751279"/>
            <a:ext cx="291264" cy="307971"/>
          </a:xfrm>
          <a:custGeom>
            <a:cxnLst>
              <a:cxn ang="0">
                <a:pos x="100" y="200"/>
              </a:cxn>
              <a:cxn ang="0">
                <a:pos x="0" y="100"/>
              </a:cxn>
              <a:cxn ang="0">
                <a:pos x="100" y="0"/>
              </a:cxn>
              <a:cxn ang="0">
                <a:pos x="100" y="62"/>
              </a:cxn>
              <a:cxn ang="0">
                <a:pos x="186" y="62"/>
              </a:cxn>
              <a:cxn ang="0">
                <a:pos x="186" y="138"/>
              </a:cxn>
              <a:cxn ang="0">
                <a:pos x="100" y="138"/>
              </a:cxn>
              <a:cxn ang="0">
                <a:pos x="100" y="200"/>
              </a:cxn>
              <a:cxn ang="0">
                <a:pos x="16" y="100"/>
              </a:cxn>
              <a:cxn ang="0">
                <a:pos x="89" y="173"/>
              </a:cxn>
              <a:cxn ang="0">
                <a:pos x="89" y="127"/>
              </a:cxn>
              <a:cxn ang="0">
                <a:pos x="176" y="127"/>
              </a:cxn>
              <a:cxn ang="0">
                <a:pos x="176" y="73"/>
              </a:cxn>
              <a:cxn ang="0">
                <a:pos x="89" y="73"/>
              </a:cxn>
              <a:cxn ang="0">
                <a:pos x="89" y="27"/>
              </a:cxn>
              <a:cxn ang="0">
                <a:pos x="16" y="100"/>
              </a:cxn>
            </a:cxnLst>
            <a:rect b="b" l="0" r="r" t="0"/>
            <a:pathLst>
              <a:path h="200" w="186">
                <a:moveTo>
                  <a:pt x="100" y="200"/>
                </a:moveTo>
                <a:lnTo>
                  <a:pt x="0" y="100"/>
                </a:lnTo>
                <a:lnTo>
                  <a:pt x="100" y="0"/>
                </a:lnTo>
                <a:lnTo>
                  <a:pt x="100" y="62"/>
                </a:lnTo>
                <a:lnTo>
                  <a:pt x="186" y="62"/>
                </a:lnTo>
                <a:lnTo>
                  <a:pt x="186" y="138"/>
                </a:lnTo>
                <a:lnTo>
                  <a:pt x="100" y="138"/>
                </a:lnTo>
                <a:lnTo>
                  <a:pt x="100" y="200"/>
                </a:lnTo>
                <a:close/>
                <a:moveTo>
                  <a:pt x="16" y="100"/>
                </a:moveTo>
                <a:lnTo>
                  <a:pt x="89" y="173"/>
                </a:lnTo>
                <a:lnTo>
                  <a:pt x="89" y="127"/>
                </a:lnTo>
                <a:lnTo>
                  <a:pt x="176" y="127"/>
                </a:lnTo>
                <a:lnTo>
                  <a:pt x="176" y="73"/>
                </a:lnTo>
                <a:lnTo>
                  <a:pt x="89" y="73"/>
                </a:lnTo>
                <a:lnTo>
                  <a:pt x="89" y="27"/>
                </a:lnTo>
                <a:lnTo>
                  <a:pt x="16" y="10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7" name="Freeform 174"/>
          <p:cNvSpPr>
            <a:spLocks noEditPoints="1"/>
          </p:cNvSpPr>
          <p:nvPr/>
        </p:nvSpPr>
        <p:spPr bwMode="auto">
          <a:xfrm>
            <a:off x="2850527" y="5760472"/>
            <a:ext cx="338243" cy="289584"/>
          </a:xfrm>
          <a:custGeom>
            <a:cxnLst>
              <a:cxn ang="0">
                <a:pos x="0" y="189"/>
              </a:cxn>
              <a:cxn ang="0">
                <a:pos x="0" y="172"/>
              </a:cxn>
              <a:cxn ang="0">
                <a:pos x="4" y="150"/>
              </a:cxn>
              <a:cxn ang="0">
                <a:pos x="16" y="131"/>
              </a:cxn>
              <a:cxn ang="0">
                <a:pos x="35" y="119"/>
              </a:cxn>
              <a:cxn ang="0">
                <a:pos x="57" y="115"/>
              </a:cxn>
              <a:cxn ang="0">
                <a:pos x="159" y="115"/>
              </a:cxn>
              <a:cxn ang="0">
                <a:pos x="181" y="119"/>
              </a:cxn>
              <a:cxn ang="0">
                <a:pos x="200" y="131"/>
              </a:cxn>
              <a:cxn ang="0">
                <a:pos x="212" y="150"/>
              </a:cxn>
              <a:cxn ang="0">
                <a:pos x="216" y="172"/>
              </a:cxn>
              <a:cxn ang="0">
                <a:pos x="11" y="179"/>
              </a:cxn>
              <a:cxn ang="0">
                <a:pos x="205" y="172"/>
              </a:cxn>
              <a:cxn ang="0">
                <a:pos x="204" y="162"/>
              </a:cxn>
              <a:cxn ang="0">
                <a:pos x="197" y="146"/>
              </a:cxn>
              <a:cxn ang="0">
                <a:pos x="185" y="134"/>
              </a:cxn>
              <a:cxn ang="0">
                <a:pos x="169" y="127"/>
              </a:cxn>
              <a:cxn ang="0">
                <a:pos x="57" y="126"/>
              </a:cxn>
              <a:cxn ang="0">
                <a:pos x="47" y="127"/>
              </a:cxn>
              <a:cxn ang="0">
                <a:pos x="31" y="134"/>
              </a:cxn>
              <a:cxn ang="0">
                <a:pos x="19" y="146"/>
              </a:cxn>
              <a:cxn ang="0">
                <a:pos x="12" y="162"/>
              </a:cxn>
              <a:cxn ang="0">
                <a:pos x="11" y="179"/>
              </a:cxn>
              <a:cxn ang="0">
                <a:pos x="108" y="112"/>
              </a:cxn>
              <a:cxn ang="0">
                <a:pos x="86" y="108"/>
              </a:cxn>
              <a:cxn ang="0">
                <a:pos x="67" y="96"/>
              </a:cxn>
              <a:cxn ang="0">
                <a:pos x="55" y="79"/>
              </a:cxn>
              <a:cxn ang="0">
                <a:pos x="51" y="57"/>
              </a:cxn>
              <a:cxn ang="0">
                <a:pos x="53" y="45"/>
              </a:cxn>
              <a:cxn ang="0">
                <a:pos x="61" y="25"/>
              </a:cxn>
              <a:cxn ang="0">
                <a:pos x="77" y="10"/>
              </a:cxn>
              <a:cxn ang="0">
                <a:pos x="97" y="0"/>
              </a:cxn>
              <a:cxn ang="0">
                <a:pos x="108" y="0"/>
              </a:cxn>
              <a:cxn ang="0">
                <a:pos x="129" y="4"/>
              </a:cxn>
              <a:cxn ang="0">
                <a:pos x="148" y="17"/>
              </a:cxn>
              <a:cxn ang="0">
                <a:pos x="161" y="34"/>
              </a:cxn>
              <a:cxn ang="0">
                <a:pos x="165" y="57"/>
              </a:cxn>
              <a:cxn ang="0">
                <a:pos x="163" y="68"/>
              </a:cxn>
              <a:cxn ang="0">
                <a:pos x="155" y="88"/>
              </a:cxn>
              <a:cxn ang="0">
                <a:pos x="140" y="103"/>
              </a:cxn>
              <a:cxn ang="0">
                <a:pos x="120" y="112"/>
              </a:cxn>
              <a:cxn ang="0">
                <a:pos x="108" y="112"/>
              </a:cxn>
              <a:cxn ang="0">
                <a:pos x="108" y="11"/>
              </a:cxn>
              <a:cxn ang="0">
                <a:pos x="90" y="14"/>
              </a:cxn>
              <a:cxn ang="0">
                <a:pos x="75" y="25"/>
              </a:cxn>
              <a:cxn ang="0">
                <a:pos x="66" y="38"/>
              </a:cxn>
              <a:cxn ang="0">
                <a:pos x="62" y="57"/>
              </a:cxn>
              <a:cxn ang="0">
                <a:pos x="63" y="65"/>
              </a:cxn>
              <a:cxn ang="0">
                <a:pos x="70" y="83"/>
              </a:cxn>
              <a:cxn ang="0">
                <a:pos x="82" y="95"/>
              </a:cxn>
              <a:cxn ang="0">
                <a:pos x="98" y="102"/>
              </a:cxn>
              <a:cxn ang="0">
                <a:pos x="108" y="102"/>
              </a:cxn>
              <a:cxn ang="0">
                <a:pos x="125" y="99"/>
              </a:cxn>
              <a:cxn ang="0">
                <a:pos x="140" y="89"/>
              </a:cxn>
              <a:cxn ang="0">
                <a:pos x="150" y="75"/>
              </a:cxn>
              <a:cxn ang="0">
                <a:pos x="154" y="57"/>
              </a:cxn>
              <a:cxn ang="0">
                <a:pos x="152" y="48"/>
              </a:cxn>
              <a:cxn ang="0">
                <a:pos x="146" y="31"/>
              </a:cxn>
              <a:cxn ang="0">
                <a:pos x="134" y="18"/>
              </a:cxn>
              <a:cxn ang="0">
                <a:pos x="117" y="11"/>
              </a:cxn>
              <a:cxn ang="0">
                <a:pos x="108" y="11"/>
              </a:cxn>
            </a:cxnLst>
            <a:rect b="b" l="0" r="r" t="0"/>
            <a:pathLst>
              <a:path h="189" w="216">
                <a:moveTo>
                  <a:pt x="216" y="189"/>
                </a:moveTo>
                <a:lnTo>
                  <a:pt x="0" y="189"/>
                </a:lnTo>
                <a:lnTo>
                  <a:pt x="0" y="172"/>
                </a:lnTo>
                <a:lnTo>
                  <a:pt x="0" y="172"/>
                </a:lnTo>
                <a:lnTo>
                  <a:pt x="1" y="160"/>
                </a:lnTo>
                <a:lnTo>
                  <a:pt x="4" y="150"/>
                </a:lnTo>
                <a:lnTo>
                  <a:pt x="9" y="139"/>
                </a:lnTo>
                <a:lnTo>
                  <a:pt x="16" y="131"/>
                </a:lnTo>
                <a:lnTo>
                  <a:pt x="26" y="125"/>
                </a:lnTo>
                <a:lnTo>
                  <a:pt x="35" y="119"/>
                </a:lnTo>
                <a:lnTo>
                  <a:pt x="46" y="116"/>
                </a:lnTo>
                <a:lnTo>
                  <a:pt x="57" y="115"/>
                </a:lnTo>
                <a:lnTo>
                  <a:pt x="159" y="115"/>
                </a:lnTo>
                <a:lnTo>
                  <a:pt x="159" y="115"/>
                </a:lnTo>
                <a:lnTo>
                  <a:pt x="170" y="116"/>
                </a:lnTo>
                <a:lnTo>
                  <a:pt x="181" y="119"/>
                </a:lnTo>
                <a:lnTo>
                  <a:pt x="190" y="125"/>
                </a:lnTo>
                <a:lnTo>
                  <a:pt x="200" y="131"/>
                </a:lnTo>
                <a:lnTo>
                  <a:pt x="206" y="139"/>
                </a:lnTo>
                <a:lnTo>
                  <a:pt x="212" y="150"/>
                </a:lnTo>
                <a:lnTo>
                  <a:pt x="215" y="160"/>
                </a:lnTo>
                <a:lnTo>
                  <a:pt x="216" y="172"/>
                </a:lnTo>
                <a:lnTo>
                  <a:pt x="216" y="189"/>
                </a:lnTo>
                <a:close/>
                <a:moveTo>
                  <a:pt x="11" y="179"/>
                </a:moveTo>
                <a:lnTo>
                  <a:pt x="205" y="179"/>
                </a:lnTo>
                <a:lnTo>
                  <a:pt x="205" y="172"/>
                </a:lnTo>
                <a:lnTo>
                  <a:pt x="205" y="172"/>
                </a:lnTo>
                <a:lnTo>
                  <a:pt x="204" y="162"/>
                </a:lnTo>
                <a:lnTo>
                  <a:pt x="201" y="154"/>
                </a:lnTo>
                <a:lnTo>
                  <a:pt x="197" y="146"/>
                </a:lnTo>
                <a:lnTo>
                  <a:pt x="192" y="139"/>
                </a:lnTo>
                <a:lnTo>
                  <a:pt x="185" y="134"/>
                </a:lnTo>
                <a:lnTo>
                  <a:pt x="177" y="130"/>
                </a:lnTo>
                <a:lnTo>
                  <a:pt x="169" y="127"/>
                </a:lnTo>
                <a:lnTo>
                  <a:pt x="159" y="126"/>
                </a:lnTo>
                <a:lnTo>
                  <a:pt x="57" y="126"/>
                </a:lnTo>
                <a:lnTo>
                  <a:pt x="57" y="126"/>
                </a:lnTo>
                <a:lnTo>
                  <a:pt x="47" y="127"/>
                </a:lnTo>
                <a:lnTo>
                  <a:pt x="39" y="130"/>
                </a:lnTo>
                <a:lnTo>
                  <a:pt x="31" y="134"/>
                </a:lnTo>
                <a:lnTo>
                  <a:pt x="24" y="139"/>
                </a:lnTo>
                <a:lnTo>
                  <a:pt x="19" y="146"/>
                </a:lnTo>
                <a:lnTo>
                  <a:pt x="15" y="154"/>
                </a:lnTo>
                <a:lnTo>
                  <a:pt x="12" y="162"/>
                </a:lnTo>
                <a:lnTo>
                  <a:pt x="11" y="172"/>
                </a:lnTo>
                <a:lnTo>
                  <a:pt x="11" y="179"/>
                </a:lnTo>
                <a:close/>
                <a:moveTo>
                  <a:pt x="108" y="112"/>
                </a:moveTo>
                <a:lnTo>
                  <a:pt x="108" y="112"/>
                </a:lnTo>
                <a:lnTo>
                  <a:pt x="97" y="112"/>
                </a:lnTo>
                <a:lnTo>
                  <a:pt x="86" y="108"/>
                </a:lnTo>
                <a:lnTo>
                  <a:pt x="77" y="103"/>
                </a:lnTo>
                <a:lnTo>
                  <a:pt x="67" y="96"/>
                </a:lnTo>
                <a:lnTo>
                  <a:pt x="61" y="88"/>
                </a:lnTo>
                <a:lnTo>
                  <a:pt x="55" y="79"/>
                </a:lnTo>
                <a:lnTo>
                  <a:pt x="53" y="68"/>
                </a:lnTo>
                <a:lnTo>
                  <a:pt x="51" y="57"/>
                </a:lnTo>
                <a:lnTo>
                  <a:pt x="51" y="57"/>
                </a:lnTo>
                <a:lnTo>
                  <a:pt x="53" y="45"/>
                </a:lnTo>
                <a:lnTo>
                  <a:pt x="55" y="34"/>
                </a:lnTo>
                <a:lnTo>
                  <a:pt x="61" y="25"/>
                </a:lnTo>
                <a:lnTo>
                  <a:pt x="67" y="17"/>
                </a:lnTo>
                <a:lnTo>
                  <a:pt x="77" y="10"/>
                </a:lnTo>
                <a:lnTo>
                  <a:pt x="86" y="4"/>
                </a:lnTo>
                <a:lnTo>
                  <a:pt x="97" y="0"/>
                </a:lnTo>
                <a:lnTo>
                  <a:pt x="108" y="0"/>
                </a:lnTo>
                <a:lnTo>
                  <a:pt x="108" y="0"/>
                </a:lnTo>
                <a:lnTo>
                  <a:pt x="120" y="0"/>
                </a:lnTo>
                <a:lnTo>
                  <a:pt x="129" y="4"/>
                </a:lnTo>
                <a:lnTo>
                  <a:pt x="140" y="10"/>
                </a:lnTo>
                <a:lnTo>
                  <a:pt x="148" y="17"/>
                </a:lnTo>
                <a:lnTo>
                  <a:pt x="155" y="25"/>
                </a:lnTo>
                <a:lnTo>
                  <a:pt x="161" y="34"/>
                </a:lnTo>
                <a:lnTo>
                  <a:pt x="163" y="45"/>
                </a:lnTo>
                <a:lnTo>
                  <a:pt x="165" y="57"/>
                </a:lnTo>
                <a:lnTo>
                  <a:pt x="165" y="57"/>
                </a:lnTo>
                <a:lnTo>
                  <a:pt x="163" y="68"/>
                </a:lnTo>
                <a:lnTo>
                  <a:pt x="161" y="79"/>
                </a:lnTo>
                <a:lnTo>
                  <a:pt x="155" y="88"/>
                </a:lnTo>
                <a:lnTo>
                  <a:pt x="148" y="96"/>
                </a:lnTo>
                <a:lnTo>
                  <a:pt x="140" y="103"/>
                </a:lnTo>
                <a:lnTo>
                  <a:pt x="129" y="108"/>
                </a:lnTo>
                <a:lnTo>
                  <a:pt x="120" y="112"/>
                </a:lnTo>
                <a:lnTo>
                  <a:pt x="108" y="112"/>
                </a:lnTo>
                <a:lnTo>
                  <a:pt x="108" y="112"/>
                </a:lnTo>
                <a:close/>
                <a:moveTo>
                  <a:pt x="108" y="11"/>
                </a:moveTo>
                <a:lnTo>
                  <a:pt x="108" y="11"/>
                </a:lnTo>
                <a:lnTo>
                  <a:pt x="98" y="11"/>
                </a:lnTo>
                <a:lnTo>
                  <a:pt x="90" y="14"/>
                </a:lnTo>
                <a:lnTo>
                  <a:pt x="82" y="18"/>
                </a:lnTo>
                <a:lnTo>
                  <a:pt x="75" y="25"/>
                </a:lnTo>
                <a:lnTo>
                  <a:pt x="70" y="31"/>
                </a:lnTo>
                <a:lnTo>
                  <a:pt x="66" y="38"/>
                </a:lnTo>
                <a:lnTo>
                  <a:pt x="63" y="48"/>
                </a:lnTo>
                <a:lnTo>
                  <a:pt x="62" y="57"/>
                </a:lnTo>
                <a:lnTo>
                  <a:pt x="62" y="57"/>
                </a:lnTo>
                <a:lnTo>
                  <a:pt x="63" y="65"/>
                </a:lnTo>
                <a:lnTo>
                  <a:pt x="66" y="75"/>
                </a:lnTo>
                <a:lnTo>
                  <a:pt x="70" y="83"/>
                </a:lnTo>
                <a:lnTo>
                  <a:pt x="75" y="89"/>
                </a:lnTo>
                <a:lnTo>
                  <a:pt x="82" y="95"/>
                </a:lnTo>
                <a:lnTo>
                  <a:pt x="90" y="99"/>
                </a:lnTo>
                <a:lnTo>
                  <a:pt x="98" y="102"/>
                </a:lnTo>
                <a:lnTo>
                  <a:pt x="108" y="102"/>
                </a:lnTo>
                <a:lnTo>
                  <a:pt x="108" y="102"/>
                </a:lnTo>
                <a:lnTo>
                  <a:pt x="117" y="102"/>
                </a:lnTo>
                <a:lnTo>
                  <a:pt x="125" y="99"/>
                </a:lnTo>
                <a:lnTo>
                  <a:pt x="134" y="95"/>
                </a:lnTo>
                <a:lnTo>
                  <a:pt x="140" y="89"/>
                </a:lnTo>
                <a:lnTo>
                  <a:pt x="146" y="83"/>
                </a:lnTo>
                <a:lnTo>
                  <a:pt x="150" y="75"/>
                </a:lnTo>
                <a:lnTo>
                  <a:pt x="152" y="65"/>
                </a:lnTo>
                <a:lnTo>
                  <a:pt x="154" y="57"/>
                </a:lnTo>
                <a:lnTo>
                  <a:pt x="154" y="57"/>
                </a:lnTo>
                <a:lnTo>
                  <a:pt x="152" y="48"/>
                </a:lnTo>
                <a:lnTo>
                  <a:pt x="150" y="38"/>
                </a:lnTo>
                <a:lnTo>
                  <a:pt x="146" y="31"/>
                </a:lnTo>
                <a:lnTo>
                  <a:pt x="140" y="25"/>
                </a:lnTo>
                <a:lnTo>
                  <a:pt x="134" y="18"/>
                </a:lnTo>
                <a:lnTo>
                  <a:pt x="125" y="14"/>
                </a:lnTo>
                <a:lnTo>
                  <a:pt x="117" y="11"/>
                </a:lnTo>
                <a:lnTo>
                  <a:pt x="108" y="11"/>
                </a:lnTo>
                <a:lnTo>
                  <a:pt x="108"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8" name="Freeform 175"/>
          <p:cNvSpPr>
            <a:spLocks noEditPoints="1"/>
          </p:cNvSpPr>
          <p:nvPr/>
        </p:nvSpPr>
        <p:spPr bwMode="auto">
          <a:xfrm>
            <a:off x="2037805" y="5755875"/>
            <a:ext cx="328847" cy="307971"/>
          </a:xfrm>
          <a:custGeom>
            <a:cxnLst>
              <a:cxn ang="0">
                <a:pos x="0" y="197"/>
              </a:cxn>
              <a:cxn ang="0">
                <a:pos x="3" y="187"/>
              </a:cxn>
              <a:cxn ang="0">
                <a:pos x="20" y="165"/>
              </a:cxn>
              <a:cxn ang="0">
                <a:pos x="59" y="142"/>
              </a:cxn>
              <a:cxn ang="0">
                <a:pos x="78" y="135"/>
              </a:cxn>
              <a:cxn ang="0">
                <a:pos x="77" y="123"/>
              </a:cxn>
              <a:cxn ang="0">
                <a:pos x="64" y="98"/>
              </a:cxn>
              <a:cxn ang="0">
                <a:pos x="55" y="87"/>
              </a:cxn>
              <a:cxn ang="0">
                <a:pos x="53" y="75"/>
              </a:cxn>
              <a:cxn ang="0">
                <a:pos x="57" y="62"/>
              </a:cxn>
              <a:cxn ang="0">
                <a:pos x="57" y="53"/>
              </a:cxn>
              <a:cxn ang="0">
                <a:pos x="59" y="27"/>
              </a:cxn>
              <a:cxn ang="0">
                <a:pos x="68" y="14"/>
              </a:cxn>
              <a:cxn ang="0">
                <a:pos x="93" y="0"/>
              </a:cxn>
              <a:cxn ang="0">
                <a:pos x="118" y="0"/>
              </a:cxn>
              <a:cxn ang="0">
                <a:pos x="143" y="14"/>
              </a:cxn>
              <a:cxn ang="0">
                <a:pos x="151" y="27"/>
              </a:cxn>
              <a:cxn ang="0">
                <a:pos x="154" y="53"/>
              </a:cxn>
              <a:cxn ang="0">
                <a:pos x="154" y="62"/>
              </a:cxn>
              <a:cxn ang="0">
                <a:pos x="158" y="75"/>
              </a:cxn>
              <a:cxn ang="0">
                <a:pos x="155" y="87"/>
              </a:cxn>
              <a:cxn ang="0">
                <a:pos x="147" y="98"/>
              </a:cxn>
              <a:cxn ang="0">
                <a:pos x="134" y="123"/>
              </a:cxn>
              <a:cxn ang="0">
                <a:pos x="132" y="135"/>
              </a:cxn>
              <a:cxn ang="0">
                <a:pos x="151" y="142"/>
              </a:cxn>
              <a:cxn ang="0">
                <a:pos x="190" y="165"/>
              </a:cxn>
              <a:cxn ang="0">
                <a:pos x="208" y="187"/>
              </a:cxn>
              <a:cxn ang="0">
                <a:pos x="211" y="203"/>
              </a:cxn>
              <a:cxn ang="0">
                <a:pos x="199" y="192"/>
              </a:cxn>
              <a:cxn ang="0">
                <a:pos x="181" y="172"/>
              </a:cxn>
              <a:cxn ang="0">
                <a:pos x="158" y="157"/>
              </a:cxn>
              <a:cxn ang="0">
                <a:pos x="130" y="146"/>
              </a:cxn>
              <a:cxn ang="0">
                <a:pos x="124" y="143"/>
              </a:cxn>
              <a:cxn ang="0">
                <a:pos x="120" y="126"/>
              </a:cxn>
              <a:cxn ang="0">
                <a:pos x="122" y="122"/>
              </a:cxn>
              <a:cxn ang="0">
                <a:pos x="136" y="98"/>
              </a:cxn>
              <a:cxn ang="0">
                <a:pos x="143" y="87"/>
              </a:cxn>
              <a:cxn ang="0">
                <a:pos x="146" y="81"/>
              </a:cxn>
              <a:cxn ang="0">
                <a:pos x="146" y="71"/>
              </a:cxn>
              <a:cxn ang="0">
                <a:pos x="143" y="65"/>
              </a:cxn>
              <a:cxn ang="0">
                <a:pos x="143" y="61"/>
              </a:cxn>
              <a:cxn ang="0">
                <a:pos x="140" y="31"/>
              </a:cxn>
              <a:cxn ang="0">
                <a:pos x="135" y="21"/>
              </a:cxn>
              <a:cxn ang="0">
                <a:pos x="115" y="11"/>
              </a:cxn>
              <a:cxn ang="0">
                <a:pos x="96" y="11"/>
              </a:cxn>
              <a:cxn ang="0">
                <a:pos x="76" y="21"/>
              </a:cxn>
              <a:cxn ang="0">
                <a:pos x="70" y="31"/>
              </a:cxn>
              <a:cxn ang="0">
                <a:pos x="68" y="61"/>
              </a:cxn>
              <a:cxn ang="0">
                <a:pos x="69" y="68"/>
              </a:cxn>
              <a:cxn ang="0">
                <a:pos x="65" y="71"/>
              </a:cxn>
              <a:cxn ang="0">
                <a:pos x="65" y="81"/>
              </a:cxn>
              <a:cxn ang="0">
                <a:pos x="73" y="87"/>
              </a:cxn>
              <a:cxn ang="0">
                <a:pos x="74" y="98"/>
              </a:cxn>
              <a:cxn ang="0">
                <a:pos x="89" y="122"/>
              </a:cxn>
              <a:cxn ang="0">
                <a:pos x="91" y="126"/>
              </a:cxn>
              <a:cxn ang="0">
                <a:pos x="86" y="143"/>
              </a:cxn>
              <a:cxn ang="0">
                <a:pos x="81" y="146"/>
              </a:cxn>
              <a:cxn ang="0">
                <a:pos x="53" y="157"/>
              </a:cxn>
              <a:cxn ang="0">
                <a:pos x="30" y="172"/>
              </a:cxn>
              <a:cxn ang="0">
                <a:pos x="12" y="192"/>
              </a:cxn>
            </a:cxnLst>
            <a:rect b="b" l="0" r="r" t="0"/>
            <a:pathLst>
              <a:path h="203" w="211">
                <a:moveTo>
                  <a:pt x="211" y="203"/>
                </a:moveTo>
                <a:lnTo>
                  <a:pt x="0" y="203"/>
                </a:lnTo>
                <a:lnTo>
                  <a:pt x="0" y="197"/>
                </a:lnTo>
                <a:lnTo>
                  <a:pt x="0" y="197"/>
                </a:lnTo>
                <a:lnTo>
                  <a:pt x="1" y="192"/>
                </a:lnTo>
                <a:lnTo>
                  <a:pt x="3" y="187"/>
                </a:lnTo>
                <a:lnTo>
                  <a:pt x="5" y="180"/>
                </a:lnTo>
                <a:lnTo>
                  <a:pt x="9" y="175"/>
                </a:lnTo>
                <a:lnTo>
                  <a:pt x="20" y="165"/>
                </a:lnTo>
                <a:lnTo>
                  <a:pt x="32" y="156"/>
                </a:lnTo>
                <a:lnTo>
                  <a:pt x="46" y="147"/>
                </a:lnTo>
                <a:lnTo>
                  <a:pt x="59" y="142"/>
                </a:lnTo>
                <a:lnTo>
                  <a:pt x="70" y="138"/>
                </a:lnTo>
                <a:lnTo>
                  <a:pt x="78" y="135"/>
                </a:lnTo>
                <a:lnTo>
                  <a:pt x="78" y="135"/>
                </a:lnTo>
                <a:lnTo>
                  <a:pt x="80" y="129"/>
                </a:lnTo>
                <a:lnTo>
                  <a:pt x="80" y="129"/>
                </a:lnTo>
                <a:lnTo>
                  <a:pt x="77" y="123"/>
                </a:lnTo>
                <a:lnTo>
                  <a:pt x="72" y="116"/>
                </a:lnTo>
                <a:lnTo>
                  <a:pt x="68" y="107"/>
                </a:lnTo>
                <a:lnTo>
                  <a:pt x="64" y="98"/>
                </a:lnTo>
                <a:lnTo>
                  <a:pt x="64" y="98"/>
                </a:lnTo>
                <a:lnTo>
                  <a:pt x="58" y="93"/>
                </a:lnTo>
                <a:lnTo>
                  <a:pt x="55" y="87"/>
                </a:lnTo>
                <a:lnTo>
                  <a:pt x="55" y="87"/>
                </a:lnTo>
                <a:lnTo>
                  <a:pt x="54" y="81"/>
                </a:lnTo>
                <a:lnTo>
                  <a:pt x="53" y="75"/>
                </a:lnTo>
                <a:lnTo>
                  <a:pt x="54" y="68"/>
                </a:lnTo>
                <a:lnTo>
                  <a:pt x="57" y="62"/>
                </a:lnTo>
                <a:lnTo>
                  <a:pt x="57" y="62"/>
                </a:lnTo>
                <a:lnTo>
                  <a:pt x="57" y="62"/>
                </a:lnTo>
                <a:lnTo>
                  <a:pt x="57" y="62"/>
                </a:lnTo>
                <a:lnTo>
                  <a:pt x="57" y="53"/>
                </a:lnTo>
                <a:lnTo>
                  <a:pt x="57" y="41"/>
                </a:lnTo>
                <a:lnTo>
                  <a:pt x="58" y="34"/>
                </a:lnTo>
                <a:lnTo>
                  <a:pt x="59" y="27"/>
                </a:lnTo>
                <a:lnTo>
                  <a:pt x="64" y="21"/>
                </a:lnTo>
                <a:lnTo>
                  <a:pt x="68" y="14"/>
                </a:lnTo>
                <a:lnTo>
                  <a:pt x="68" y="14"/>
                </a:lnTo>
                <a:lnTo>
                  <a:pt x="74" y="8"/>
                </a:lnTo>
                <a:lnTo>
                  <a:pt x="84" y="3"/>
                </a:lnTo>
                <a:lnTo>
                  <a:pt x="93" y="0"/>
                </a:lnTo>
                <a:lnTo>
                  <a:pt x="105" y="0"/>
                </a:lnTo>
                <a:lnTo>
                  <a:pt x="105" y="0"/>
                </a:lnTo>
                <a:lnTo>
                  <a:pt x="118" y="0"/>
                </a:lnTo>
                <a:lnTo>
                  <a:pt x="127" y="3"/>
                </a:lnTo>
                <a:lnTo>
                  <a:pt x="136" y="8"/>
                </a:lnTo>
                <a:lnTo>
                  <a:pt x="143" y="14"/>
                </a:lnTo>
                <a:lnTo>
                  <a:pt x="143" y="14"/>
                </a:lnTo>
                <a:lnTo>
                  <a:pt x="147" y="21"/>
                </a:lnTo>
                <a:lnTo>
                  <a:pt x="151" y="27"/>
                </a:lnTo>
                <a:lnTo>
                  <a:pt x="153" y="34"/>
                </a:lnTo>
                <a:lnTo>
                  <a:pt x="154" y="41"/>
                </a:lnTo>
                <a:lnTo>
                  <a:pt x="154" y="53"/>
                </a:lnTo>
                <a:lnTo>
                  <a:pt x="154" y="62"/>
                </a:lnTo>
                <a:lnTo>
                  <a:pt x="154" y="62"/>
                </a:lnTo>
                <a:lnTo>
                  <a:pt x="154" y="62"/>
                </a:lnTo>
                <a:lnTo>
                  <a:pt x="154" y="62"/>
                </a:lnTo>
                <a:lnTo>
                  <a:pt x="157" y="68"/>
                </a:lnTo>
                <a:lnTo>
                  <a:pt x="158" y="75"/>
                </a:lnTo>
                <a:lnTo>
                  <a:pt x="157" y="80"/>
                </a:lnTo>
                <a:lnTo>
                  <a:pt x="155" y="87"/>
                </a:lnTo>
                <a:lnTo>
                  <a:pt x="155" y="87"/>
                </a:lnTo>
                <a:lnTo>
                  <a:pt x="153" y="93"/>
                </a:lnTo>
                <a:lnTo>
                  <a:pt x="147" y="98"/>
                </a:lnTo>
                <a:lnTo>
                  <a:pt x="147" y="98"/>
                </a:lnTo>
                <a:lnTo>
                  <a:pt x="143" y="107"/>
                </a:lnTo>
                <a:lnTo>
                  <a:pt x="139" y="116"/>
                </a:lnTo>
                <a:lnTo>
                  <a:pt x="134" y="123"/>
                </a:lnTo>
                <a:lnTo>
                  <a:pt x="131" y="129"/>
                </a:lnTo>
                <a:lnTo>
                  <a:pt x="131" y="129"/>
                </a:lnTo>
                <a:lnTo>
                  <a:pt x="132" y="135"/>
                </a:lnTo>
                <a:lnTo>
                  <a:pt x="132" y="135"/>
                </a:lnTo>
                <a:lnTo>
                  <a:pt x="140" y="138"/>
                </a:lnTo>
                <a:lnTo>
                  <a:pt x="151" y="142"/>
                </a:lnTo>
                <a:lnTo>
                  <a:pt x="165" y="147"/>
                </a:lnTo>
                <a:lnTo>
                  <a:pt x="178" y="156"/>
                </a:lnTo>
                <a:lnTo>
                  <a:pt x="190" y="165"/>
                </a:lnTo>
                <a:lnTo>
                  <a:pt x="201" y="175"/>
                </a:lnTo>
                <a:lnTo>
                  <a:pt x="205" y="180"/>
                </a:lnTo>
                <a:lnTo>
                  <a:pt x="208" y="187"/>
                </a:lnTo>
                <a:lnTo>
                  <a:pt x="209" y="192"/>
                </a:lnTo>
                <a:lnTo>
                  <a:pt x="211" y="197"/>
                </a:lnTo>
                <a:lnTo>
                  <a:pt x="211" y="203"/>
                </a:lnTo>
                <a:close/>
                <a:moveTo>
                  <a:pt x="12" y="192"/>
                </a:moveTo>
                <a:lnTo>
                  <a:pt x="199" y="192"/>
                </a:lnTo>
                <a:lnTo>
                  <a:pt x="199" y="192"/>
                </a:lnTo>
                <a:lnTo>
                  <a:pt x="196" y="185"/>
                </a:lnTo>
                <a:lnTo>
                  <a:pt x="189" y="179"/>
                </a:lnTo>
                <a:lnTo>
                  <a:pt x="181" y="172"/>
                </a:lnTo>
                <a:lnTo>
                  <a:pt x="170" y="164"/>
                </a:lnTo>
                <a:lnTo>
                  <a:pt x="170" y="164"/>
                </a:lnTo>
                <a:lnTo>
                  <a:pt x="158" y="157"/>
                </a:lnTo>
                <a:lnTo>
                  <a:pt x="146" y="152"/>
                </a:lnTo>
                <a:lnTo>
                  <a:pt x="136" y="147"/>
                </a:lnTo>
                <a:lnTo>
                  <a:pt x="130" y="146"/>
                </a:lnTo>
                <a:lnTo>
                  <a:pt x="130" y="146"/>
                </a:lnTo>
                <a:lnTo>
                  <a:pt x="127" y="145"/>
                </a:lnTo>
                <a:lnTo>
                  <a:pt x="124" y="143"/>
                </a:lnTo>
                <a:lnTo>
                  <a:pt x="122" y="138"/>
                </a:lnTo>
                <a:lnTo>
                  <a:pt x="120" y="131"/>
                </a:lnTo>
                <a:lnTo>
                  <a:pt x="120" y="126"/>
                </a:lnTo>
                <a:lnTo>
                  <a:pt x="120" y="125"/>
                </a:lnTo>
                <a:lnTo>
                  <a:pt x="122" y="122"/>
                </a:lnTo>
                <a:lnTo>
                  <a:pt x="122" y="122"/>
                </a:lnTo>
                <a:lnTo>
                  <a:pt x="128" y="114"/>
                </a:lnTo>
                <a:lnTo>
                  <a:pt x="134" y="104"/>
                </a:lnTo>
                <a:lnTo>
                  <a:pt x="136" y="98"/>
                </a:lnTo>
                <a:lnTo>
                  <a:pt x="138" y="92"/>
                </a:lnTo>
                <a:lnTo>
                  <a:pt x="138" y="87"/>
                </a:lnTo>
                <a:lnTo>
                  <a:pt x="143" y="87"/>
                </a:lnTo>
                <a:lnTo>
                  <a:pt x="143" y="87"/>
                </a:lnTo>
                <a:lnTo>
                  <a:pt x="145" y="85"/>
                </a:lnTo>
                <a:lnTo>
                  <a:pt x="146" y="81"/>
                </a:lnTo>
                <a:lnTo>
                  <a:pt x="146" y="81"/>
                </a:lnTo>
                <a:lnTo>
                  <a:pt x="147" y="73"/>
                </a:lnTo>
                <a:lnTo>
                  <a:pt x="146" y="71"/>
                </a:lnTo>
                <a:lnTo>
                  <a:pt x="145" y="69"/>
                </a:lnTo>
                <a:lnTo>
                  <a:pt x="142" y="68"/>
                </a:lnTo>
                <a:lnTo>
                  <a:pt x="143" y="65"/>
                </a:lnTo>
                <a:lnTo>
                  <a:pt x="143" y="65"/>
                </a:lnTo>
                <a:lnTo>
                  <a:pt x="143" y="61"/>
                </a:lnTo>
                <a:lnTo>
                  <a:pt x="143" y="61"/>
                </a:lnTo>
                <a:lnTo>
                  <a:pt x="143" y="53"/>
                </a:lnTo>
                <a:lnTo>
                  <a:pt x="143" y="42"/>
                </a:lnTo>
                <a:lnTo>
                  <a:pt x="140" y="31"/>
                </a:lnTo>
                <a:lnTo>
                  <a:pt x="139" y="26"/>
                </a:lnTo>
                <a:lnTo>
                  <a:pt x="135" y="21"/>
                </a:lnTo>
                <a:lnTo>
                  <a:pt x="135" y="21"/>
                </a:lnTo>
                <a:lnTo>
                  <a:pt x="130" y="17"/>
                </a:lnTo>
                <a:lnTo>
                  <a:pt x="123" y="14"/>
                </a:lnTo>
                <a:lnTo>
                  <a:pt x="115" y="11"/>
                </a:lnTo>
                <a:lnTo>
                  <a:pt x="105" y="11"/>
                </a:lnTo>
                <a:lnTo>
                  <a:pt x="105" y="11"/>
                </a:lnTo>
                <a:lnTo>
                  <a:pt x="96" y="11"/>
                </a:lnTo>
                <a:lnTo>
                  <a:pt x="88" y="14"/>
                </a:lnTo>
                <a:lnTo>
                  <a:pt x="81" y="17"/>
                </a:lnTo>
                <a:lnTo>
                  <a:pt x="76" y="21"/>
                </a:lnTo>
                <a:lnTo>
                  <a:pt x="76" y="21"/>
                </a:lnTo>
                <a:lnTo>
                  <a:pt x="72" y="26"/>
                </a:lnTo>
                <a:lnTo>
                  <a:pt x="70" y="31"/>
                </a:lnTo>
                <a:lnTo>
                  <a:pt x="68" y="42"/>
                </a:lnTo>
                <a:lnTo>
                  <a:pt x="68" y="53"/>
                </a:lnTo>
                <a:lnTo>
                  <a:pt x="68" y="61"/>
                </a:lnTo>
                <a:lnTo>
                  <a:pt x="68" y="61"/>
                </a:lnTo>
                <a:lnTo>
                  <a:pt x="68" y="65"/>
                </a:lnTo>
                <a:lnTo>
                  <a:pt x="69" y="68"/>
                </a:lnTo>
                <a:lnTo>
                  <a:pt x="66" y="69"/>
                </a:lnTo>
                <a:lnTo>
                  <a:pt x="66" y="69"/>
                </a:lnTo>
                <a:lnTo>
                  <a:pt x="65" y="71"/>
                </a:lnTo>
                <a:lnTo>
                  <a:pt x="64" y="73"/>
                </a:lnTo>
                <a:lnTo>
                  <a:pt x="65" y="81"/>
                </a:lnTo>
                <a:lnTo>
                  <a:pt x="65" y="81"/>
                </a:lnTo>
                <a:lnTo>
                  <a:pt x="66" y="85"/>
                </a:lnTo>
                <a:lnTo>
                  <a:pt x="68" y="87"/>
                </a:lnTo>
                <a:lnTo>
                  <a:pt x="73" y="87"/>
                </a:lnTo>
                <a:lnTo>
                  <a:pt x="73" y="92"/>
                </a:lnTo>
                <a:lnTo>
                  <a:pt x="73" y="92"/>
                </a:lnTo>
                <a:lnTo>
                  <a:pt x="74" y="98"/>
                </a:lnTo>
                <a:lnTo>
                  <a:pt x="77" y="104"/>
                </a:lnTo>
                <a:lnTo>
                  <a:pt x="82" y="114"/>
                </a:lnTo>
                <a:lnTo>
                  <a:pt x="89" y="122"/>
                </a:lnTo>
                <a:lnTo>
                  <a:pt x="91" y="125"/>
                </a:lnTo>
                <a:lnTo>
                  <a:pt x="91" y="126"/>
                </a:lnTo>
                <a:lnTo>
                  <a:pt x="91" y="126"/>
                </a:lnTo>
                <a:lnTo>
                  <a:pt x="91" y="131"/>
                </a:lnTo>
                <a:lnTo>
                  <a:pt x="89" y="138"/>
                </a:lnTo>
                <a:lnTo>
                  <a:pt x="86" y="143"/>
                </a:lnTo>
                <a:lnTo>
                  <a:pt x="84" y="145"/>
                </a:lnTo>
                <a:lnTo>
                  <a:pt x="81" y="146"/>
                </a:lnTo>
                <a:lnTo>
                  <a:pt x="81" y="146"/>
                </a:lnTo>
                <a:lnTo>
                  <a:pt x="74" y="147"/>
                </a:lnTo>
                <a:lnTo>
                  <a:pt x="65" y="152"/>
                </a:lnTo>
                <a:lnTo>
                  <a:pt x="53" y="157"/>
                </a:lnTo>
                <a:lnTo>
                  <a:pt x="41" y="164"/>
                </a:lnTo>
                <a:lnTo>
                  <a:pt x="41" y="164"/>
                </a:lnTo>
                <a:lnTo>
                  <a:pt x="30" y="172"/>
                </a:lnTo>
                <a:lnTo>
                  <a:pt x="22" y="179"/>
                </a:lnTo>
                <a:lnTo>
                  <a:pt x="15" y="185"/>
                </a:lnTo>
                <a:lnTo>
                  <a:pt x="12" y="192"/>
                </a:lnTo>
                <a:lnTo>
                  <a:pt x="12" y="192"/>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9" name="Freeform 176"/>
          <p:cNvSpPr>
            <a:spLocks noEditPoints="1"/>
          </p:cNvSpPr>
          <p:nvPr/>
        </p:nvSpPr>
        <p:spPr bwMode="auto">
          <a:xfrm>
            <a:off x="3700832" y="952483"/>
            <a:ext cx="253681" cy="344743"/>
          </a:xfrm>
          <a:custGeom>
            <a:cxnLst>
              <a:cxn ang="0">
                <a:pos x="77" y="219"/>
              </a:cxn>
              <a:cxn ang="0">
                <a:pos x="63" y="203"/>
              </a:cxn>
              <a:cxn ang="0">
                <a:pos x="37" y="165"/>
              </a:cxn>
              <a:cxn ang="0">
                <a:pos x="12" y="120"/>
              </a:cxn>
              <a:cxn ang="0">
                <a:pos x="4" y="99"/>
              </a:cxn>
              <a:cxn ang="0">
                <a:pos x="0" y="81"/>
              </a:cxn>
              <a:cxn ang="0">
                <a:pos x="1" y="73"/>
              </a:cxn>
              <a:cxn ang="0">
                <a:pos x="6" y="50"/>
              </a:cxn>
              <a:cxn ang="0">
                <a:pos x="24" y="24"/>
              </a:cxn>
              <a:cxn ang="0">
                <a:pos x="50" y="7"/>
              </a:cxn>
              <a:cxn ang="0">
                <a:pos x="73" y="0"/>
              </a:cxn>
              <a:cxn ang="0">
                <a:pos x="81" y="0"/>
              </a:cxn>
              <a:cxn ang="0">
                <a:pos x="97" y="1"/>
              </a:cxn>
              <a:cxn ang="0">
                <a:pos x="127" y="14"/>
              </a:cxn>
              <a:cxn ang="0">
                <a:pos x="148" y="35"/>
              </a:cxn>
              <a:cxn ang="0">
                <a:pos x="160" y="65"/>
              </a:cxn>
              <a:cxn ang="0">
                <a:pos x="162" y="81"/>
              </a:cxn>
              <a:cxn ang="0">
                <a:pos x="162" y="89"/>
              </a:cxn>
              <a:cxn ang="0">
                <a:pos x="155" y="109"/>
              </a:cxn>
              <a:cxn ang="0">
                <a:pos x="139" y="143"/>
              </a:cxn>
              <a:cxn ang="0">
                <a:pos x="112" y="185"/>
              </a:cxn>
              <a:cxn ang="0">
                <a:pos x="85" y="219"/>
              </a:cxn>
              <a:cxn ang="0">
                <a:pos x="81" y="11"/>
              </a:cxn>
              <a:cxn ang="0">
                <a:pos x="67" y="12"/>
              </a:cxn>
              <a:cxn ang="0">
                <a:pos x="41" y="23"/>
              </a:cxn>
              <a:cxn ang="0">
                <a:pos x="23" y="42"/>
              </a:cxn>
              <a:cxn ang="0">
                <a:pos x="12" y="66"/>
              </a:cxn>
              <a:cxn ang="0">
                <a:pos x="10" y="81"/>
              </a:cxn>
              <a:cxn ang="0">
                <a:pos x="13" y="96"/>
              </a:cxn>
              <a:cxn ang="0">
                <a:pos x="29" y="131"/>
              </a:cxn>
              <a:cxn ang="0">
                <a:pos x="63" y="184"/>
              </a:cxn>
              <a:cxn ang="0">
                <a:pos x="81" y="208"/>
              </a:cxn>
              <a:cxn ang="0">
                <a:pos x="123" y="150"/>
              </a:cxn>
              <a:cxn ang="0">
                <a:pos x="143" y="112"/>
              </a:cxn>
              <a:cxn ang="0">
                <a:pos x="151" y="88"/>
              </a:cxn>
              <a:cxn ang="0">
                <a:pos x="151" y="81"/>
              </a:cxn>
              <a:cxn ang="0">
                <a:pos x="145" y="54"/>
              </a:cxn>
              <a:cxn ang="0">
                <a:pos x="131" y="31"/>
              </a:cxn>
              <a:cxn ang="0">
                <a:pos x="109" y="16"/>
              </a:cxn>
              <a:cxn ang="0">
                <a:pos x="81" y="11"/>
              </a:cxn>
            </a:cxnLst>
            <a:rect b="b" l="0" r="r" t="0"/>
            <a:pathLst>
              <a:path h="224" w="162">
                <a:moveTo>
                  <a:pt x="81" y="224"/>
                </a:moveTo>
                <a:lnTo>
                  <a:pt x="77" y="219"/>
                </a:lnTo>
                <a:lnTo>
                  <a:pt x="77" y="219"/>
                </a:lnTo>
                <a:lnTo>
                  <a:pt x="63" y="203"/>
                </a:lnTo>
                <a:lnTo>
                  <a:pt x="51" y="185"/>
                </a:lnTo>
                <a:lnTo>
                  <a:pt x="37" y="165"/>
                </a:lnTo>
                <a:lnTo>
                  <a:pt x="24" y="143"/>
                </a:lnTo>
                <a:lnTo>
                  <a:pt x="12" y="120"/>
                </a:lnTo>
                <a:lnTo>
                  <a:pt x="6" y="109"/>
                </a:lnTo>
                <a:lnTo>
                  <a:pt x="4" y="99"/>
                </a:lnTo>
                <a:lnTo>
                  <a:pt x="1" y="89"/>
                </a:lnTo>
                <a:lnTo>
                  <a:pt x="0" y="81"/>
                </a:lnTo>
                <a:lnTo>
                  <a:pt x="0" y="81"/>
                </a:lnTo>
                <a:lnTo>
                  <a:pt x="1" y="73"/>
                </a:lnTo>
                <a:lnTo>
                  <a:pt x="2" y="65"/>
                </a:lnTo>
                <a:lnTo>
                  <a:pt x="6" y="50"/>
                </a:lnTo>
                <a:lnTo>
                  <a:pt x="14" y="35"/>
                </a:lnTo>
                <a:lnTo>
                  <a:pt x="24" y="24"/>
                </a:lnTo>
                <a:lnTo>
                  <a:pt x="36" y="14"/>
                </a:lnTo>
                <a:lnTo>
                  <a:pt x="50" y="7"/>
                </a:lnTo>
                <a:lnTo>
                  <a:pt x="64" y="1"/>
                </a:lnTo>
                <a:lnTo>
                  <a:pt x="73" y="0"/>
                </a:lnTo>
                <a:lnTo>
                  <a:pt x="81" y="0"/>
                </a:lnTo>
                <a:lnTo>
                  <a:pt x="81" y="0"/>
                </a:lnTo>
                <a:lnTo>
                  <a:pt x="89" y="0"/>
                </a:lnTo>
                <a:lnTo>
                  <a:pt x="97" y="1"/>
                </a:lnTo>
                <a:lnTo>
                  <a:pt x="113" y="7"/>
                </a:lnTo>
                <a:lnTo>
                  <a:pt x="127" y="14"/>
                </a:lnTo>
                <a:lnTo>
                  <a:pt x="139" y="24"/>
                </a:lnTo>
                <a:lnTo>
                  <a:pt x="148" y="35"/>
                </a:lnTo>
                <a:lnTo>
                  <a:pt x="156" y="50"/>
                </a:lnTo>
                <a:lnTo>
                  <a:pt x="160" y="65"/>
                </a:lnTo>
                <a:lnTo>
                  <a:pt x="162" y="73"/>
                </a:lnTo>
                <a:lnTo>
                  <a:pt x="162" y="81"/>
                </a:lnTo>
                <a:lnTo>
                  <a:pt x="162" y="81"/>
                </a:lnTo>
                <a:lnTo>
                  <a:pt x="162" y="89"/>
                </a:lnTo>
                <a:lnTo>
                  <a:pt x="159" y="99"/>
                </a:lnTo>
                <a:lnTo>
                  <a:pt x="155" y="109"/>
                </a:lnTo>
                <a:lnTo>
                  <a:pt x="151" y="120"/>
                </a:lnTo>
                <a:lnTo>
                  <a:pt x="139" y="143"/>
                </a:lnTo>
                <a:lnTo>
                  <a:pt x="125" y="165"/>
                </a:lnTo>
                <a:lnTo>
                  <a:pt x="112" y="185"/>
                </a:lnTo>
                <a:lnTo>
                  <a:pt x="98" y="203"/>
                </a:lnTo>
                <a:lnTo>
                  <a:pt x="85" y="219"/>
                </a:lnTo>
                <a:lnTo>
                  <a:pt x="81" y="224"/>
                </a:lnTo>
                <a:close/>
                <a:moveTo>
                  <a:pt x="81" y="11"/>
                </a:moveTo>
                <a:lnTo>
                  <a:pt x="81" y="11"/>
                </a:lnTo>
                <a:lnTo>
                  <a:pt x="67" y="12"/>
                </a:lnTo>
                <a:lnTo>
                  <a:pt x="54" y="16"/>
                </a:lnTo>
                <a:lnTo>
                  <a:pt x="41" y="23"/>
                </a:lnTo>
                <a:lnTo>
                  <a:pt x="32" y="31"/>
                </a:lnTo>
                <a:lnTo>
                  <a:pt x="23" y="42"/>
                </a:lnTo>
                <a:lnTo>
                  <a:pt x="16" y="54"/>
                </a:lnTo>
                <a:lnTo>
                  <a:pt x="12" y="66"/>
                </a:lnTo>
                <a:lnTo>
                  <a:pt x="10" y="81"/>
                </a:lnTo>
                <a:lnTo>
                  <a:pt x="10" y="81"/>
                </a:lnTo>
                <a:lnTo>
                  <a:pt x="12" y="88"/>
                </a:lnTo>
                <a:lnTo>
                  <a:pt x="13" y="96"/>
                </a:lnTo>
                <a:lnTo>
                  <a:pt x="20" y="112"/>
                </a:lnTo>
                <a:lnTo>
                  <a:pt x="29" y="131"/>
                </a:lnTo>
                <a:lnTo>
                  <a:pt x="40" y="150"/>
                </a:lnTo>
                <a:lnTo>
                  <a:pt x="63" y="184"/>
                </a:lnTo>
                <a:lnTo>
                  <a:pt x="81" y="208"/>
                </a:lnTo>
                <a:lnTo>
                  <a:pt x="81" y="208"/>
                </a:lnTo>
                <a:lnTo>
                  <a:pt x="98" y="184"/>
                </a:lnTo>
                <a:lnTo>
                  <a:pt x="123" y="150"/>
                </a:lnTo>
                <a:lnTo>
                  <a:pt x="133" y="131"/>
                </a:lnTo>
                <a:lnTo>
                  <a:pt x="143" y="112"/>
                </a:lnTo>
                <a:lnTo>
                  <a:pt x="150" y="96"/>
                </a:lnTo>
                <a:lnTo>
                  <a:pt x="151" y="88"/>
                </a:lnTo>
                <a:lnTo>
                  <a:pt x="151" y="81"/>
                </a:lnTo>
                <a:lnTo>
                  <a:pt x="151" y="81"/>
                </a:lnTo>
                <a:lnTo>
                  <a:pt x="150" y="66"/>
                </a:lnTo>
                <a:lnTo>
                  <a:pt x="145" y="54"/>
                </a:lnTo>
                <a:lnTo>
                  <a:pt x="139" y="42"/>
                </a:lnTo>
                <a:lnTo>
                  <a:pt x="131" y="31"/>
                </a:lnTo>
                <a:lnTo>
                  <a:pt x="120" y="23"/>
                </a:lnTo>
                <a:lnTo>
                  <a:pt x="109" y="16"/>
                </a:lnTo>
                <a:lnTo>
                  <a:pt x="96" y="12"/>
                </a:lnTo>
                <a:lnTo>
                  <a:pt x="81" y="11"/>
                </a:lnTo>
                <a:lnTo>
                  <a:pt x="81"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80" name="Freeform 177"/>
          <p:cNvSpPr>
            <a:spLocks noEditPoints="1"/>
          </p:cNvSpPr>
          <p:nvPr/>
        </p:nvSpPr>
        <p:spPr bwMode="auto">
          <a:xfrm>
            <a:off x="3766600" y="1016835"/>
            <a:ext cx="126843" cy="124108"/>
          </a:xfrm>
          <a:custGeom>
            <a:cxnLst>
              <a:cxn ang="0">
                <a:pos x="41" y="81"/>
              </a:cxn>
              <a:cxn ang="0">
                <a:pos x="26" y="78"/>
              </a:cxn>
              <a:cxn ang="0">
                <a:pos x="12" y="68"/>
              </a:cxn>
              <a:cxn ang="0">
                <a:pos x="4" y="56"/>
              </a:cxn>
              <a:cxn ang="0">
                <a:pos x="0" y="40"/>
              </a:cxn>
              <a:cxn ang="0">
                <a:pos x="1" y="32"/>
              </a:cxn>
              <a:cxn ang="0">
                <a:pos x="8" y="17"/>
              </a:cxn>
              <a:cxn ang="0">
                <a:pos x="19" y="6"/>
              </a:cxn>
              <a:cxn ang="0">
                <a:pos x="33" y="1"/>
              </a:cxn>
              <a:cxn ang="0">
                <a:pos x="41" y="0"/>
              </a:cxn>
              <a:cxn ang="0">
                <a:pos x="57" y="2"/>
              </a:cxn>
              <a:cxn ang="0">
                <a:pos x="70" y="12"/>
              </a:cxn>
              <a:cxn ang="0">
                <a:pos x="78" y="24"/>
              </a:cxn>
              <a:cxn ang="0">
                <a:pos x="81" y="40"/>
              </a:cxn>
              <a:cxn ang="0">
                <a:pos x="81" y="48"/>
              </a:cxn>
              <a:cxn ang="0">
                <a:pos x="74" y="63"/>
              </a:cxn>
              <a:cxn ang="0">
                <a:pos x="64" y="74"/>
              </a:cxn>
              <a:cxn ang="0">
                <a:pos x="49" y="79"/>
              </a:cxn>
              <a:cxn ang="0">
                <a:pos x="41" y="81"/>
              </a:cxn>
              <a:cxn ang="0">
                <a:pos x="41" y="5"/>
              </a:cxn>
              <a:cxn ang="0">
                <a:pos x="27" y="8"/>
              </a:cxn>
              <a:cxn ang="0">
                <a:pos x="16" y="16"/>
              </a:cxn>
              <a:cxn ang="0">
                <a:pos x="8" y="27"/>
              </a:cxn>
              <a:cxn ang="0">
                <a:pos x="6" y="40"/>
              </a:cxn>
              <a:cxn ang="0">
                <a:pos x="7" y="47"/>
              </a:cxn>
              <a:cxn ang="0">
                <a:pos x="12" y="59"/>
              </a:cxn>
              <a:cxn ang="0">
                <a:pos x="22" y="70"/>
              </a:cxn>
              <a:cxn ang="0">
                <a:pos x="34" y="74"/>
              </a:cxn>
              <a:cxn ang="0">
                <a:pos x="41" y="75"/>
              </a:cxn>
              <a:cxn ang="0">
                <a:pos x="54" y="73"/>
              </a:cxn>
              <a:cxn ang="0">
                <a:pos x="66" y="64"/>
              </a:cxn>
              <a:cxn ang="0">
                <a:pos x="73" y="54"/>
              </a:cxn>
              <a:cxn ang="0">
                <a:pos x="76" y="40"/>
              </a:cxn>
              <a:cxn ang="0">
                <a:pos x="76" y="33"/>
              </a:cxn>
              <a:cxn ang="0">
                <a:pos x="70" y="20"/>
              </a:cxn>
              <a:cxn ang="0">
                <a:pos x="61" y="10"/>
              </a:cxn>
              <a:cxn ang="0">
                <a:pos x="49" y="5"/>
              </a:cxn>
              <a:cxn ang="0">
                <a:pos x="41" y="5"/>
              </a:cxn>
            </a:cxnLst>
            <a:rect b="b" l="0" r="r" t="0"/>
            <a:pathLst>
              <a:path h="81" w="81">
                <a:moveTo>
                  <a:pt x="41" y="81"/>
                </a:moveTo>
                <a:lnTo>
                  <a:pt x="41" y="81"/>
                </a:lnTo>
                <a:lnTo>
                  <a:pt x="33" y="79"/>
                </a:lnTo>
                <a:lnTo>
                  <a:pt x="26" y="78"/>
                </a:lnTo>
                <a:lnTo>
                  <a:pt x="19" y="74"/>
                </a:lnTo>
                <a:lnTo>
                  <a:pt x="12" y="68"/>
                </a:lnTo>
                <a:lnTo>
                  <a:pt x="8" y="63"/>
                </a:lnTo>
                <a:lnTo>
                  <a:pt x="4" y="56"/>
                </a:lnTo>
                <a:lnTo>
                  <a:pt x="1" y="48"/>
                </a:lnTo>
                <a:lnTo>
                  <a:pt x="0" y="40"/>
                </a:lnTo>
                <a:lnTo>
                  <a:pt x="0" y="40"/>
                </a:lnTo>
                <a:lnTo>
                  <a:pt x="1" y="32"/>
                </a:lnTo>
                <a:lnTo>
                  <a:pt x="4" y="24"/>
                </a:lnTo>
                <a:lnTo>
                  <a:pt x="8" y="17"/>
                </a:lnTo>
                <a:lnTo>
                  <a:pt x="12" y="12"/>
                </a:lnTo>
                <a:lnTo>
                  <a:pt x="19" y="6"/>
                </a:lnTo>
                <a:lnTo>
                  <a:pt x="26" y="2"/>
                </a:lnTo>
                <a:lnTo>
                  <a:pt x="33" y="1"/>
                </a:lnTo>
                <a:lnTo>
                  <a:pt x="41" y="0"/>
                </a:lnTo>
                <a:lnTo>
                  <a:pt x="41" y="0"/>
                </a:lnTo>
                <a:lnTo>
                  <a:pt x="49" y="1"/>
                </a:lnTo>
                <a:lnTo>
                  <a:pt x="57" y="2"/>
                </a:lnTo>
                <a:lnTo>
                  <a:pt x="64" y="6"/>
                </a:lnTo>
                <a:lnTo>
                  <a:pt x="70" y="12"/>
                </a:lnTo>
                <a:lnTo>
                  <a:pt x="74" y="17"/>
                </a:lnTo>
                <a:lnTo>
                  <a:pt x="78" y="24"/>
                </a:lnTo>
                <a:lnTo>
                  <a:pt x="81" y="32"/>
                </a:lnTo>
                <a:lnTo>
                  <a:pt x="81" y="40"/>
                </a:lnTo>
                <a:lnTo>
                  <a:pt x="81" y="40"/>
                </a:lnTo>
                <a:lnTo>
                  <a:pt x="81" y="48"/>
                </a:lnTo>
                <a:lnTo>
                  <a:pt x="78" y="56"/>
                </a:lnTo>
                <a:lnTo>
                  <a:pt x="74" y="63"/>
                </a:lnTo>
                <a:lnTo>
                  <a:pt x="70" y="68"/>
                </a:lnTo>
                <a:lnTo>
                  <a:pt x="64" y="74"/>
                </a:lnTo>
                <a:lnTo>
                  <a:pt x="57" y="78"/>
                </a:lnTo>
                <a:lnTo>
                  <a:pt x="49" y="79"/>
                </a:lnTo>
                <a:lnTo>
                  <a:pt x="41" y="81"/>
                </a:lnTo>
                <a:lnTo>
                  <a:pt x="41" y="81"/>
                </a:lnTo>
                <a:close/>
                <a:moveTo>
                  <a:pt x="41" y="5"/>
                </a:moveTo>
                <a:lnTo>
                  <a:pt x="41" y="5"/>
                </a:lnTo>
                <a:lnTo>
                  <a:pt x="34" y="5"/>
                </a:lnTo>
                <a:lnTo>
                  <a:pt x="27" y="8"/>
                </a:lnTo>
                <a:lnTo>
                  <a:pt x="22" y="10"/>
                </a:lnTo>
                <a:lnTo>
                  <a:pt x="16" y="16"/>
                </a:lnTo>
                <a:lnTo>
                  <a:pt x="12" y="20"/>
                </a:lnTo>
                <a:lnTo>
                  <a:pt x="8" y="27"/>
                </a:lnTo>
                <a:lnTo>
                  <a:pt x="7" y="33"/>
                </a:lnTo>
                <a:lnTo>
                  <a:pt x="6" y="40"/>
                </a:lnTo>
                <a:lnTo>
                  <a:pt x="6" y="40"/>
                </a:lnTo>
                <a:lnTo>
                  <a:pt x="7" y="47"/>
                </a:lnTo>
                <a:lnTo>
                  <a:pt x="8" y="54"/>
                </a:lnTo>
                <a:lnTo>
                  <a:pt x="12" y="59"/>
                </a:lnTo>
                <a:lnTo>
                  <a:pt x="16" y="64"/>
                </a:lnTo>
                <a:lnTo>
                  <a:pt x="22" y="70"/>
                </a:lnTo>
                <a:lnTo>
                  <a:pt x="27" y="73"/>
                </a:lnTo>
                <a:lnTo>
                  <a:pt x="34" y="74"/>
                </a:lnTo>
                <a:lnTo>
                  <a:pt x="41" y="75"/>
                </a:lnTo>
                <a:lnTo>
                  <a:pt x="41" y="75"/>
                </a:lnTo>
                <a:lnTo>
                  <a:pt x="49" y="74"/>
                </a:lnTo>
                <a:lnTo>
                  <a:pt x="54" y="73"/>
                </a:lnTo>
                <a:lnTo>
                  <a:pt x="61" y="70"/>
                </a:lnTo>
                <a:lnTo>
                  <a:pt x="66" y="64"/>
                </a:lnTo>
                <a:lnTo>
                  <a:pt x="70" y="59"/>
                </a:lnTo>
                <a:lnTo>
                  <a:pt x="73" y="54"/>
                </a:lnTo>
                <a:lnTo>
                  <a:pt x="76" y="47"/>
                </a:lnTo>
                <a:lnTo>
                  <a:pt x="76" y="40"/>
                </a:lnTo>
                <a:lnTo>
                  <a:pt x="76" y="40"/>
                </a:lnTo>
                <a:lnTo>
                  <a:pt x="76" y="33"/>
                </a:lnTo>
                <a:lnTo>
                  <a:pt x="73" y="27"/>
                </a:lnTo>
                <a:lnTo>
                  <a:pt x="70" y="20"/>
                </a:lnTo>
                <a:lnTo>
                  <a:pt x="66" y="16"/>
                </a:lnTo>
                <a:lnTo>
                  <a:pt x="61" y="10"/>
                </a:lnTo>
                <a:lnTo>
                  <a:pt x="54" y="8"/>
                </a:lnTo>
                <a:lnTo>
                  <a:pt x="49" y="5"/>
                </a:lnTo>
                <a:lnTo>
                  <a:pt x="41" y="5"/>
                </a:lnTo>
                <a:lnTo>
                  <a:pt x="41"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81" name="Freeform 178"/>
          <p:cNvSpPr/>
          <p:nvPr/>
        </p:nvSpPr>
        <p:spPr bwMode="auto">
          <a:xfrm>
            <a:off x="3696134" y="1251260"/>
            <a:ext cx="263077" cy="87336"/>
          </a:xfrm>
          <a:custGeom>
            <a:cxnLst>
              <a:cxn ang="0">
                <a:pos x="124" y="6"/>
              </a:cxn>
              <a:cxn ang="0">
                <a:pos x="140" y="10"/>
              </a:cxn>
              <a:cxn ang="0">
                <a:pos x="159" y="21"/>
              </a:cxn>
              <a:cxn ang="0">
                <a:pos x="162" y="27"/>
              </a:cxn>
              <a:cxn ang="0">
                <a:pos x="161" y="31"/>
              </a:cxn>
              <a:cxn ang="0">
                <a:pos x="150" y="39"/>
              </a:cxn>
              <a:cxn ang="0">
                <a:pos x="130" y="47"/>
              </a:cxn>
              <a:cxn ang="0">
                <a:pos x="101" y="51"/>
              </a:cxn>
              <a:cxn ang="0">
                <a:pos x="84" y="51"/>
              </a:cxn>
              <a:cxn ang="0">
                <a:pos x="53" y="48"/>
              </a:cxn>
              <a:cxn ang="0">
                <a:pos x="28" y="43"/>
              </a:cxn>
              <a:cxn ang="0">
                <a:pos x="12" y="35"/>
              </a:cxn>
              <a:cxn ang="0">
                <a:pos x="5" y="27"/>
              </a:cxn>
              <a:cxn ang="0">
                <a:pos x="7" y="24"/>
              </a:cxn>
              <a:cxn ang="0">
                <a:pos x="16" y="14"/>
              </a:cxn>
              <a:cxn ang="0">
                <a:pos x="44" y="6"/>
              </a:cxn>
              <a:cxn ang="0">
                <a:pos x="44" y="0"/>
              </a:cxn>
              <a:cxn ang="0">
                <a:pos x="13" y="10"/>
              </a:cxn>
              <a:cxn ang="0">
                <a:pos x="4" y="17"/>
              </a:cxn>
              <a:cxn ang="0">
                <a:pos x="0" y="27"/>
              </a:cxn>
              <a:cxn ang="0">
                <a:pos x="1" y="31"/>
              </a:cxn>
              <a:cxn ang="0">
                <a:pos x="8" y="39"/>
              </a:cxn>
              <a:cxn ang="0">
                <a:pos x="27" y="48"/>
              </a:cxn>
              <a:cxn ang="0">
                <a:pos x="54" y="55"/>
              </a:cxn>
              <a:cxn ang="0">
                <a:pos x="84" y="56"/>
              </a:cxn>
              <a:cxn ang="0">
                <a:pos x="100" y="56"/>
              </a:cxn>
              <a:cxn ang="0">
                <a:pos x="128" y="52"/>
              </a:cxn>
              <a:cxn ang="0">
                <a:pos x="153" y="44"/>
              </a:cxn>
              <a:cxn ang="0">
                <a:pos x="166" y="33"/>
              </a:cxn>
              <a:cxn ang="0">
                <a:pos x="167" y="27"/>
              </a:cxn>
              <a:cxn ang="0">
                <a:pos x="167" y="22"/>
              </a:cxn>
              <a:cxn ang="0">
                <a:pos x="161" y="13"/>
              </a:cxn>
              <a:cxn ang="0">
                <a:pos x="142" y="5"/>
              </a:cxn>
              <a:cxn ang="0">
                <a:pos x="124" y="0"/>
              </a:cxn>
            </a:cxnLst>
            <a:rect b="b" l="0" r="r" t="0"/>
            <a:pathLst>
              <a:path h="56" w="167">
                <a:moveTo>
                  <a:pt x="124" y="0"/>
                </a:moveTo>
                <a:lnTo>
                  <a:pt x="124" y="6"/>
                </a:lnTo>
                <a:lnTo>
                  <a:pt x="124" y="6"/>
                </a:lnTo>
                <a:lnTo>
                  <a:pt x="140" y="10"/>
                </a:lnTo>
                <a:lnTo>
                  <a:pt x="153" y="14"/>
                </a:lnTo>
                <a:lnTo>
                  <a:pt x="159" y="21"/>
                </a:lnTo>
                <a:lnTo>
                  <a:pt x="162" y="24"/>
                </a:lnTo>
                <a:lnTo>
                  <a:pt x="162" y="27"/>
                </a:lnTo>
                <a:lnTo>
                  <a:pt x="162" y="27"/>
                </a:lnTo>
                <a:lnTo>
                  <a:pt x="161" y="31"/>
                </a:lnTo>
                <a:lnTo>
                  <a:pt x="157" y="35"/>
                </a:lnTo>
                <a:lnTo>
                  <a:pt x="150" y="39"/>
                </a:lnTo>
                <a:lnTo>
                  <a:pt x="140" y="43"/>
                </a:lnTo>
                <a:lnTo>
                  <a:pt x="130" y="47"/>
                </a:lnTo>
                <a:lnTo>
                  <a:pt x="116" y="48"/>
                </a:lnTo>
                <a:lnTo>
                  <a:pt x="101" y="51"/>
                </a:lnTo>
                <a:lnTo>
                  <a:pt x="84" y="51"/>
                </a:lnTo>
                <a:lnTo>
                  <a:pt x="84" y="51"/>
                </a:lnTo>
                <a:lnTo>
                  <a:pt x="67" y="51"/>
                </a:lnTo>
                <a:lnTo>
                  <a:pt x="53" y="48"/>
                </a:lnTo>
                <a:lnTo>
                  <a:pt x="39" y="47"/>
                </a:lnTo>
                <a:lnTo>
                  <a:pt x="28" y="43"/>
                </a:lnTo>
                <a:lnTo>
                  <a:pt x="19" y="39"/>
                </a:lnTo>
                <a:lnTo>
                  <a:pt x="12" y="35"/>
                </a:lnTo>
                <a:lnTo>
                  <a:pt x="7" y="31"/>
                </a:lnTo>
                <a:lnTo>
                  <a:pt x="5" y="27"/>
                </a:lnTo>
                <a:lnTo>
                  <a:pt x="5" y="27"/>
                </a:lnTo>
                <a:lnTo>
                  <a:pt x="7" y="24"/>
                </a:lnTo>
                <a:lnTo>
                  <a:pt x="8" y="21"/>
                </a:lnTo>
                <a:lnTo>
                  <a:pt x="16" y="14"/>
                </a:lnTo>
                <a:lnTo>
                  <a:pt x="28" y="10"/>
                </a:lnTo>
                <a:lnTo>
                  <a:pt x="44" y="6"/>
                </a:lnTo>
                <a:lnTo>
                  <a:pt x="44" y="0"/>
                </a:lnTo>
                <a:lnTo>
                  <a:pt x="44" y="0"/>
                </a:lnTo>
                <a:lnTo>
                  <a:pt x="27" y="5"/>
                </a:lnTo>
                <a:lnTo>
                  <a:pt x="13" y="10"/>
                </a:lnTo>
                <a:lnTo>
                  <a:pt x="8" y="13"/>
                </a:lnTo>
                <a:lnTo>
                  <a:pt x="4" y="17"/>
                </a:lnTo>
                <a:lnTo>
                  <a:pt x="1" y="22"/>
                </a:lnTo>
                <a:lnTo>
                  <a:pt x="0" y="27"/>
                </a:lnTo>
                <a:lnTo>
                  <a:pt x="0" y="27"/>
                </a:lnTo>
                <a:lnTo>
                  <a:pt x="1" y="31"/>
                </a:lnTo>
                <a:lnTo>
                  <a:pt x="3" y="33"/>
                </a:lnTo>
                <a:lnTo>
                  <a:pt x="8" y="39"/>
                </a:lnTo>
                <a:lnTo>
                  <a:pt x="16" y="44"/>
                </a:lnTo>
                <a:lnTo>
                  <a:pt x="27" y="48"/>
                </a:lnTo>
                <a:lnTo>
                  <a:pt x="40" y="52"/>
                </a:lnTo>
                <a:lnTo>
                  <a:pt x="54" y="55"/>
                </a:lnTo>
                <a:lnTo>
                  <a:pt x="69" y="56"/>
                </a:lnTo>
                <a:lnTo>
                  <a:pt x="84" y="56"/>
                </a:lnTo>
                <a:lnTo>
                  <a:pt x="84" y="56"/>
                </a:lnTo>
                <a:lnTo>
                  <a:pt x="100" y="56"/>
                </a:lnTo>
                <a:lnTo>
                  <a:pt x="115" y="55"/>
                </a:lnTo>
                <a:lnTo>
                  <a:pt x="128" y="52"/>
                </a:lnTo>
                <a:lnTo>
                  <a:pt x="142" y="48"/>
                </a:lnTo>
                <a:lnTo>
                  <a:pt x="153" y="44"/>
                </a:lnTo>
                <a:lnTo>
                  <a:pt x="161" y="39"/>
                </a:lnTo>
                <a:lnTo>
                  <a:pt x="166" y="33"/>
                </a:lnTo>
                <a:lnTo>
                  <a:pt x="167" y="31"/>
                </a:lnTo>
                <a:lnTo>
                  <a:pt x="167" y="27"/>
                </a:lnTo>
                <a:lnTo>
                  <a:pt x="167" y="27"/>
                </a:lnTo>
                <a:lnTo>
                  <a:pt x="167" y="22"/>
                </a:lnTo>
                <a:lnTo>
                  <a:pt x="165" y="17"/>
                </a:lnTo>
                <a:lnTo>
                  <a:pt x="161" y="13"/>
                </a:lnTo>
                <a:lnTo>
                  <a:pt x="155" y="10"/>
                </a:lnTo>
                <a:lnTo>
                  <a:pt x="142" y="5"/>
                </a:lnTo>
                <a:lnTo>
                  <a:pt x="124" y="0"/>
                </a:lnTo>
                <a:lnTo>
                  <a:pt x="124"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82" name="Freeform 179"/>
          <p:cNvSpPr>
            <a:spLocks noEditPoints="1"/>
          </p:cNvSpPr>
          <p:nvPr/>
        </p:nvSpPr>
        <p:spPr bwMode="auto">
          <a:xfrm>
            <a:off x="8638239" y="3485181"/>
            <a:ext cx="112748" cy="114915"/>
          </a:xfrm>
          <a:custGeom>
            <a:cxnLst>
              <a:cxn ang="0">
                <a:pos x="38" y="74"/>
              </a:cxn>
              <a:cxn ang="0">
                <a:pos x="23" y="72"/>
              </a:cxn>
              <a:cxn ang="0">
                <a:pos x="11" y="63"/>
              </a:cxn>
              <a:cxn ang="0">
                <a:pos x="3" y="51"/>
              </a:cxn>
              <a:cxn ang="0">
                <a:pos x="0" y="36"/>
              </a:cxn>
              <a:cxn ang="0">
                <a:pos x="0" y="30"/>
              </a:cxn>
              <a:cxn ang="0">
                <a:pos x="7" y="16"/>
              </a:cxn>
              <a:cxn ang="0">
                <a:pos x="16" y="5"/>
              </a:cxn>
              <a:cxn ang="0">
                <a:pos x="30" y="0"/>
              </a:cxn>
              <a:cxn ang="0">
                <a:pos x="38" y="0"/>
              </a:cxn>
              <a:cxn ang="0">
                <a:pos x="51" y="3"/>
              </a:cxn>
              <a:cxn ang="0">
                <a:pos x="63" y="11"/>
              </a:cxn>
              <a:cxn ang="0">
                <a:pos x="72" y="22"/>
              </a:cxn>
              <a:cxn ang="0">
                <a:pos x="74" y="36"/>
              </a:cxn>
              <a:cxn ang="0">
                <a:pos x="74" y="45"/>
              </a:cxn>
              <a:cxn ang="0">
                <a:pos x="67" y="58"/>
              </a:cxn>
              <a:cxn ang="0">
                <a:pos x="58" y="67"/>
              </a:cxn>
              <a:cxn ang="0">
                <a:pos x="45" y="73"/>
              </a:cxn>
              <a:cxn ang="0">
                <a:pos x="38" y="74"/>
              </a:cxn>
              <a:cxn ang="0">
                <a:pos x="38" y="5"/>
              </a:cxn>
              <a:cxn ang="0">
                <a:pos x="24" y="7"/>
              </a:cxn>
              <a:cxn ang="0">
                <a:pos x="15" y="15"/>
              </a:cxn>
              <a:cxn ang="0">
                <a:pos x="8" y="24"/>
              </a:cxn>
              <a:cxn ang="0">
                <a:pos x="5" y="36"/>
              </a:cxn>
              <a:cxn ang="0">
                <a:pos x="5" y="43"/>
              </a:cxn>
              <a:cxn ang="0">
                <a:pos x="11" y="54"/>
              </a:cxn>
              <a:cxn ang="0">
                <a:pos x="19" y="63"/>
              </a:cxn>
              <a:cxn ang="0">
                <a:pos x="31" y="67"/>
              </a:cxn>
              <a:cxn ang="0">
                <a:pos x="38" y="69"/>
              </a:cxn>
              <a:cxn ang="0">
                <a:pos x="50" y="66"/>
              </a:cxn>
              <a:cxn ang="0">
                <a:pos x="59" y="59"/>
              </a:cxn>
              <a:cxn ang="0">
                <a:pos x="66" y="49"/>
              </a:cxn>
              <a:cxn ang="0">
                <a:pos x="69" y="36"/>
              </a:cxn>
              <a:cxn ang="0">
                <a:pos x="69" y="30"/>
              </a:cxn>
              <a:cxn ang="0">
                <a:pos x="63" y="19"/>
              </a:cxn>
              <a:cxn ang="0">
                <a:pos x="55" y="11"/>
              </a:cxn>
              <a:cxn ang="0">
                <a:pos x="43" y="5"/>
              </a:cxn>
              <a:cxn ang="0">
                <a:pos x="38" y="5"/>
              </a:cxn>
            </a:cxnLst>
            <a:rect b="b" l="0" r="r" t="0"/>
            <a:pathLst>
              <a:path h="74" w="74">
                <a:moveTo>
                  <a:pt x="38" y="74"/>
                </a:moveTo>
                <a:lnTo>
                  <a:pt x="38" y="74"/>
                </a:lnTo>
                <a:lnTo>
                  <a:pt x="30" y="73"/>
                </a:lnTo>
                <a:lnTo>
                  <a:pt x="23" y="72"/>
                </a:lnTo>
                <a:lnTo>
                  <a:pt x="16" y="67"/>
                </a:lnTo>
                <a:lnTo>
                  <a:pt x="11" y="63"/>
                </a:lnTo>
                <a:lnTo>
                  <a:pt x="7" y="58"/>
                </a:lnTo>
                <a:lnTo>
                  <a:pt x="3" y="51"/>
                </a:lnTo>
                <a:lnTo>
                  <a:pt x="0" y="45"/>
                </a:lnTo>
                <a:lnTo>
                  <a:pt x="0" y="36"/>
                </a:lnTo>
                <a:lnTo>
                  <a:pt x="0" y="36"/>
                </a:lnTo>
                <a:lnTo>
                  <a:pt x="0" y="30"/>
                </a:lnTo>
                <a:lnTo>
                  <a:pt x="3" y="22"/>
                </a:lnTo>
                <a:lnTo>
                  <a:pt x="7" y="16"/>
                </a:lnTo>
                <a:lnTo>
                  <a:pt x="11" y="11"/>
                </a:lnTo>
                <a:lnTo>
                  <a:pt x="16" y="5"/>
                </a:lnTo>
                <a:lnTo>
                  <a:pt x="23" y="3"/>
                </a:lnTo>
                <a:lnTo>
                  <a:pt x="30" y="0"/>
                </a:lnTo>
                <a:lnTo>
                  <a:pt x="38" y="0"/>
                </a:lnTo>
                <a:lnTo>
                  <a:pt x="38" y="0"/>
                </a:lnTo>
                <a:lnTo>
                  <a:pt x="45" y="0"/>
                </a:lnTo>
                <a:lnTo>
                  <a:pt x="51" y="3"/>
                </a:lnTo>
                <a:lnTo>
                  <a:pt x="58" y="5"/>
                </a:lnTo>
                <a:lnTo>
                  <a:pt x="63" y="11"/>
                </a:lnTo>
                <a:lnTo>
                  <a:pt x="67" y="16"/>
                </a:lnTo>
                <a:lnTo>
                  <a:pt x="72" y="22"/>
                </a:lnTo>
                <a:lnTo>
                  <a:pt x="74" y="30"/>
                </a:lnTo>
                <a:lnTo>
                  <a:pt x="74" y="36"/>
                </a:lnTo>
                <a:lnTo>
                  <a:pt x="74" y="36"/>
                </a:lnTo>
                <a:lnTo>
                  <a:pt x="74" y="45"/>
                </a:lnTo>
                <a:lnTo>
                  <a:pt x="72" y="51"/>
                </a:lnTo>
                <a:lnTo>
                  <a:pt x="67" y="58"/>
                </a:lnTo>
                <a:lnTo>
                  <a:pt x="63" y="63"/>
                </a:lnTo>
                <a:lnTo>
                  <a:pt x="58" y="67"/>
                </a:lnTo>
                <a:lnTo>
                  <a:pt x="51" y="72"/>
                </a:lnTo>
                <a:lnTo>
                  <a:pt x="45" y="73"/>
                </a:lnTo>
                <a:lnTo>
                  <a:pt x="38" y="74"/>
                </a:lnTo>
                <a:lnTo>
                  <a:pt x="38" y="74"/>
                </a:lnTo>
                <a:close/>
                <a:moveTo>
                  <a:pt x="38" y="5"/>
                </a:moveTo>
                <a:lnTo>
                  <a:pt x="38" y="5"/>
                </a:lnTo>
                <a:lnTo>
                  <a:pt x="31" y="5"/>
                </a:lnTo>
                <a:lnTo>
                  <a:pt x="24" y="7"/>
                </a:lnTo>
                <a:lnTo>
                  <a:pt x="19" y="11"/>
                </a:lnTo>
                <a:lnTo>
                  <a:pt x="15" y="15"/>
                </a:lnTo>
                <a:lnTo>
                  <a:pt x="11" y="19"/>
                </a:lnTo>
                <a:lnTo>
                  <a:pt x="8" y="24"/>
                </a:lnTo>
                <a:lnTo>
                  <a:pt x="5" y="30"/>
                </a:lnTo>
                <a:lnTo>
                  <a:pt x="5" y="36"/>
                </a:lnTo>
                <a:lnTo>
                  <a:pt x="5" y="36"/>
                </a:lnTo>
                <a:lnTo>
                  <a:pt x="5" y="43"/>
                </a:lnTo>
                <a:lnTo>
                  <a:pt x="8" y="49"/>
                </a:lnTo>
                <a:lnTo>
                  <a:pt x="11" y="54"/>
                </a:lnTo>
                <a:lnTo>
                  <a:pt x="15" y="59"/>
                </a:lnTo>
                <a:lnTo>
                  <a:pt x="19" y="63"/>
                </a:lnTo>
                <a:lnTo>
                  <a:pt x="24" y="66"/>
                </a:lnTo>
                <a:lnTo>
                  <a:pt x="31" y="67"/>
                </a:lnTo>
                <a:lnTo>
                  <a:pt x="38" y="69"/>
                </a:lnTo>
                <a:lnTo>
                  <a:pt x="38" y="69"/>
                </a:lnTo>
                <a:lnTo>
                  <a:pt x="43" y="67"/>
                </a:lnTo>
                <a:lnTo>
                  <a:pt x="50" y="66"/>
                </a:lnTo>
                <a:lnTo>
                  <a:pt x="55" y="63"/>
                </a:lnTo>
                <a:lnTo>
                  <a:pt x="59" y="59"/>
                </a:lnTo>
                <a:lnTo>
                  <a:pt x="63" y="54"/>
                </a:lnTo>
                <a:lnTo>
                  <a:pt x="66" y="49"/>
                </a:lnTo>
                <a:lnTo>
                  <a:pt x="69" y="43"/>
                </a:lnTo>
                <a:lnTo>
                  <a:pt x="69" y="36"/>
                </a:lnTo>
                <a:lnTo>
                  <a:pt x="69" y="36"/>
                </a:lnTo>
                <a:lnTo>
                  <a:pt x="69" y="30"/>
                </a:lnTo>
                <a:lnTo>
                  <a:pt x="66" y="24"/>
                </a:lnTo>
                <a:lnTo>
                  <a:pt x="63" y="19"/>
                </a:lnTo>
                <a:lnTo>
                  <a:pt x="59" y="15"/>
                </a:lnTo>
                <a:lnTo>
                  <a:pt x="55" y="11"/>
                </a:lnTo>
                <a:lnTo>
                  <a:pt x="50" y="7"/>
                </a:lnTo>
                <a:lnTo>
                  <a:pt x="43" y="5"/>
                </a:lnTo>
                <a:lnTo>
                  <a:pt x="38" y="5"/>
                </a:lnTo>
                <a:lnTo>
                  <a:pt x="38"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83" name="Freeform 180"/>
          <p:cNvSpPr>
            <a:spLocks noEditPoints="1"/>
          </p:cNvSpPr>
          <p:nvPr/>
        </p:nvSpPr>
        <p:spPr bwMode="auto">
          <a:xfrm>
            <a:off x="6871861" y="970869"/>
            <a:ext cx="404012" cy="340144"/>
          </a:xfrm>
          <a:custGeom>
            <a:cxnLst>
              <a:cxn ang="0">
                <a:pos x="257" y="223"/>
              </a:cxn>
              <a:cxn ang="0">
                <a:pos x="0" y="223"/>
              </a:cxn>
              <a:cxn ang="0">
                <a:pos x="128" y="0"/>
              </a:cxn>
              <a:cxn ang="0">
                <a:pos x="257" y="223"/>
              </a:cxn>
              <a:cxn ang="0">
                <a:pos x="13" y="215"/>
              </a:cxn>
              <a:cxn ang="0">
                <a:pos x="244" y="215"/>
              </a:cxn>
              <a:cxn ang="0">
                <a:pos x="128" y="15"/>
              </a:cxn>
              <a:cxn ang="0">
                <a:pos x="13" y="215"/>
              </a:cxn>
            </a:cxnLst>
            <a:rect b="b" l="0" r="r" t="0"/>
            <a:pathLst>
              <a:path h="223" w="257">
                <a:moveTo>
                  <a:pt x="257" y="223"/>
                </a:moveTo>
                <a:lnTo>
                  <a:pt x="0" y="223"/>
                </a:lnTo>
                <a:lnTo>
                  <a:pt x="128" y="0"/>
                </a:lnTo>
                <a:lnTo>
                  <a:pt x="257" y="223"/>
                </a:lnTo>
                <a:close/>
                <a:moveTo>
                  <a:pt x="13" y="215"/>
                </a:moveTo>
                <a:lnTo>
                  <a:pt x="244" y="215"/>
                </a:lnTo>
                <a:lnTo>
                  <a:pt x="128" y="15"/>
                </a:lnTo>
                <a:lnTo>
                  <a:pt x="13" y="21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84" name="Freeform 181"/>
          <p:cNvSpPr>
            <a:spLocks noEditPoints="1"/>
          </p:cNvSpPr>
          <p:nvPr/>
        </p:nvSpPr>
        <p:spPr bwMode="auto">
          <a:xfrm>
            <a:off x="7059772" y="1113364"/>
            <a:ext cx="28187" cy="147089"/>
          </a:xfrm>
          <a:custGeom>
            <a:cxnLst>
              <a:cxn ang="0">
                <a:pos x="0" y="88"/>
              </a:cxn>
              <a:cxn ang="0">
                <a:pos x="0" y="88"/>
              </a:cxn>
              <a:cxn ang="0">
                <a:pos x="0" y="84"/>
              </a:cxn>
              <a:cxn ang="0">
                <a:pos x="1" y="81"/>
              </a:cxn>
              <a:cxn ang="0">
                <a:pos x="5" y="78"/>
              </a:cxn>
              <a:cxn ang="0">
                <a:pos x="9" y="78"/>
              </a:cxn>
              <a:cxn ang="0">
                <a:pos x="9" y="78"/>
              </a:cxn>
              <a:cxn ang="0">
                <a:pos x="12" y="78"/>
              </a:cxn>
              <a:cxn ang="0">
                <a:pos x="16" y="81"/>
              </a:cxn>
              <a:cxn ang="0">
                <a:pos x="17" y="84"/>
              </a:cxn>
              <a:cxn ang="0">
                <a:pos x="17" y="88"/>
              </a:cxn>
              <a:cxn ang="0">
                <a:pos x="17" y="88"/>
              </a:cxn>
              <a:cxn ang="0">
                <a:pos x="17" y="92"/>
              </a:cxn>
              <a:cxn ang="0">
                <a:pos x="16" y="95"/>
              </a:cxn>
              <a:cxn ang="0">
                <a:pos x="12" y="96"/>
              </a:cxn>
              <a:cxn ang="0">
                <a:pos x="9" y="97"/>
              </a:cxn>
              <a:cxn ang="0">
                <a:pos x="9" y="97"/>
              </a:cxn>
              <a:cxn ang="0">
                <a:pos x="5" y="96"/>
              </a:cxn>
              <a:cxn ang="0">
                <a:pos x="1" y="95"/>
              </a:cxn>
              <a:cxn ang="0">
                <a:pos x="0" y="92"/>
              </a:cxn>
              <a:cxn ang="0">
                <a:pos x="0" y="88"/>
              </a:cxn>
              <a:cxn ang="0">
                <a:pos x="0" y="88"/>
              </a:cxn>
              <a:cxn ang="0">
                <a:pos x="17" y="8"/>
              </a:cxn>
              <a:cxn ang="0">
                <a:pos x="15" y="64"/>
              </a:cxn>
              <a:cxn ang="0">
                <a:pos x="15" y="64"/>
              </a:cxn>
              <a:cxn ang="0">
                <a:pos x="15" y="66"/>
              </a:cxn>
              <a:cxn ang="0">
                <a:pos x="13" y="68"/>
              </a:cxn>
              <a:cxn ang="0">
                <a:pos x="11" y="69"/>
              </a:cxn>
              <a:cxn ang="0">
                <a:pos x="9" y="69"/>
              </a:cxn>
              <a:cxn ang="0">
                <a:pos x="9" y="69"/>
              </a:cxn>
              <a:cxn ang="0">
                <a:pos x="6" y="69"/>
              </a:cxn>
              <a:cxn ang="0">
                <a:pos x="4" y="68"/>
              </a:cxn>
              <a:cxn ang="0">
                <a:pos x="2" y="66"/>
              </a:cxn>
              <a:cxn ang="0">
                <a:pos x="2" y="64"/>
              </a:cxn>
              <a:cxn ang="0">
                <a:pos x="0" y="8"/>
              </a:cxn>
              <a:cxn ang="0">
                <a:pos x="0" y="8"/>
              </a:cxn>
              <a:cxn ang="0">
                <a:pos x="0" y="4"/>
              </a:cxn>
              <a:cxn ang="0">
                <a:pos x="2" y="1"/>
              </a:cxn>
              <a:cxn ang="0">
                <a:pos x="5" y="0"/>
              </a:cxn>
              <a:cxn ang="0">
                <a:pos x="9" y="0"/>
              </a:cxn>
              <a:cxn ang="0">
                <a:pos x="9" y="0"/>
              </a:cxn>
              <a:cxn ang="0">
                <a:pos x="12" y="0"/>
              </a:cxn>
              <a:cxn ang="0">
                <a:pos x="15" y="1"/>
              </a:cxn>
              <a:cxn ang="0">
                <a:pos x="17" y="4"/>
              </a:cxn>
              <a:cxn ang="0">
                <a:pos x="17" y="8"/>
              </a:cxn>
              <a:cxn ang="0">
                <a:pos x="17" y="8"/>
              </a:cxn>
            </a:cxnLst>
            <a:rect b="b" l="0" r="r" t="0"/>
            <a:pathLst>
              <a:path h="97" w="17">
                <a:moveTo>
                  <a:pt x="0" y="88"/>
                </a:moveTo>
                <a:lnTo>
                  <a:pt x="0" y="88"/>
                </a:lnTo>
                <a:lnTo>
                  <a:pt x="0" y="84"/>
                </a:lnTo>
                <a:lnTo>
                  <a:pt x="1" y="81"/>
                </a:lnTo>
                <a:lnTo>
                  <a:pt x="5" y="78"/>
                </a:lnTo>
                <a:lnTo>
                  <a:pt x="9" y="78"/>
                </a:lnTo>
                <a:lnTo>
                  <a:pt x="9" y="78"/>
                </a:lnTo>
                <a:lnTo>
                  <a:pt x="12" y="78"/>
                </a:lnTo>
                <a:lnTo>
                  <a:pt x="16" y="81"/>
                </a:lnTo>
                <a:lnTo>
                  <a:pt x="17" y="84"/>
                </a:lnTo>
                <a:lnTo>
                  <a:pt x="17" y="88"/>
                </a:lnTo>
                <a:lnTo>
                  <a:pt x="17" y="88"/>
                </a:lnTo>
                <a:lnTo>
                  <a:pt x="17" y="92"/>
                </a:lnTo>
                <a:lnTo>
                  <a:pt x="16" y="95"/>
                </a:lnTo>
                <a:lnTo>
                  <a:pt x="12" y="96"/>
                </a:lnTo>
                <a:lnTo>
                  <a:pt x="9" y="97"/>
                </a:lnTo>
                <a:lnTo>
                  <a:pt x="9" y="97"/>
                </a:lnTo>
                <a:lnTo>
                  <a:pt x="5" y="96"/>
                </a:lnTo>
                <a:lnTo>
                  <a:pt x="1" y="95"/>
                </a:lnTo>
                <a:lnTo>
                  <a:pt x="0" y="92"/>
                </a:lnTo>
                <a:lnTo>
                  <a:pt x="0" y="88"/>
                </a:lnTo>
                <a:lnTo>
                  <a:pt x="0" y="88"/>
                </a:lnTo>
                <a:close/>
                <a:moveTo>
                  <a:pt x="17" y="8"/>
                </a:moveTo>
                <a:lnTo>
                  <a:pt x="15" y="64"/>
                </a:lnTo>
                <a:lnTo>
                  <a:pt x="15" y="64"/>
                </a:lnTo>
                <a:lnTo>
                  <a:pt x="15" y="66"/>
                </a:lnTo>
                <a:lnTo>
                  <a:pt x="13" y="68"/>
                </a:lnTo>
                <a:lnTo>
                  <a:pt x="11" y="69"/>
                </a:lnTo>
                <a:lnTo>
                  <a:pt x="9" y="69"/>
                </a:lnTo>
                <a:lnTo>
                  <a:pt x="9" y="69"/>
                </a:lnTo>
                <a:lnTo>
                  <a:pt x="6" y="69"/>
                </a:lnTo>
                <a:lnTo>
                  <a:pt x="4" y="68"/>
                </a:lnTo>
                <a:lnTo>
                  <a:pt x="2" y="66"/>
                </a:lnTo>
                <a:lnTo>
                  <a:pt x="2" y="64"/>
                </a:lnTo>
                <a:lnTo>
                  <a:pt x="0" y="8"/>
                </a:lnTo>
                <a:lnTo>
                  <a:pt x="0" y="8"/>
                </a:lnTo>
                <a:lnTo>
                  <a:pt x="0" y="4"/>
                </a:lnTo>
                <a:lnTo>
                  <a:pt x="2" y="1"/>
                </a:lnTo>
                <a:lnTo>
                  <a:pt x="5" y="0"/>
                </a:lnTo>
                <a:lnTo>
                  <a:pt x="9" y="0"/>
                </a:lnTo>
                <a:lnTo>
                  <a:pt x="9" y="0"/>
                </a:lnTo>
                <a:lnTo>
                  <a:pt x="12" y="0"/>
                </a:lnTo>
                <a:lnTo>
                  <a:pt x="15" y="1"/>
                </a:lnTo>
                <a:lnTo>
                  <a:pt x="17" y="4"/>
                </a:lnTo>
                <a:lnTo>
                  <a:pt x="17" y="8"/>
                </a:lnTo>
                <a:lnTo>
                  <a:pt x="17" y="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grpSp>
        <p:nvGrpSpPr>
          <p:cNvPr id="185" name="组合 467"/>
          <p:cNvGrpSpPr/>
          <p:nvPr/>
        </p:nvGrpSpPr>
        <p:grpSpPr>
          <a:xfrm>
            <a:off x="666712" y="952483"/>
            <a:ext cx="1047757" cy="5238787"/>
            <a:chOff x="500034" y="714362"/>
            <a:chExt cx="785818" cy="3929090"/>
          </a:xfrm>
        </p:grpSpPr>
        <p:sp>
          <p:nvSpPr>
            <p:cNvPr id="186" name="矩形 185"/>
            <p:cNvSpPr/>
            <p:nvPr/>
          </p:nvSpPr>
          <p:spPr>
            <a:xfrm>
              <a:off x="500034" y="714362"/>
              <a:ext cx="785818" cy="3929090"/>
            </a:xfrm>
            <a:prstGeom prst="rect">
              <a:avLst/>
            </a:prstGeom>
            <a:gradFill>
              <a:gsLst>
                <a:gs pos="38532">
                  <a:srgbClr val="F3A3A8"/>
                </a:gs>
                <a:gs pos="99000">
                  <a:srgbClr val="2E5DAA"/>
                </a:gs>
                <a:gs pos="41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87" name="TextBox 469"/>
            <p:cNvSpPr txBox="1"/>
            <p:nvPr/>
          </p:nvSpPr>
          <p:spPr>
            <a:xfrm>
              <a:off x="642910" y="1357304"/>
              <a:ext cx="428628" cy="2628900"/>
            </a:xfrm>
            <a:prstGeom prst="rect">
              <a:avLst/>
            </a:prstGeom>
            <a:noFill/>
          </p:spPr>
          <p:txBody>
            <a:bodyPr rtlCol="0" wrap="square">
              <a:spAutoFit/>
            </a:bodyPr>
            <a:lstStyle/>
            <a:p>
              <a:r>
                <a:rPr altLang="en-US" lang="zh-CN" sz="3200">
                  <a:solidFill>
                    <a:srgbClr val="120E0D"/>
                  </a:solidFill>
                  <a:latin charset="-122" panose="020b0503020204020204" typeface="微软雅黑"/>
                  <a:ea charset="-122" panose="020b0503020204020204" typeface="微软雅黑"/>
                </a:rPr>
                <a:t>赠送超实用图标</a:t>
              </a:r>
            </a:p>
          </p:txBody>
        </p:sp>
      </p:grpSp>
    </p:spTree>
  </p:cSld>
  <p:clrMapOvr>
    <a:masterClrMapping/>
  </p:clrMapOvr>
  <p:transition spd="slow">
    <p:randomBar dir="vert"/>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182"/>
          <p:cNvSpPr>
            <a:spLocks noEditPoints="1"/>
          </p:cNvSpPr>
          <p:nvPr/>
        </p:nvSpPr>
        <p:spPr bwMode="auto">
          <a:xfrm>
            <a:off x="4448787" y="1664998"/>
            <a:ext cx="389332" cy="387541"/>
          </a:xfrm>
          <a:custGeom>
            <a:cxnLst>
              <a:cxn ang="0">
                <a:pos x="112" y="248"/>
              </a:cxn>
              <a:cxn ang="0">
                <a:pos x="77" y="240"/>
              </a:cxn>
              <a:cxn ang="0">
                <a:pos x="45" y="221"/>
              </a:cxn>
              <a:cxn ang="0">
                <a:pos x="21" y="194"/>
              </a:cxn>
              <a:cxn ang="0">
                <a:pos x="5" y="162"/>
              </a:cxn>
              <a:cxn ang="0">
                <a:pos x="0" y="124"/>
              </a:cxn>
              <a:cxn ang="0">
                <a:pos x="2" y="100"/>
              </a:cxn>
              <a:cxn ang="0">
                <a:pos x="14" y="65"/>
              </a:cxn>
              <a:cxn ang="0">
                <a:pos x="36" y="36"/>
              </a:cxn>
              <a:cxn ang="0">
                <a:pos x="66" y="15"/>
              </a:cxn>
              <a:cxn ang="0">
                <a:pos x="99" y="2"/>
              </a:cxn>
              <a:cxn ang="0">
                <a:pos x="125" y="0"/>
              </a:cxn>
              <a:cxn ang="0">
                <a:pos x="162" y="5"/>
              </a:cxn>
              <a:cxn ang="0">
                <a:pos x="194" y="21"/>
              </a:cxn>
              <a:cxn ang="0">
                <a:pos x="221" y="46"/>
              </a:cxn>
              <a:cxn ang="0">
                <a:pos x="240" y="75"/>
              </a:cxn>
              <a:cxn ang="0">
                <a:pos x="249" y="112"/>
              </a:cxn>
              <a:cxn ang="0">
                <a:pos x="249" y="137"/>
              </a:cxn>
              <a:cxn ang="0">
                <a:pos x="240" y="173"/>
              </a:cxn>
              <a:cxn ang="0">
                <a:pos x="221" y="204"/>
              </a:cxn>
              <a:cxn ang="0">
                <a:pos x="194" y="228"/>
              </a:cxn>
              <a:cxn ang="0">
                <a:pos x="162" y="244"/>
              </a:cxn>
              <a:cxn ang="0">
                <a:pos x="125" y="250"/>
              </a:cxn>
              <a:cxn ang="0">
                <a:pos x="125" y="11"/>
              </a:cxn>
              <a:cxn ang="0">
                <a:pos x="91" y="16"/>
              </a:cxn>
              <a:cxn ang="0">
                <a:pos x="60" y="29"/>
              </a:cxn>
              <a:cxn ang="0">
                <a:pos x="37" y="52"/>
              </a:cxn>
              <a:cxn ang="0">
                <a:pos x="20" y="81"/>
              </a:cxn>
              <a:cxn ang="0">
                <a:pos x="12" y="113"/>
              </a:cxn>
              <a:cxn ang="0">
                <a:pos x="12" y="136"/>
              </a:cxn>
              <a:cxn ang="0">
                <a:pos x="20" y="169"/>
              </a:cxn>
              <a:cxn ang="0">
                <a:pos x="37" y="197"/>
              </a:cxn>
              <a:cxn ang="0">
                <a:pos x="60" y="218"/>
              </a:cxn>
              <a:cxn ang="0">
                <a:pos x="91" y="233"/>
              </a:cxn>
              <a:cxn ang="0">
                <a:pos x="125" y="239"/>
              </a:cxn>
              <a:cxn ang="0">
                <a:pos x="148" y="236"/>
              </a:cxn>
              <a:cxn ang="0">
                <a:pos x="179" y="225"/>
              </a:cxn>
              <a:cxn ang="0">
                <a:pos x="205" y="205"/>
              </a:cxn>
              <a:cxn ang="0">
                <a:pos x="225" y="179"/>
              </a:cxn>
              <a:cxn ang="0">
                <a:pos x="236" y="147"/>
              </a:cxn>
              <a:cxn ang="0">
                <a:pos x="239" y="124"/>
              </a:cxn>
              <a:cxn ang="0">
                <a:pos x="233" y="90"/>
              </a:cxn>
              <a:cxn ang="0">
                <a:pos x="220" y="60"/>
              </a:cxn>
              <a:cxn ang="0">
                <a:pos x="197" y="36"/>
              </a:cxn>
              <a:cxn ang="0">
                <a:pos x="168" y="20"/>
              </a:cxn>
              <a:cxn ang="0">
                <a:pos x="136" y="11"/>
              </a:cxn>
            </a:cxnLst>
            <a:rect b="b" l="0" r="r" t="0"/>
            <a:pathLst>
              <a:path h="250" w="249">
                <a:moveTo>
                  <a:pt x="125" y="250"/>
                </a:moveTo>
                <a:lnTo>
                  <a:pt x="125" y="250"/>
                </a:lnTo>
                <a:lnTo>
                  <a:pt x="112" y="248"/>
                </a:lnTo>
                <a:lnTo>
                  <a:pt x="99" y="247"/>
                </a:lnTo>
                <a:lnTo>
                  <a:pt x="87" y="244"/>
                </a:lnTo>
                <a:lnTo>
                  <a:pt x="77" y="240"/>
                </a:lnTo>
                <a:lnTo>
                  <a:pt x="66" y="235"/>
                </a:lnTo>
                <a:lnTo>
                  <a:pt x="55" y="228"/>
                </a:lnTo>
                <a:lnTo>
                  <a:pt x="45" y="221"/>
                </a:lnTo>
                <a:lnTo>
                  <a:pt x="36" y="213"/>
                </a:lnTo>
                <a:lnTo>
                  <a:pt x="28" y="204"/>
                </a:lnTo>
                <a:lnTo>
                  <a:pt x="21" y="194"/>
                </a:lnTo>
                <a:lnTo>
                  <a:pt x="14" y="183"/>
                </a:lnTo>
                <a:lnTo>
                  <a:pt x="10" y="173"/>
                </a:lnTo>
                <a:lnTo>
                  <a:pt x="5" y="162"/>
                </a:lnTo>
                <a:lnTo>
                  <a:pt x="2" y="150"/>
                </a:lnTo>
                <a:lnTo>
                  <a:pt x="1" y="137"/>
                </a:lnTo>
                <a:lnTo>
                  <a:pt x="0" y="124"/>
                </a:lnTo>
                <a:lnTo>
                  <a:pt x="0" y="124"/>
                </a:lnTo>
                <a:lnTo>
                  <a:pt x="1" y="112"/>
                </a:lnTo>
                <a:lnTo>
                  <a:pt x="2" y="100"/>
                </a:lnTo>
                <a:lnTo>
                  <a:pt x="5" y="87"/>
                </a:lnTo>
                <a:lnTo>
                  <a:pt x="10" y="75"/>
                </a:lnTo>
                <a:lnTo>
                  <a:pt x="14" y="65"/>
                </a:lnTo>
                <a:lnTo>
                  <a:pt x="21" y="55"/>
                </a:lnTo>
                <a:lnTo>
                  <a:pt x="28" y="46"/>
                </a:lnTo>
                <a:lnTo>
                  <a:pt x="36" y="36"/>
                </a:lnTo>
                <a:lnTo>
                  <a:pt x="45" y="28"/>
                </a:lnTo>
                <a:lnTo>
                  <a:pt x="55" y="21"/>
                </a:lnTo>
                <a:lnTo>
                  <a:pt x="66" y="15"/>
                </a:lnTo>
                <a:lnTo>
                  <a:pt x="77" y="9"/>
                </a:lnTo>
                <a:lnTo>
                  <a:pt x="87" y="5"/>
                </a:lnTo>
                <a:lnTo>
                  <a:pt x="99" y="2"/>
                </a:lnTo>
                <a:lnTo>
                  <a:pt x="112" y="0"/>
                </a:lnTo>
                <a:lnTo>
                  <a:pt x="125" y="0"/>
                </a:lnTo>
                <a:lnTo>
                  <a:pt x="125" y="0"/>
                </a:lnTo>
                <a:lnTo>
                  <a:pt x="137" y="0"/>
                </a:lnTo>
                <a:lnTo>
                  <a:pt x="149" y="2"/>
                </a:lnTo>
                <a:lnTo>
                  <a:pt x="162" y="5"/>
                </a:lnTo>
                <a:lnTo>
                  <a:pt x="174" y="9"/>
                </a:lnTo>
                <a:lnTo>
                  <a:pt x="185" y="15"/>
                </a:lnTo>
                <a:lnTo>
                  <a:pt x="194" y="21"/>
                </a:lnTo>
                <a:lnTo>
                  <a:pt x="203" y="28"/>
                </a:lnTo>
                <a:lnTo>
                  <a:pt x="213" y="36"/>
                </a:lnTo>
                <a:lnTo>
                  <a:pt x="221" y="46"/>
                </a:lnTo>
                <a:lnTo>
                  <a:pt x="228" y="55"/>
                </a:lnTo>
                <a:lnTo>
                  <a:pt x="234" y="65"/>
                </a:lnTo>
                <a:lnTo>
                  <a:pt x="240" y="75"/>
                </a:lnTo>
                <a:lnTo>
                  <a:pt x="244" y="87"/>
                </a:lnTo>
                <a:lnTo>
                  <a:pt x="247" y="100"/>
                </a:lnTo>
                <a:lnTo>
                  <a:pt x="249" y="112"/>
                </a:lnTo>
                <a:lnTo>
                  <a:pt x="249" y="124"/>
                </a:lnTo>
                <a:lnTo>
                  <a:pt x="249" y="124"/>
                </a:lnTo>
                <a:lnTo>
                  <a:pt x="249" y="137"/>
                </a:lnTo>
                <a:lnTo>
                  <a:pt x="247" y="150"/>
                </a:lnTo>
                <a:lnTo>
                  <a:pt x="244" y="162"/>
                </a:lnTo>
                <a:lnTo>
                  <a:pt x="240" y="173"/>
                </a:lnTo>
                <a:lnTo>
                  <a:pt x="234" y="183"/>
                </a:lnTo>
                <a:lnTo>
                  <a:pt x="228" y="194"/>
                </a:lnTo>
                <a:lnTo>
                  <a:pt x="221" y="204"/>
                </a:lnTo>
                <a:lnTo>
                  <a:pt x="213" y="213"/>
                </a:lnTo>
                <a:lnTo>
                  <a:pt x="203" y="221"/>
                </a:lnTo>
                <a:lnTo>
                  <a:pt x="194" y="228"/>
                </a:lnTo>
                <a:lnTo>
                  <a:pt x="185" y="235"/>
                </a:lnTo>
                <a:lnTo>
                  <a:pt x="174" y="240"/>
                </a:lnTo>
                <a:lnTo>
                  <a:pt x="162" y="244"/>
                </a:lnTo>
                <a:lnTo>
                  <a:pt x="149" y="247"/>
                </a:lnTo>
                <a:lnTo>
                  <a:pt x="137" y="248"/>
                </a:lnTo>
                <a:lnTo>
                  <a:pt x="125" y="250"/>
                </a:lnTo>
                <a:lnTo>
                  <a:pt x="125" y="250"/>
                </a:lnTo>
                <a:close/>
                <a:moveTo>
                  <a:pt x="125" y="11"/>
                </a:moveTo>
                <a:lnTo>
                  <a:pt x="125" y="11"/>
                </a:lnTo>
                <a:lnTo>
                  <a:pt x="113" y="11"/>
                </a:lnTo>
                <a:lnTo>
                  <a:pt x="102" y="13"/>
                </a:lnTo>
                <a:lnTo>
                  <a:pt x="91" y="16"/>
                </a:lnTo>
                <a:lnTo>
                  <a:pt x="81" y="20"/>
                </a:lnTo>
                <a:lnTo>
                  <a:pt x="70" y="24"/>
                </a:lnTo>
                <a:lnTo>
                  <a:pt x="60" y="29"/>
                </a:lnTo>
                <a:lnTo>
                  <a:pt x="52" y="36"/>
                </a:lnTo>
                <a:lnTo>
                  <a:pt x="44" y="44"/>
                </a:lnTo>
                <a:lnTo>
                  <a:pt x="37" y="52"/>
                </a:lnTo>
                <a:lnTo>
                  <a:pt x="31" y="60"/>
                </a:lnTo>
                <a:lnTo>
                  <a:pt x="24" y="70"/>
                </a:lnTo>
                <a:lnTo>
                  <a:pt x="20" y="81"/>
                </a:lnTo>
                <a:lnTo>
                  <a:pt x="16" y="90"/>
                </a:lnTo>
                <a:lnTo>
                  <a:pt x="13" y="101"/>
                </a:lnTo>
                <a:lnTo>
                  <a:pt x="12" y="113"/>
                </a:lnTo>
                <a:lnTo>
                  <a:pt x="10" y="124"/>
                </a:lnTo>
                <a:lnTo>
                  <a:pt x="10" y="124"/>
                </a:lnTo>
                <a:lnTo>
                  <a:pt x="12" y="136"/>
                </a:lnTo>
                <a:lnTo>
                  <a:pt x="13" y="147"/>
                </a:lnTo>
                <a:lnTo>
                  <a:pt x="16" y="158"/>
                </a:lnTo>
                <a:lnTo>
                  <a:pt x="20" y="169"/>
                </a:lnTo>
                <a:lnTo>
                  <a:pt x="24" y="179"/>
                </a:lnTo>
                <a:lnTo>
                  <a:pt x="31" y="189"/>
                </a:lnTo>
                <a:lnTo>
                  <a:pt x="37" y="197"/>
                </a:lnTo>
                <a:lnTo>
                  <a:pt x="44" y="205"/>
                </a:lnTo>
                <a:lnTo>
                  <a:pt x="52" y="212"/>
                </a:lnTo>
                <a:lnTo>
                  <a:pt x="60" y="218"/>
                </a:lnTo>
                <a:lnTo>
                  <a:pt x="70" y="225"/>
                </a:lnTo>
                <a:lnTo>
                  <a:pt x="81" y="229"/>
                </a:lnTo>
                <a:lnTo>
                  <a:pt x="91" y="233"/>
                </a:lnTo>
                <a:lnTo>
                  <a:pt x="102" y="236"/>
                </a:lnTo>
                <a:lnTo>
                  <a:pt x="113" y="237"/>
                </a:lnTo>
                <a:lnTo>
                  <a:pt x="125" y="239"/>
                </a:lnTo>
                <a:lnTo>
                  <a:pt x="125" y="239"/>
                </a:lnTo>
                <a:lnTo>
                  <a:pt x="136" y="237"/>
                </a:lnTo>
                <a:lnTo>
                  <a:pt x="148" y="236"/>
                </a:lnTo>
                <a:lnTo>
                  <a:pt x="159" y="233"/>
                </a:lnTo>
                <a:lnTo>
                  <a:pt x="168" y="229"/>
                </a:lnTo>
                <a:lnTo>
                  <a:pt x="179" y="225"/>
                </a:lnTo>
                <a:lnTo>
                  <a:pt x="189" y="218"/>
                </a:lnTo>
                <a:lnTo>
                  <a:pt x="197" y="212"/>
                </a:lnTo>
                <a:lnTo>
                  <a:pt x="205" y="205"/>
                </a:lnTo>
                <a:lnTo>
                  <a:pt x="213" y="197"/>
                </a:lnTo>
                <a:lnTo>
                  <a:pt x="220" y="189"/>
                </a:lnTo>
                <a:lnTo>
                  <a:pt x="225" y="179"/>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0"/>
                </a:lnTo>
                <a:lnTo>
                  <a:pt x="213" y="52"/>
                </a:lnTo>
                <a:lnTo>
                  <a:pt x="205" y="44"/>
                </a:lnTo>
                <a:lnTo>
                  <a:pt x="197" y="36"/>
                </a:lnTo>
                <a:lnTo>
                  <a:pt x="189" y="29"/>
                </a:lnTo>
                <a:lnTo>
                  <a:pt x="179" y="24"/>
                </a:lnTo>
                <a:lnTo>
                  <a:pt x="168" y="20"/>
                </a:lnTo>
                <a:lnTo>
                  <a:pt x="159" y="16"/>
                </a:lnTo>
                <a:lnTo>
                  <a:pt x="148" y="13"/>
                </a:lnTo>
                <a:lnTo>
                  <a:pt x="136" y="11"/>
                </a:lnTo>
                <a:lnTo>
                  <a:pt x="125" y="11"/>
                </a:lnTo>
                <a:lnTo>
                  <a:pt x="125"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3" name="Freeform 183"/>
          <p:cNvSpPr>
            <a:spLocks noEditPoints="1"/>
          </p:cNvSpPr>
          <p:nvPr/>
        </p:nvSpPr>
        <p:spPr bwMode="auto">
          <a:xfrm>
            <a:off x="10129267" y="2468092"/>
            <a:ext cx="394021" cy="392209"/>
          </a:xfrm>
          <a:custGeom>
            <a:cxnLst>
              <a:cxn ang="0">
                <a:pos x="112" y="248"/>
              </a:cxn>
              <a:cxn ang="0">
                <a:pos x="77" y="239"/>
              </a:cxn>
              <a:cxn ang="0">
                <a:pos x="46" y="221"/>
              </a:cxn>
              <a:cxn ang="0">
                <a:pos x="22" y="194"/>
              </a:cxn>
              <a:cxn ang="0">
                <a:pos x="5" y="162"/>
              </a:cxn>
              <a:cxn ang="0">
                <a:pos x="0" y="124"/>
              </a:cxn>
              <a:cxn ang="0">
                <a:pos x="3" y="100"/>
              </a:cxn>
              <a:cxn ang="0">
                <a:pos x="15" y="65"/>
              </a:cxn>
              <a:cxn ang="0">
                <a:pos x="36" y="36"/>
              </a:cxn>
              <a:cxn ang="0">
                <a:pos x="66" y="15"/>
              </a:cxn>
              <a:cxn ang="0">
                <a:pos x="100" y="3"/>
              </a:cxn>
              <a:cxn ang="0">
                <a:pos x="125" y="0"/>
              </a:cxn>
              <a:cxn ang="0">
                <a:pos x="162" y="5"/>
              </a:cxn>
              <a:cxn ang="0">
                <a:pos x="194" y="22"/>
              </a:cxn>
              <a:cxn ang="0">
                <a:pos x="221" y="46"/>
              </a:cxn>
              <a:cxn ang="0">
                <a:pos x="240" y="76"/>
              </a:cxn>
              <a:cxn ang="0">
                <a:pos x="250" y="112"/>
              </a:cxn>
              <a:cxn ang="0">
                <a:pos x="250" y="138"/>
              </a:cxn>
              <a:cxn ang="0">
                <a:pos x="240" y="173"/>
              </a:cxn>
              <a:cxn ang="0">
                <a:pos x="221" y="204"/>
              </a:cxn>
              <a:cxn ang="0">
                <a:pos x="194" y="228"/>
              </a:cxn>
              <a:cxn ang="0">
                <a:pos x="162" y="244"/>
              </a:cxn>
              <a:cxn ang="0">
                <a:pos x="125" y="250"/>
              </a:cxn>
              <a:cxn ang="0">
                <a:pos x="125" y="11"/>
              </a:cxn>
              <a:cxn ang="0">
                <a:pos x="92" y="16"/>
              </a:cxn>
              <a:cxn ang="0">
                <a:pos x="62" y="30"/>
              </a:cxn>
              <a:cxn ang="0">
                <a:pos x="38" y="53"/>
              </a:cxn>
              <a:cxn ang="0">
                <a:pos x="20" y="81"/>
              </a:cxn>
              <a:cxn ang="0">
                <a:pos x="12" y="113"/>
              </a:cxn>
              <a:cxn ang="0">
                <a:pos x="12" y="136"/>
              </a:cxn>
              <a:cxn ang="0">
                <a:pos x="20" y="169"/>
              </a:cxn>
              <a:cxn ang="0">
                <a:pos x="38" y="197"/>
              </a:cxn>
              <a:cxn ang="0">
                <a:pos x="62" y="219"/>
              </a:cxn>
              <a:cxn ang="0">
                <a:pos x="92" y="234"/>
              </a:cxn>
              <a:cxn ang="0">
                <a:pos x="125" y="239"/>
              </a:cxn>
              <a:cxn ang="0">
                <a:pos x="148" y="236"/>
              </a:cxn>
              <a:cxn ang="0">
                <a:pos x="179" y="225"/>
              </a:cxn>
              <a:cxn ang="0">
                <a:pos x="205" y="205"/>
              </a:cxn>
              <a:cxn ang="0">
                <a:pos x="225" y="180"/>
              </a:cxn>
              <a:cxn ang="0">
                <a:pos x="236" y="147"/>
              </a:cxn>
              <a:cxn ang="0">
                <a:pos x="239" y="124"/>
              </a:cxn>
              <a:cxn ang="0">
                <a:pos x="233" y="90"/>
              </a:cxn>
              <a:cxn ang="0">
                <a:pos x="220" y="61"/>
              </a:cxn>
              <a:cxn ang="0">
                <a:pos x="197" y="36"/>
              </a:cxn>
              <a:cxn ang="0">
                <a:pos x="169" y="20"/>
              </a:cxn>
              <a:cxn ang="0">
                <a:pos x="136" y="11"/>
              </a:cxn>
            </a:cxnLst>
            <a:rect b="b" l="0" r="r" t="0"/>
            <a:pathLst>
              <a:path h="250" w="250">
                <a:moveTo>
                  <a:pt x="125" y="250"/>
                </a:moveTo>
                <a:lnTo>
                  <a:pt x="125" y="250"/>
                </a:lnTo>
                <a:lnTo>
                  <a:pt x="112" y="248"/>
                </a:lnTo>
                <a:lnTo>
                  <a:pt x="100" y="247"/>
                </a:lnTo>
                <a:lnTo>
                  <a:pt x="88" y="244"/>
                </a:lnTo>
                <a:lnTo>
                  <a:pt x="77" y="239"/>
                </a:lnTo>
                <a:lnTo>
                  <a:pt x="66" y="235"/>
                </a:lnTo>
                <a:lnTo>
                  <a:pt x="55" y="228"/>
                </a:lnTo>
                <a:lnTo>
                  <a:pt x="46" y="221"/>
                </a:lnTo>
                <a:lnTo>
                  <a:pt x="36" y="213"/>
                </a:lnTo>
                <a:lnTo>
                  <a:pt x="28" y="204"/>
                </a:lnTo>
                <a:lnTo>
                  <a:pt x="22" y="194"/>
                </a:lnTo>
                <a:lnTo>
                  <a:pt x="15" y="184"/>
                </a:lnTo>
                <a:lnTo>
                  <a:pt x="11" y="173"/>
                </a:lnTo>
                <a:lnTo>
                  <a:pt x="5" y="162"/>
                </a:lnTo>
                <a:lnTo>
                  <a:pt x="3" y="150"/>
                </a:lnTo>
                <a:lnTo>
                  <a:pt x="1" y="138"/>
                </a:lnTo>
                <a:lnTo>
                  <a:pt x="0" y="124"/>
                </a:lnTo>
                <a:lnTo>
                  <a:pt x="0" y="124"/>
                </a:lnTo>
                <a:lnTo>
                  <a:pt x="1" y="112"/>
                </a:lnTo>
                <a:lnTo>
                  <a:pt x="3" y="100"/>
                </a:lnTo>
                <a:lnTo>
                  <a:pt x="5" y="88"/>
                </a:lnTo>
                <a:lnTo>
                  <a:pt x="11" y="76"/>
                </a:lnTo>
                <a:lnTo>
                  <a:pt x="15" y="65"/>
                </a:lnTo>
                <a:lnTo>
                  <a:pt x="22" y="55"/>
                </a:lnTo>
                <a:lnTo>
                  <a:pt x="28" y="46"/>
                </a:lnTo>
                <a:lnTo>
                  <a:pt x="36" y="36"/>
                </a:lnTo>
                <a:lnTo>
                  <a:pt x="46" y="28"/>
                </a:lnTo>
                <a:lnTo>
                  <a:pt x="55" y="22"/>
                </a:lnTo>
                <a:lnTo>
                  <a:pt x="66" y="15"/>
                </a:lnTo>
                <a:lnTo>
                  <a:pt x="77" y="9"/>
                </a:lnTo>
                <a:lnTo>
                  <a:pt x="88" y="5"/>
                </a:lnTo>
                <a:lnTo>
                  <a:pt x="100" y="3"/>
                </a:lnTo>
                <a:lnTo>
                  <a:pt x="112" y="0"/>
                </a:lnTo>
                <a:lnTo>
                  <a:pt x="125" y="0"/>
                </a:lnTo>
                <a:lnTo>
                  <a:pt x="125" y="0"/>
                </a:lnTo>
                <a:lnTo>
                  <a:pt x="138" y="0"/>
                </a:lnTo>
                <a:lnTo>
                  <a:pt x="150" y="3"/>
                </a:lnTo>
                <a:lnTo>
                  <a:pt x="162" y="5"/>
                </a:lnTo>
                <a:lnTo>
                  <a:pt x="174" y="9"/>
                </a:lnTo>
                <a:lnTo>
                  <a:pt x="185" y="15"/>
                </a:lnTo>
                <a:lnTo>
                  <a:pt x="194" y="22"/>
                </a:lnTo>
                <a:lnTo>
                  <a:pt x="204" y="28"/>
                </a:lnTo>
                <a:lnTo>
                  <a:pt x="213" y="36"/>
                </a:lnTo>
                <a:lnTo>
                  <a:pt x="221" y="46"/>
                </a:lnTo>
                <a:lnTo>
                  <a:pt x="228" y="55"/>
                </a:lnTo>
                <a:lnTo>
                  <a:pt x="235" y="65"/>
                </a:lnTo>
                <a:lnTo>
                  <a:pt x="240" y="76"/>
                </a:lnTo>
                <a:lnTo>
                  <a:pt x="244" y="88"/>
                </a:lnTo>
                <a:lnTo>
                  <a:pt x="247" y="100"/>
                </a:lnTo>
                <a:lnTo>
                  <a:pt x="250" y="112"/>
                </a:lnTo>
                <a:lnTo>
                  <a:pt x="250" y="124"/>
                </a:lnTo>
                <a:lnTo>
                  <a:pt x="250" y="124"/>
                </a:lnTo>
                <a:lnTo>
                  <a:pt x="250" y="138"/>
                </a:lnTo>
                <a:lnTo>
                  <a:pt x="247" y="150"/>
                </a:lnTo>
                <a:lnTo>
                  <a:pt x="244" y="162"/>
                </a:lnTo>
                <a:lnTo>
                  <a:pt x="240" y="173"/>
                </a:lnTo>
                <a:lnTo>
                  <a:pt x="235" y="184"/>
                </a:lnTo>
                <a:lnTo>
                  <a:pt x="228" y="194"/>
                </a:lnTo>
                <a:lnTo>
                  <a:pt x="221" y="204"/>
                </a:lnTo>
                <a:lnTo>
                  <a:pt x="213" y="213"/>
                </a:lnTo>
                <a:lnTo>
                  <a:pt x="204" y="221"/>
                </a:lnTo>
                <a:lnTo>
                  <a:pt x="194" y="228"/>
                </a:lnTo>
                <a:lnTo>
                  <a:pt x="185" y="235"/>
                </a:lnTo>
                <a:lnTo>
                  <a:pt x="174" y="239"/>
                </a:lnTo>
                <a:lnTo>
                  <a:pt x="162" y="244"/>
                </a:lnTo>
                <a:lnTo>
                  <a:pt x="150" y="247"/>
                </a:lnTo>
                <a:lnTo>
                  <a:pt x="138" y="248"/>
                </a:lnTo>
                <a:lnTo>
                  <a:pt x="125" y="250"/>
                </a:lnTo>
                <a:lnTo>
                  <a:pt x="125" y="250"/>
                </a:lnTo>
                <a:close/>
                <a:moveTo>
                  <a:pt x="125" y="11"/>
                </a:moveTo>
                <a:lnTo>
                  <a:pt x="125" y="11"/>
                </a:lnTo>
                <a:lnTo>
                  <a:pt x="113" y="11"/>
                </a:lnTo>
                <a:lnTo>
                  <a:pt x="103" y="13"/>
                </a:lnTo>
                <a:lnTo>
                  <a:pt x="92" y="16"/>
                </a:lnTo>
                <a:lnTo>
                  <a:pt x="81" y="20"/>
                </a:lnTo>
                <a:lnTo>
                  <a:pt x="70" y="24"/>
                </a:lnTo>
                <a:lnTo>
                  <a:pt x="62" y="30"/>
                </a:lnTo>
                <a:lnTo>
                  <a:pt x="53" y="36"/>
                </a:lnTo>
                <a:lnTo>
                  <a:pt x="44" y="44"/>
                </a:lnTo>
                <a:lnTo>
                  <a:pt x="38" y="53"/>
                </a:lnTo>
                <a:lnTo>
                  <a:pt x="31" y="61"/>
                </a:lnTo>
                <a:lnTo>
                  <a:pt x="24" y="70"/>
                </a:lnTo>
                <a:lnTo>
                  <a:pt x="20" y="81"/>
                </a:lnTo>
                <a:lnTo>
                  <a:pt x="16" y="90"/>
                </a:lnTo>
                <a:lnTo>
                  <a:pt x="13" y="101"/>
                </a:lnTo>
                <a:lnTo>
                  <a:pt x="12" y="113"/>
                </a:lnTo>
                <a:lnTo>
                  <a:pt x="11" y="124"/>
                </a:lnTo>
                <a:lnTo>
                  <a:pt x="11" y="124"/>
                </a:lnTo>
                <a:lnTo>
                  <a:pt x="12" y="136"/>
                </a:lnTo>
                <a:lnTo>
                  <a:pt x="13" y="147"/>
                </a:lnTo>
                <a:lnTo>
                  <a:pt x="16" y="158"/>
                </a:lnTo>
                <a:lnTo>
                  <a:pt x="20" y="169"/>
                </a:lnTo>
                <a:lnTo>
                  <a:pt x="24" y="180"/>
                </a:lnTo>
                <a:lnTo>
                  <a:pt x="31" y="189"/>
                </a:lnTo>
                <a:lnTo>
                  <a:pt x="38" y="197"/>
                </a:lnTo>
                <a:lnTo>
                  <a:pt x="44" y="205"/>
                </a:lnTo>
                <a:lnTo>
                  <a:pt x="53" y="212"/>
                </a:lnTo>
                <a:lnTo>
                  <a:pt x="62" y="219"/>
                </a:lnTo>
                <a:lnTo>
                  <a:pt x="70" y="225"/>
                </a:lnTo>
                <a:lnTo>
                  <a:pt x="81" y="229"/>
                </a:lnTo>
                <a:lnTo>
                  <a:pt x="92" y="234"/>
                </a:lnTo>
                <a:lnTo>
                  <a:pt x="103" y="236"/>
                </a:lnTo>
                <a:lnTo>
                  <a:pt x="113" y="238"/>
                </a:lnTo>
                <a:lnTo>
                  <a:pt x="125" y="239"/>
                </a:lnTo>
                <a:lnTo>
                  <a:pt x="125" y="239"/>
                </a:lnTo>
                <a:lnTo>
                  <a:pt x="136" y="238"/>
                </a:lnTo>
                <a:lnTo>
                  <a:pt x="148" y="236"/>
                </a:lnTo>
                <a:lnTo>
                  <a:pt x="159" y="234"/>
                </a:lnTo>
                <a:lnTo>
                  <a:pt x="169" y="229"/>
                </a:lnTo>
                <a:lnTo>
                  <a:pt x="179" y="225"/>
                </a:lnTo>
                <a:lnTo>
                  <a:pt x="189" y="219"/>
                </a:lnTo>
                <a:lnTo>
                  <a:pt x="197" y="212"/>
                </a:lnTo>
                <a:lnTo>
                  <a:pt x="205" y="205"/>
                </a:lnTo>
                <a:lnTo>
                  <a:pt x="213" y="197"/>
                </a:lnTo>
                <a:lnTo>
                  <a:pt x="220" y="189"/>
                </a:lnTo>
                <a:lnTo>
                  <a:pt x="225" y="180"/>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1"/>
                </a:lnTo>
                <a:lnTo>
                  <a:pt x="213" y="53"/>
                </a:lnTo>
                <a:lnTo>
                  <a:pt x="205" y="44"/>
                </a:lnTo>
                <a:lnTo>
                  <a:pt x="197" y="36"/>
                </a:lnTo>
                <a:lnTo>
                  <a:pt x="189" y="30"/>
                </a:lnTo>
                <a:lnTo>
                  <a:pt x="179" y="24"/>
                </a:lnTo>
                <a:lnTo>
                  <a:pt x="169" y="20"/>
                </a:lnTo>
                <a:lnTo>
                  <a:pt x="159" y="16"/>
                </a:lnTo>
                <a:lnTo>
                  <a:pt x="148" y="13"/>
                </a:lnTo>
                <a:lnTo>
                  <a:pt x="136" y="11"/>
                </a:lnTo>
                <a:lnTo>
                  <a:pt x="125" y="11"/>
                </a:lnTo>
                <a:lnTo>
                  <a:pt x="125"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 name="Freeform 184"/>
          <p:cNvSpPr>
            <a:spLocks noEditPoints="1"/>
          </p:cNvSpPr>
          <p:nvPr/>
        </p:nvSpPr>
        <p:spPr bwMode="auto">
          <a:xfrm>
            <a:off x="4486313" y="1702351"/>
            <a:ext cx="318969" cy="312835"/>
          </a:xfrm>
          <a:custGeom>
            <a:cxnLst>
              <a:cxn ang="0">
                <a:pos x="90" y="202"/>
              </a:cxn>
              <a:cxn ang="0">
                <a:pos x="61" y="195"/>
              </a:cxn>
              <a:cxn ang="0">
                <a:pos x="36" y="179"/>
              </a:cxn>
              <a:cxn ang="0">
                <a:pos x="16" y="158"/>
              </a:cxn>
              <a:cxn ang="0">
                <a:pos x="4" y="132"/>
              </a:cxn>
              <a:cxn ang="0">
                <a:pos x="0" y="101"/>
              </a:cxn>
              <a:cxn ang="0">
                <a:pos x="1" y="81"/>
              </a:cxn>
              <a:cxn ang="0">
                <a:pos x="12" y="54"/>
              </a:cxn>
              <a:cxn ang="0">
                <a:pos x="30" y="29"/>
              </a:cxn>
              <a:cxn ang="0">
                <a:pos x="53" y="12"/>
              </a:cxn>
              <a:cxn ang="0">
                <a:pos x="81" y="2"/>
              </a:cxn>
              <a:cxn ang="0">
                <a:pos x="101" y="0"/>
              </a:cxn>
              <a:cxn ang="0">
                <a:pos x="131" y="5"/>
              </a:cxn>
              <a:cxn ang="0">
                <a:pos x="158" y="17"/>
              </a:cxn>
              <a:cxn ang="0">
                <a:pos x="179" y="37"/>
              </a:cxn>
              <a:cxn ang="0">
                <a:pos x="194" y="62"/>
              </a:cxn>
              <a:cxn ang="0">
                <a:pos x="201" y="92"/>
              </a:cxn>
              <a:cxn ang="0">
                <a:pos x="201" y="112"/>
              </a:cxn>
              <a:cxn ang="0">
                <a:pos x="194" y="141"/>
              </a:cxn>
              <a:cxn ang="0">
                <a:pos x="179" y="166"/>
              </a:cxn>
              <a:cxn ang="0">
                <a:pos x="158" y="186"/>
              </a:cxn>
              <a:cxn ang="0">
                <a:pos x="131" y="198"/>
              </a:cxn>
              <a:cxn ang="0">
                <a:pos x="101" y="202"/>
              </a:cxn>
              <a:cxn ang="0">
                <a:pos x="101" y="5"/>
              </a:cxn>
              <a:cxn ang="0">
                <a:pos x="73" y="10"/>
              </a:cxn>
              <a:cxn ang="0">
                <a:pos x="47" y="21"/>
              </a:cxn>
              <a:cxn ang="0">
                <a:pos x="27" y="40"/>
              </a:cxn>
              <a:cxn ang="0">
                <a:pos x="12" y="64"/>
              </a:cxn>
              <a:cxn ang="0">
                <a:pos x="5" y="92"/>
              </a:cxn>
              <a:cxn ang="0">
                <a:pos x="5" y="112"/>
              </a:cxn>
              <a:cxn ang="0">
                <a:pos x="12" y="139"/>
              </a:cxn>
              <a:cxn ang="0">
                <a:pos x="27" y="163"/>
              </a:cxn>
              <a:cxn ang="0">
                <a:pos x="47" y="181"/>
              </a:cxn>
              <a:cxn ang="0">
                <a:pos x="73" y="193"/>
              </a:cxn>
              <a:cxn ang="0">
                <a:pos x="101" y="197"/>
              </a:cxn>
              <a:cxn ang="0">
                <a:pos x="120" y="195"/>
              </a:cxn>
              <a:cxn ang="0">
                <a:pos x="146" y="186"/>
              </a:cxn>
              <a:cxn ang="0">
                <a:pos x="169" y="170"/>
              </a:cxn>
              <a:cxn ang="0">
                <a:pos x="185" y="147"/>
              </a:cxn>
              <a:cxn ang="0">
                <a:pos x="194" y="121"/>
              </a:cxn>
              <a:cxn ang="0">
                <a:pos x="197" y="101"/>
              </a:cxn>
              <a:cxn ang="0">
                <a:pos x="193" y="73"/>
              </a:cxn>
              <a:cxn ang="0">
                <a:pos x="181" y="48"/>
              </a:cxn>
              <a:cxn ang="0">
                <a:pos x="162" y="28"/>
              </a:cxn>
              <a:cxn ang="0">
                <a:pos x="138" y="13"/>
              </a:cxn>
              <a:cxn ang="0">
                <a:pos x="111" y="6"/>
              </a:cxn>
            </a:cxnLst>
            <a:rect b="b" l="0" r="r" t="0"/>
            <a:pathLst>
              <a:path h="201" w="201">
                <a:moveTo>
                  <a:pt x="101" y="202"/>
                </a:moveTo>
                <a:lnTo>
                  <a:pt x="101" y="202"/>
                </a:lnTo>
                <a:lnTo>
                  <a:pt x="90" y="202"/>
                </a:lnTo>
                <a:lnTo>
                  <a:pt x="81" y="201"/>
                </a:lnTo>
                <a:lnTo>
                  <a:pt x="70" y="198"/>
                </a:lnTo>
                <a:lnTo>
                  <a:pt x="61" y="195"/>
                </a:lnTo>
                <a:lnTo>
                  <a:pt x="53" y="190"/>
                </a:lnTo>
                <a:lnTo>
                  <a:pt x="44" y="186"/>
                </a:lnTo>
                <a:lnTo>
                  <a:pt x="36" y="179"/>
                </a:lnTo>
                <a:lnTo>
                  <a:pt x="30" y="173"/>
                </a:lnTo>
                <a:lnTo>
                  <a:pt x="23" y="166"/>
                </a:lnTo>
                <a:lnTo>
                  <a:pt x="16" y="158"/>
                </a:lnTo>
                <a:lnTo>
                  <a:pt x="12" y="150"/>
                </a:lnTo>
                <a:lnTo>
                  <a:pt x="7" y="141"/>
                </a:lnTo>
                <a:lnTo>
                  <a:pt x="4" y="132"/>
                </a:lnTo>
                <a:lnTo>
                  <a:pt x="1" y="121"/>
                </a:lnTo>
                <a:lnTo>
                  <a:pt x="0" y="112"/>
                </a:lnTo>
                <a:lnTo>
                  <a:pt x="0" y="101"/>
                </a:lnTo>
                <a:lnTo>
                  <a:pt x="0" y="101"/>
                </a:lnTo>
                <a:lnTo>
                  <a:pt x="0" y="92"/>
                </a:lnTo>
                <a:lnTo>
                  <a:pt x="1" y="81"/>
                </a:lnTo>
                <a:lnTo>
                  <a:pt x="4" y="71"/>
                </a:lnTo>
                <a:lnTo>
                  <a:pt x="7" y="62"/>
                </a:lnTo>
                <a:lnTo>
                  <a:pt x="12" y="54"/>
                </a:lnTo>
                <a:lnTo>
                  <a:pt x="16" y="44"/>
                </a:lnTo>
                <a:lnTo>
                  <a:pt x="23" y="37"/>
                </a:lnTo>
                <a:lnTo>
                  <a:pt x="30" y="29"/>
                </a:lnTo>
                <a:lnTo>
                  <a:pt x="36" y="23"/>
                </a:lnTo>
                <a:lnTo>
                  <a:pt x="44" y="17"/>
                </a:lnTo>
                <a:lnTo>
                  <a:pt x="53" y="12"/>
                </a:lnTo>
                <a:lnTo>
                  <a:pt x="61" y="8"/>
                </a:lnTo>
                <a:lnTo>
                  <a:pt x="70" y="5"/>
                </a:lnTo>
                <a:lnTo>
                  <a:pt x="81" y="2"/>
                </a:lnTo>
                <a:lnTo>
                  <a:pt x="90" y="1"/>
                </a:lnTo>
                <a:lnTo>
                  <a:pt x="101" y="0"/>
                </a:lnTo>
                <a:lnTo>
                  <a:pt x="101" y="0"/>
                </a:lnTo>
                <a:lnTo>
                  <a:pt x="111" y="1"/>
                </a:lnTo>
                <a:lnTo>
                  <a:pt x="121" y="2"/>
                </a:lnTo>
                <a:lnTo>
                  <a:pt x="131" y="5"/>
                </a:lnTo>
                <a:lnTo>
                  <a:pt x="140" y="8"/>
                </a:lnTo>
                <a:lnTo>
                  <a:pt x="148" y="12"/>
                </a:lnTo>
                <a:lnTo>
                  <a:pt x="158" y="17"/>
                </a:lnTo>
                <a:lnTo>
                  <a:pt x="165" y="23"/>
                </a:lnTo>
                <a:lnTo>
                  <a:pt x="173" y="29"/>
                </a:lnTo>
                <a:lnTo>
                  <a:pt x="179" y="37"/>
                </a:lnTo>
                <a:lnTo>
                  <a:pt x="185" y="44"/>
                </a:lnTo>
                <a:lnTo>
                  <a:pt x="190" y="54"/>
                </a:lnTo>
                <a:lnTo>
                  <a:pt x="194" y="62"/>
                </a:lnTo>
                <a:lnTo>
                  <a:pt x="197" y="71"/>
                </a:lnTo>
                <a:lnTo>
                  <a:pt x="200" y="81"/>
                </a:lnTo>
                <a:lnTo>
                  <a:pt x="201" y="92"/>
                </a:lnTo>
                <a:lnTo>
                  <a:pt x="202" y="101"/>
                </a:lnTo>
                <a:lnTo>
                  <a:pt x="202" y="101"/>
                </a:lnTo>
                <a:lnTo>
                  <a:pt x="201" y="112"/>
                </a:lnTo>
                <a:lnTo>
                  <a:pt x="200" y="121"/>
                </a:lnTo>
                <a:lnTo>
                  <a:pt x="197" y="132"/>
                </a:lnTo>
                <a:lnTo>
                  <a:pt x="194" y="141"/>
                </a:lnTo>
                <a:lnTo>
                  <a:pt x="190" y="150"/>
                </a:lnTo>
                <a:lnTo>
                  <a:pt x="185" y="158"/>
                </a:lnTo>
                <a:lnTo>
                  <a:pt x="179" y="166"/>
                </a:lnTo>
                <a:lnTo>
                  <a:pt x="173" y="173"/>
                </a:lnTo>
                <a:lnTo>
                  <a:pt x="165" y="179"/>
                </a:lnTo>
                <a:lnTo>
                  <a:pt x="158" y="186"/>
                </a:lnTo>
                <a:lnTo>
                  <a:pt x="148" y="190"/>
                </a:lnTo>
                <a:lnTo>
                  <a:pt x="140" y="195"/>
                </a:lnTo>
                <a:lnTo>
                  <a:pt x="131" y="198"/>
                </a:lnTo>
                <a:lnTo>
                  <a:pt x="121" y="201"/>
                </a:lnTo>
                <a:lnTo>
                  <a:pt x="111" y="202"/>
                </a:lnTo>
                <a:lnTo>
                  <a:pt x="101" y="202"/>
                </a:lnTo>
                <a:lnTo>
                  <a:pt x="101" y="202"/>
                </a:lnTo>
                <a:close/>
                <a:moveTo>
                  <a:pt x="101" y="5"/>
                </a:moveTo>
                <a:lnTo>
                  <a:pt x="101" y="5"/>
                </a:lnTo>
                <a:lnTo>
                  <a:pt x="90" y="6"/>
                </a:lnTo>
                <a:lnTo>
                  <a:pt x="81" y="8"/>
                </a:lnTo>
                <a:lnTo>
                  <a:pt x="73" y="10"/>
                </a:lnTo>
                <a:lnTo>
                  <a:pt x="63" y="13"/>
                </a:lnTo>
                <a:lnTo>
                  <a:pt x="55" y="17"/>
                </a:lnTo>
                <a:lnTo>
                  <a:pt x="47" y="21"/>
                </a:lnTo>
                <a:lnTo>
                  <a:pt x="39" y="28"/>
                </a:lnTo>
                <a:lnTo>
                  <a:pt x="32" y="33"/>
                </a:lnTo>
                <a:lnTo>
                  <a:pt x="27" y="40"/>
                </a:lnTo>
                <a:lnTo>
                  <a:pt x="21" y="48"/>
                </a:lnTo>
                <a:lnTo>
                  <a:pt x="16" y="56"/>
                </a:lnTo>
                <a:lnTo>
                  <a:pt x="12" y="64"/>
                </a:lnTo>
                <a:lnTo>
                  <a:pt x="9" y="73"/>
                </a:lnTo>
                <a:lnTo>
                  <a:pt x="7" y="82"/>
                </a:lnTo>
                <a:lnTo>
                  <a:pt x="5" y="92"/>
                </a:lnTo>
                <a:lnTo>
                  <a:pt x="5" y="101"/>
                </a:lnTo>
                <a:lnTo>
                  <a:pt x="5" y="101"/>
                </a:lnTo>
                <a:lnTo>
                  <a:pt x="5" y="112"/>
                </a:lnTo>
                <a:lnTo>
                  <a:pt x="7" y="121"/>
                </a:lnTo>
                <a:lnTo>
                  <a:pt x="9" y="129"/>
                </a:lnTo>
                <a:lnTo>
                  <a:pt x="12" y="139"/>
                </a:lnTo>
                <a:lnTo>
                  <a:pt x="16" y="147"/>
                </a:lnTo>
                <a:lnTo>
                  <a:pt x="21" y="155"/>
                </a:lnTo>
                <a:lnTo>
                  <a:pt x="27" y="163"/>
                </a:lnTo>
                <a:lnTo>
                  <a:pt x="32" y="170"/>
                </a:lnTo>
                <a:lnTo>
                  <a:pt x="39" y="175"/>
                </a:lnTo>
                <a:lnTo>
                  <a:pt x="47" y="181"/>
                </a:lnTo>
                <a:lnTo>
                  <a:pt x="55" y="186"/>
                </a:lnTo>
                <a:lnTo>
                  <a:pt x="63" y="190"/>
                </a:lnTo>
                <a:lnTo>
                  <a:pt x="73" y="193"/>
                </a:lnTo>
                <a:lnTo>
                  <a:pt x="81" y="195"/>
                </a:lnTo>
                <a:lnTo>
                  <a:pt x="90" y="197"/>
                </a:lnTo>
                <a:lnTo>
                  <a:pt x="101" y="197"/>
                </a:lnTo>
                <a:lnTo>
                  <a:pt x="101" y="197"/>
                </a:lnTo>
                <a:lnTo>
                  <a:pt x="111" y="197"/>
                </a:lnTo>
                <a:lnTo>
                  <a:pt x="120" y="195"/>
                </a:lnTo>
                <a:lnTo>
                  <a:pt x="129" y="193"/>
                </a:lnTo>
                <a:lnTo>
                  <a:pt x="138" y="190"/>
                </a:lnTo>
                <a:lnTo>
                  <a:pt x="146" y="186"/>
                </a:lnTo>
                <a:lnTo>
                  <a:pt x="154" y="181"/>
                </a:lnTo>
                <a:lnTo>
                  <a:pt x="162" y="175"/>
                </a:lnTo>
                <a:lnTo>
                  <a:pt x="169" y="170"/>
                </a:lnTo>
                <a:lnTo>
                  <a:pt x="174" y="163"/>
                </a:lnTo>
                <a:lnTo>
                  <a:pt x="181" y="155"/>
                </a:lnTo>
                <a:lnTo>
                  <a:pt x="185" y="147"/>
                </a:lnTo>
                <a:lnTo>
                  <a:pt x="189" y="139"/>
                </a:lnTo>
                <a:lnTo>
                  <a:pt x="193" y="129"/>
                </a:lnTo>
                <a:lnTo>
                  <a:pt x="194" y="121"/>
                </a:lnTo>
                <a:lnTo>
                  <a:pt x="196" y="112"/>
                </a:lnTo>
                <a:lnTo>
                  <a:pt x="197" y="101"/>
                </a:lnTo>
                <a:lnTo>
                  <a:pt x="197" y="101"/>
                </a:lnTo>
                <a:lnTo>
                  <a:pt x="196" y="92"/>
                </a:lnTo>
                <a:lnTo>
                  <a:pt x="194" y="82"/>
                </a:lnTo>
                <a:lnTo>
                  <a:pt x="193" y="73"/>
                </a:lnTo>
                <a:lnTo>
                  <a:pt x="189" y="64"/>
                </a:lnTo>
                <a:lnTo>
                  <a:pt x="185" y="56"/>
                </a:lnTo>
                <a:lnTo>
                  <a:pt x="181" y="48"/>
                </a:lnTo>
                <a:lnTo>
                  <a:pt x="174" y="40"/>
                </a:lnTo>
                <a:lnTo>
                  <a:pt x="169" y="33"/>
                </a:lnTo>
                <a:lnTo>
                  <a:pt x="162" y="28"/>
                </a:lnTo>
                <a:lnTo>
                  <a:pt x="154" y="21"/>
                </a:lnTo>
                <a:lnTo>
                  <a:pt x="146" y="17"/>
                </a:lnTo>
                <a:lnTo>
                  <a:pt x="138" y="13"/>
                </a:lnTo>
                <a:lnTo>
                  <a:pt x="129" y="10"/>
                </a:lnTo>
                <a:lnTo>
                  <a:pt x="120" y="8"/>
                </a:lnTo>
                <a:lnTo>
                  <a:pt x="111" y="6"/>
                </a:lnTo>
                <a:lnTo>
                  <a:pt x="101" y="5"/>
                </a:lnTo>
                <a:lnTo>
                  <a:pt x="101"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5" name="Freeform 185"/>
          <p:cNvSpPr>
            <a:spLocks noEditPoints="1"/>
          </p:cNvSpPr>
          <p:nvPr/>
        </p:nvSpPr>
        <p:spPr bwMode="auto">
          <a:xfrm>
            <a:off x="2070584" y="903925"/>
            <a:ext cx="286136" cy="284820"/>
          </a:xfrm>
          <a:custGeom>
            <a:cxnLst>
              <a:cxn ang="0">
                <a:pos x="162" y="185"/>
              </a:cxn>
              <a:cxn ang="0">
                <a:pos x="97" y="185"/>
              </a:cxn>
              <a:cxn ang="0">
                <a:pos x="97" y="147"/>
              </a:cxn>
              <a:cxn ang="0">
                <a:pos x="86" y="147"/>
              </a:cxn>
              <a:cxn ang="0">
                <a:pos x="86" y="185"/>
              </a:cxn>
              <a:cxn ang="0">
                <a:pos x="21" y="185"/>
              </a:cxn>
              <a:cxn ang="0">
                <a:pos x="21" y="121"/>
              </a:cxn>
              <a:cxn ang="0">
                <a:pos x="0" y="121"/>
              </a:cxn>
              <a:cxn ang="0">
                <a:pos x="0" y="108"/>
              </a:cxn>
              <a:cxn ang="0">
                <a:pos x="91" y="0"/>
              </a:cxn>
              <a:cxn ang="0">
                <a:pos x="118" y="32"/>
              </a:cxn>
              <a:cxn ang="0">
                <a:pos x="118" y="9"/>
              </a:cxn>
              <a:cxn ang="0">
                <a:pos x="151" y="9"/>
              </a:cxn>
              <a:cxn ang="0">
                <a:pos x="151" y="70"/>
              </a:cxn>
              <a:cxn ang="0">
                <a:pos x="183" y="108"/>
              </a:cxn>
              <a:cxn ang="0">
                <a:pos x="183" y="121"/>
              </a:cxn>
              <a:cxn ang="0">
                <a:pos x="162" y="121"/>
              </a:cxn>
              <a:cxn ang="0">
                <a:pos x="162" y="185"/>
              </a:cxn>
              <a:cxn ang="0">
                <a:pos x="108" y="174"/>
              </a:cxn>
              <a:cxn ang="0">
                <a:pos x="151" y="174"/>
              </a:cxn>
              <a:cxn ang="0">
                <a:pos x="151" y="110"/>
              </a:cxn>
              <a:cxn ang="0">
                <a:pos x="171" y="110"/>
              </a:cxn>
              <a:cxn ang="0">
                <a:pos x="140" y="74"/>
              </a:cxn>
              <a:cxn ang="0">
                <a:pos x="140" y="20"/>
              </a:cxn>
              <a:cxn ang="0">
                <a:pos x="129" y="20"/>
              </a:cxn>
              <a:cxn ang="0">
                <a:pos x="129" y="60"/>
              </a:cxn>
              <a:cxn ang="0">
                <a:pos x="91" y="17"/>
              </a:cxn>
              <a:cxn ang="0">
                <a:pos x="12" y="110"/>
              </a:cxn>
              <a:cxn ang="0">
                <a:pos x="32" y="110"/>
              </a:cxn>
              <a:cxn ang="0">
                <a:pos x="32" y="174"/>
              </a:cxn>
              <a:cxn ang="0">
                <a:pos x="75" y="174"/>
              </a:cxn>
              <a:cxn ang="0">
                <a:pos x="75" y="136"/>
              </a:cxn>
              <a:cxn ang="0">
                <a:pos x="108" y="136"/>
              </a:cxn>
              <a:cxn ang="0">
                <a:pos x="108" y="174"/>
              </a:cxn>
            </a:cxnLst>
            <a:rect b="b" l="0" r="r" t="0"/>
            <a:pathLst>
              <a:path h="185" w="183">
                <a:moveTo>
                  <a:pt x="162" y="185"/>
                </a:moveTo>
                <a:lnTo>
                  <a:pt x="97" y="185"/>
                </a:lnTo>
                <a:lnTo>
                  <a:pt x="97" y="147"/>
                </a:lnTo>
                <a:lnTo>
                  <a:pt x="86" y="147"/>
                </a:lnTo>
                <a:lnTo>
                  <a:pt x="86" y="185"/>
                </a:lnTo>
                <a:lnTo>
                  <a:pt x="21" y="185"/>
                </a:lnTo>
                <a:lnTo>
                  <a:pt x="21" y="121"/>
                </a:lnTo>
                <a:lnTo>
                  <a:pt x="0" y="121"/>
                </a:lnTo>
                <a:lnTo>
                  <a:pt x="0" y="108"/>
                </a:lnTo>
                <a:lnTo>
                  <a:pt x="91" y="0"/>
                </a:lnTo>
                <a:lnTo>
                  <a:pt x="118" y="32"/>
                </a:lnTo>
                <a:lnTo>
                  <a:pt x="118" y="9"/>
                </a:lnTo>
                <a:lnTo>
                  <a:pt x="151" y="9"/>
                </a:lnTo>
                <a:lnTo>
                  <a:pt x="151" y="70"/>
                </a:lnTo>
                <a:lnTo>
                  <a:pt x="183" y="108"/>
                </a:lnTo>
                <a:lnTo>
                  <a:pt x="183" y="121"/>
                </a:lnTo>
                <a:lnTo>
                  <a:pt x="162" y="121"/>
                </a:lnTo>
                <a:lnTo>
                  <a:pt x="162" y="185"/>
                </a:lnTo>
                <a:close/>
                <a:moveTo>
                  <a:pt x="108" y="174"/>
                </a:moveTo>
                <a:lnTo>
                  <a:pt x="151" y="174"/>
                </a:lnTo>
                <a:lnTo>
                  <a:pt x="151" y="110"/>
                </a:lnTo>
                <a:lnTo>
                  <a:pt x="171" y="110"/>
                </a:lnTo>
                <a:lnTo>
                  <a:pt x="140" y="74"/>
                </a:lnTo>
                <a:lnTo>
                  <a:pt x="140" y="20"/>
                </a:lnTo>
                <a:lnTo>
                  <a:pt x="129" y="20"/>
                </a:lnTo>
                <a:lnTo>
                  <a:pt x="129" y="60"/>
                </a:lnTo>
                <a:lnTo>
                  <a:pt x="91" y="17"/>
                </a:lnTo>
                <a:lnTo>
                  <a:pt x="12" y="110"/>
                </a:lnTo>
                <a:lnTo>
                  <a:pt x="32" y="110"/>
                </a:lnTo>
                <a:lnTo>
                  <a:pt x="32" y="174"/>
                </a:lnTo>
                <a:lnTo>
                  <a:pt x="75" y="174"/>
                </a:lnTo>
                <a:lnTo>
                  <a:pt x="75" y="136"/>
                </a:lnTo>
                <a:lnTo>
                  <a:pt x="108" y="136"/>
                </a:lnTo>
                <a:lnTo>
                  <a:pt x="108" y="17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 name="Freeform 186"/>
          <p:cNvSpPr>
            <a:spLocks noEditPoints="1"/>
          </p:cNvSpPr>
          <p:nvPr/>
        </p:nvSpPr>
        <p:spPr bwMode="auto">
          <a:xfrm>
            <a:off x="2858627" y="880579"/>
            <a:ext cx="337733" cy="336179"/>
          </a:xfrm>
          <a:custGeom>
            <a:cxnLst>
              <a:cxn ang="0">
                <a:pos x="170" y="216"/>
              </a:cxn>
              <a:cxn ang="0">
                <a:pos x="128" y="205"/>
              </a:cxn>
              <a:cxn ang="0">
                <a:pos x="82" y="180"/>
              </a:cxn>
              <a:cxn ang="0">
                <a:pos x="57" y="159"/>
              </a:cxn>
              <a:cxn ang="0">
                <a:pos x="27" y="119"/>
              </a:cxn>
              <a:cxn ang="0">
                <a:pos x="5" y="72"/>
              </a:cxn>
              <a:cxn ang="0">
                <a:pos x="0" y="45"/>
              </a:cxn>
              <a:cxn ang="0">
                <a:pos x="9" y="32"/>
              </a:cxn>
              <a:cxn ang="0">
                <a:pos x="34" y="5"/>
              </a:cxn>
              <a:cxn ang="0">
                <a:pos x="46" y="0"/>
              </a:cxn>
              <a:cxn ang="0">
                <a:pos x="65" y="8"/>
              </a:cxn>
              <a:cxn ang="0">
                <a:pos x="85" y="27"/>
              </a:cxn>
              <a:cxn ang="0">
                <a:pos x="93" y="42"/>
              </a:cxn>
              <a:cxn ang="0">
                <a:pos x="94" y="61"/>
              </a:cxn>
              <a:cxn ang="0">
                <a:pos x="84" y="70"/>
              </a:cxn>
              <a:cxn ang="0">
                <a:pos x="67" y="81"/>
              </a:cxn>
              <a:cxn ang="0">
                <a:pos x="66" y="86"/>
              </a:cxn>
              <a:cxn ang="0">
                <a:pos x="74" y="105"/>
              </a:cxn>
              <a:cxn ang="0">
                <a:pos x="92" y="124"/>
              </a:cxn>
              <a:cxn ang="0">
                <a:pos x="120" y="147"/>
              </a:cxn>
              <a:cxn ang="0">
                <a:pos x="128" y="150"/>
              </a:cxn>
              <a:cxn ang="0">
                <a:pos x="140" y="140"/>
              </a:cxn>
              <a:cxn ang="0">
                <a:pos x="152" y="124"/>
              </a:cxn>
              <a:cxn ang="0">
                <a:pos x="163" y="120"/>
              </a:cxn>
              <a:cxn ang="0">
                <a:pos x="179" y="126"/>
              </a:cxn>
              <a:cxn ang="0">
                <a:pos x="205" y="147"/>
              </a:cxn>
              <a:cxn ang="0">
                <a:pos x="216" y="169"/>
              </a:cxn>
              <a:cxn ang="0">
                <a:pos x="210" y="182"/>
              </a:cxn>
              <a:cxn ang="0">
                <a:pos x="183" y="207"/>
              </a:cxn>
              <a:cxn ang="0">
                <a:pos x="11" y="47"/>
              </a:cxn>
              <a:cxn ang="0">
                <a:pos x="16" y="72"/>
              </a:cxn>
              <a:cxn ang="0">
                <a:pos x="36" y="115"/>
              </a:cxn>
              <a:cxn ang="0">
                <a:pos x="63" y="151"/>
              </a:cxn>
              <a:cxn ang="0">
                <a:pos x="88" y="170"/>
              </a:cxn>
              <a:cxn ang="0">
                <a:pos x="131" y="194"/>
              </a:cxn>
              <a:cxn ang="0">
                <a:pos x="169" y="205"/>
              </a:cxn>
              <a:cxn ang="0">
                <a:pos x="193" y="185"/>
              </a:cxn>
              <a:cxn ang="0">
                <a:pos x="205" y="169"/>
              </a:cxn>
              <a:cxn ang="0">
                <a:pos x="201" y="159"/>
              </a:cxn>
              <a:cxn ang="0">
                <a:pos x="175" y="135"/>
              </a:cxn>
              <a:cxn ang="0">
                <a:pos x="163" y="131"/>
              </a:cxn>
              <a:cxn ang="0">
                <a:pos x="159" y="132"/>
              </a:cxn>
              <a:cxn ang="0">
                <a:pos x="150" y="146"/>
              </a:cxn>
              <a:cxn ang="0">
                <a:pos x="136" y="159"/>
              </a:cxn>
              <a:cxn ang="0">
                <a:pos x="123" y="161"/>
              </a:cxn>
              <a:cxn ang="0">
                <a:pos x="105" y="151"/>
              </a:cxn>
              <a:cxn ang="0">
                <a:pos x="84" y="132"/>
              </a:cxn>
              <a:cxn ang="0">
                <a:pos x="61" y="104"/>
              </a:cxn>
              <a:cxn ang="0">
                <a:pos x="55" y="86"/>
              </a:cxn>
              <a:cxn ang="0">
                <a:pos x="59" y="74"/>
              </a:cxn>
              <a:cxn ang="0">
                <a:pos x="70" y="66"/>
              </a:cxn>
              <a:cxn ang="0">
                <a:pos x="84" y="55"/>
              </a:cxn>
              <a:cxn ang="0">
                <a:pos x="84" y="46"/>
              </a:cxn>
              <a:cxn ang="0">
                <a:pos x="75" y="34"/>
              </a:cxn>
              <a:cxn ang="0">
                <a:pos x="50" y="11"/>
              </a:cxn>
              <a:cxn ang="0">
                <a:pos x="43" y="11"/>
              </a:cxn>
              <a:cxn ang="0">
                <a:pos x="20" y="34"/>
              </a:cxn>
            </a:cxnLst>
            <a:rect b="b" l="0" r="r" t="0"/>
            <a:pathLst>
              <a:path h="216" w="216">
                <a:moveTo>
                  <a:pt x="171" y="216"/>
                </a:moveTo>
                <a:lnTo>
                  <a:pt x="170" y="216"/>
                </a:lnTo>
                <a:lnTo>
                  <a:pt x="170" y="216"/>
                </a:lnTo>
                <a:lnTo>
                  <a:pt x="158" y="215"/>
                </a:lnTo>
                <a:lnTo>
                  <a:pt x="144" y="211"/>
                </a:lnTo>
                <a:lnTo>
                  <a:pt x="128" y="205"/>
                </a:lnTo>
                <a:lnTo>
                  <a:pt x="113" y="197"/>
                </a:lnTo>
                <a:lnTo>
                  <a:pt x="97" y="189"/>
                </a:lnTo>
                <a:lnTo>
                  <a:pt x="82" y="180"/>
                </a:lnTo>
                <a:lnTo>
                  <a:pt x="67" y="170"/>
                </a:lnTo>
                <a:lnTo>
                  <a:pt x="57" y="159"/>
                </a:lnTo>
                <a:lnTo>
                  <a:pt x="57" y="159"/>
                </a:lnTo>
                <a:lnTo>
                  <a:pt x="46" y="147"/>
                </a:lnTo>
                <a:lnTo>
                  <a:pt x="36" y="134"/>
                </a:lnTo>
                <a:lnTo>
                  <a:pt x="27" y="119"/>
                </a:lnTo>
                <a:lnTo>
                  <a:pt x="17" y="103"/>
                </a:lnTo>
                <a:lnTo>
                  <a:pt x="11" y="86"/>
                </a:lnTo>
                <a:lnTo>
                  <a:pt x="5" y="72"/>
                </a:lnTo>
                <a:lnTo>
                  <a:pt x="1" y="58"/>
                </a:lnTo>
                <a:lnTo>
                  <a:pt x="0" y="46"/>
                </a:lnTo>
                <a:lnTo>
                  <a:pt x="0" y="45"/>
                </a:lnTo>
                <a:lnTo>
                  <a:pt x="1" y="43"/>
                </a:lnTo>
                <a:lnTo>
                  <a:pt x="1" y="43"/>
                </a:lnTo>
                <a:lnTo>
                  <a:pt x="9" y="32"/>
                </a:lnTo>
                <a:lnTo>
                  <a:pt x="20" y="18"/>
                </a:lnTo>
                <a:lnTo>
                  <a:pt x="27" y="11"/>
                </a:lnTo>
                <a:lnTo>
                  <a:pt x="34" y="5"/>
                </a:lnTo>
                <a:lnTo>
                  <a:pt x="40" y="1"/>
                </a:lnTo>
                <a:lnTo>
                  <a:pt x="46" y="0"/>
                </a:lnTo>
                <a:lnTo>
                  <a:pt x="46" y="0"/>
                </a:lnTo>
                <a:lnTo>
                  <a:pt x="51" y="0"/>
                </a:lnTo>
                <a:lnTo>
                  <a:pt x="58" y="4"/>
                </a:lnTo>
                <a:lnTo>
                  <a:pt x="65" y="8"/>
                </a:lnTo>
                <a:lnTo>
                  <a:pt x="71" y="14"/>
                </a:lnTo>
                <a:lnTo>
                  <a:pt x="78" y="20"/>
                </a:lnTo>
                <a:lnTo>
                  <a:pt x="85" y="27"/>
                </a:lnTo>
                <a:lnTo>
                  <a:pt x="89" y="35"/>
                </a:lnTo>
                <a:lnTo>
                  <a:pt x="93" y="42"/>
                </a:lnTo>
                <a:lnTo>
                  <a:pt x="93" y="42"/>
                </a:lnTo>
                <a:lnTo>
                  <a:pt x="96" y="50"/>
                </a:lnTo>
                <a:lnTo>
                  <a:pt x="96" y="55"/>
                </a:lnTo>
                <a:lnTo>
                  <a:pt x="94" y="61"/>
                </a:lnTo>
                <a:lnTo>
                  <a:pt x="92" y="63"/>
                </a:lnTo>
                <a:lnTo>
                  <a:pt x="92" y="63"/>
                </a:lnTo>
                <a:lnTo>
                  <a:pt x="84" y="70"/>
                </a:lnTo>
                <a:lnTo>
                  <a:pt x="75" y="76"/>
                </a:lnTo>
                <a:lnTo>
                  <a:pt x="75" y="76"/>
                </a:lnTo>
                <a:lnTo>
                  <a:pt x="67" y="81"/>
                </a:lnTo>
                <a:lnTo>
                  <a:pt x="66" y="84"/>
                </a:lnTo>
                <a:lnTo>
                  <a:pt x="66" y="86"/>
                </a:lnTo>
                <a:lnTo>
                  <a:pt x="66" y="86"/>
                </a:lnTo>
                <a:lnTo>
                  <a:pt x="66" y="92"/>
                </a:lnTo>
                <a:lnTo>
                  <a:pt x="67" y="96"/>
                </a:lnTo>
                <a:lnTo>
                  <a:pt x="74" y="105"/>
                </a:lnTo>
                <a:lnTo>
                  <a:pt x="82" y="115"/>
                </a:lnTo>
                <a:lnTo>
                  <a:pt x="92" y="124"/>
                </a:lnTo>
                <a:lnTo>
                  <a:pt x="92" y="124"/>
                </a:lnTo>
                <a:lnTo>
                  <a:pt x="101" y="134"/>
                </a:lnTo>
                <a:lnTo>
                  <a:pt x="111" y="142"/>
                </a:lnTo>
                <a:lnTo>
                  <a:pt x="120" y="147"/>
                </a:lnTo>
                <a:lnTo>
                  <a:pt x="124" y="150"/>
                </a:lnTo>
                <a:lnTo>
                  <a:pt x="128" y="150"/>
                </a:lnTo>
                <a:lnTo>
                  <a:pt x="128" y="150"/>
                </a:lnTo>
                <a:lnTo>
                  <a:pt x="132" y="150"/>
                </a:lnTo>
                <a:lnTo>
                  <a:pt x="135" y="147"/>
                </a:lnTo>
                <a:lnTo>
                  <a:pt x="140" y="140"/>
                </a:lnTo>
                <a:lnTo>
                  <a:pt x="140" y="140"/>
                </a:lnTo>
                <a:lnTo>
                  <a:pt x="146" y="132"/>
                </a:lnTo>
                <a:lnTo>
                  <a:pt x="152" y="124"/>
                </a:lnTo>
                <a:lnTo>
                  <a:pt x="152" y="124"/>
                </a:lnTo>
                <a:lnTo>
                  <a:pt x="156" y="122"/>
                </a:lnTo>
                <a:lnTo>
                  <a:pt x="163" y="120"/>
                </a:lnTo>
                <a:lnTo>
                  <a:pt x="163" y="120"/>
                </a:lnTo>
                <a:lnTo>
                  <a:pt x="171" y="122"/>
                </a:lnTo>
                <a:lnTo>
                  <a:pt x="179" y="126"/>
                </a:lnTo>
                <a:lnTo>
                  <a:pt x="189" y="131"/>
                </a:lnTo>
                <a:lnTo>
                  <a:pt x="197" y="139"/>
                </a:lnTo>
                <a:lnTo>
                  <a:pt x="205" y="147"/>
                </a:lnTo>
                <a:lnTo>
                  <a:pt x="210" y="155"/>
                </a:lnTo>
                <a:lnTo>
                  <a:pt x="215" y="162"/>
                </a:lnTo>
                <a:lnTo>
                  <a:pt x="216" y="169"/>
                </a:lnTo>
                <a:lnTo>
                  <a:pt x="216" y="169"/>
                </a:lnTo>
                <a:lnTo>
                  <a:pt x="215" y="176"/>
                </a:lnTo>
                <a:lnTo>
                  <a:pt x="210" y="182"/>
                </a:lnTo>
                <a:lnTo>
                  <a:pt x="205" y="188"/>
                </a:lnTo>
                <a:lnTo>
                  <a:pt x="198" y="194"/>
                </a:lnTo>
                <a:lnTo>
                  <a:pt x="183" y="207"/>
                </a:lnTo>
                <a:lnTo>
                  <a:pt x="173" y="215"/>
                </a:lnTo>
                <a:lnTo>
                  <a:pt x="171" y="216"/>
                </a:lnTo>
                <a:close/>
                <a:moveTo>
                  <a:pt x="11" y="47"/>
                </a:moveTo>
                <a:lnTo>
                  <a:pt x="11" y="47"/>
                </a:lnTo>
                <a:lnTo>
                  <a:pt x="12" y="58"/>
                </a:lnTo>
                <a:lnTo>
                  <a:pt x="16" y="72"/>
                </a:lnTo>
                <a:lnTo>
                  <a:pt x="21" y="85"/>
                </a:lnTo>
                <a:lnTo>
                  <a:pt x="28" y="100"/>
                </a:lnTo>
                <a:lnTo>
                  <a:pt x="36" y="115"/>
                </a:lnTo>
                <a:lnTo>
                  <a:pt x="46" y="128"/>
                </a:lnTo>
                <a:lnTo>
                  <a:pt x="54" y="140"/>
                </a:lnTo>
                <a:lnTo>
                  <a:pt x="63" y="151"/>
                </a:lnTo>
                <a:lnTo>
                  <a:pt x="63" y="151"/>
                </a:lnTo>
                <a:lnTo>
                  <a:pt x="74" y="161"/>
                </a:lnTo>
                <a:lnTo>
                  <a:pt x="88" y="170"/>
                </a:lnTo>
                <a:lnTo>
                  <a:pt x="101" y="180"/>
                </a:lnTo>
                <a:lnTo>
                  <a:pt x="116" y="188"/>
                </a:lnTo>
                <a:lnTo>
                  <a:pt x="131" y="194"/>
                </a:lnTo>
                <a:lnTo>
                  <a:pt x="144" y="200"/>
                </a:lnTo>
                <a:lnTo>
                  <a:pt x="156" y="203"/>
                </a:lnTo>
                <a:lnTo>
                  <a:pt x="169" y="205"/>
                </a:lnTo>
                <a:lnTo>
                  <a:pt x="169" y="205"/>
                </a:lnTo>
                <a:lnTo>
                  <a:pt x="182" y="194"/>
                </a:lnTo>
                <a:lnTo>
                  <a:pt x="193" y="185"/>
                </a:lnTo>
                <a:lnTo>
                  <a:pt x="202" y="176"/>
                </a:lnTo>
                <a:lnTo>
                  <a:pt x="204" y="172"/>
                </a:lnTo>
                <a:lnTo>
                  <a:pt x="205" y="169"/>
                </a:lnTo>
                <a:lnTo>
                  <a:pt x="205" y="169"/>
                </a:lnTo>
                <a:lnTo>
                  <a:pt x="204" y="165"/>
                </a:lnTo>
                <a:lnTo>
                  <a:pt x="201" y="159"/>
                </a:lnTo>
                <a:lnTo>
                  <a:pt x="189" y="146"/>
                </a:lnTo>
                <a:lnTo>
                  <a:pt x="182" y="140"/>
                </a:lnTo>
                <a:lnTo>
                  <a:pt x="175" y="135"/>
                </a:lnTo>
                <a:lnTo>
                  <a:pt x="169" y="132"/>
                </a:lnTo>
                <a:lnTo>
                  <a:pt x="163" y="131"/>
                </a:lnTo>
                <a:lnTo>
                  <a:pt x="163" y="131"/>
                </a:lnTo>
                <a:lnTo>
                  <a:pt x="161" y="131"/>
                </a:lnTo>
                <a:lnTo>
                  <a:pt x="159" y="132"/>
                </a:lnTo>
                <a:lnTo>
                  <a:pt x="159" y="132"/>
                </a:lnTo>
                <a:lnTo>
                  <a:pt x="154" y="139"/>
                </a:lnTo>
                <a:lnTo>
                  <a:pt x="150" y="146"/>
                </a:lnTo>
                <a:lnTo>
                  <a:pt x="150" y="146"/>
                </a:lnTo>
                <a:lnTo>
                  <a:pt x="146" y="151"/>
                </a:lnTo>
                <a:lnTo>
                  <a:pt x="142" y="155"/>
                </a:lnTo>
                <a:lnTo>
                  <a:pt x="136" y="159"/>
                </a:lnTo>
                <a:lnTo>
                  <a:pt x="128" y="161"/>
                </a:lnTo>
                <a:lnTo>
                  <a:pt x="128" y="161"/>
                </a:lnTo>
                <a:lnTo>
                  <a:pt x="123" y="161"/>
                </a:lnTo>
                <a:lnTo>
                  <a:pt x="117" y="158"/>
                </a:lnTo>
                <a:lnTo>
                  <a:pt x="111" y="155"/>
                </a:lnTo>
                <a:lnTo>
                  <a:pt x="105" y="151"/>
                </a:lnTo>
                <a:lnTo>
                  <a:pt x="94" y="142"/>
                </a:lnTo>
                <a:lnTo>
                  <a:pt x="84" y="132"/>
                </a:lnTo>
                <a:lnTo>
                  <a:pt x="84" y="132"/>
                </a:lnTo>
                <a:lnTo>
                  <a:pt x="73" y="122"/>
                </a:lnTo>
                <a:lnTo>
                  <a:pt x="63" y="109"/>
                </a:lnTo>
                <a:lnTo>
                  <a:pt x="61" y="104"/>
                </a:lnTo>
                <a:lnTo>
                  <a:pt x="57" y="99"/>
                </a:lnTo>
                <a:lnTo>
                  <a:pt x="55" y="93"/>
                </a:lnTo>
                <a:lnTo>
                  <a:pt x="55" y="86"/>
                </a:lnTo>
                <a:lnTo>
                  <a:pt x="55" y="86"/>
                </a:lnTo>
                <a:lnTo>
                  <a:pt x="57" y="80"/>
                </a:lnTo>
                <a:lnTo>
                  <a:pt x="59" y="74"/>
                </a:lnTo>
                <a:lnTo>
                  <a:pt x="65" y="70"/>
                </a:lnTo>
                <a:lnTo>
                  <a:pt x="70" y="66"/>
                </a:lnTo>
                <a:lnTo>
                  <a:pt x="70" y="66"/>
                </a:lnTo>
                <a:lnTo>
                  <a:pt x="77" y="62"/>
                </a:lnTo>
                <a:lnTo>
                  <a:pt x="84" y="55"/>
                </a:lnTo>
                <a:lnTo>
                  <a:pt x="84" y="55"/>
                </a:lnTo>
                <a:lnTo>
                  <a:pt x="85" y="54"/>
                </a:lnTo>
                <a:lnTo>
                  <a:pt x="85" y="51"/>
                </a:lnTo>
                <a:lnTo>
                  <a:pt x="84" y="46"/>
                </a:lnTo>
                <a:lnTo>
                  <a:pt x="84" y="46"/>
                </a:lnTo>
                <a:lnTo>
                  <a:pt x="80" y="39"/>
                </a:lnTo>
                <a:lnTo>
                  <a:pt x="75" y="34"/>
                </a:lnTo>
                <a:lnTo>
                  <a:pt x="65" y="22"/>
                </a:lnTo>
                <a:lnTo>
                  <a:pt x="54" y="14"/>
                </a:lnTo>
                <a:lnTo>
                  <a:pt x="50" y="11"/>
                </a:lnTo>
                <a:lnTo>
                  <a:pt x="46" y="11"/>
                </a:lnTo>
                <a:lnTo>
                  <a:pt x="46" y="11"/>
                </a:lnTo>
                <a:lnTo>
                  <a:pt x="43" y="11"/>
                </a:lnTo>
                <a:lnTo>
                  <a:pt x="40" y="14"/>
                </a:lnTo>
                <a:lnTo>
                  <a:pt x="31" y="22"/>
                </a:lnTo>
                <a:lnTo>
                  <a:pt x="20" y="34"/>
                </a:lnTo>
                <a:lnTo>
                  <a:pt x="11" y="47"/>
                </a:lnTo>
                <a:lnTo>
                  <a:pt x="11" y="47"/>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 name="Freeform 187"/>
          <p:cNvSpPr>
            <a:spLocks noEditPoints="1"/>
          </p:cNvSpPr>
          <p:nvPr/>
        </p:nvSpPr>
        <p:spPr bwMode="auto">
          <a:xfrm>
            <a:off x="3641977" y="959954"/>
            <a:ext cx="384640" cy="177428"/>
          </a:xfrm>
          <a:custGeom>
            <a:cxnLst>
              <a:cxn ang="0">
                <a:pos x="190" y="114"/>
              </a:cxn>
              <a:cxn ang="0">
                <a:pos x="170" y="106"/>
              </a:cxn>
              <a:cxn ang="0">
                <a:pos x="162" y="91"/>
              </a:cxn>
              <a:cxn ang="0">
                <a:pos x="165" y="79"/>
              </a:cxn>
              <a:cxn ang="0">
                <a:pos x="166" y="68"/>
              </a:cxn>
              <a:cxn ang="0">
                <a:pos x="160" y="62"/>
              </a:cxn>
              <a:cxn ang="0">
                <a:pos x="135" y="56"/>
              </a:cxn>
              <a:cxn ang="0">
                <a:pos x="110" y="56"/>
              </a:cxn>
              <a:cxn ang="0">
                <a:pos x="86" y="62"/>
              </a:cxn>
              <a:cxn ang="0">
                <a:pos x="81" y="68"/>
              </a:cxn>
              <a:cxn ang="0">
                <a:pos x="81" y="79"/>
              </a:cxn>
              <a:cxn ang="0">
                <a:pos x="83" y="91"/>
              </a:cxn>
              <a:cxn ang="0">
                <a:pos x="75" y="106"/>
              </a:cxn>
              <a:cxn ang="0">
                <a:pos x="55" y="114"/>
              </a:cxn>
              <a:cxn ang="0">
                <a:pos x="32" y="115"/>
              </a:cxn>
              <a:cxn ang="0">
                <a:pos x="8" y="108"/>
              </a:cxn>
              <a:cxn ang="0">
                <a:pos x="1" y="99"/>
              </a:cxn>
              <a:cxn ang="0">
                <a:pos x="1" y="64"/>
              </a:cxn>
              <a:cxn ang="0">
                <a:pos x="5" y="50"/>
              </a:cxn>
              <a:cxn ang="0">
                <a:pos x="19" y="31"/>
              </a:cxn>
              <a:cxn ang="0">
                <a:pos x="42" y="15"/>
              </a:cxn>
              <a:cxn ang="0">
                <a:pos x="82" y="4"/>
              </a:cxn>
              <a:cxn ang="0">
                <a:pos x="124" y="0"/>
              </a:cxn>
              <a:cxn ang="0">
                <a:pos x="163" y="4"/>
              </a:cxn>
              <a:cxn ang="0">
                <a:pos x="204" y="15"/>
              </a:cxn>
              <a:cxn ang="0">
                <a:pos x="227" y="31"/>
              </a:cxn>
              <a:cxn ang="0">
                <a:pos x="240" y="50"/>
              </a:cxn>
              <a:cxn ang="0">
                <a:pos x="244" y="64"/>
              </a:cxn>
              <a:cxn ang="0">
                <a:pos x="244" y="99"/>
              </a:cxn>
              <a:cxn ang="0">
                <a:pos x="237" y="108"/>
              </a:cxn>
              <a:cxn ang="0">
                <a:pos x="213" y="115"/>
              </a:cxn>
              <a:cxn ang="0">
                <a:pos x="123" y="45"/>
              </a:cxn>
              <a:cxn ang="0">
                <a:pos x="150" y="46"/>
              </a:cxn>
              <a:cxn ang="0">
                <a:pos x="167" y="54"/>
              </a:cxn>
              <a:cxn ang="0">
                <a:pos x="175" y="65"/>
              </a:cxn>
              <a:cxn ang="0">
                <a:pos x="174" y="83"/>
              </a:cxn>
              <a:cxn ang="0">
                <a:pos x="173" y="91"/>
              </a:cxn>
              <a:cxn ang="0">
                <a:pos x="175" y="96"/>
              </a:cxn>
              <a:cxn ang="0">
                <a:pos x="194" y="103"/>
              </a:cxn>
              <a:cxn ang="0">
                <a:pos x="216" y="103"/>
              </a:cxn>
              <a:cxn ang="0">
                <a:pos x="232" y="99"/>
              </a:cxn>
              <a:cxn ang="0">
                <a:pos x="235" y="91"/>
              </a:cxn>
              <a:cxn ang="0">
                <a:pos x="233" y="67"/>
              </a:cxn>
              <a:cxn ang="0">
                <a:pos x="225" y="48"/>
              </a:cxn>
              <a:cxn ang="0">
                <a:pos x="213" y="34"/>
              </a:cxn>
              <a:cxn ang="0">
                <a:pos x="187" y="21"/>
              </a:cxn>
              <a:cxn ang="0">
                <a:pos x="144" y="12"/>
              </a:cxn>
              <a:cxn ang="0">
                <a:pos x="121" y="11"/>
              </a:cxn>
              <a:cxn ang="0">
                <a:pos x="70" y="18"/>
              </a:cxn>
              <a:cxn ang="0">
                <a:pos x="39" y="30"/>
              </a:cxn>
              <a:cxn ang="0">
                <a:pos x="27" y="40"/>
              </a:cxn>
              <a:cxn ang="0">
                <a:pos x="13" y="61"/>
              </a:cxn>
              <a:cxn ang="0">
                <a:pos x="11" y="81"/>
              </a:cxn>
              <a:cxn ang="0">
                <a:pos x="13" y="99"/>
              </a:cxn>
              <a:cxn ang="0">
                <a:pos x="21" y="102"/>
              </a:cxn>
              <a:cxn ang="0">
                <a:pos x="39" y="104"/>
              </a:cxn>
              <a:cxn ang="0">
                <a:pos x="67" y="99"/>
              </a:cxn>
              <a:cxn ang="0">
                <a:pos x="73" y="91"/>
              </a:cxn>
              <a:cxn ang="0">
                <a:pos x="71" y="83"/>
              </a:cxn>
              <a:cxn ang="0">
                <a:pos x="69" y="71"/>
              </a:cxn>
              <a:cxn ang="0">
                <a:pos x="74" y="58"/>
              </a:cxn>
              <a:cxn ang="0">
                <a:pos x="89" y="48"/>
              </a:cxn>
              <a:cxn ang="0">
                <a:pos x="123" y="45"/>
              </a:cxn>
            </a:cxnLst>
            <a:rect b="b" l="0" r="r" t="0"/>
            <a:pathLst>
              <a:path h="115" w="246">
                <a:moveTo>
                  <a:pt x="206" y="115"/>
                </a:moveTo>
                <a:lnTo>
                  <a:pt x="206" y="115"/>
                </a:lnTo>
                <a:lnTo>
                  <a:pt x="190" y="114"/>
                </a:lnTo>
                <a:lnTo>
                  <a:pt x="183" y="112"/>
                </a:lnTo>
                <a:lnTo>
                  <a:pt x="177" y="110"/>
                </a:lnTo>
                <a:lnTo>
                  <a:pt x="170" y="106"/>
                </a:lnTo>
                <a:lnTo>
                  <a:pt x="166" y="102"/>
                </a:lnTo>
                <a:lnTo>
                  <a:pt x="163" y="98"/>
                </a:lnTo>
                <a:lnTo>
                  <a:pt x="162" y="91"/>
                </a:lnTo>
                <a:lnTo>
                  <a:pt x="162" y="91"/>
                </a:lnTo>
                <a:lnTo>
                  <a:pt x="162" y="84"/>
                </a:lnTo>
                <a:lnTo>
                  <a:pt x="165" y="79"/>
                </a:lnTo>
                <a:lnTo>
                  <a:pt x="165" y="79"/>
                </a:lnTo>
                <a:lnTo>
                  <a:pt x="166" y="72"/>
                </a:lnTo>
                <a:lnTo>
                  <a:pt x="166" y="68"/>
                </a:lnTo>
                <a:lnTo>
                  <a:pt x="163" y="65"/>
                </a:lnTo>
                <a:lnTo>
                  <a:pt x="163" y="65"/>
                </a:lnTo>
                <a:lnTo>
                  <a:pt x="160" y="62"/>
                </a:lnTo>
                <a:lnTo>
                  <a:pt x="156" y="60"/>
                </a:lnTo>
                <a:lnTo>
                  <a:pt x="147" y="57"/>
                </a:lnTo>
                <a:lnTo>
                  <a:pt x="135" y="56"/>
                </a:lnTo>
                <a:lnTo>
                  <a:pt x="123" y="56"/>
                </a:lnTo>
                <a:lnTo>
                  <a:pt x="123" y="56"/>
                </a:lnTo>
                <a:lnTo>
                  <a:pt x="110" y="56"/>
                </a:lnTo>
                <a:lnTo>
                  <a:pt x="100" y="57"/>
                </a:lnTo>
                <a:lnTo>
                  <a:pt x="90" y="60"/>
                </a:lnTo>
                <a:lnTo>
                  <a:pt x="86" y="62"/>
                </a:lnTo>
                <a:lnTo>
                  <a:pt x="82" y="65"/>
                </a:lnTo>
                <a:lnTo>
                  <a:pt x="82" y="65"/>
                </a:lnTo>
                <a:lnTo>
                  <a:pt x="81" y="68"/>
                </a:lnTo>
                <a:lnTo>
                  <a:pt x="79" y="72"/>
                </a:lnTo>
                <a:lnTo>
                  <a:pt x="81" y="79"/>
                </a:lnTo>
                <a:lnTo>
                  <a:pt x="81" y="79"/>
                </a:lnTo>
                <a:lnTo>
                  <a:pt x="83" y="84"/>
                </a:lnTo>
                <a:lnTo>
                  <a:pt x="83" y="91"/>
                </a:lnTo>
                <a:lnTo>
                  <a:pt x="83" y="91"/>
                </a:lnTo>
                <a:lnTo>
                  <a:pt x="83" y="98"/>
                </a:lnTo>
                <a:lnTo>
                  <a:pt x="79" y="102"/>
                </a:lnTo>
                <a:lnTo>
                  <a:pt x="75" y="106"/>
                </a:lnTo>
                <a:lnTo>
                  <a:pt x="70" y="110"/>
                </a:lnTo>
                <a:lnTo>
                  <a:pt x="62" y="112"/>
                </a:lnTo>
                <a:lnTo>
                  <a:pt x="55" y="114"/>
                </a:lnTo>
                <a:lnTo>
                  <a:pt x="39" y="115"/>
                </a:lnTo>
                <a:lnTo>
                  <a:pt x="39" y="115"/>
                </a:lnTo>
                <a:lnTo>
                  <a:pt x="32" y="115"/>
                </a:lnTo>
                <a:lnTo>
                  <a:pt x="23" y="114"/>
                </a:lnTo>
                <a:lnTo>
                  <a:pt x="13" y="111"/>
                </a:lnTo>
                <a:lnTo>
                  <a:pt x="8" y="108"/>
                </a:lnTo>
                <a:lnTo>
                  <a:pt x="5" y="106"/>
                </a:lnTo>
                <a:lnTo>
                  <a:pt x="5" y="106"/>
                </a:lnTo>
                <a:lnTo>
                  <a:pt x="1" y="99"/>
                </a:lnTo>
                <a:lnTo>
                  <a:pt x="0" y="91"/>
                </a:lnTo>
                <a:lnTo>
                  <a:pt x="0" y="79"/>
                </a:lnTo>
                <a:lnTo>
                  <a:pt x="1" y="64"/>
                </a:lnTo>
                <a:lnTo>
                  <a:pt x="1" y="64"/>
                </a:lnTo>
                <a:lnTo>
                  <a:pt x="2" y="58"/>
                </a:lnTo>
                <a:lnTo>
                  <a:pt x="5" y="50"/>
                </a:lnTo>
                <a:lnTo>
                  <a:pt x="11" y="42"/>
                </a:lnTo>
                <a:lnTo>
                  <a:pt x="19" y="31"/>
                </a:lnTo>
                <a:lnTo>
                  <a:pt x="19" y="31"/>
                </a:lnTo>
                <a:lnTo>
                  <a:pt x="25" y="26"/>
                </a:lnTo>
                <a:lnTo>
                  <a:pt x="34" y="21"/>
                </a:lnTo>
                <a:lnTo>
                  <a:pt x="42" y="15"/>
                </a:lnTo>
                <a:lnTo>
                  <a:pt x="52" y="11"/>
                </a:lnTo>
                <a:lnTo>
                  <a:pt x="66" y="7"/>
                </a:lnTo>
                <a:lnTo>
                  <a:pt x="82" y="4"/>
                </a:lnTo>
                <a:lnTo>
                  <a:pt x="100" y="2"/>
                </a:lnTo>
                <a:lnTo>
                  <a:pt x="121" y="0"/>
                </a:lnTo>
                <a:lnTo>
                  <a:pt x="124" y="0"/>
                </a:lnTo>
                <a:lnTo>
                  <a:pt x="124" y="0"/>
                </a:lnTo>
                <a:lnTo>
                  <a:pt x="146" y="2"/>
                </a:lnTo>
                <a:lnTo>
                  <a:pt x="163" y="4"/>
                </a:lnTo>
                <a:lnTo>
                  <a:pt x="179" y="7"/>
                </a:lnTo>
                <a:lnTo>
                  <a:pt x="193" y="11"/>
                </a:lnTo>
                <a:lnTo>
                  <a:pt x="204" y="15"/>
                </a:lnTo>
                <a:lnTo>
                  <a:pt x="213" y="21"/>
                </a:lnTo>
                <a:lnTo>
                  <a:pt x="220" y="26"/>
                </a:lnTo>
                <a:lnTo>
                  <a:pt x="227" y="31"/>
                </a:lnTo>
                <a:lnTo>
                  <a:pt x="227" y="31"/>
                </a:lnTo>
                <a:lnTo>
                  <a:pt x="235" y="42"/>
                </a:lnTo>
                <a:lnTo>
                  <a:pt x="240" y="50"/>
                </a:lnTo>
                <a:lnTo>
                  <a:pt x="243" y="58"/>
                </a:lnTo>
                <a:lnTo>
                  <a:pt x="244" y="64"/>
                </a:lnTo>
                <a:lnTo>
                  <a:pt x="244" y="64"/>
                </a:lnTo>
                <a:lnTo>
                  <a:pt x="246" y="79"/>
                </a:lnTo>
                <a:lnTo>
                  <a:pt x="246" y="91"/>
                </a:lnTo>
                <a:lnTo>
                  <a:pt x="244" y="99"/>
                </a:lnTo>
                <a:lnTo>
                  <a:pt x="240" y="106"/>
                </a:lnTo>
                <a:lnTo>
                  <a:pt x="240" y="106"/>
                </a:lnTo>
                <a:lnTo>
                  <a:pt x="237" y="108"/>
                </a:lnTo>
                <a:lnTo>
                  <a:pt x="233" y="111"/>
                </a:lnTo>
                <a:lnTo>
                  <a:pt x="223" y="114"/>
                </a:lnTo>
                <a:lnTo>
                  <a:pt x="213" y="115"/>
                </a:lnTo>
                <a:lnTo>
                  <a:pt x="206" y="115"/>
                </a:lnTo>
                <a:lnTo>
                  <a:pt x="206" y="115"/>
                </a:lnTo>
                <a:close/>
                <a:moveTo>
                  <a:pt x="123" y="45"/>
                </a:moveTo>
                <a:lnTo>
                  <a:pt x="123" y="45"/>
                </a:lnTo>
                <a:lnTo>
                  <a:pt x="136" y="45"/>
                </a:lnTo>
                <a:lnTo>
                  <a:pt x="150" y="46"/>
                </a:lnTo>
                <a:lnTo>
                  <a:pt x="156" y="48"/>
                </a:lnTo>
                <a:lnTo>
                  <a:pt x="162" y="50"/>
                </a:lnTo>
                <a:lnTo>
                  <a:pt x="167" y="54"/>
                </a:lnTo>
                <a:lnTo>
                  <a:pt x="171" y="58"/>
                </a:lnTo>
                <a:lnTo>
                  <a:pt x="171" y="58"/>
                </a:lnTo>
                <a:lnTo>
                  <a:pt x="175" y="65"/>
                </a:lnTo>
                <a:lnTo>
                  <a:pt x="177" y="71"/>
                </a:lnTo>
                <a:lnTo>
                  <a:pt x="177" y="77"/>
                </a:lnTo>
                <a:lnTo>
                  <a:pt x="174" y="83"/>
                </a:lnTo>
                <a:lnTo>
                  <a:pt x="174" y="83"/>
                </a:lnTo>
                <a:lnTo>
                  <a:pt x="173" y="87"/>
                </a:lnTo>
                <a:lnTo>
                  <a:pt x="173" y="91"/>
                </a:lnTo>
                <a:lnTo>
                  <a:pt x="173" y="91"/>
                </a:lnTo>
                <a:lnTo>
                  <a:pt x="173" y="94"/>
                </a:lnTo>
                <a:lnTo>
                  <a:pt x="175" y="96"/>
                </a:lnTo>
                <a:lnTo>
                  <a:pt x="179" y="99"/>
                </a:lnTo>
                <a:lnTo>
                  <a:pt x="183" y="100"/>
                </a:lnTo>
                <a:lnTo>
                  <a:pt x="194" y="103"/>
                </a:lnTo>
                <a:lnTo>
                  <a:pt x="206" y="104"/>
                </a:lnTo>
                <a:lnTo>
                  <a:pt x="206" y="104"/>
                </a:lnTo>
                <a:lnTo>
                  <a:pt x="216" y="103"/>
                </a:lnTo>
                <a:lnTo>
                  <a:pt x="224" y="102"/>
                </a:lnTo>
                <a:lnTo>
                  <a:pt x="229" y="100"/>
                </a:lnTo>
                <a:lnTo>
                  <a:pt x="232" y="99"/>
                </a:lnTo>
                <a:lnTo>
                  <a:pt x="232" y="99"/>
                </a:lnTo>
                <a:lnTo>
                  <a:pt x="233" y="96"/>
                </a:lnTo>
                <a:lnTo>
                  <a:pt x="235" y="91"/>
                </a:lnTo>
                <a:lnTo>
                  <a:pt x="235" y="81"/>
                </a:lnTo>
                <a:lnTo>
                  <a:pt x="233" y="67"/>
                </a:lnTo>
                <a:lnTo>
                  <a:pt x="233" y="67"/>
                </a:lnTo>
                <a:lnTo>
                  <a:pt x="232" y="61"/>
                </a:lnTo>
                <a:lnTo>
                  <a:pt x="231" y="54"/>
                </a:lnTo>
                <a:lnTo>
                  <a:pt x="225" y="48"/>
                </a:lnTo>
                <a:lnTo>
                  <a:pt x="219" y="40"/>
                </a:lnTo>
                <a:lnTo>
                  <a:pt x="219" y="40"/>
                </a:lnTo>
                <a:lnTo>
                  <a:pt x="213" y="34"/>
                </a:lnTo>
                <a:lnTo>
                  <a:pt x="206" y="30"/>
                </a:lnTo>
                <a:lnTo>
                  <a:pt x="198" y="25"/>
                </a:lnTo>
                <a:lnTo>
                  <a:pt x="187" y="21"/>
                </a:lnTo>
                <a:lnTo>
                  <a:pt x="175" y="18"/>
                </a:lnTo>
                <a:lnTo>
                  <a:pt x="162" y="14"/>
                </a:lnTo>
                <a:lnTo>
                  <a:pt x="144" y="12"/>
                </a:lnTo>
                <a:lnTo>
                  <a:pt x="124" y="11"/>
                </a:lnTo>
                <a:lnTo>
                  <a:pt x="121" y="11"/>
                </a:lnTo>
                <a:lnTo>
                  <a:pt x="121" y="11"/>
                </a:lnTo>
                <a:lnTo>
                  <a:pt x="101" y="12"/>
                </a:lnTo>
                <a:lnTo>
                  <a:pt x="85" y="14"/>
                </a:lnTo>
                <a:lnTo>
                  <a:pt x="70" y="18"/>
                </a:lnTo>
                <a:lnTo>
                  <a:pt x="58" y="21"/>
                </a:lnTo>
                <a:lnTo>
                  <a:pt x="47" y="25"/>
                </a:lnTo>
                <a:lnTo>
                  <a:pt x="39" y="30"/>
                </a:lnTo>
                <a:lnTo>
                  <a:pt x="32" y="34"/>
                </a:lnTo>
                <a:lnTo>
                  <a:pt x="27" y="40"/>
                </a:lnTo>
                <a:lnTo>
                  <a:pt x="27" y="40"/>
                </a:lnTo>
                <a:lnTo>
                  <a:pt x="20" y="48"/>
                </a:lnTo>
                <a:lnTo>
                  <a:pt x="16" y="54"/>
                </a:lnTo>
                <a:lnTo>
                  <a:pt x="13" y="61"/>
                </a:lnTo>
                <a:lnTo>
                  <a:pt x="12" y="67"/>
                </a:lnTo>
                <a:lnTo>
                  <a:pt x="12" y="67"/>
                </a:lnTo>
                <a:lnTo>
                  <a:pt x="11" y="81"/>
                </a:lnTo>
                <a:lnTo>
                  <a:pt x="11" y="91"/>
                </a:lnTo>
                <a:lnTo>
                  <a:pt x="12" y="96"/>
                </a:lnTo>
                <a:lnTo>
                  <a:pt x="13" y="99"/>
                </a:lnTo>
                <a:lnTo>
                  <a:pt x="13" y="99"/>
                </a:lnTo>
                <a:lnTo>
                  <a:pt x="16" y="100"/>
                </a:lnTo>
                <a:lnTo>
                  <a:pt x="21" y="102"/>
                </a:lnTo>
                <a:lnTo>
                  <a:pt x="29" y="103"/>
                </a:lnTo>
                <a:lnTo>
                  <a:pt x="39" y="104"/>
                </a:lnTo>
                <a:lnTo>
                  <a:pt x="39" y="104"/>
                </a:lnTo>
                <a:lnTo>
                  <a:pt x="51" y="103"/>
                </a:lnTo>
                <a:lnTo>
                  <a:pt x="62" y="100"/>
                </a:lnTo>
                <a:lnTo>
                  <a:pt x="67" y="99"/>
                </a:lnTo>
                <a:lnTo>
                  <a:pt x="70" y="96"/>
                </a:lnTo>
                <a:lnTo>
                  <a:pt x="73" y="94"/>
                </a:lnTo>
                <a:lnTo>
                  <a:pt x="73" y="91"/>
                </a:lnTo>
                <a:lnTo>
                  <a:pt x="73" y="91"/>
                </a:lnTo>
                <a:lnTo>
                  <a:pt x="73" y="87"/>
                </a:lnTo>
                <a:lnTo>
                  <a:pt x="71" y="83"/>
                </a:lnTo>
                <a:lnTo>
                  <a:pt x="71" y="83"/>
                </a:lnTo>
                <a:lnTo>
                  <a:pt x="70" y="77"/>
                </a:lnTo>
                <a:lnTo>
                  <a:pt x="69" y="71"/>
                </a:lnTo>
                <a:lnTo>
                  <a:pt x="70" y="65"/>
                </a:lnTo>
                <a:lnTo>
                  <a:pt x="74" y="58"/>
                </a:lnTo>
                <a:lnTo>
                  <a:pt x="74" y="58"/>
                </a:lnTo>
                <a:lnTo>
                  <a:pt x="78" y="54"/>
                </a:lnTo>
                <a:lnTo>
                  <a:pt x="83" y="50"/>
                </a:lnTo>
                <a:lnTo>
                  <a:pt x="89" y="48"/>
                </a:lnTo>
                <a:lnTo>
                  <a:pt x="96" y="46"/>
                </a:lnTo>
                <a:lnTo>
                  <a:pt x="109" y="45"/>
                </a:lnTo>
                <a:lnTo>
                  <a:pt x="123" y="45"/>
                </a:lnTo>
                <a:lnTo>
                  <a:pt x="123" y="4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 name="Freeform 188"/>
          <p:cNvSpPr>
            <a:spLocks noEditPoints="1"/>
          </p:cNvSpPr>
          <p:nvPr/>
        </p:nvSpPr>
        <p:spPr bwMode="auto">
          <a:xfrm>
            <a:off x="4514456" y="889918"/>
            <a:ext cx="286136" cy="322173"/>
          </a:xfrm>
          <a:custGeom>
            <a:cxnLst>
              <a:cxn ang="0">
                <a:pos x="103" y="207"/>
              </a:cxn>
              <a:cxn ang="0">
                <a:pos x="82" y="204"/>
              </a:cxn>
              <a:cxn ang="0">
                <a:pos x="64" y="199"/>
              </a:cxn>
              <a:cxn ang="0">
                <a:pos x="46" y="189"/>
              </a:cxn>
              <a:cxn ang="0">
                <a:pos x="30" y="176"/>
              </a:cxn>
              <a:cxn ang="0">
                <a:pos x="18" y="161"/>
              </a:cxn>
              <a:cxn ang="0">
                <a:pos x="8" y="144"/>
              </a:cxn>
              <a:cxn ang="0">
                <a:pos x="3" y="125"/>
              </a:cxn>
              <a:cxn ang="0">
                <a:pos x="0" y="104"/>
              </a:cxn>
              <a:cxn ang="0">
                <a:pos x="0" y="94"/>
              </a:cxn>
              <a:cxn ang="0">
                <a:pos x="4" y="73"/>
              </a:cxn>
              <a:cxn ang="0">
                <a:pos x="12" y="54"/>
              </a:cxn>
              <a:cxn ang="0">
                <a:pos x="23" y="38"/>
              </a:cxn>
              <a:cxn ang="0">
                <a:pos x="38" y="25"/>
              </a:cxn>
              <a:cxn ang="0">
                <a:pos x="54" y="13"/>
              </a:cxn>
              <a:cxn ang="0">
                <a:pos x="73" y="6"/>
              </a:cxn>
              <a:cxn ang="0">
                <a:pos x="93" y="2"/>
              </a:cxn>
              <a:cxn ang="0">
                <a:pos x="103" y="0"/>
              </a:cxn>
              <a:cxn ang="0">
                <a:pos x="126" y="3"/>
              </a:cxn>
              <a:cxn ang="0">
                <a:pos x="146" y="10"/>
              </a:cxn>
              <a:cxn ang="0">
                <a:pos x="165" y="22"/>
              </a:cxn>
              <a:cxn ang="0">
                <a:pos x="181" y="37"/>
              </a:cxn>
              <a:cxn ang="0">
                <a:pos x="123" y="104"/>
              </a:cxn>
              <a:cxn ang="0">
                <a:pos x="181" y="171"/>
              </a:cxn>
              <a:cxn ang="0">
                <a:pos x="174" y="179"/>
              </a:cxn>
              <a:cxn ang="0">
                <a:pos x="155" y="192"/>
              </a:cxn>
              <a:cxn ang="0">
                <a:pos x="136" y="202"/>
              </a:cxn>
              <a:cxn ang="0">
                <a:pos x="115" y="206"/>
              </a:cxn>
              <a:cxn ang="0">
                <a:pos x="103" y="207"/>
              </a:cxn>
              <a:cxn ang="0">
                <a:pos x="103" y="11"/>
              </a:cxn>
              <a:cxn ang="0">
                <a:pos x="85" y="14"/>
              </a:cxn>
              <a:cxn ang="0">
                <a:pos x="68" y="19"/>
              </a:cxn>
              <a:cxn ang="0">
                <a:pos x="51" y="27"/>
              </a:cxn>
              <a:cxn ang="0">
                <a:pos x="38" y="38"/>
              </a:cxn>
              <a:cxn ang="0">
                <a:pos x="27" y="52"/>
              </a:cxn>
              <a:cxn ang="0">
                <a:pos x="18" y="68"/>
              </a:cxn>
              <a:cxn ang="0">
                <a:pos x="12" y="86"/>
              </a:cxn>
              <a:cxn ang="0">
                <a:pos x="11" y="104"/>
              </a:cxn>
              <a:cxn ang="0">
                <a:pos x="11" y="114"/>
              </a:cxn>
              <a:cxn ang="0">
                <a:pos x="15" y="131"/>
              </a:cxn>
              <a:cxn ang="0">
                <a:pos x="22" y="148"/>
              </a:cxn>
              <a:cxn ang="0">
                <a:pos x="32" y="162"/>
              </a:cxn>
              <a:cxn ang="0">
                <a:pos x="45" y="175"/>
              </a:cxn>
              <a:cxn ang="0">
                <a:pos x="59" y="185"/>
              </a:cxn>
              <a:cxn ang="0">
                <a:pos x="76" y="192"/>
              </a:cxn>
              <a:cxn ang="0">
                <a:pos x="93" y="195"/>
              </a:cxn>
              <a:cxn ang="0">
                <a:pos x="103" y="196"/>
              </a:cxn>
              <a:cxn ang="0">
                <a:pos x="122" y="194"/>
              </a:cxn>
              <a:cxn ang="0">
                <a:pos x="139" y="188"/>
              </a:cxn>
              <a:cxn ang="0">
                <a:pos x="155" y="180"/>
              </a:cxn>
              <a:cxn ang="0">
                <a:pos x="170" y="168"/>
              </a:cxn>
              <a:cxn ang="0">
                <a:pos x="170" y="40"/>
              </a:cxn>
              <a:cxn ang="0">
                <a:pos x="163" y="34"/>
              </a:cxn>
              <a:cxn ang="0">
                <a:pos x="147" y="23"/>
              </a:cxn>
              <a:cxn ang="0">
                <a:pos x="131" y="15"/>
              </a:cxn>
              <a:cxn ang="0">
                <a:pos x="112" y="13"/>
              </a:cxn>
              <a:cxn ang="0">
                <a:pos x="103" y="11"/>
              </a:cxn>
            </a:cxnLst>
            <a:rect b="b" l="0" r="r" t="0"/>
            <a:pathLst>
              <a:path h="206" w="185">
                <a:moveTo>
                  <a:pt x="103" y="207"/>
                </a:moveTo>
                <a:lnTo>
                  <a:pt x="103" y="207"/>
                </a:lnTo>
                <a:lnTo>
                  <a:pt x="93" y="206"/>
                </a:lnTo>
                <a:lnTo>
                  <a:pt x="82" y="204"/>
                </a:lnTo>
                <a:lnTo>
                  <a:pt x="73" y="202"/>
                </a:lnTo>
                <a:lnTo>
                  <a:pt x="64" y="199"/>
                </a:lnTo>
                <a:lnTo>
                  <a:pt x="54" y="195"/>
                </a:lnTo>
                <a:lnTo>
                  <a:pt x="46" y="189"/>
                </a:lnTo>
                <a:lnTo>
                  <a:pt x="38" y="183"/>
                </a:lnTo>
                <a:lnTo>
                  <a:pt x="30" y="176"/>
                </a:lnTo>
                <a:lnTo>
                  <a:pt x="23" y="169"/>
                </a:lnTo>
                <a:lnTo>
                  <a:pt x="18" y="161"/>
                </a:lnTo>
                <a:lnTo>
                  <a:pt x="12" y="153"/>
                </a:lnTo>
                <a:lnTo>
                  <a:pt x="8" y="144"/>
                </a:lnTo>
                <a:lnTo>
                  <a:pt x="4" y="134"/>
                </a:lnTo>
                <a:lnTo>
                  <a:pt x="3" y="125"/>
                </a:lnTo>
                <a:lnTo>
                  <a:pt x="0" y="114"/>
                </a:lnTo>
                <a:lnTo>
                  <a:pt x="0" y="104"/>
                </a:lnTo>
                <a:lnTo>
                  <a:pt x="0" y="104"/>
                </a:lnTo>
                <a:lnTo>
                  <a:pt x="0" y="94"/>
                </a:lnTo>
                <a:lnTo>
                  <a:pt x="3" y="83"/>
                </a:lnTo>
                <a:lnTo>
                  <a:pt x="4" y="73"/>
                </a:lnTo>
                <a:lnTo>
                  <a:pt x="8" y="64"/>
                </a:lnTo>
                <a:lnTo>
                  <a:pt x="12" y="54"/>
                </a:lnTo>
                <a:lnTo>
                  <a:pt x="18" y="46"/>
                </a:lnTo>
                <a:lnTo>
                  <a:pt x="23" y="38"/>
                </a:lnTo>
                <a:lnTo>
                  <a:pt x="30" y="31"/>
                </a:lnTo>
                <a:lnTo>
                  <a:pt x="38" y="25"/>
                </a:lnTo>
                <a:lnTo>
                  <a:pt x="46" y="18"/>
                </a:lnTo>
                <a:lnTo>
                  <a:pt x="54" y="13"/>
                </a:lnTo>
                <a:lnTo>
                  <a:pt x="64" y="9"/>
                </a:lnTo>
                <a:lnTo>
                  <a:pt x="73" y="6"/>
                </a:lnTo>
                <a:lnTo>
                  <a:pt x="82" y="3"/>
                </a:lnTo>
                <a:lnTo>
                  <a:pt x="93" y="2"/>
                </a:lnTo>
                <a:lnTo>
                  <a:pt x="103" y="0"/>
                </a:lnTo>
                <a:lnTo>
                  <a:pt x="103" y="0"/>
                </a:lnTo>
                <a:lnTo>
                  <a:pt x="115" y="2"/>
                </a:lnTo>
                <a:lnTo>
                  <a:pt x="126" y="3"/>
                </a:lnTo>
                <a:lnTo>
                  <a:pt x="136" y="6"/>
                </a:lnTo>
                <a:lnTo>
                  <a:pt x="146" y="10"/>
                </a:lnTo>
                <a:lnTo>
                  <a:pt x="155" y="15"/>
                </a:lnTo>
                <a:lnTo>
                  <a:pt x="165" y="22"/>
                </a:lnTo>
                <a:lnTo>
                  <a:pt x="174" y="29"/>
                </a:lnTo>
                <a:lnTo>
                  <a:pt x="181" y="37"/>
                </a:lnTo>
                <a:lnTo>
                  <a:pt x="185" y="41"/>
                </a:lnTo>
                <a:lnTo>
                  <a:pt x="123" y="104"/>
                </a:lnTo>
                <a:lnTo>
                  <a:pt x="185" y="167"/>
                </a:lnTo>
                <a:lnTo>
                  <a:pt x="181" y="171"/>
                </a:lnTo>
                <a:lnTo>
                  <a:pt x="181" y="171"/>
                </a:lnTo>
                <a:lnTo>
                  <a:pt x="174" y="179"/>
                </a:lnTo>
                <a:lnTo>
                  <a:pt x="165" y="187"/>
                </a:lnTo>
                <a:lnTo>
                  <a:pt x="155" y="192"/>
                </a:lnTo>
                <a:lnTo>
                  <a:pt x="146" y="198"/>
                </a:lnTo>
                <a:lnTo>
                  <a:pt x="136" y="202"/>
                </a:lnTo>
                <a:lnTo>
                  <a:pt x="126" y="204"/>
                </a:lnTo>
                <a:lnTo>
                  <a:pt x="115" y="206"/>
                </a:lnTo>
                <a:lnTo>
                  <a:pt x="103" y="207"/>
                </a:lnTo>
                <a:lnTo>
                  <a:pt x="103" y="207"/>
                </a:lnTo>
                <a:close/>
                <a:moveTo>
                  <a:pt x="103" y="11"/>
                </a:moveTo>
                <a:lnTo>
                  <a:pt x="103" y="11"/>
                </a:lnTo>
                <a:lnTo>
                  <a:pt x="93" y="13"/>
                </a:lnTo>
                <a:lnTo>
                  <a:pt x="85" y="14"/>
                </a:lnTo>
                <a:lnTo>
                  <a:pt x="76" y="15"/>
                </a:lnTo>
                <a:lnTo>
                  <a:pt x="68" y="19"/>
                </a:lnTo>
                <a:lnTo>
                  <a:pt x="59" y="22"/>
                </a:lnTo>
                <a:lnTo>
                  <a:pt x="51" y="27"/>
                </a:lnTo>
                <a:lnTo>
                  <a:pt x="45" y="33"/>
                </a:lnTo>
                <a:lnTo>
                  <a:pt x="38" y="38"/>
                </a:lnTo>
                <a:lnTo>
                  <a:pt x="32" y="45"/>
                </a:lnTo>
                <a:lnTo>
                  <a:pt x="27" y="52"/>
                </a:lnTo>
                <a:lnTo>
                  <a:pt x="22" y="60"/>
                </a:lnTo>
                <a:lnTo>
                  <a:pt x="18" y="68"/>
                </a:lnTo>
                <a:lnTo>
                  <a:pt x="15" y="76"/>
                </a:lnTo>
                <a:lnTo>
                  <a:pt x="12" y="86"/>
                </a:lnTo>
                <a:lnTo>
                  <a:pt x="11" y="95"/>
                </a:lnTo>
                <a:lnTo>
                  <a:pt x="11" y="104"/>
                </a:lnTo>
                <a:lnTo>
                  <a:pt x="11" y="104"/>
                </a:lnTo>
                <a:lnTo>
                  <a:pt x="11" y="114"/>
                </a:lnTo>
                <a:lnTo>
                  <a:pt x="12" y="122"/>
                </a:lnTo>
                <a:lnTo>
                  <a:pt x="15" y="131"/>
                </a:lnTo>
                <a:lnTo>
                  <a:pt x="18" y="140"/>
                </a:lnTo>
                <a:lnTo>
                  <a:pt x="22" y="148"/>
                </a:lnTo>
                <a:lnTo>
                  <a:pt x="27" y="156"/>
                </a:lnTo>
                <a:lnTo>
                  <a:pt x="32" y="162"/>
                </a:lnTo>
                <a:lnTo>
                  <a:pt x="38" y="169"/>
                </a:lnTo>
                <a:lnTo>
                  <a:pt x="45" y="175"/>
                </a:lnTo>
                <a:lnTo>
                  <a:pt x="51" y="180"/>
                </a:lnTo>
                <a:lnTo>
                  <a:pt x="59" y="185"/>
                </a:lnTo>
                <a:lnTo>
                  <a:pt x="68" y="188"/>
                </a:lnTo>
                <a:lnTo>
                  <a:pt x="76" y="192"/>
                </a:lnTo>
                <a:lnTo>
                  <a:pt x="85" y="194"/>
                </a:lnTo>
                <a:lnTo>
                  <a:pt x="93" y="195"/>
                </a:lnTo>
                <a:lnTo>
                  <a:pt x="103" y="196"/>
                </a:lnTo>
                <a:lnTo>
                  <a:pt x="103" y="196"/>
                </a:lnTo>
                <a:lnTo>
                  <a:pt x="112" y="195"/>
                </a:lnTo>
                <a:lnTo>
                  <a:pt x="122" y="194"/>
                </a:lnTo>
                <a:lnTo>
                  <a:pt x="131" y="192"/>
                </a:lnTo>
                <a:lnTo>
                  <a:pt x="139" y="188"/>
                </a:lnTo>
                <a:lnTo>
                  <a:pt x="147" y="184"/>
                </a:lnTo>
                <a:lnTo>
                  <a:pt x="155" y="180"/>
                </a:lnTo>
                <a:lnTo>
                  <a:pt x="163" y="173"/>
                </a:lnTo>
                <a:lnTo>
                  <a:pt x="170" y="168"/>
                </a:lnTo>
                <a:lnTo>
                  <a:pt x="108" y="104"/>
                </a:lnTo>
                <a:lnTo>
                  <a:pt x="170" y="40"/>
                </a:lnTo>
                <a:lnTo>
                  <a:pt x="170" y="40"/>
                </a:lnTo>
                <a:lnTo>
                  <a:pt x="163" y="34"/>
                </a:lnTo>
                <a:lnTo>
                  <a:pt x="155" y="27"/>
                </a:lnTo>
                <a:lnTo>
                  <a:pt x="147" y="23"/>
                </a:lnTo>
                <a:lnTo>
                  <a:pt x="139" y="19"/>
                </a:lnTo>
                <a:lnTo>
                  <a:pt x="131" y="15"/>
                </a:lnTo>
                <a:lnTo>
                  <a:pt x="122" y="14"/>
                </a:lnTo>
                <a:lnTo>
                  <a:pt x="112" y="13"/>
                </a:lnTo>
                <a:lnTo>
                  <a:pt x="103" y="11"/>
                </a:lnTo>
                <a:lnTo>
                  <a:pt x="103"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9" name="Freeform 189"/>
          <p:cNvSpPr>
            <a:spLocks noEditPoints="1"/>
          </p:cNvSpPr>
          <p:nvPr/>
        </p:nvSpPr>
        <p:spPr bwMode="auto">
          <a:xfrm>
            <a:off x="4688012" y="927271"/>
            <a:ext cx="46907" cy="51363"/>
          </a:xfrm>
          <a:custGeom>
            <a:cxnLst>
              <a:cxn ang="0">
                <a:pos x="16" y="32"/>
              </a:cxn>
              <a:cxn ang="0">
                <a:pos x="16" y="32"/>
              </a:cxn>
              <a:cxn ang="0">
                <a:pos x="11" y="31"/>
              </a:cxn>
              <a:cxn ang="0">
                <a:pos x="5" y="28"/>
              </a:cxn>
              <a:cxn ang="0">
                <a:pos x="1" y="23"/>
              </a:cxn>
              <a:cxn ang="0">
                <a:pos x="0" y="16"/>
              </a:cxn>
              <a:cxn ang="0">
                <a:pos x="0" y="16"/>
              </a:cxn>
              <a:cxn ang="0">
                <a:pos x="1" y="11"/>
              </a:cxn>
              <a:cxn ang="0">
                <a:pos x="5" y="5"/>
              </a:cxn>
              <a:cxn ang="0">
                <a:pos x="11" y="1"/>
              </a:cxn>
              <a:cxn ang="0">
                <a:pos x="16" y="0"/>
              </a:cxn>
              <a:cxn ang="0">
                <a:pos x="16" y="0"/>
              </a:cxn>
              <a:cxn ang="0">
                <a:pos x="23" y="1"/>
              </a:cxn>
              <a:cxn ang="0">
                <a:pos x="28" y="5"/>
              </a:cxn>
              <a:cxn ang="0">
                <a:pos x="32" y="11"/>
              </a:cxn>
              <a:cxn ang="0">
                <a:pos x="32" y="16"/>
              </a:cxn>
              <a:cxn ang="0">
                <a:pos x="32" y="16"/>
              </a:cxn>
              <a:cxn ang="0">
                <a:pos x="32" y="23"/>
              </a:cxn>
              <a:cxn ang="0">
                <a:pos x="28" y="28"/>
              </a:cxn>
              <a:cxn ang="0">
                <a:pos x="23" y="31"/>
              </a:cxn>
              <a:cxn ang="0">
                <a:pos x="16" y="32"/>
              </a:cxn>
              <a:cxn ang="0">
                <a:pos x="16" y="32"/>
              </a:cxn>
              <a:cxn ang="0">
                <a:pos x="16" y="5"/>
              </a:cxn>
              <a:cxn ang="0">
                <a:pos x="16" y="5"/>
              </a:cxn>
              <a:cxn ang="0">
                <a:pos x="12" y="7"/>
              </a:cxn>
              <a:cxn ang="0">
                <a:pos x="9" y="10"/>
              </a:cxn>
              <a:cxn ang="0">
                <a:pos x="7" y="12"/>
              </a:cxn>
              <a:cxn ang="0">
                <a:pos x="5" y="16"/>
              </a:cxn>
              <a:cxn ang="0">
                <a:pos x="5" y="16"/>
              </a:cxn>
              <a:cxn ang="0">
                <a:pos x="7" y="20"/>
              </a:cxn>
              <a:cxn ang="0">
                <a:pos x="9" y="24"/>
              </a:cxn>
              <a:cxn ang="0">
                <a:pos x="12" y="27"/>
              </a:cxn>
              <a:cxn ang="0">
                <a:pos x="16" y="27"/>
              </a:cxn>
              <a:cxn ang="0">
                <a:pos x="16" y="27"/>
              </a:cxn>
              <a:cxn ang="0">
                <a:pos x="21" y="27"/>
              </a:cxn>
              <a:cxn ang="0">
                <a:pos x="24" y="24"/>
              </a:cxn>
              <a:cxn ang="0">
                <a:pos x="27" y="20"/>
              </a:cxn>
              <a:cxn ang="0">
                <a:pos x="27" y="16"/>
              </a:cxn>
              <a:cxn ang="0">
                <a:pos x="27" y="16"/>
              </a:cxn>
              <a:cxn ang="0">
                <a:pos x="27" y="12"/>
              </a:cxn>
              <a:cxn ang="0">
                <a:pos x="24" y="10"/>
              </a:cxn>
              <a:cxn ang="0">
                <a:pos x="21" y="7"/>
              </a:cxn>
              <a:cxn ang="0">
                <a:pos x="16" y="5"/>
              </a:cxn>
              <a:cxn ang="0">
                <a:pos x="16" y="5"/>
              </a:cxn>
            </a:cxnLst>
            <a:rect b="b" l="0" r="r" t="0"/>
            <a:pathLst>
              <a:path h="32" w="32">
                <a:moveTo>
                  <a:pt x="16" y="32"/>
                </a:moveTo>
                <a:lnTo>
                  <a:pt x="16" y="32"/>
                </a:lnTo>
                <a:lnTo>
                  <a:pt x="11" y="31"/>
                </a:lnTo>
                <a:lnTo>
                  <a:pt x="5" y="28"/>
                </a:lnTo>
                <a:lnTo>
                  <a:pt x="1" y="23"/>
                </a:lnTo>
                <a:lnTo>
                  <a:pt x="0" y="16"/>
                </a:lnTo>
                <a:lnTo>
                  <a:pt x="0" y="16"/>
                </a:lnTo>
                <a:lnTo>
                  <a:pt x="1" y="11"/>
                </a:lnTo>
                <a:lnTo>
                  <a:pt x="5" y="5"/>
                </a:lnTo>
                <a:lnTo>
                  <a:pt x="11" y="1"/>
                </a:lnTo>
                <a:lnTo>
                  <a:pt x="16" y="0"/>
                </a:lnTo>
                <a:lnTo>
                  <a:pt x="16" y="0"/>
                </a:lnTo>
                <a:lnTo>
                  <a:pt x="23" y="1"/>
                </a:lnTo>
                <a:lnTo>
                  <a:pt x="28" y="5"/>
                </a:lnTo>
                <a:lnTo>
                  <a:pt x="32" y="11"/>
                </a:lnTo>
                <a:lnTo>
                  <a:pt x="32" y="16"/>
                </a:lnTo>
                <a:lnTo>
                  <a:pt x="32" y="16"/>
                </a:lnTo>
                <a:lnTo>
                  <a:pt x="32" y="23"/>
                </a:lnTo>
                <a:lnTo>
                  <a:pt x="28" y="28"/>
                </a:lnTo>
                <a:lnTo>
                  <a:pt x="23" y="31"/>
                </a:lnTo>
                <a:lnTo>
                  <a:pt x="16" y="32"/>
                </a:lnTo>
                <a:lnTo>
                  <a:pt x="16" y="32"/>
                </a:lnTo>
                <a:close/>
                <a:moveTo>
                  <a:pt x="16" y="5"/>
                </a:moveTo>
                <a:lnTo>
                  <a:pt x="16" y="5"/>
                </a:lnTo>
                <a:lnTo>
                  <a:pt x="12" y="7"/>
                </a:lnTo>
                <a:lnTo>
                  <a:pt x="9" y="10"/>
                </a:lnTo>
                <a:lnTo>
                  <a:pt x="7" y="12"/>
                </a:lnTo>
                <a:lnTo>
                  <a:pt x="5" y="16"/>
                </a:lnTo>
                <a:lnTo>
                  <a:pt x="5" y="16"/>
                </a:lnTo>
                <a:lnTo>
                  <a:pt x="7" y="20"/>
                </a:lnTo>
                <a:lnTo>
                  <a:pt x="9" y="24"/>
                </a:lnTo>
                <a:lnTo>
                  <a:pt x="12" y="27"/>
                </a:lnTo>
                <a:lnTo>
                  <a:pt x="16" y="27"/>
                </a:lnTo>
                <a:lnTo>
                  <a:pt x="16" y="27"/>
                </a:lnTo>
                <a:lnTo>
                  <a:pt x="21" y="27"/>
                </a:lnTo>
                <a:lnTo>
                  <a:pt x="24" y="24"/>
                </a:lnTo>
                <a:lnTo>
                  <a:pt x="27" y="20"/>
                </a:lnTo>
                <a:lnTo>
                  <a:pt x="27" y="16"/>
                </a:lnTo>
                <a:lnTo>
                  <a:pt x="27" y="16"/>
                </a:lnTo>
                <a:lnTo>
                  <a:pt x="27" y="12"/>
                </a:lnTo>
                <a:lnTo>
                  <a:pt x="24" y="10"/>
                </a:lnTo>
                <a:lnTo>
                  <a:pt x="21" y="7"/>
                </a:lnTo>
                <a:lnTo>
                  <a:pt x="16" y="5"/>
                </a:lnTo>
                <a:lnTo>
                  <a:pt x="16"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0" name="Freeform 190"/>
          <p:cNvSpPr>
            <a:spLocks noEditPoints="1"/>
          </p:cNvSpPr>
          <p:nvPr/>
        </p:nvSpPr>
        <p:spPr bwMode="auto">
          <a:xfrm>
            <a:off x="5316572" y="875908"/>
            <a:ext cx="290825" cy="336179"/>
          </a:xfrm>
          <a:custGeom>
            <a:cxnLst>
              <a:cxn ang="0">
                <a:pos x="50" y="202"/>
              </a:cxn>
              <a:cxn ang="0">
                <a:pos x="59" y="195"/>
              </a:cxn>
              <a:cxn ang="0">
                <a:pos x="75" y="168"/>
              </a:cxn>
              <a:cxn ang="0">
                <a:pos x="52" y="173"/>
              </a:cxn>
              <a:cxn ang="0">
                <a:pos x="36" y="172"/>
              </a:cxn>
              <a:cxn ang="0">
                <a:pos x="15" y="160"/>
              </a:cxn>
              <a:cxn ang="0">
                <a:pos x="3" y="141"/>
              </a:cxn>
              <a:cxn ang="0">
                <a:pos x="0" y="123"/>
              </a:cxn>
              <a:cxn ang="0">
                <a:pos x="9" y="98"/>
              </a:cxn>
              <a:cxn ang="0">
                <a:pos x="30" y="76"/>
              </a:cxn>
              <a:cxn ang="0">
                <a:pos x="53" y="56"/>
              </a:cxn>
              <a:cxn ang="0">
                <a:pos x="80" y="23"/>
              </a:cxn>
              <a:cxn ang="0">
                <a:pos x="98" y="10"/>
              </a:cxn>
              <a:cxn ang="0">
                <a:pos x="117" y="39"/>
              </a:cxn>
              <a:cxn ang="0">
                <a:pos x="144" y="65"/>
              </a:cxn>
              <a:cxn ang="0">
                <a:pos x="165" y="83"/>
              </a:cxn>
              <a:cxn ang="0">
                <a:pos x="181" y="107"/>
              </a:cxn>
              <a:cxn ang="0">
                <a:pos x="185" y="131"/>
              </a:cxn>
              <a:cxn ang="0">
                <a:pos x="180" y="148"/>
              </a:cxn>
              <a:cxn ang="0">
                <a:pos x="165" y="165"/>
              </a:cxn>
              <a:cxn ang="0">
                <a:pos x="144" y="173"/>
              </a:cxn>
              <a:cxn ang="0">
                <a:pos x="135" y="173"/>
              </a:cxn>
              <a:cxn ang="0">
                <a:pos x="111" y="168"/>
              </a:cxn>
              <a:cxn ang="0">
                <a:pos x="122" y="188"/>
              </a:cxn>
              <a:cxn ang="0">
                <a:pos x="135" y="202"/>
              </a:cxn>
              <a:cxn ang="0">
                <a:pos x="123" y="206"/>
              </a:cxn>
              <a:cxn ang="0">
                <a:pos x="108" y="188"/>
              </a:cxn>
              <a:cxn ang="0">
                <a:pos x="98" y="158"/>
              </a:cxn>
              <a:cxn ang="0">
                <a:pos x="106" y="153"/>
              </a:cxn>
              <a:cxn ang="0">
                <a:pos x="127" y="162"/>
              </a:cxn>
              <a:cxn ang="0">
                <a:pos x="135" y="162"/>
              </a:cxn>
              <a:cxn ang="0">
                <a:pos x="154" y="158"/>
              </a:cxn>
              <a:cxn ang="0">
                <a:pos x="168" y="148"/>
              </a:cxn>
              <a:cxn ang="0">
                <a:pos x="173" y="137"/>
              </a:cxn>
              <a:cxn ang="0">
                <a:pos x="175" y="116"/>
              </a:cxn>
              <a:cxn ang="0">
                <a:pos x="163" y="96"/>
              </a:cxn>
              <a:cxn ang="0">
                <a:pos x="149" y="84"/>
              </a:cxn>
              <a:cxn ang="0">
                <a:pos x="102" y="37"/>
              </a:cxn>
              <a:cxn ang="0">
                <a:pos x="86" y="37"/>
              </a:cxn>
              <a:cxn ang="0">
                <a:pos x="37" y="84"/>
              </a:cxn>
              <a:cxn ang="0">
                <a:pos x="23" y="96"/>
              </a:cxn>
              <a:cxn ang="0">
                <a:pos x="13" y="116"/>
              </a:cxn>
              <a:cxn ang="0">
                <a:pos x="13" y="137"/>
              </a:cxn>
              <a:cxn ang="0">
                <a:pos x="19" y="148"/>
              </a:cxn>
              <a:cxn ang="0">
                <a:pos x="33" y="158"/>
              </a:cxn>
              <a:cxn ang="0">
                <a:pos x="52" y="162"/>
              </a:cxn>
              <a:cxn ang="0">
                <a:pos x="65" y="161"/>
              </a:cxn>
              <a:cxn ang="0">
                <a:pos x="91" y="146"/>
              </a:cxn>
              <a:cxn ang="0">
                <a:pos x="87" y="166"/>
              </a:cxn>
              <a:cxn ang="0">
                <a:pos x="71" y="199"/>
              </a:cxn>
            </a:cxnLst>
            <a:rect b="b" l="0" r="r" t="0"/>
            <a:pathLst>
              <a:path h="216" w="185">
                <a:moveTo>
                  <a:pt x="135" y="216"/>
                </a:moveTo>
                <a:lnTo>
                  <a:pt x="50" y="216"/>
                </a:lnTo>
                <a:lnTo>
                  <a:pt x="50" y="202"/>
                </a:lnTo>
                <a:lnTo>
                  <a:pt x="53" y="200"/>
                </a:lnTo>
                <a:lnTo>
                  <a:pt x="53" y="200"/>
                </a:lnTo>
                <a:lnTo>
                  <a:pt x="59" y="195"/>
                </a:lnTo>
                <a:lnTo>
                  <a:pt x="65" y="188"/>
                </a:lnTo>
                <a:lnTo>
                  <a:pt x="71" y="180"/>
                </a:lnTo>
                <a:lnTo>
                  <a:pt x="75" y="168"/>
                </a:lnTo>
                <a:lnTo>
                  <a:pt x="75" y="168"/>
                </a:lnTo>
                <a:lnTo>
                  <a:pt x="63" y="172"/>
                </a:lnTo>
                <a:lnTo>
                  <a:pt x="52" y="173"/>
                </a:lnTo>
                <a:lnTo>
                  <a:pt x="52" y="173"/>
                </a:lnTo>
                <a:lnTo>
                  <a:pt x="42" y="173"/>
                </a:lnTo>
                <a:lnTo>
                  <a:pt x="36" y="172"/>
                </a:lnTo>
                <a:lnTo>
                  <a:pt x="27" y="168"/>
                </a:lnTo>
                <a:lnTo>
                  <a:pt x="21" y="165"/>
                </a:lnTo>
                <a:lnTo>
                  <a:pt x="15" y="160"/>
                </a:lnTo>
                <a:lnTo>
                  <a:pt x="10" y="154"/>
                </a:lnTo>
                <a:lnTo>
                  <a:pt x="6" y="148"/>
                </a:lnTo>
                <a:lnTo>
                  <a:pt x="3" y="141"/>
                </a:lnTo>
                <a:lnTo>
                  <a:pt x="3" y="141"/>
                </a:lnTo>
                <a:lnTo>
                  <a:pt x="0" y="131"/>
                </a:lnTo>
                <a:lnTo>
                  <a:pt x="0" y="123"/>
                </a:lnTo>
                <a:lnTo>
                  <a:pt x="2" y="115"/>
                </a:lnTo>
                <a:lnTo>
                  <a:pt x="5" y="107"/>
                </a:lnTo>
                <a:lnTo>
                  <a:pt x="9" y="98"/>
                </a:lnTo>
                <a:lnTo>
                  <a:pt x="15" y="91"/>
                </a:lnTo>
                <a:lnTo>
                  <a:pt x="22" y="83"/>
                </a:lnTo>
                <a:lnTo>
                  <a:pt x="30" y="76"/>
                </a:lnTo>
                <a:lnTo>
                  <a:pt x="30" y="76"/>
                </a:lnTo>
                <a:lnTo>
                  <a:pt x="42" y="65"/>
                </a:lnTo>
                <a:lnTo>
                  <a:pt x="53" y="56"/>
                </a:lnTo>
                <a:lnTo>
                  <a:pt x="63" y="48"/>
                </a:lnTo>
                <a:lnTo>
                  <a:pt x="69" y="39"/>
                </a:lnTo>
                <a:lnTo>
                  <a:pt x="80" y="23"/>
                </a:lnTo>
                <a:lnTo>
                  <a:pt x="88" y="10"/>
                </a:lnTo>
                <a:lnTo>
                  <a:pt x="94" y="0"/>
                </a:lnTo>
                <a:lnTo>
                  <a:pt x="98" y="10"/>
                </a:lnTo>
                <a:lnTo>
                  <a:pt x="98" y="10"/>
                </a:lnTo>
                <a:lnTo>
                  <a:pt x="106" y="23"/>
                </a:lnTo>
                <a:lnTo>
                  <a:pt x="117" y="39"/>
                </a:lnTo>
                <a:lnTo>
                  <a:pt x="125" y="48"/>
                </a:lnTo>
                <a:lnTo>
                  <a:pt x="133" y="56"/>
                </a:lnTo>
                <a:lnTo>
                  <a:pt x="144" y="65"/>
                </a:lnTo>
                <a:lnTo>
                  <a:pt x="156" y="76"/>
                </a:lnTo>
                <a:lnTo>
                  <a:pt x="156" y="76"/>
                </a:lnTo>
                <a:lnTo>
                  <a:pt x="165" y="83"/>
                </a:lnTo>
                <a:lnTo>
                  <a:pt x="172" y="91"/>
                </a:lnTo>
                <a:lnTo>
                  <a:pt x="177" y="98"/>
                </a:lnTo>
                <a:lnTo>
                  <a:pt x="181" y="107"/>
                </a:lnTo>
                <a:lnTo>
                  <a:pt x="184" y="115"/>
                </a:lnTo>
                <a:lnTo>
                  <a:pt x="185" y="123"/>
                </a:lnTo>
                <a:lnTo>
                  <a:pt x="185" y="131"/>
                </a:lnTo>
                <a:lnTo>
                  <a:pt x="184" y="141"/>
                </a:lnTo>
                <a:lnTo>
                  <a:pt x="184" y="141"/>
                </a:lnTo>
                <a:lnTo>
                  <a:pt x="180" y="148"/>
                </a:lnTo>
                <a:lnTo>
                  <a:pt x="176" y="154"/>
                </a:lnTo>
                <a:lnTo>
                  <a:pt x="172" y="160"/>
                </a:lnTo>
                <a:lnTo>
                  <a:pt x="165" y="165"/>
                </a:lnTo>
                <a:lnTo>
                  <a:pt x="158" y="168"/>
                </a:lnTo>
                <a:lnTo>
                  <a:pt x="152" y="172"/>
                </a:lnTo>
                <a:lnTo>
                  <a:pt x="144" y="173"/>
                </a:lnTo>
                <a:lnTo>
                  <a:pt x="135" y="173"/>
                </a:lnTo>
                <a:lnTo>
                  <a:pt x="135" y="173"/>
                </a:lnTo>
                <a:lnTo>
                  <a:pt x="135" y="173"/>
                </a:lnTo>
                <a:lnTo>
                  <a:pt x="135" y="173"/>
                </a:lnTo>
                <a:lnTo>
                  <a:pt x="123" y="172"/>
                </a:lnTo>
                <a:lnTo>
                  <a:pt x="111" y="168"/>
                </a:lnTo>
                <a:lnTo>
                  <a:pt x="111" y="168"/>
                </a:lnTo>
                <a:lnTo>
                  <a:pt x="115" y="180"/>
                </a:lnTo>
                <a:lnTo>
                  <a:pt x="122" y="188"/>
                </a:lnTo>
                <a:lnTo>
                  <a:pt x="127" y="195"/>
                </a:lnTo>
                <a:lnTo>
                  <a:pt x="133" y="200"/>
                </a:lnTo>
                <a:lnTo>
                  <a:pt x="135" y="202"/>
                </a:lnTo>
                <a:lnTo>
                  <a:pt x="135" y="216"/>
                </a:lnTo>
                <a:close/>
                <a:moveTo>
                  <a:pt x="63" y="206"/>
                </a:moveTo>
                <a:lnTo>
                  <a:pt x="123" y="206"/>
                </a:lnTo>
                <a:lnTo>
                  <a:pt x="123" y="206"/>
                </a:lnTo>
                <a:lnTo>
                  <a:pt x="115" y="199"/>
                </a:lnTo>
                <a:lnTo>
                  <a:pt x="108" y="188"/>
                </a:lnTo>
                <a:lnTo>
                  <a:pt x="102" y="175"/>
                </a:lnTo>
                <a:lnTo>
                  <a:pt x="99" y="166"/>
                </a:lnTo>
                <a:lnTo>
                  <a:pt x="98" y="158"/>
                </a:lnTo>
                <a:lnTo>
                  <a:pt x="96" y="146"/>
                </a:lnTo>
                <a:lnTo>
                  <a:pt x="106" y="153"/>
                </a:lnTo>
                <a:lnTo>
                  <a:pt x="106" y="153"/>
                </a:lnTo>
                <a:lnTo>
                  <a:pt x="114" y="157"/>
                </a:lnTo>
                <a:lnTo>
                  <a:pt x="121" y="161"/>
                </a:lnTo>
                <a:lnTo>
                  <a:pt x="127" y="162"/>
                </a:lnTo>
                <a:lnTo>
                  <a:pt x="135" y="162"/>
                </a:lnTo>
                <a:lnTo>
                  <a:pt x="135" y="162"/>
                </a:lnTo>
                <a:lnTo>
                  <a:pt x="135" y="162"/>
                </a:lnTo>
                <a:lnTo>
                  <a:pt x="142" y="162"/>
                </a:lnTo>
                <a:lnTo>
                  <a:pt x="148" y="161"/>
                </a:lnTo>
                <a:lnTo>
                  <a:pt x="154" y="158"/>
                </a:lnTo>
                <a:lnTo>
                  <a:pt x="158" y="156"/>
                </a:lnTo>
                <a:lnTo>
                  <a:pt x="164" y="152"/>
                </a:lnTo>
                <a:lnTo>
                  <a:pt x="168" y="148"/>
                </a:lnTo>
                <a:lnTo>
                  <a:pt x="171" y="142"/>
                </a:lnTo>
                <a:lnTo>
                  <a:pt x="173" y="137"/>
                </a:lnTo>
                <a:lnTo>
                  <a:pt x="173" y="137"/>
                </a:lnTo>
                <a:lnTo>
                  <a:pt x="175" y="130"/>
                </a:lnTo>
                <a:lnTo>
                  <a:pt x="175" y="123"/>
                </a:lnTo>
                <a:lnTo>
                  <a:pt x="175" y="116"/>
                </a:lnTo>
                <a:lnTo>
                  <a:pt x="172" y="110"/>
                </a:lnTo>
                <a:lnTo>
                  <a:pt x="168" y="103"/>
                </a:lnTo>
                <a:lnTo>
                  <a:pt x="163" y="96"/>
                </a:lnTo>
                <a:lnTo>
                  <a:pt x="157" y="91"/>
                </a:lnTo>
                <a:lnTo>
                  <a:pt x="149" y="84"/>
                </a:lnTo>
                <a:lnTo>
                  <a:pt x="149" y="84"/>
                </a:lnTo>
                <a:lnTo>
                  <a:pt x="129" y="66"/>
                </a:lnTo>
                <a:lnTo>
                  <a:pt x="113" y="52"/>
                </a:lnTo>
                <a:lnTo>
                  <a:pt x="102" y="37"/>
                </a:lnTo>
                <a:lnTo>
                  <a:pt x="94" y="23"/>
                </a:lnTo>
                <a:lnTo>
                  <a:pt x="94" y="23"/>
                </a:lnTo>
                <a:lnTo>
                  <a:pt x="86" y="37"/>
                </a:lnTo>
                <a:lnTo>
                  <a:pt x="73" y="52"/>
                </a:lnTo>
                <a:lnTo>
                  <a:pt x="59" y="66"/>
                </a:lnTo>
                <a:lnTo>
                  <a:pt x="37" y="84"/>
                </a:lnTo>
                <a:lnTo>
                  <a:pt x="37" y="84"/>
                </a:lnTo>
                <a:lnTo>
                  <a:pt x="30" y="91"/>
                </a:lnTo>
                <a:lnTo>
                  <a:pt x="23" y="96"/>
                </a:lnTo>
                <a:lnTo>
                  <a:pt x="18" y="103"/>
                </a:lnTo>
                <a:lnTo>
                  <a:pt x="15" y="110"/>
                </a:lnTo>
                <a:lnTo>
                  <a:pt x="13" y="116"/>
                </a:lnTo>
                <a:lnTo>
                  <a:pt x="11" y="123"/>
                </a:lnTo>
                <a:lnTo>
                  <a:pt x="11" y="130"/>
                </a:lnTo>
                <a:lnTo>
                  <a:pt x="13" y="137"/>
                </a:lnTo>
                <a:lnTo>
                  <a:pt x="13" y="137"/>
                </a:lnTo>
                <a:lnTo>
                  <a:pt x="15" y="142"/>
                </a:lnTo>
                <a:lnTo>
                  <a:pt x="19" y="148"/>
                </a:lnTo>
                <a:lnTo>
                  <a:pt x="22" y="152"/>
                </a:lnTo>
                <a:lnTo>
                  <a:pt x="27" y="156"/>
                </a:lnTo>
                <a:lnTo>
                  <a:pt x="33" y="158"/>
                </a:lnTo>
                <a:lnTo>
                  <a:pt x="38" y="161"/>
                </a:lnTo>
                <a:lnTo>
                  <a:pt x="45" y="162"/>
                </a:lnTo>
                <a:lnTo>
                  <a:pt x="52" y="162"/>
                </a:lnTo>
                <a:lnTo>
                  <a:pt x="52" y="162"/>
                </a:lnTo>
                <a:lnTo>
                  <a:pt x="59" y="162"/>
                </a:lnTo>
                <a:lnTo>
                  <a:pt x="65" y="161"/>
                </a:lnTo>
                <a:lnTo>
                  <a:pt x="73" y="157"/>
                </a:lnTo>
                <a:lnTo>
                  <a:pt x="80" y="153"/>
                </a:lnTo>
                <a:lnTo>
                  <a:pt x="91" y="146"/>
                </a:lnTo>
                <a:lnTo>
                  <a:pt x="88" y="158"/>
                </a:lnTo>
                <a:lnTo>
                  <a:pt x="88" y="158"/>
                </a:lnTo>
                <a:lnTo>
                  <a:pt x="87" y="166"/>
                </a:lnTo>
                <a:lnTo>
                  <a:pt x="84" y="175"/>
                </a:lnTo>
                <a:lnTo>
                  <a:pt x="79" y="188"/>
                </a:lnTo>
                <a:lnTo>
                  <a:pt x="71" y="199"/>
                </a:lnTo>
                <a:lnTo>
                  <a:pt x="63" y="206"/>
                </a:lnTo>
                <a:lnTo>
                  <a:pt x="63" y="20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1" name="Freeform 191"/>
          <p:cNvSpPr>
            <a:spLocks noEditPoints="1"/>
          </p:cNvSpPr>
          <p:nvPr/>
        </p:nvSpPr>
        <p:spPr bwMode="auto">
          <a:xfrm>
            <a:off x="6090543" y="861903"/>
            <a:ext cx="356496" cy="378203"/>
          </a:xfrm>
          <a:custGeom>
            <a:cxnLst>
              <a:cxn ang="0">
                <a:pos x="68" y="223"/>
              </a:cxn>
              <a:cxn ang="0">
                <a:pos x="82" y="209"/>
              </a:cxn>
              <a:cxn ang="0">
                <a:pos x="96" y="179"/>
              </a:cxn>
              <a:cxn ang="0">
                <a:pos x="89" y="177"/>
              </a:cxn>
              <a:cxn ang="0">
                <a:pos x="53" y="193"/>
              </a:cxn>
              <a:cxn ang="0">
                <a:pos x="23" y="185"/>
              </a:cxn>
              <a:cxn ang="0">
                <a:pos x="1" y="151"/>
              </a:cxn>
              <a:cxn ang="0">
                <a:pos x="4" y="120"/>
              </a:cxn>
              <a:cxn ang="0">
                <a:pos x="32" y="93"/>
              </a:cxn>
              <a:cxn ang="0">
                <a:pos x="62" y="89"/>
              </a:cxn>
              <a:cxn ang="0">
                <a:pos x="88" y="104"/>
              </a:cxn>
              <a:cxn ang="0">
                <a:pos x="72" y="82"/>
              </a:cxn>
              <a:cxn ang="0">
                <a:pos x="62" y="53"/>
              </a:cxn>
              <a:cxn ang="0">
                <a:pos x="77" y="16"/>
              </a:cxn>
              <a:cxn ang="0">
                <a:pos x="113" y="0"/>
              </a:cxn>
              <a:cxn ang="0">
                <a:pos x="143" y="9"/>
              </a:cxn>
              <a:cxn ang="0">
                <a:pos x="165" y="43"/>
              </a:cxn>
              <a:cxn ang="0">
                <a:pos x="161" y="74"/>
              </a:cxn>
              <a:cxn ang="0">
                <a:pos x="144" y="96"/>
              </a:cxn>
              <a:cxn ang="0">
                <a:pos x="155" y="93"/>
              </a:cxn>
              <a:cxn ang="0">
                <a:pos x="186" y="90"/>
              </a:cxn>
              <a:cxn ang="0">
                <a:pos x="219" y="112"/>
              </a:cxn>
              <a:cxn ang="0">
                <a:pos x="227" y="142"/>
              </a:cxn>
              <a:cxn ang="0">
                <a:pos x="212" y="178"/>
              </a:cxn>
              <a:cxn ang="0">
                <a:pos x="176" y="193"/>
              </a:cxn>
              <a:cxn ang="0">
                <a:pos x="146" y="184"/>
              </a:cxn>
              <a:cxn ang="0">
                <a:pos x="131" y="170"/>
              </a:cxn>
              <a:cxn ang="0">
                <a:pos x="142" y="204"/>
              </a:cxn>
              <a:cxn ang="0">
                <a:pos x="159" y="223"/>
              </a:cxn>
              <a:cxn ang="0">
                <a:pos x="151" y="231"/>
              </a:cxn>
              <a:cxn ang="0">
                <a:pos x="135" y="213"/>
              </a:cxn>
              <a:cxn ang="0">
                <a:pos x="120" y="173"/>
              </a:cxn>
              <a:cxn ang="0">
                <a:pos x="127" y="155"/>
              </a:cxn>
              <a:cxn ang="0">
                <a:pos x="153" y="175"/>
              </a:cxn>
              <a:cxn ang="0">
                <a:pos x="176" y="182"/>
              </a:cxn>
              <a:cxn ang="0">
                <a:pos x="204" y="170"/>
              </a:cxn>
              <a:cxn ang="0">
                <a:pos x="216" y="142"/>
              </a:cxn>
              <a:cxn ang="0">
                <a:pos x="209" y="117"/>
              </a:cxn>
              <a:cxn ang="0">
                <a:pos x="184" y="100"/>
              </a:cxn>
              <a:cxn ang="0">
                <a:pos x="159" y="103"/>
              </a:cxn>
              <a:cxn ang="0">
                <a:pos x="136" y="120"/>
              </a:cxn>
              <a:cxn ang="0">
                <a:pos x="120" y="120"/>
              </a:cxn>
              <a:cxn ang="0">
                <a:pos x="142" y="84"/>
              </a:cxn>
              <a:cxn ang="0">
                <a:pos x="154" y="62"/>
              </a:cxn>
              <a:cxn ang="0">
                <a:pos x="151" y="36"/>
              </a:cxn>
              <a:cxn ang="0">
                <a:pos x="130" y="15"/>
              </a:cxn>
              <a:cxn ang="0">
                <a:pos x="105" y="12"/>
              </a:cxn>
              <a:cxn ang="0">
                <a:pos x="80" y="30"/>
              </a:cxn>
              <a:cxn ang="0">
                <a:pos x="73" y="53"/>
              </a:cxn>
              <a:cxn ang="0">
                <a:pos x="86" y="84"/>
              </a:cxn>
              <a:cxn ang="0">
                <a:pos x="104" y="109"/>
              </a:cxn>
              <a:cxn ang="0">
                <a:pos x="100" y="125"/>
              </a:cxn>
              <a:cxn ang="0">
                <a:pos x="76" y="107"/>
              </a:cxn>
              <a:cxn ang="0">
                <a:pos x="53" y="100"/>
              </a:cxn>
              <a:cxn ang="0">
                <a:pos x="23" y="112"/>
              </a:cxn>
              <a:cxn ang="0">
                <a:pos x="11" y="142"/>
              </a:cxn>
              <a:cxn ang="0">
                <a:pos x="18" y="165"/>
              </a:cxn>
              <a:cxn ang="0">
                <a:pos x="45" y="182"/>
              </a:cxn>
              <a:cxn ang="0">
                <a:pos x="69" y="179"/>
              </a:cxn>
              <a:cxn ang="0">
                <a:pos x="90" y="162"/>
              </a:cxn>
              <a:cxn ang="0">
                <a:pos x="109" y="161"/>
              </a:cxn>
              <a:cxn ang="0">
                <a:pos x="97" y="205"/>
              </a:cxn>
              <a:cxn ang="0">
                <a:pos x="76" y="231"/>
              </a:cxn>
            </a:cxnLst>
            <a:rect b="b" l="0" r="r" t="0"/>
            <a:pathLst>
              <a:path h="241" w="226">
                <a:moveTo>
                  <a:pt x="162" y="242"/>
                </a:moveTo>
                <a:lnTo>
                  <a:pt x="65" y="242"/>
                </a:lnTo>
                <a:lnTo>
                  <a:pt x="65" y="224"/>
                </a:lnTo>
                <a:lnTo>
                  <a:pt x="68" y="223"/>
                </a:lnTo>
                <a:lnTo>
                  <a:pt x="68" y="223"/>
                </a:lnTo>
                <a:lnTo>
                  <a:pt x="73" y="219"/>
                </a:lnTo>
                <a:lnTo>
                  <a:pt x="77" y="215"/>
                </a:lnTo>
                <a:lnTo>
                  <a:pt x="82" y="209"/>
                </a:lnTo>
                <a:lnTo>
                  <a:pt x="86" y="204"/>
                </a:lnTo>
                <a:lnTo>
                  <a:pt x="90" y="196"/>
                </a:lnTo>
                <a:lnTo>
                  <a:pt x="93" y="189"/>
                </a:lnTo>
                <a:lnTo>
                  <a:pt x="96" y="179"/>
                </a:lnTo>
                <a:lnTo>
                  <a:pt x="97" y="170"/>
                </a:lnTo>
                <a:lnTo>
                  <a:pt x="97" y="170"/>
                </a:lnTo>
                <a:lnTo>
                  <a:pt x="89" y="177"/>
                </a:lnTo>
                <a:lnTo>
                  <a:pt x="89" y="177"/>
                </a:lnTo>
                <a:lnTo>
                  <a:pt x="81" y="184"/>
                </a:lnTo>
                <a:lnTo>
                  <a:pt x="73" y="189"/>
                </a:lnTo>
                <a:lnTo>
                  <a:pt x="62" y="192"/>
                </a:lnTo>
                <a:lnTo>
                  <a:pt x="53" y="193"/>
                </a:lnTo>
                <a:lnTo>
                  <a:pt x="53" y="193"/>
                </a:lnTo>
                <a:lnTo>
                  <a:pt x="42" y="192"/>
                </a:lnTo>
                <a:lnTo>
                  <a:pt x="32" y="189"/>
                </a:lnTo>
                <a:lnTo>
                  <a:pt x="23" y="185"/>
                </a:lnTo>
                <a:lnTo>
                  <a:pt x="15" y="178"/>
                </a:lnTo>
                <a:lnTo>
                  <a:pt x="9" y="170"/>
                </a:lnTo>
                <a:lnTo>
                  <a:pt x="4" y="162"/>
                </a:lnTo>
                <a:lnTo>
                  <a:pt x="1" y="151"/>
                </a:lnTo>
                <a:lnTo>
                  <a:pt x="0" y="142"/>
                </a:lnTo>
                <a:lnTo>
                  <a:pt x="0" y="142"/>
                </a:lnTo>
                <a:lnTo>
                  <a:pt x="1" y="131"/>
                </a:lnTo>
                <a:lnTo>
                  <a:pt x="4" y="120"/>
                </a:lnTo>
                <a:lnTo>
                  <a:pt x="9" y="112"/>
                </a:lnTo>
                <a:lnTo>
                  <a:pt x="15" y="104"/>
                </a:lnTo>
                <a:lnTo>
                  <a:pt x="23" y="97"/>
                </a:lnTo>
                <a:lnTo>
                  <a:pt x="32" y="93"/>
                </a:lnTo>
                <a:lnTo>
                  <a:pt x="42" y="90"/>
                </a:lnTo>
                <a:lnTo>
                  <a:pt x="53" y="89"/>
                </a:lnTo>
                <a:lnTo>
                  <a:pt x="53" y="89"/>
                </a:lnTo>
                <a:lnTo>
                  <a:pt x="62" y="89"/>
                </a:lnTo>
                <a:lnTo>
                  <a:pt x="72" y="93"/>
                </a:lnTo>
                <a:lnTo>
                  <a:pt x="81" y="97"/>
                </a:lnTo>
                <a:lnTo>
                  <a:pt x="88" y="104"/>
                </a:lnTo>
                <a:lnTo>
                  <a:pt x="88" y="104"/>
                </a:lnTo>
                <a:lnTo>
                  <a:pt x="84" y="96"/>
                </a:lnTo>
                <a:lnTo>
                  <a:pt x="78" y="90"/>
                </a:lnTo>
                <a:lnTo>
                  <a:pt x="78" y="90"/>
                </a:lnTo>
                <a:lnTo>
                  <a:pt x="72" y="82"/>
                </a:lnTo>
                <a:lnTo>
                  <a:pt x="66" y="74"/>
                </a:lnTo>
                <a:lnTo>
                  <a:pt x="63" y="63"/>
                </a:lnTo>
                <a:lnTo>
                  <a:pt x="62" y="53"/>
                </a:lnTo>
                <a:lnTo>
                  <a:pt x="62" y="53"/>
                </a:lnTo>
                <a:lnTo>
                  <a:pt x="63" y="43"/>
                </a:lnTo>
                <a:lnTo>
                  <a:pt x="66" y="32"/>
                </a:lnTo>
                <a:lnTo>
                  <a:pt x="72" y="24"/>
                </a:lnTo>
                <a:lnTo>
                  <a:pt x="77" y="16"/>
                </a:lnTo>
                <a:lnTo>
                  <a:pt x="85" y="9"/>
                </a:lnTo>
                <a:lnTo>
                  <a:pt x="93" y="5"/>
                </a:lnTo>
                <a:lnTo>
                  <a:pt x="104" y="1"/>
                </a:lnTo>
                <a:lnTo>
                  <a:pt x="113" y="0"/>
                </a:lnTo>
                <a:lnTo>
                  <a:pt x="113" y="0"/>
                </a:lnTo>
                <a:lnTo>
                  <a:pt x="124" y="1"/>
                </a:lnTo>
                <a:lnTo>
                  <a:pt x="134" y="5"/>
                </a:lnTo>
                <a:lnTo>
                  <a:pt x="143" y="9"/>
                </a:lnTo>
                <a:lnTo>
                  <a:pt x="150" y="16"/>
                </a:lnTo>
                <a:lnTo>
                  <a:pt x="157" y="24"/>
                </a:lnTo>
                <a:lnTo>
                  <a:pt x="161" y="32"/>
                </a:lnTo>
                <a:lnTo>
                  <a:pt x="165" y="43"/>
                </a:lnTo>
                <a:lnTo>
                  <a:pt x="165" y="53"/>
                </a:lnTo>
                <a:lnTo>
                  <a:pt x="165" y="53"/>
                </a:lnTo>
                <a:lnTo>
                  <a:pt x="165" y="63"/>
                </a:lnTo>
                <a:lnTo>
                  <a:pt x="161" y="74"/>
                </a:lnTo>
                <a:lnTo>
                  <a:pt x="157" y="82"/>
                </a:lnTo>
                <a:lnTo>
                  <a:pt x="149" y="90"/>
                </a:lnTo>
                <a:lnTo>
                  <a:pt x="149" y="90"/>
                </a:lnTo>
                <a:lnTo>
                  <a:pt x="144" y="96"/>
                </a:lnTo>
                <a:lnTo>
                  <a:pt x="139" y="104"/>
                </a:lnTo>
                <a:lnTo>
                  <a:pt x="139" y="104"/>
                </a:lnTo>
                <a:lnTo>
                  <a:pt x="147" y="97"/>
                </a:lnTo>
                <a:lnTo>
                  <a:pt x="155" y="93"/>
                </a:lnTo>
                <a:lnTo>
                  <a:pt x="165" y="89"/>
                </a:lnTo>
                <a:lnTo>
                  <a:pt x="176" y="89"/>
                </a:lnTo>
                <a:lnTo>
                  <a:pt x="176" y="89"/>
                </a:lnTo>
                <a:lnTo>
                  <a:pt x="186" y="90"/>
                </a:lnTo>
                <a:lnTo>
                  <a:pt x="196" y="93"/>
                </a:lnTo>
                <a:lnTo>
                  <a:pt x="204" y="97"/>
                </a:lnTo>
                <a:lnTo>
                  <a:pt x="212" y="104"/>
                </a:lnTo>
                <a:lnTo>
                  <a:pt x="219" y="112"/>
                </a:lnTo>
                <a:lnTo>
                  <a:pt x="223" y="120"/>
                </a:lnTo>
                <a:lnTo>
                  <a:pt x="227" y="131"/>
                </a:lnTo>
                <a:lnTo>
                  <a:pt x="227" y="142"/>
                </a:lnTo>
                <a:lnTo>
                  <a:pt x="227" y="142"/>
                </a:lnTo>
                <a:lnTo>
                  <a:pt x="227" y="151"/>
                </a:lnTo>
                <a:lnTo>
                  <a:pt x="223" y="162"/>
                </a:lnTo>
                <a:lnTo>
                  <a:pt x="219" y="170"/>
                </a:lnTo>
                <a:lnTo>
                  <a:pt x="212" y="178"/>
                </a:lnTo>
                <a:lnTo>
                  <a:pt x="204" y="185"/>
                </a:lnTo>
                <a:lnTo>
                  <a:pt x="196" y="189"/>
                </a:lnTo>
                <a:lnTo>
                  <a:pt x="186" y="192"/>
                </a:lnTo>
                <a:lnTo>
                  <a:pt x="176" y="193"/>
                </a:lnTo>
                <a:lnTo>
                  <a:pt x="176" y="193"/>
                </a:lnTo>
                <a:lnTo>
                  <a:pt x="165" y="192"/>
                </a:lnTo>
                <a:lnTo>
                  <a:pt x="155" y="189"/>
                </a:lnTo>
                <a:lnTo>
                  <a:pt x="146" y="184"/>
                </a:lnTo>
                <a:lnTo>
                  <a:pt x="138" y="177"/>
                </a:lnTo>
                <a:lnTo>
                  <a:pt x="138" y="177"/>
                </a:lnTo>
                <a:lnTo>
                  <a:pt x="131" y="170"/>
                </a:lnTo>
                <a:lnTo>
                  <a:pt x="131" y="170"/>
                </a:lnTo>
                <a:lnTo>
                  <a:pt x="132" y="179"/>
                </a:lnTo>
                <a:lnTo>
                  <a:pt x="135" y="189"/>
                </a:lnTo>
                <a:lnTo>
                  <a:pt x="138" y="197"/>
                </a:lnTo>
                <a:lnTo>
                  <a:pt x="142" y="204"/>
                </a:lnTo>
                <a:lnTo>
                  <a:pt x="146" y="209"/>
                </a:lnTo>
                <a:lnTo>
                  <a:pt x="150" y="215"/>
                </a:lnTo>
                <a:lnTo>
                  <a:pt x="155" y="219"/>
                </a:lnTo>
                <a:lnTo>
                  <a:pt x="159" y="223"/>
                </a:lnTo>
                <a:lnTo>
                  <a:pt x="162" y="224"/>
                </a:lnTo>
                <a:lnTo>
                  <a:pt x="162" y="242"/>
                </a:lnTo>
                <a:close/>
                <a:moveTo>
                  <a:pt x="76" y="231"/>
                </a:moveTo>
                <a:lnTo>
                  <a:pt x="151" y="231"/>
                </a:lnTo>
                <a:lnTo>
                  <a:pt x="151" y="231"/>
                </a:lnTo>
                <a:lnTo>
                  <a:pt x="146" y="225"/>
                </a:lnTo>
                <a:lnTo>
                  <a:pt x="140" y="220"/>
                </a:lnTo>
                <a:lnTo>
                  <a:pt x="135" y="213"/>
                </a:lnTo>
                <a:lnTo>
                  <a:pt x="130" y="205"/>
                </a:lnTo>
                <a:lnTo>
                  <a:pt x="126" y="196"/>
                </a:lnTo>
                <a:lnTo>
                  <a:pt x="122" y="185"/>
                </a:lnTo>
                <a:lnTo>
                  <a:pt x="120" y="173"/>
                </a:lnTo>
                <a:lnTo>
                  <a:pt x="119" y="161"/>
                </a:lnTo>
                <a:lnTo>
                  <a:pt x="119" y="151"/>
                </a:lnTo>
                <a:lnTo>
                  <a:pt x="127" y="155"/>
                </a:lnTo>
                <a:lnTo>
                  <a:pt x="127" y="155"/>
                </a:lnTo>
                <a:lnTo>
                  <a:pt x="138" y="162"/>
                </a:lnTo>
                <a:lnTo>
                  <a:pt x="146" y="170"/>
                </a:lnTo>
                <a:lnTo>
                  <a:pt x="146" y="170"/>
                </a:lnTo>
                <a:lnTo>
                  <a:pt x="153" y="175"/>
                </a:lnTo>
                <a:lnTo>
                  <a:pt x="159" y="179"/>
                </a:lnTo>
                <a:lnTo>
                  <a:pt x="167" y="182"/>
                </a:lnTo>
                <a:lnTo>
                  <a:pt x="176" y="182"/>
                </a:lnTo>
                <a:lnTo>
                  <a:pt x="176" y="182"/>
                </a:lnTo>
                <a:lnTo>
                  <a:pt x="184" y="182"/>
                </a:lnTo>
                <a:lnTo>
                  <a:pt x="192" y="179"/>
                </a:lnTo>
                <a:lnTo>
                  <a:pt x="198" y="175"/>
                </a:lnTo>
                <a:lnTo>
                  <a:pt x="204" y="170"/>
                </a:lnTo>
                <a:lnTo>
                  <a:pt x="209" y="165"/>
                </a:lnTo>
                <a:lnTo>
                  <a:pt x="213" y="157"/>
                </a:lnTo>
                <a:lnTo>
                  <a:pt x="216" y="150"/>
                </a:lnTo>
                <a:lnTo>
                  <a:pt x="216" y="142"/>
                </a:lnTo>
                <a:lnTo>
                  <a:pt x="216" y="142"/>
                </a:lnTo>
                <a:lnTo>
                  <a:pt x="216" y="132"/>
                </a:lnTo>
                <a:lnTo>
                  <a:pt x="213" y="125"/>
                </a:lnTo>
                <a:lnTo>
                  <a:pt x="209" y="117"/>
                </a:lnTo>
                <a:lnTo>
                  <a:pt x="204" y="112"/>
                </a:lnTo>
                <a:lnTo>
                  <a:pt x="198" y="107"/>
                </a:lnTo>
                <a:lnTo>
                  <a:pt x="192" y="103"/>
                </a:lnTo>
                <a:lnTo>
                  <a:pt x="184" y="100"/>
                </a:lnTo>
                <a:lnTo>
                  <a:pt x="176" y="100"/>
                </a:lnTo>
                <a:lnTo>
                  <a:pt x="176" y="100"/>
                </a:lnTo>
                <a:lnTo>
                  <a:pt x="167" y="100"/>
                </a:lnTo>
                <a:lnTo>
                  <a:pt x="159" y="103"/>
                </a:lnTo>
                <a:lnTo>
                  <a:pt x="153" y="107"/>
                </a:lnTo>
                <a:lnTo>
                  <a:pt x="146" y="112"/>
                </a:lnTo>
                <a:lnTo>
                  <a:pt x="146" y="112"/>
                </a:lnTo>
                <a:lnTo>
                  <a:pt x="136" y="120"/>
                </a:lnTo>
                <a:lnTo>
                  <a:pt x="128" y="125"/>
                </a:lnTo>
                <a:lnTo>
                  <a:pt x="116" y="132"/>
                </a:lnTo>
                <a:lnTo>
                  <a:pt x="120" y="120"/>
                </a:lnTo>
                <a:lnTo>
                  <a:pt x="120" y="120"/>
                </a:lnTo>
                <a:lnTo>
                  <a:pt x="124" y="109"/>
                </a:lnTo>
                <a:lnTo>
                  <a:pt x="130" y="100"/>
                </a:lnTo>
                <a:lnTo>
                  <a:pt x="135" y="90"/>
                </a:lnTo>
                <a:lnTo>
                  <a:pt x="142" y="84"/>
                </a:lnTo>
                <a:lnTo>
                  <a:pt x="142" y="84"/>
                </a:lnTo>
                <a:lnTo>
                  <a:pt x="147" y="77"/>
                </a:lnTo>
                <a:lnTo>
                  <a:pt x="151" y="69"/>
                </a:lnTo>
                <a:lnTo>
                  <a:pt x="154" y="62"/>
                </a:lnTo>
                <a:lnTo>
                  <a:pt x="154" y="53"/>
                </a:lnTo>
                <a:lnTo>
                  <a:pt x="154" y="53"/>
                </a:lnTo>
                <a:lnTo>
                  <a:pt x="154" y="44"/>
                </a:lnTo>
                <a:lnTo>
                  <a:pt x="151" y="36"/>
                </a:lnTo>
                <a:lnTo>
                  <a:pt x="147" y="30"/>
                </a:lnTo>
                <a:lnTo>
                  <a:pt x="142" y="24"/>
                </a:lnTo>
                <a:lnTo>
                  <a:pt x="136" y="19"/>
                </a:lnTo>
                <a:lnTo>
                  <a:pt x="130" y="15"/>
                </a:lnTo>
                <a:lnTo>
                  <a:pt x="122" y="12"/>
                </a:lnTo>
                <a:lnTo>
                  <a:pt x="113" y="11"/>
                </a:lnTo>
                <a:lnTo>
                  <a:pt x="113" y="11"/>
                </a:lnTo>
                <a:lnTo>
                  <a:pt x="105" y="12"/>
                </a:lnTo>
                <a:lnTo>
                  <a:pt x="99" y="15"/>
                </a:lnTo>
                <a:lnTo>
                  <a:pt x="92" y="19"/>
                </a:lnTo>
                <a:lnTo>
                  <a:pt x="85" y="24"/>
                </a:lnTo>
                <a:lnTo>
                  <a:pt x="80" y="30"/>
                </a:lnTo>
                <a:lnTo>
                  <a:pt x="77" y="36"/>
                </a:lnTo>
                <a:lnTo>
                  <a:pt x="74" y="44"/>
                </a:lnTo>
                <a:lnTo>
                  <a:pt x="73" y="53"/>
                </a:lnTo>
                <a:lnTo>
                  <a:pt x="73" y="53"/>
                </a:lnTo>
                <a:lnTo>
                  <a:pt x="74" y="62"/>
                </a:lnTo>
                <a:lnTo>
                  <a:pt x="77" y="69"/>
                </a:lnTo>
                <a:lnTo>
                  <a:pt x="81" y="77"/>
                </a:lnTo>
                <a:lnTo>
                  <a:pt x="86" y="84"/>
                </a:lnTo>
                <a:lnTo>
                  <a:pt x="86" y="84"/>
                </a:lnTo>
                <a:lnTo>
                  <a:pt x="92" y="90"/>
                </a:lnTo>
                <a:lnTo>
                  <a:pt x="99" y="98"/>
                </a:lnTo>
                <a:lnTo>
                  <a:pt x="104" y="109"/>
                </a:lnTo>
                <a:lnTo>
                  <a:pt x="108" y="120"/>
                </a:lnTo>
                <a:lnTo>
                  <a:pt x="111" y="132"/>
                </a:lnTo>
                <a:lnTo>
                  <a:pt x="100" y="125"/>
                </a:lnTo>
                <a:lnTo>
                  <a:pt x="100" y="125"/>
                </a:lnTo>
                <a:lnTo>
                  <a:pt x="89" y="119"/>
                </a:lnTo>
                <a:lnTo>
                  <a:pt x="82" y="112"/>
                </a:lnTo>
                <a:lnTo>
                  <a:pt x="82" y="112"/>
                </a:lnTo>
                <a:lnTo>
                  <a:pt x="76" y="107"/>
                </a:lnTo>
                <a:lnTo>
                  <a:pt x="69" y="103"/>
                </a:lnTo>
                <a:lnTo>
                  <a:pt x="61" y="100"/>
                </a:lnTo>
                <a:lnTo>
                  <a:pt x="53" y="100"/>
                </a:lnTo>
                <a:lnTo>
                  <a:pt x="53" y="100"/>
                </a:lnTo>
                <a:lnTo>
                  <a:pt x="45" y="100"/>
                </a:lnTo>
                <a:lnTo>
                  <a:pt x="36" y="103"/>
                </a:lnTo>
                <a:lnTo>
                  <a:pt x="30" y="107"/>
                </a:lnTo>
                <a:lnTo>
                  <a:pt x="23" y="112"/>
                </a:lnTo>
                <a:lnTo>
                  <a:pt x="18" y="117"/>
                </a:lnTo>
                <a:lnTo>
                  <a:pt x="15" y="125"/>
                </a:lnTo>
                <a:lnTo>
                  <a:pt x="12" y="132"/>
                </a:lnTo>
                <a:lnTo>
                  <a:pt x="11" y="142"/>
                </a:lnTo>
                <a:lnTo>
                  <a:pt x="11" y="142"/>
                </a:lnTo>
                <a:lnTo>
                  <a:pt x="12" y="150"/>
                </a:lnTo>
                <a:lnTo>
                  <a:pt x="15" y="157"/>
                </a:lnTo>
                <a:lnTo>
                  <a:pt x="18" y="165"/>
                </a:lnTo>
                <a:lnTo>
                  <a:pt x="23" y="170"/>
                </a:lnTo>
                <a:lnTo>
                  <a:pt x="30" y="175"/>
                </a:lnTo>
                <a:lnTo>
                  <a:pt x="36" y="179"/>
                </a:lnTo>
                <a:lnTo>
                  <a:pt x="45" y="182"/>
                </a:lnTo>
                <a:lnTo>
                  <a:pt x="53" y="182"/>
                </a:lnTo>
                <a:lnTo>
                  <a:pt x="53" y="182"/>
                </a:lnTo>
                <a:lnTo>
                  <a:pt x="61" y="182"/>
                </a:lnTo>
                <a:lnTo>
                  <a:pt x="69" y="179"/>
                </a:lnTo>
                <a:lnTo>
                  <a:pt x="76" y="175"/>
                </a:lnTo>
                <a:lnTo>
                  <a:pt x="82" y="170"/>
                </a:lnTo>
                <a:lnTo>
                  <a:pt x="82" y="170"/>
                </a:lnTo>
                <a:lnTo>
                  <a:pt x="90" y="162"/>
                </a:lnTo>
                <a:lnTo>
                  <a:pt x="101" y="155"/>
                </a:lnTo>
                <a:lnTo>
                  <a:pt x="109" y="151"/>
                </a:lnTo>
                <a:lnTo>
                  <a:pt x="109" y="161"/>
                </a:lnTo>
                <a:lnTo>
                  <a:pt x="109" y="161"/>
                </a:lnTo>
                <a:lnTo>
                  <a:pt x="108" y="173"/>
                </a:lnTo>
                <a:lnTo>
                  <a:pt x="105" y="185"/>
                </a:lnTo>
                <a:lnTo>
                  <a:pt x="103" y="196"/>
                </a:lnTo>
                <a:lnTo>
                  <a:pt x="97" y="205"/>
                </a:lnTo>
                <a:lnTo>
                  <a:pt x="93" y="213"/>
                </a:lnTo>
                <a:lnTo>
                  <a:pt x="88" y="220"/>
                </a:lnTo>
                <a:lnTo>
                  <a:pt x="82" y="225"/>
                </a:lnTo>
                <a:lnTo>
                  <a:pt x="76" y="231"/>
                </a:lnTo>
                <a:lnTo>
                  <a:pt x="76" y="23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2" name="Freeform 192"/>
          <p:cNvSpPr>
            <a:spLocks noEditPoints="1"/>
          </p:cNvSpPr>
          <p:nvPr/>
        </p:nvSpPr>
        <p:spPr bwMode="auto">
          <a:xfrm>
            <a:off x="6963019" y="857233"/>
            <a:ext cx="243919" cy="382871"/>
          </a:xfrm>
          <a:custGeom>
            <a:cxnLst>
              <a:cxn ang="0">
                <a:pos x="77" y="247"/>
              </a:cxn>
              <a:cxn ang="0">
                <a:pos x="0" y="124"/>
              </a:cxn>
              <a:cxn ang="0">
                <a:pos x="77" y="0"/>
              </a:cxn>
              <a:cxn ang="0">
                <a:pos x="155" y="124"/>
              </a:cxn>
              <a:cxn ang="0">
                <a:pos x="77" y="247"/>
              </a:cxn>
              <a:cxn ang="0">
                <a:pos x="13" y="124"/>
              </a:cxn>
              <a:cxn ang="0">
                <a:pos x="77" y="227"/>
              </a:cxn>
              <a:cxn ang="0">
                <a:pos x="141" y="124"/>
              </a:cxn>
              <a:cxn ang="0">
                <a:pos x="77" y="20"/>
              </a:cxn>
              <a:cxn ang="0">
                <a:pos x="13" y="124"/>
              </a:cxn>
            </a:cxnLst>
            <a:rect b="b" l="0" r="r" t="0"/>
            <a:pathLst>
              <a:path h="246" w="155">
                <a:moveTo>
                  <a:pt x="77" y="247"/>
                </a:moveTo>
                <a:lnTo>
                  <a:pt x="0" y="124"/>
                </a:lnTo>
                <a:lnTo>
                  <a:pt x="77" y="0"/>
                </a:lnTo>
                <a:lnTo>
                  <a:pt x="155" y="124"/>
                </a:lnTo>
                <a:lnTo>
                  <a:pt x="77" y="247"/>
                </a:lnTo>
                <a:close/>
                <a:moveTo>
                  <a:pt x="13" y="124"/>
                </a:moveTo>
                <a:lnTo>
                  <a:pt x="77" y="227"/>
                </a:lnTo>
                <a:lnTo>
                  <a:pt x="141" y="124"/>
                </a:lnTo>
                <a:lnTo>
                  <a:pt x="77" y="20"/>
                </a:lnTo>
                <a:lnTo>
                  <a:pt x="13" y="12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3" name="Freeform 193"/>
          <p:cNvSpPr>
            <a:spLocks noEditPoints="1"/>
          </p:cNvSpPr>
          <p:nvPr/>
        </p:nvSpPr>
        <p:spPr bwMode="auto">
          <a:xfrm>
            <a:off x="7732302" y="880579"/>
            <a:ext cx="300207" cy="336179"/>
          </a:xfrm>
          <a:custGeom>
            <a:cxnLst>
              <a:cxn ang="0">
                <a:pos x="0" y="212"/>
              </a:cxn>
              <a:cxn ang="0">
                <a:pos x="4" y="189"/>
              </a:cxn>
              <a:cxn ang="0">
                <a:pos x="19" y="157"/>
              </a:cxn>
              <a:cxn ang="0">
                <a:pos x="45" y="132"/>
              </a:cxn>
              <a:cxn ang="0">
                <a:pos x="39" y="109"/>
              </a:cxn>
              <a:cxn ang="0">
                <a:pos x="42" y="95"/>
              </a:cxn>
              <a:cxn ang="0">
                <a:pos x="51" y="74"/>
              </a:cxn>
              <a:cxn ang="0">
                <a:pos x="66" y="59"/>
              </a:cxn>
              <a:cxn ang="0">
                <a:pos x="61" y="50"/>
              </a:cxn>
              <a:cxn ang="0">
                <a:pos x="60" y="38"/>
              </a:cxn>
              <a:cxn ang="0">
                <a:pos x="65" y="16"/>
              </a:cxn>
              <a:cxn ang="0">
                <a:pos x="82" y="3"/>
              </a:cxn>
              <a:cxn ang="0">
                <a:pos x="97" y="0"/>
              </a:cxn>
              <a:cxn ang="0">
                <a:pos x="118" y="5"/>
              </a:cxn>
              <a:cxn ang="0">
                <a:pos x="132" y="23"/>
              </a:cxn>
              <a:cxn ang="0">
                <a:pos x="135" y="38"/>
              </a:cxn>
              <a:cxn ang="0">
                <a:pos x="131" y="55"/>
              </a:cxn>
              <a:cxn ang="0">
                <a:pos x="134" y="65"/>
              </a:cxn>
              <a:cxn ang="0">
                <a:pos x="147" y="81"/>
              </a:cxn>
              <a:cxn ang="0">
                <a:pos x="154" y="101"/>
              </a:cxn>
              <a:cxn ang="0">
                <a:pos x="153" y="120"/>
              </a:cxn>
              <a:cxn ang="0">
                <a:pos x="159" y="139"/>
              </a:cxn>
              <a:cxn ang="0">
                <a:pos x="181" y="166"/>
              </a:cxn>
              <a:cxn ang="0">
                <a:pos x="192" y="201"/>
              </a:cxn>
              <a:cxn ang="0">
                <a:pos x="12" y="207"/>
              </a:cxn>
              <a:cxn ang="0">
                <a:pos x="181" y="197"/>
              </a:cxn>
              <a:cxn ang="0">
                <a:pos x="169" y="167"/>
              </a:cxn>
              <a:cxn ang="0">
                <a:pos x="149" y="145"/>
              </a:cxn>
              <a:cxn ang="0">
                <a:pos x="138" y="131"/>
              </a:cxn>
              <a:cxn ang="0">
                <a:pos x="143" y="109"/>
              </a:cxn>
              <a:cxn ang="0">
                <a:pos x="142" y="96"/>
              </a:cxn>
              <a:cxn ang="0">
                <a:pos x="132" y="78"/>
              </a:cxn>
              <a:cxn ang="0">
                <a:pos x="116" y="66"/>
              </a:cxn>
              <a:cxn ang="0">
                <a:pos x="115" y="58"/>
              </a:cxn>
              <a:cxn ang="0">
                <a:pos x="123" y="43"/>
              </a:cxn>
              <a:cxn ang="0">
                <a:pos x="123" y="32"/>
              </a:cxn>
              <a:cxn ang="0">
                <a:pos x="116" y="18"/>
              </a:cxn>
              <a:cxn ang="0">
                <a:pos x="103" y="11"/>
              </a:cxn>
              <a:cxn ang="0">
                <a:pos x="92" y="11"/>
              </a:cxn>
              <a:cxn ang="0">
                <a:pos x="78" y="18"/>
              </a:cxn>
              <a:cxn ang="0">
                <a:pos x="70" y="32"/>
              </a:cxn>
              <a:cxn ang="0">
                <a:pos x="70" y="43"/>
              </a:cxn>
              <a:cxn ang="0">
                <a:pos x="78" y="58"/>
              </a:cxn>
              <a:cxn ang="0">
                <a:pos x="77" y="66"/>
              </a:cxn>
              <a:cxn ang="0">
                <a:pos x="62" y="78"/>
              </a:cxn>
              <a:cxn ang="0">
                <a:pos x="53" y="96"/>
              </a:cxn>
              <a:cxn ang="0">
                <a:pos x="50" y="109"/>
              </a:cxn>
              <a:cxn ang="0">
                <a:pos x="58" y="136"/>
              </a:cxn>
              <a:cxn ang="0">
                <a:pos x="45" y="145"/>
              </a:cxn>
              <a:cxn ang="0">
                <a:pos x="24" y="167"/>
              </a:cxn>
              <a:cxn ang="0">
                <a:pos x="12" y="197"/>
              </a:cxn>
            </a:cxnLst>
            <a:rect b="b" l="0" r="r" t="0"/>
            <a:pathLst>
              <a:path h="216" w="193">
                <a:moveTo>
                  <a:pt x="193" y="217"/>
                </a:moveTo>
                <a:lnTo>
                  <a:pt x="0" y="217"/>
                </a:lnTo>
                <a:lnTo>
                  <a:pt x="0" y="212"/>
                </a:lnTo>
                <a:lnTo>
                  <a:pt x="0" y="212"/>
                </a:lnTo>
                <a:lnTo>
                  <a:pt x="1" y="201"/>
                </a:lnTo>
                <a:lnTo>
                  <a:pt x="4" y="189"/>
                </a:lnTo>
                <a:lnTo>
                  <a:pt x="7" y="177"/>
                </a:lnTo>
                <a:lnTo>
                  <a:pt x="12" y="166"/>
                </a:lnTo>
                <a:lnTo>
                  <a:pt x="19" y="157"/>
                </a:lnTo>
                <a:lnTo>
                  <a:pt x="26" y="147"/>
                </a:lnTo>
                <a:lnTo>
                  <a:pt x="35" y="139"/>
                </a:lnTo>
                <a:lnTo>
                  <a:pt x="45" y="132"/>
                </a:lnTo>
                <a:lnTo>
                  <a:pt x="45" y="132"/>
                </a:lnTo>
                <a:lnTo>
                  <a:pt x="41" y="120"/>
                </a:lnTo>
                <a:lnTo>
                  <a:pt x="39" y="109"/>
                </a:lnTo>
                <a:lnTo>
                  <a:pt x="39" y="109"/>
                </a:lnTo>
                <a:lnTo>
                  <a:pt x="41" y="101"/>
                </a:lnTo>
                <a:lnTo>
                  <a:pt x="42" y="95"/>
                </a:lnTo>
                <a:lnTo>
                  <a:pt x="43" y="88"/>
                </a:lnTo>
                <a:lnTo>
                  <a:pt x="47" y="81"/>
                </a:lnTo>
                <a:lnTo>
                  <a:pt x="51" y="74"/>
                </a:lnTo>
                <a:lnTo>
                  <a:pt x="55" y="69"/>
                </a:lnTo>
                <a:lnTo>
                  <a:pt x="61" y="65"/>
                </a:lnTo>
                <a:lnTo>
                  <a:pt x="66" y="59"/>
                </a:lnTo>
                <a:lnTo>
                  <a:pt x="66" y="59"/>
                </a:lnTo>
                <a:lnTo>
                  <a:pt x="64" y="55"/>
                </a:lnTo>
                <a:lnTo>
                  <a:pt x="61" y="50"/>
                </a:lnTo>
                <a:lnTo>
                  <a:pt x="60" y="43"/>
                </a:lnTo>
                <a:lnTo>
                  <a:pt x="60" y="38"/>
                </a:lnTo>
                <a:lnTo>
                  <a:pt x="60" y="38"/>
                </a:lnTo>
                <a:lnTo>
                  <a:pt x="60" y="30"/>
                </a:lnTo>
                <a:lnTo>
                  <a:pt x="62" y="23"/>
                </a:lnTo>
                <a:lnTo>
                  <a:pt x="65" y="16"/>
                </a:lnTo>
                <a:lnTo>
                  <a:pt x="70" y="11"/>
                </a:lnTo>
                <a:lnTo>
                  <a:pt x="76" y="5"/>
                </a:lnTo>
                <a:lnTo>
                  <a:pt x="82" y="3"/>
                </a:lnTo>
                <a:lnTo>
                  <a:pt x="89" y="0"/>
                </a:lnTo>
                <a:lnTo>
                  <a:pt x="97" y="0"/>
                </a:lnTo>
                <a:lnTo>
                  <a:pt x="97" y="0"/>
                </a:lnTo>
                <a:lnTo>
                  <a:pt x="104" y="0"/>
                </a:lnTo>
                <a:lnTo>
                  <a:pt x="112" y="3"/>
                </a:lnTo>
                <a:lnTo>
                  <a:pt x="118" y="5"/>
                </a:lnTo>
                <a:lnTo>
                  <a:pt x="124" y="11"/>
                </a:lnTo>
                <a:lnTo>
                  <a:pt x="128" y="16"/>
                </a:lnTo>
                <a:lnTo>
                  <a:pt x="132" y="23"/>
                </a:lnTo>
                <a:lnTo>
                  <a:pt x="134" y="30"/>
                </a:lnTo>
                <a:lnTo>
                  <a:pt x="135" y="38"/>
                </a:lnTo>
                <a:lnTo>
                  <a:pt x="135" y="38"/>
                </a:lnTo>
                <a:lnTo>
                  <a:pt x="134" y="43"/>
                </a:lnTo>
                <a:lnTo>
                  <a:pt x="132" y="50"/>
                </a:lnTo>
                <a:lnTo>
                  <a:pt x="131" y="55"/>
                </a:lnTo>
                <a:lnTo>
                  <a:pt x="127" y="59"/>
                </a:lnTo>
                <a:lnTo>
                  <a:pt x="127" y="59"/>
                </a:lnTo>
                <a:lnTo>
                  <a:pt x="134" y="65"/>
                </a:lnTo>
                <a:lnTo>
                  <a:pt x="138" y="69"/>
                </a:lnTo>
                <a:lnTo>
                  <a:pt x="143" y="74"/>
                </a:lnTo>
                <a:lnTo>
                  <a:pt x="147" y="81"/>
                </a:lnTo>
                <a:lnTo>
                  <a:pt x="150" y="88"/>
                </a:lnTo>
                <a:lnTo>
                  <a:pt x="153" y="95"/>
                </a:lnTo>
                <a:lnTo>
                  <a:pt x="154" y="101"/>
                </a:lnTo>
                <a:lnTo>
                  <a:pt x="154" y="109"/>
                </a:lnTo>
                <a:lnTo>
                  <a:pt x="154" y="109"/>
                </a:lnTo>
                <a:lnTo>
                  <a:pt x="153" y="120"/>
                </a:lnTo>
                <a:lnTo>
                  <a:pt x="150" y="132"/>
                </a:lnTo>
                <a:lnTo>
                  <a:pt x="150" y="132"/>
                </a:lnTo>
                <a:lnTo>
                  <a:pt x="159" y="139"/>
                </a:lnTo>
                <a:lnTo>
                  <a:pt x="168" y="147"/>
                </a:lnTo>
                <a:lnTo>
                  <a:pt x="176" y="157"/>
                </a:lnTo>
                <a:lnTo>
                  <a:pt x="181" y="166"/>
                </a:lnTo>
                <a:lnTo>
                  <a:pt x="186" y="177"/>
                </a:lnTo>
                <a:lnTo>
                  <a:pt x="190" y="189"/>
                </a:lnTo>
                <a:lnTo>
                  <a:pt x="192" y="201"/>
                </a:lnTo>
                <a:lnTo>
                  <a:pt x="193" y="212"/>
                </a:lnTo>
                <a:lnTo>
                  <a:pt x="193" y="217"/>
                </a:lnTo>
                <a:close/>
                <a:moveTo>
                  <a:pt x="12" y="207"/>
                </a:moveTo>
                <a:lnTo>
                  <a:pt x="182" y="207"/>
                </a:lnTo>
                <a:lnTo>
                  <a:pt x="182" y="207"/>
                </a:lnTo>
                <a:lnTo>
                  <a:pt x="181" y="197"/>
                </a:lnTo>
                <a:lnTo>
                  <a:pt x="178" y="186"/>
                </a:lnTo>
                <a:lnTo>
                  <a:pt x="174" y="177"/>
                </a:lnTo>
                <a:lnTo>
                  <a:pt x="169" y="167"/>
                </a:lnTo>
                <a:lnTo>
                  <a:pt x="163" y="159"/>
                </a:lnTo>
                <a:lnTo>
                  <a:pt x="157" y="151"/>
                </a:lnTo>
                <a:lnTo>
                  <a:pt x="149" y="145"/>
                </a:lnTo>
                <a:lnTo>
                  <a:pt x="139" y="139"/>
                </a:lnTo>
                <a:lnTo>
                  <a:pt x="135" y="136"/>
                </a:lnTo>
                <a:lnTo>
                  <a:pt x="138" y="131"/>
                </a:lnTo>
                <a:lnTo>
                  <a:pt x="138" y="131"/>
                </a:lnTo>
                <a:lnTo>
                  <a:pt x="142" y="120"/>
                </a:lnTo>
                <a:lnTo>
                  <a:pt x="143" y="109"/>
                </a:lnTo>
                <a:lnTo>
                  <a:pt x="143" y="109"/>
                </a:lnTo>
                <a:lnTo>
                  <a:pt x="143" y="103"/>
                </a:lnTo>
                <a:lnTo>
                  <a:pt x="142" y="96"/>
                </a:lnTo>
                <a:lnTo>
                  <a:pt x="139" y="89"/>
                </a:lnTo>
                <a:lnTo>
                  <a:pt x="136" y="84"/>
                </a:lnTo>
                <a:lnTo>
                  <a:pt x="132" y="78"/>
                </a:lnTo>
                <a:lnTo>
                  <a:pt x="127" y="74"/>
                </a:lnTo>
                <a:lnTo>
                  <a:pt x="122" y="70"/>
                </a:lnTo>
                <a:lnTo>
                  <a:pt x="116" y="66"/>
                </a:lnTo>
                <a:lnTo>
                  <a:pt x="109" y="63"/>
                </a:lnTo>
                <a:lnTo>
                  <a:pt x="115" y="58"/>
                </a:lnTo>
                <a:lnTo>
                  <a:pt x="115" y="58"/>
                </a:lnTo>
                <a:lnTo>
                  <a:pt x="119" y="53"/>
                </a:lnTo>
                <a:lnTo>
                  <a:pt x="122" y="49"/>
                </a:lnTo>
                <a:lnTo>
                  <a:pt x="123" y="43"/>
                </a:lnTo>
                <a:lnTo>
                  <a:pt x="124" y="38"/>
                </a:lnTo>
                <a:lnTo>
                  <a:pt x="124" y="38"/>
                </a:lnTo>
                <a:lnTo>
                  <a:pt x="123" y="32"/>
                </a:lnTo>
                <a:lnTo>
                  <a:pt x="122" y="27"/>
                </a:lnTo>
                <a:lnTo>
                  <a:pt x="119" y="22"/>
                </a:lnTo>
                <a:lnTo>
                  <a:pt x="116" y="18"/>
                </a:lnTo>
                <a:lnTo>
                  <a:pt x="112" y="15"/>
                </a:lnTo>
                <a:lnTo>
                  <a:pt x="107" y="12"/>
                </a:lnTo>
                <a:lnTo>
                  <a:pt x="103" y="11"/>
                </a:lnTo>
                <a:lnTo>
                  <a:pt x="97" y="11"/>
                </a:lnTo>
                <a:lnTo>
                  <a:pt x="97" y="11"/>
                </a:lnTo>
                <a:lnTo>
                  <a:pt x="92" y="11"/>
                </a:lnTo>
                <a:lnTo>
                  <a:pt x="87" y="12"/>
                </a:lnTo>
                <a:lnTo>
                  <a:pt x="81" y="15"/>
                </a:lnTo>
                <a:lnTo>
                  <a:pt x="78" y="18"/>
                </a:lnTo>
                <a:lnTo>
                  <a:pt x="74" y="22"/>
                </a:lnTo>
                <a:lnTo>
                  <a:pt x="72" y="27"/>
                </a:lnTo>
                <a:lnTo>
                  <a:pt x="70" y="32"/>
                </a:lnTo>
                <a:lnTo>
                  <a:pt x="70" y="38"/>
                </a:lnTo>
                <a:lnTo>
                  <a:pt x="70" y="38"/>
                </a:lnTo>
                <a:lnTo>
                  <a:pt x="70" y="43"/>
                </a:lnTo>
                <a:lnTo>
                  <a:pt x="72" y="49"/>
                </a:lnTo>
                <a:lnTo>
                  <a:pt x="74" y="53"/>
                </a:lnTo>
                <a:lnTo>
                  <a:pt x="78" y="58"/>
                </a:lnTo>
                <a:lnTo>
                  <a:pt x="85" y="63"/>
                </a:lnTo>
                <a:lnTo>
                  <a:pt x="77" y="66"/>
                </a:lnTo>
                <a:lnTo>
                  <a:pt x="77" y="66"/>
                </a:lnTo>
                <a:lnTo>
                  <a:pt x="72" y="70"/>
                </a:lnTo>
                <a:lnTo>
                  <a:pt x="66" y="74"/>
                </a:lnTo>
                <a:lnTo>
                  <a:pt x="62" y="78"/>
                </a:lnTo>
                <a:lnTo>
                  <a:pt x="58" y="84"/>
                </a:lnTo>
                <a:lnTo>
                  <a:pt x="54" y="89"/>
                </a:lnTo>
                <a:lnTo>
                  <a:pt x="53" y="96"/>
                </a:lnTo>
                <a:lnTo>
                  <a:pt x="51" y="103"/>
                </a:lnTo>
                <a:lnTo>
                  <a:pt x="50" y="109"/>
                </a:lnTo>
                <a:lnTo>
                  <a:pt x="50" y="109"/>
                </a:lnTo>
                <a:lnTo>
                  <a:pt x="51" y="120"/>
                </a:lnTo>
                <a:lnTo>
                  <a:pt x="57" y="131"/>
                </a:lnTo>
                <a:lnTo>
                  <a:pt x="58" y="136"/>
                </a:lnTo>
                <a:lnTo>
                  <a:pt x="54" y="139"/>
                </a:lnTo>
                <a:lnTo>
                  <a:pt x="54" y="139"/>
                </a:lnTo>
                <a:lnTo>
                  <a:pt x="45" y="145"/>
                </a:lnTo>
                <a:lnTo>
                  <a:pt x="38" y="151"/>
                </a:lnTo>
                <a:lnTo>
                  <a:pt x="30" y="159"/>
                </a:lnTo>
                <a:lnTo>
                  <a:pt x="24" y="167"/>
                </a:lnTo>
                <a:lnTo>
                  <a:pt x="19" y="177"/>
                </a:lnTo>
                <a:lnTo>
                  <a:pt x="15" y="186"/>
                </a:lnTo>
                <a:lnTo>
                  <a:pt x="12" y="197"/>
                </a:lnTo>
                <a:lnTo>
                  <a:pt x="12" y="207"/>
                </a:lnTo>
                <a:lnTo>
                  <a:pt x="12" y="207"/>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4" name="Freeform 194"/>
          <p:cNvSpPr>
            <a:spLocks noEditPoints="1"/>
          </p:cNvSpPr>
          <p:nvPr/>
        </p:nvSpPr>
        <p:spPr bwMode="auto">
          <a:xfrm>
            <a:off x="8506271" y="857233"/>
            <a:ext cx="347115" cy="340849"/>
          </a:xfrm>
          <a:custGeom>
            <a:cxnLst>
              <a:cxn ang="0">
                <a:pos x="98" y="220"/>
              </a:cxn>
              <a:cxn ang="0">
                <a:pos x="67" y="212"/>
              </a:cxn>
              <a:cxn ang="0">
                <a:pos x="39" y="196"/>
              </a:cxn>
              <a:cxn ang="0">
                <a:pos x="19" y="173"/>
              </a:cxn>
              <a:cxn ang="0">
                <a:pos x="4" y="143"/>
              </a:cxn>
              <a:cxn ang="0">
                <a:pos x="0" y="111"/>
              </a:cxn>
              <a:cxn ang="0">
                <a:pos x="1" y="88"/>
              </a:cxn>
              <a:cxn ang="0">
                <a:pos x="12" y="58"/>
              </a:cxn>
              <a:cxn ang="0">
                <a:pos x="32" y="32"/>
              </a:cxn>
              <a:cxn ang="0">
                <a:pos x="56" y="13"/>
              </a:cxn>
              <a:cxn ang="0">
                <a:pos x="87" y="3"/>
              </a:cxn>
              <a:cxn ang="0">
                <a:pos x="109" y="0"/>
              </a:cxn>
              <a:cxn ang="0">
                <a:pos x="143" y="5"/>
              </a:cxn>
              <a:cxn ang="0">
                <a:pos x="171" y="19"/>
              </a:cxn>
              <a:cxn ang="0">
                <a:pos x="195" y="40"/>
              </a:cxn>
              <a:cxn ang="0">
                <a:pos x="212" y="67"/>
              </a:cxn>
              <a:cxn ang="0">
                <a:pos x="220" y="100"/>
              </a:cxn>
              <a:cxn ang="0">
                <a:pos x="220" y="121"/>
              </a:cxn>
              <a:cxn ang="0">
                <a:pos x="212" y="154"/>
              </a:cxn>
              <a:cxn ang="0">
                <a:pos x="195" y="181"/>
              </a:cxn>
              <a:cxn ang="0">
                <a:pos x="171" y="202"/>
              </a:cxn>
              <a:cxn ang="0">
                <a:pos x="143" y="216"/>
              </a:cxn>
              <a:cxn ang="0">
                <a:pos x="109" y="221"/>
              </a:cxn>
              <a:cxn ang="0">
                <a:pos x="109" y="11"/>
              </a:cxn>
              <a:cxn ang="0">
                <a:pos x="81" y="15"/>
              </a:cxn>
              <a:cxn ang="0">
                <a:pos x="54" y="28"/>
              </a:cxn>
              <a:cxn ang="0">
                <a:pos x="32" y="47"/>
              </a:cxn>
              <a:cxn ang="0">
                <a:pos x="17" y="71"/>
              </a:cxn>
              <a:cxn ang="0">
                <a:pos x="10" y="100"/>
              </a:cxn>
              <a:cxn ang="0">
                <a:pos x="10" y="120"/>
              </a:cxn>
              <a:cxn ang="0">
                <a:pos x="17" y="150"/>
              </a:cxn>
              <a:cxn ang="0">
                <a:pos x="32" y="174"/>
              </a:cxn>
              <a:cxn ang="0">
                <a:pos x="54" y="193"/>
              </a:cxn>
              <a:cxn ang="0">
                <a:pos x="81" y="206"/>
              </a:cxn>
              <a:cxn ang="0">
                <a:pos x="109" y="210"/>
              </a:cxn>
              <a:cxn ang="0">
                <a:pos x="129" y="208"/>
              </a:cxn>
              <a:cxn ang="0">
                <a:pos x="158" y="198"/>
              </a:cxn>
              <a:cxn ang="0">
                <a:pos x="181" y="181"/>
              </a:cxn>
              <a:cxn ang="0">
                <a:pos x="197" y="158"/>
              </a:cxn>
              <a:cxn ang="0">
                <a:pos x="208" y="131"/>
              </a:cxn>
              <a:cxn ang="0">
                <a:pos x="209" y="111"/>
              </a:cxn>
              <a:cxn ang="0">
                <a:pos x="205" y="81"/>
              </a:cxn>
              <a:cxn ang="0">
                <a:pos x="193" y="55"/>
              </a:cxn>
              <a:cxn ang="0">
                <a:pos x="172" y="34"/>
              </a:cxn>
              <a:cxn ang="0">
                <a:pos x="148" y="19"/>
              </a:cxn>
              <a:cxn ang="0">
                <a:pos x="120" y="11"/>
              </a:cxn>
            </a:cxnLst>
            <a:rect b="b" l="0" r="r" t="0"/>
            <a:pathLst>
              <a:path h="221" w="220">
                <a:moveTo>
                  <a:pt x="109" y="221"/>
                </a:moveTo>
                <a:lnTo>
                  <a:pt x="109" y="221"/>
                </a:lnTo>
                <a:lnTo>
                  <a:pt x="98" y="220"/>
                </a:lnTo>
                <a:lnTo>
                  <a:pt x="87" y="219"/>
                </a:lnTo>
                <a:lnTo>
                  <a:pt x="77" y="216"/>
                </a:lnTo>
                <a:lnTo>
                  <a:pt x="67" y="212"/>
                </a:lnTo>
                <a:lnTo>
                  <a:pt x="56" y="208"/>
                </a:lnTo>
                <a:lnTo>
                  <a:pt x="48" y="202"/>
                </a:lnTo>
                <a:lnTo>
                  <a:pt x="39" y="196"/>
                </a:lnTo>
                <a:lnTo>
                  <a:pt x="32" y="189"/>
                </a:lnTo>
                <a:lnTo>
                  <a:pt x="24" y="181"/>
                </a:lnTo>
                <a:lnTo>
                  <a:pt x="19" y="173"/>
                </a:lnTo>
                <a:lnTo>
                  <a:pt x="12" y="163"/>
                </a:lnTo>
                <a:lnTo>
                  <a:pt x="8" y="154"/>
                </a:lnTo>
                <a:lnTo>
                  <a:pt x="4" y="143"/>
                </a:lnTo>
                <a:lnTo>
                  <a:pt x="1" y="132"/>
                </a:lnTo>
                <a:lnTo>
                  <a:pt x="0" y="121"/>
                </a:lnTo>
                <a:lnTo>
                  <a:pt x="0" y="111"/>
                </a:lnTo>
                <a:lnTo>
                  <a:pt x="0" y="111"/>
                </a:lnTo>
                <a:lnTo>
                  <a:pt x="0" y="100"/>
                </a:lnTo>
                <a:lnTo>
                  <a:pt x="1" y="88"/>
                </a:lnTo>
                <a:lnTo>
                  <a:pt x="4" y="78"/>
                </a:lnTo>
                <a:lnTo>
                  <a:pt x="8" y="67"/>
                </a:lnTo>
                <a:lnTo>
                  <a:pt x="12" y="58"/>
                </a:lnTo>
                <a:lnTo>
                  <a:pt x="19" y="48"/>
                </a:lnTo>
                <a:lnTo>
                  <a:pt x="24" y="40"/>
                </a:lnTo>
                <a:lnTo>
                  <a:pt x="32" y="32"/>
                </a:lnTo>
                <a:lnTo>
                  <a:pt x="39" y="25"/>
                </a:lnTo>
                <a:lnTo>
                  <a:pt x="48" y="19"/>
                </a:lnTo>
                <a:lnTo>
                  <a:pt x="56" y="13"/>
                </a:lnTo>
                <a:lnTo>
                  <a:pt x="67" y="8"/>
                </a:lnTo>
                <a:lnTo>
                  <a:pt x="77" y="5"/>
                </a:lnTo>
                <a:lnTo>
                  <a:pt x="87" y="3"/>
                </a:lnTo>
                <a:lnTo>
                  <a:pt x="98" y="0"/>
                </a:lnTo>
                <a:lnTo>
                  <a:pt x="109" y="0"/>
                </a:lnTo>
                <a:lnTo>
                  <a:pt x="109" y="0"/>
                </a:lnTo>
                <a:lnTo>
                  <a:pt x="121" y="0"/>
                </a:lnTo>
                <a:lnTo>
                  <a:pt x="132" y="3"/>
                </a:lnTo>
                <a:lnTo>
                  <a:pt x="143" y="5"/>
                </a:lnTo>
                <a:lnTo>
                  <a:pt x="152" y="8"/>
                </a:lnTo>
                <a:lnTo>
                  <a:pt x="163" y="13"/>
                </a:lnTo>
                <a:lnTo>
                  <a:pt x="171" y="19"/>
                </a:lnTo>
                <a:lnTo>
                  <a:pt x="181" y="25"/>
                </a:lnTo>
                <a:lnTo>
                  <a:pt x="187" y="32"/>
                </a:lnTo>
                <a:lnTo>
                  <a:pt x="195" y="40"/>
                </a:lnTo>
                <a:lnTo>
                  <a:pt x="201" y="48"/>
                </a:lnTo>
                <a:lnTo>
                  <a:pt x="208" y="58"/>
                </a:lnTo>
                <a:lnTo>
                  <a:pt x="212" y="67"/>
                </a:lnTo>
                <a:lnTo>
                  <a:pt x="216" y="78"/>
                </a:lnTo>
                <a:lnTo>
                  <a:pt x="218" y="88"/>
                </a:lnTo>
                <a:lnTo>
                  <a:pt x="220" y="100"/>
                </a:lnTo>
                <a:lnTo>
                  <a:pt x="220" y="111"/>
                </a:lnTo>
                <a:lnTo>
                  <a:pt x="220" y="111"/>
                </a:lnTo>
                <a:lnTo>
                  <a:pt x="220" y="121"/>
                </a:lnTo>
                <a:lnTo>
                  <a:pt x="218" y="132"/>
                </a:lnTo>
                <a:lnTo>
                  <a:pt x="216" y="143"/>
                </a:lnTo>
                <a:lnTo>
                  <a:pt x="212" y="154"/>
                </a:lnTo>
                <a:lnTo>
                  <a:pt x="208" y="163"/>
                </a:lnTo>
                <a:lnTo>
                  <a:pt x="201" y="173"/>
                </a:lnTo>
                <a:lnTo>
                  <a:pt x="195" y="181"/>
                </a:lnTo>
                <a:lnTo>
                  <a:pt x="187" y="189"/>
                </a:lnTo>
                <a:lnTo>
                  <a:pt x="181" y="196"/>
                </a:lnTo>
                <a:lnTo>
                  <a:pt x="171" y="202"/>
                </a:lnTo>
                <a:lnTo>
                  <a:pt x="163" y="208"/>
                </a:lnTo>
                <a:lnTo>
                  <a:pt x="152" y="212"/>
                </a:lnTo>
                <a:lnTo>
                  <a:pt x="143" y="216"/>
                </a:lnTo>
                <a:lnTo>
                  <a:pt x="132" y="219"/>
                </a:lnTo>
                <a:lnTo>
                  <a:pt x="121" y="220"/>
                </a:lnTo>
                <a:lnTo>
                  <a:pt x="109" y="221"/>
                </a:lnTo>
                <a:lnTo>
                  <a:pt x="109" y="221"/>
                </a:lnTo>
                <a:close/>
                <a:moveTo>
                  <a:pt x="109" y="11"/>
                </a:moveTo>
                <a:lnTo>
                  <a:pt x="109" y="11"/>
                </a:lnTo>
                <a:lnTo>
                  <a:pt x="100" y="11"/>
                </a:lnTo>
                <a:lnTo>
                  <a:pt x="90" y="12"/>
                </a:lnTo>
                <a:lnTo>
                  <a:pt x="81" y="15"/>
                </a:lnTo>
                <a:lnTo>
                  <a:pt x="71" y="19"/>
                </a:lnTo>
                <a:lnTo>
                  <a:pt x="62" y="23"/>
                </a:lnTo>
                <a:lnTo>
                  <a:pt x="54" y="28"/>
                </a:lnTo>
                <a:lnTo>
                  <a:pt x="46" y="34"/>
                </a:lnTo>
                <a:lnTo>
                  <a:pt x="39" y="40"/>
                </a:lnTo>
                <a:lnTo>
                  <a:pt x="32" y="47"/>
                </a:lnTo>
                <a:lnTo>
                  <a:pt x="27" y="55"/>
                </a:lnTo>
                <a:lnTo>
                  <a:pt x="21" y="63"/>
                </a:lnTo>
                <a:lnTo>
                  <a:pt x="17" y="71"/>
                </a:lnTo>
                <a:lnTo>
                  <a:pt x="14" y="81"/>
                </a:lnTo>
                <a:lnTo>
                  <a:pt x="12" y="90"/>
                </a:lnTo>
                <a:lnTo>
                  <a:pt x="10" y="100"/>
                </a:lnTo>
                <a:lnTo>
                  <a:pt x="10" y="111"/>
                </a:lnTo>
                <a:lnTo>
                  <a:pt x="10" y="111"/>
                </a:lnTo>
                <a:lnTo>
                  <a:pt x="10" y="120"/>
                </a:lnTo>
                <a:lnTo>
                  <a:pt x="12" y="131"/>
                </a:lnTo>
                <a:lnTo>
                  <a:pt x="14" y="140"/>
                </a:lnTo>
                <a:lnTo>
                  <a:pt x="17" y="150"/>
                </a:lnTo>
                <a:lnTo>
                  <a:pt x="21" y="158"/>
                </a:lnTo>
                <a:lnTo>
                  <a:pt x="27" y="166"/>
                </a:lnTo>
                <a:lnTo>
                  <a:pt x="32" y="174"/>
                </a:lnTo>
                <a:lnTo>
                  <a:pt x="39" y="181"/>
                </a:lnTo>
                <a:lnTo>
                  <a:pt x="46" y="188"/>
                </a:lnTo>
                <a:lnTo>
                  <a:pt x="54" y="193"/>
                </a:lnTo>
                <a:lnTo>
                  <a:pt x="62" y="198"/>
                </a:lnTo>
                <a:lnTo>
                  <a:pt x="71" y="202"/>
                </a:lnTo>
                <a:lnTo>
                  <a:pt x="81" y="206"/>
                </a:lnTo>
                <a:lnTo>
                  <a:pt x="90" y="208"/>
                </a:lnTo>
                <a:lnTo>
                  <a:pt x="100" y="209"/>
                </a:lnTo>
                <a:lnTo>
                  <a:pt x="109" y="210"/>
                </a:lnTo>
                <a:lnTo>
                  <a:pt x="109" y="210"/>
                </a:lnTo>
                <a:lnTo>
                  <a:pt x="120" y="209"/>
                </a:lnTo>
                <a:lnTo>
                  <a:pt x="129" y="208"/>
                </a:lnTo>
                <a:lnTo>
                  <a:pt x="139" y="206"/>
                </a:lnTo>
                <a:lnTo>
                  <a:pt x="148" y="202"/>
                </a:lnTo>
                <a:lnTo>
                  <a:pt x="158" y="198"/>
                </a:lnTo>
                <a:lnTo>
                  <a:pt x="166" y="193"/>
                </a:lnTo>
                <a:lnTo>
                  <a:pt x="172" y="188"/>
                </a:lnTo>
                <a:lnTo>
                  <a:pt x="181" y="181"/>
                </a:lnTo>
                <a:lnTo>
                  <a:pt x="187" y="174"/>
                </a:lnTo>
                <a:lnTo>
                  <a:pt x="193" y="166"/>
                </a:lnTo>
                <a:lnTo>
                  <a:pt x="197" y="158"/>
                </a:lnTo>
                <a:lnTo>
                  <a:pt x="202" y="150"/>
                </a:lnTo>
                <a:lnTo>
                  <a:pt x="205" y="140"/>
                </a:lnTo>
                <a:lnTo>
                  <a:pt x="208" y="131"/>
                </a:lnTo>
                <a:lnTo>
                  <a:pt x="209" y="120"/>
                </a:lnTo>
                <a:lnTo>
                  <a:pt x="209" y="111"/>
                </a:lnTo>
                <a:lnTo>
                  <a:pt x="209" y="111"/>
                </a:lnTo>
                <a:lnTo>
                  <a:pt x="209" y="100"/>
                </a:lnTo>
                <a:lnTo>
                  <a:pt x="208" y="90"/>
                </a:lnTo>
                <a:lnTo>
                  <a:pt x="205" y="81"/>
                </a:lnTo>
                <a:lnTo>
                  <a:pt x="202" y="71"/>
                </a:lnTo>
                <a:lnTo>
                  <a:pt x="197" y="63"/>
                </a:lnTo>
                <a:lnTo>
                  <a:pt x="193" y="55"/>
                </a:lnTo>
                <a:lnTo>
                  <a:pt x="187" y="47"/>
                </a:lnTo>
                <a:lnTo>
                  <a:pt x="181" y="40"/>
                </a:lnTo>
                <a:lnTo>
                  <a:pt x="172" y="34"/>
                </a:lnTo>
                <a:lnTo>
                  <a:pt x="166" y="28"/>
                </a:lnTo>
                <a:lnTo>
                  <a:pt x="158" y="23"/>
                </a:lnTo>
                <a:lnTo>
                  <a:pt x="148" y="19"/>
                </a:lnTo>
                <a:lnTo>
                  <a:pt x="139" y="15"/>
                </a:lnTo>
                <a:lnTo>
                  <a:pt x="129" y="12"/>
                </a:lnTo>
                <a:lnTo>
                  <a:pt x="120" y="11"/>
                </a:lnTo>
                <a:lnTo>
                  <a:pt x="109" y="11"/>
                </a:lnTo>
                <a:lnTo>
                  <a:pt x="109"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 name="Rectangle 195"/>
          <p:cNvSpPr>
            <a:spLocks noChangeArrowheads="1"/>
          </p:cNvSpPr>
          <p:nvPr/>
        </p:nvSpPr>
        <p:spPr bwMode="auto">
          <a:xfrm>
            <a:off x="8595397" y="1025321"/>
            <a:ext cx="164177" cy="9339"/>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6" name="Freeform 196"/>
          <p:cNvSpPr/>
          <p:nvPr/>
        </p:nvSpPr>
        <p:spPr bwMode="auto">
          <a:xfrm>
            <a:off x="8801788" y="1151391"/>
            <a:ext cx="89125" cy="88716"/>
          </a:xfrm>
          <a:custGeom>
            <a:cxnLst>
              <a:cxn ang="0">
                <a:pos x="50" y="58"/>
              </a:cxn>
              <a:cxn ang="0">
                <a:pos x="0" y="7"/>
              </a:cxn>
              <a:cxn ang="0">
                <a:pos x="8" y="0"/>
              </a:cxn>
              <a:cxn ang="0">
                <a:pos x="58" y="50"/>
              </a:cxn>
              <a:cxn ang="0">
                <a:pos x="50" y="58"/>
              </a:cxn>
            </a:cxnLst>
            <a:rect b="b" l="0" r="r" t="0"/>
            <a:pathLst>
              <a:path h="57" w="57">
                <a:moveTo>
                  <a:pt x="50" y="58"/>
                </a:moveTo>
                <a:lnTo>
                  <a:pt x="0" y="7"/>
                </a:lnTo>
                <a:lnTo>
                  <a:pt x="8" y="0"/>
                </a:lnTo>
                <a:lnTo>
                  <a:pt x="58" y="50"/>
                </a:lnTo>
                <a:lnTo>
                  <a:pt x="50" y="5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 name="Freeform 197"/>
          <p:cNvSpPr>
            <a:spLocks noEditPoints="1"/>
          </p:cNvSpPr>
          <p:nvPr/>
        </p:nvSpPr>
        <p:spPr bwMode="auto">
          <a:xfrm>
            <a:off x="9317770" y="857233"/>
            <a:ext cx="342425" cy="340849"/>
          </a:xfrm>
          <a:custGeom>
            <a:cxnLst>
              <a:cxn ang="0">
                <a:pos x="98" y="220"/>
              </a:cxn>
              <a:cxn ang="0">
                <a:pos x="67" y="212"/>
              </a:cxn>
              <a:cxn ang="0">
                <a:pos x="40" y="196"/>
              </a:cxn>
              <a:cxn ang="0">
                <a:pos x="19" y="173"/>
              </a:cxn>
              <a:cxn ang="0">
                <a:pos x="4" y="143"/>
              </a:cxn>
              <a:cxn ang="0">
                <a:pos x="0" y="111"/>
              </a:cxn>
              <a:cxn ang="0">
                <a:pos x="1" y="88"/>
              </a:cxn>
              <a:cxn ang="0">
                <a:pos x="13" y="58"/>
              </a:cxn>
              <a:cxn ang="0">
                <a:pos x="32" y="32"/>
              </a:cxn>
              <a:cxn ang="0">
                <a:pos x="58" y="13"/>
              </a:cxn>
              <a:cxn ang="0">
                <a:pos x="87" y="3"/>
              </a:cxn>
              <a:cxn ang="0">
                <a:pos x="110" y="0"/>
              </a:cxn>
              <a:cxn ang="0">
                <a:pos x="143" y="5"/>
              </a:cxn>
              <a:cxn ang="0">
                <a:pos x="171" y="19"/>
              </a:cxn>
              <a:cxn ang="0">
                <a:pos x="196" y="40"/>
              </a:cxn>
              <a:cxn ang="0">
                <a:pos x="212" y="67"/>
              </a:cxn>
              <a:cxn ang="0">
                <a:pos x="220" y="100"/>
              </a:cxn>
              <a:cxn ang="0">
                <a:pos x="220" y="121"/>
              </a:cxn>
              <a:cxn ang="0">
                <a:pos x="212" y="154"/>
              </a:cxn>
              <a:cxn ang="0">
                <a:pos x="196" y="181"/>
              </a:cxn>
              <a:cxn ang="0">
                <a:pos x="171" y="202"/>
              </a:cxn>
              <a:cxn ang="0">
                <a:pos x="143" y="216"/>
              </a:cxn>
              <a:cxn ang="0">
                <a:pos x="110" y="221"/>
              </a:cxn>
              <a:cxn ang="0">
                <a:pos x="110" y="11"/>
              </a:cxn>
              <a:cxn ang="0">
                <a:pos x="81" y="15"/>
              </a:cxn>
              <a:cxn ang="0">
                <a:pos x="54" y="28"/>
              </a:cxn>
              <a:cxn ang="0">
                <a:pos x="33" y="47"/>
              </a:cxn>
              <a:cxn ang="0">
                <a:pos x="19" y="71"/>
              </a:cxn>
              <a:cxn ang="0">
                <a:pos x="11" y="100"/>
              </a:cxn>
              <a:cxn ang="0">
                <a:pos x="11" y="120"/>
              </a:cxn>
              <a:cxn ang="0">
                <a:pos x="19" y="150"/>
              </a:cxn>
              <a:cxn ang="0">
                <a:pos x="33" y="174"/>
              </a:cxn>
              <a:cxn ang="0">
                <a:pos x="54" y="193"/>
              </a:cxn>
              <a:cxn ang="0">
                <a:pos x="81" y="206"/>
              </a:cxn>
              <a:cxn ang="0">
                <a:pos x="110" y="210"/>
              </a:cxn>
              <a:cxn ang="0">
                <a:pos x="131" y="208"/>
              </a:cxn>
              <a:cxn ang="0">
                <a:pos x="158" y="198"/>
              </a:cxn>
              <a:cxn ang="0">
                <a:pos x="181" y="181"/>
              </a:cxn>
              <a:cxn ang="0">
                <a:pos x="198" y="158"/>
              </a:cxn>
              <a:cxn ang="0">
                <a:pos x="208" y="131"/>
              </a:cxn>
              <a:cxn ang="0">
                <a:pos x="210" y="111"/>
              </a:cxn>
              <a:cxn ang="0">
                <a:pos x="205" y="81"/>
              </a:cxn>
              <a:cxn ang="0">
                <a:pos x="193" y="55"/>
              </a:cxn>
              <a:cxn ang="0">
                <a:pos x="174" y="34"/>
              </a:cxn>
              <a:cxn ang="0">
                <a:pos x="148" y="19"/>
              </a:cxn>
              <a:cxn ang="0">
                <a:pos x="120" y="11"/>
              </a:cxn>
            </a:cxnLst>
            <a:rect b="b" l="0" r="r" t="0"/>
            <a:pathLst>
              <a:path h="221" w="221">
                <a:moveTo>
                  <a:pt x="110" y="221"/>
                </a:moveTo>
                <a:lnTo>
                  <a:pt x="110" y="221"/>
                </a:lnTo>
                <a:lnTo>
                  <a:pt x="98" y="220"/>
                </a:lnTo>
                <a:lnTo>
                  <a:pt x="87" y="219"/>
                </a:lnTo>
                <a:lnTo>
                  <a:pt x="77" y="216"/>
                </a:lnTo>
                <a:lnTo>
                  <a:pt x="67" y="212"/>
                </a:lnTo>
                <a:lnTo>
                  <a:pt x="58" y="208"/>
                </a:lnTo>
                <a:lnTo>
                  <a:pt x="48" y="202"/>
                </a:lnTo>
                <a:lnTo>
                  <a:pt x="40" y="196"/>
                </a:lnTo>
                <a:lnTo>
                  <a:pt x="32" y="189"/>
                </a:lnTo>
                <a:lnTo>
                  <a:pt x="24" y="181"/>
                </a:lnTo>
                <a:lnTo>
                  <a:pt x="19" y="173"/>
                </a:lnTo>
                <a:lnTo>
                  <a:pt x="13" y="163"/>
                </a:lnTo>
                <a:lnTo>
                  <a:pt x="8" y="154"/>
                </a:lnTo>
                <a:lnTo>
                  <a:pt x="4" y="143"/>
                </a:lnTo>
                <a:lnTo>
                  <a:pt x="1" y="132"/>
                </a:lnTo>
                <a:lnTo>
                  <a:pt x="0" y="121"/>
                </a:lnTo>
                <a:lnTo>
                  <a:pt x="0" y="111"/>
                </a:lnTo>
                <a:lnTo>
                  <a:pt x="0" y="111"/>
                </a:lnTo>
                <a:lnTo>
                  <a:pt x="0" y="100"/>
                </a:lnTo>
                <a:lnTo>
                  <a:pt x="1" y="88"/>
                </a:lnTo>
                <a:lnTo>
                  <a:pt x="4" y="78"/>
                </a:lnTo>
                <a:lnTo>
                  <a:pt x="8" y="67"/>
                </a:lnTo>
                <a:lnTo>
                  <a:pt x="13" y="58"/>
                </a:lnTo>
                <a:lnTo>
                  <a:pt x="19" y="48"/>
                </a:lnTo>
                <a:lnTo>
                  <a:pt x="24" y="40"/>
                </a:lnTo>
                <a:lnTo>
                  <a:pt x="32" y="32"/>
                </a:lnTo>
                <a:lnTo>
                  <a:pt x="40" y="25"/>
                </a:lnTo>
                <a:lnTo>
                  <a:pt x="48" y="19"/>
                </a:lnTo>
                <a:lnTo>
                  <a:pt x="58" y="13"/>
                </a:lnTo>
                <a:lnTo>
                  <a:pt x="67" y="8"/>
                </a:lnTo>
                <a:lnTo>
                  <a:pt x="77" y="5"/>
                </a:lnTo>
                <a:lnTo>
                  <a:pt x="87" y="3"/>
                </a:lnTo>
                <a:lnTo>
                  <a:pt x="98" y="0"/>
                </a:lnTo>
                <a:lnTo>
                  <a:pt x="110" y="0"/>
                </a:lnTo>
                <a:lnTo>
                  <a:pt x="110" y="0"/>
                </a:lnTo>
                <a:lnTo>
                  <a:pt x="121" y="0"/>
                </a:lnTo>
                <a:lnTo>
                  <a:pt x="132" y="3"/>
                </a:lnTo>
                <a:lnTo>
                  <a:pt x="143" y="5"/>
                </a:lnTo>
                <a:lnTo>
                  <a:pt x="152" y="8"/>
                </a:lnTo>
                <a:lnTo>
                  <a:pt x="163" y="13"/>
                </a:lnTo>
                <a:lnTo>
                  <a:pt x="171" y="19"/>
                </a:lnTo>
                <a:lnTo>
                  <a:pt x="181" y="25"/>
                </a:lnTo>
                <a:lnTo>
                  <a:pt x="189" y="32"/>
                </a:lnTo>
                <a:lnTo>
                  <a:pt x="196" y="40"/>
                </a:lnTo>
                <a:lnTo>
                  <a:pt x="202" y="48"/>
                </a:lnTo>
                <a:lnTo>
                  <a:pt x="208" y="58"/>
                </a:lnTo>
                <a:lnTo>
                  <a:pt x="212" y="67"/>
                </a:lnTo>
                <a:lnTo>
                  <a:pt x="216" y="78"/>
                </a:lnTo>
                <a:lnTo>
                  <a:pt x="218" y="88"/>
                </a:lnTo>
                <a:lnTo>
                  <a:pt x="220" y="100"/>
                </a:lnTo>
                <a:lnTo>
                  <a:pt x="221" y="111"/>
                </a:lnTo>
                <a:lnTo>
                  <a:pt x="221" y="111"/>
                </a:lnTo>
                <a:lnTo>
                  <a:pt x="220" y="121"/>
                </a:lnTo>
                <a:lnTo>
                  <a:pt x="218" y="132"/>
                </a:lnTo>
                <a:lnTo>
                  <a:pt x="216" y="143"/>
                </a:lnTo>
                <a:lnTo>
                  <a:pt x="212" y="154"/>
                </a:lnTo>
                <a:lnTo>
                  <a:pt x="208" y="163"/>
                </a:lnTo>
                <a:lnTo>
                  <a:pt x="202" y="173"/>
                </a:lnTo>
                <a:lnTo>
                  <a:pt x="196" y="181"/>
                </a:lnTo>
                <a:lnTo>
                  <a:pt x="189" y="189"/>
                </a:lnTo>
                <a:lnTo>
                  <a:pt x="181" y="196"/>
                </a:lnTo>
                <a:lnTo>
                  <a:pt x="171" y="202"/>
                </a:lnTo>
                <a:lnTo>
                  <a:pt x="163" y="208"/>
                </a:lnTo>
                <a:lnTo>
                  <a:pt x="152" y="212"/>
                </a:lnTo>
                <a:lnTo>
                  <a:pt x="143" y="216"/>
                </a:lnTo>
                <a:lnTo>
                  <a:pt x="132" y="219"/>
                </a:lnTo>
                <a:lnTo>
                  <a:pt x="121" y="220"/>
                </a:lnTo>
                <a:lnTo>
                  <a:pt x="110" y="221"/>
                </a:lnTo>
                <a:lnTo>
                  <a:pt x="110" y="221"/>
                </a:lnTo>
                <a:close/>
                <a:moveTo>
                  <a:pt x="110" y="11"/>
                </a:moveTo>
                <a:lnTo>
                  <a:pt x="110" y="11"/>
                </a:lnTo>
                <a:lnTo>
                  <a:pt x="100" y="11"/>
                </a:lnTo>
                <a:lnTo>
                  <a:pt x="90" y="12"/>
                </a:lnTo>
                <a:lnTo>
                  <a:pt x="81" y="15"/>
                </a:lnTo>
                <a:lnTo>
                  <a:pt x="71" y="19"/>
                </a:lnTo>
                <a:lnTo>
                  <a:pt x="62" y="23"/>
                </a:lnTo>
                <a:lnTo>
                  <a:pt x="54" y="28"/>
                </a:lnTo>
                <a:lnTo>
                  <a:pt x="47" y="34"/>
                </a:lnTo>
                <a:lnTo>
                  <a:pt x="39" y="40"/>
                </a:lnTo>
                <a:lnTo>
                  <a:pt x="33" y="47"/>
                </a:lnTo>
                <a:lnTo>
                  <a:pt x="27" y="55"/>
                </a:lnTo>
                <a:lnTo>
                  <a:pt x="23" y="63"/>
                </a:lnTo>
                <a:lnTo>
                  <a:pt x="19" y="71"/>
                </a:lnTo>
                <a:lnTo>
                  <a:pt x="15" y="81"/>
                </a:lnTo>
                <a:lnTo>
                  <a:pt x="12" y="90"/>
                </a:lnTo>
                <a:lnTo>
                  <a:pt x="11" y="100"/>
                </a:lnTo>
                <a:lnTo>
                  <a:pt x="11" y="111"/>
                </a:lnTo>
                <a:lnTo>
                  <a:pt x="11" y="111"/>
                </a:lnTo>
                <a:lnTo>
                  <a:pt x="11" y="120"/>
                </a:lnTo>
                <a:lnTo>
                  <a:pt x="12" y="131"/>
                </a:lnTo>
                <a:lnTo>
                  <a:pt x="15" y="140"/>
                </a:lnTo>
                <a:lnTo>
                  <a:pt x="19" y="150"/>
                </a:lnTo>
                <a:lnTo>
                  <a:pt x="23" y="158"/>
                </a:lnTo>
                <a:lnTo>
                  <a:pt x="27" y="166"/>
                </a:lnTo>
                <a:lnTo>
                  <a:pt x="33" y="174"/>
                </a:lnTo>
                <a:lnTo>
                  <a:pt x="39" y="181"/>
                </a:lnTo>
                <a:lnTo>
                  <a:pt x="47" y="188"/>
                </a:lnTo>
                <a:lnTo>
                  <a:pt x="54" y="193"/>
                </a:lnTo>
                <a:lnTo>
                  <a:pt x="62" y="198"/>
                </a:lnTo>
                <a:lnTo>
                  <a:pt x="71" y="202"/>
                </a:lnTo>
                <a:lnTo>
                  <a:pt x="81" y="206"/>
                </a:lnTo>
                <a:lnTo>
                  <a:pt x="90" y="208"/>
                </a:lnTo>
                <a:lnTo>
                  <a:pt x="100" y="209"/>
                </a:lnTo>
                <a:lnTo>
                  <a:pt x="110" y="210"/>
                </a:lnTo>
                <a:lnTo>
                  <a:pt x="110" y="210"/>
                </a:lnTo>
                <a:lnTo>
                  <a:pt x="120" y="209"/>
                </a:lnTo>
                <a:lnTo>
                  <a:pt x="131" y="208"/>
                </a:lnTo>
                <a:lnTo>
                  <a:pt x="140" y="206"/>
                </a:lnTo>
                <a:lnTo>
                  <a:pt x="148" y="202"/>
                </a:lnTo>
                <a:lnTo>
                  <a:pt x="158" y="198"/>
                </a:lnTo>
                <a:lnTo>
                  <a:pt x="166" y="193"/>
                </a:lnTo>
                <a:lnTo>
                  <a:pt x="174" y="188"/>
                </a:lnTo>
                <a:lnTo>
                  <a:pt x="181" y="181"/>
                </a:lnTo>
                <a:lnTo>
                  <a:pt x="187" y="174"/>
                </a:lnTo>
                <a:lnTo>
                  <a:pt x="193" y="166"/>
                </a:lnTo>
                <a:lnTo>
                  <a:pt x="198" y="158"/>
                </a:lnTo>
                <a:lnTo>
                  <a:pt x="202" y="150"/>
                </a:lnTo>
                <a:lnTo>
                  <a:pt x="205" y="140"/>
                </a:lnTo>
                <a:lnTo>
                  <a:pt x="208" y="131"/>
                </a:lnTo>
                <a:lnTo>
                  <a:pt x="209" y="120"/>
                </a:lnTo>
                <a:lnTo>
                  <a:pt x="210" y="111"/>
                </a:lnTo>
                <a:lnTo>
                  <a:pt x="210" y="111"/>
                </a:lnTo>
                <a:lnTo>
                  <a:pt x="209" y="100"/>
                </a:lnTo>
                <a:lnTo>
                  <a:pt x="208" y="90"/>
                </a:lnTo>
                <a:lnTo>
                  <a:pt x="205" y="81"/>
                </a:lnTo>
                <a:lnTo>
                  <a:pt x="202" y="71"/>
                </a:lnTo>
                <a:lnTo>
                  <a:pt x="198" y="63"/>
                </a:lnTo>
                <a:lnTo>
                  <a:pt x="193" y="55"/>
                </a:lnTo>
                <a:lnTo>
                  <a:pt x="187" y="47"/>
                </a:lnTo>
                <a:lnTo>
                  <a:pt x="181" y="40"/>
                </a:lnTo>
                <a:lnTo>
                  <a:pt x="174" y="34"/>
                </a:lnTo>
                <a:lnTo>
                  <a:pt x="166" y="28"/>
                </a:lnTo>
                <a:lnTo>
                  <a:pt x="158" y="23"/>
                </a:lnTo>
                <a:lnTo>
                  <a:pt x="148" y="19"/>
                </a:lnTo>
                <a:lnTo>
                  <a:pt x="140" y="15"/>
                </a:lnTo>
                <a:lnTo>
                  <a:pt x="131" y="12"/>
                </a:lnTo>
                <a:lnTo>
                  <a:pt x="120" y="11"/>
                </a:lnTo>
                <a:lnTo>
                  <a:pt x="110" y="11"/>
                </a:lnTo>
                <a:lnTo>
                  <a:pt x="110"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8" name="Rectangle 198"/>
          <p:cNvSpPr>
            <a:spLocks noChangeArrowheads="1"/>
          </p:cNvSpPr>
          <p:nvPr/>
        </p:nvSpPr>
        <p:spPr bwMode="auto">
          <a:xfrm>
            <a:off x="9402203" y="1025321"/>
            <a:ext cx="168867" cy="9339"/>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9" name="Rectangle 199"/>
          <p:cNvSpPr>
            <a:spLocks noChangeArrowheads="1"/>
          </p:cNvSpPr>
          <p:nvPr/>
        </p:nvSpPr>
        <p:spPr bwMode="auto">
          <a:xfrm>
            <a:off x="9481947" y="945949"/>
            <a:ext cx="4692" cy="168089"/>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20" name="Freeform 200"/>
          <p:cNvSpPr/>
          <p:nvPr/>
        </p:nvSpPr>
        <p:spPr bwMode="auto">
          <a:xfrm>
            <a:off x="9608595" y="1151391"/>
            <a:ext cx="89125" cy="88716"/>
          </a:xfrm>
          <a:custGeom>
            <a:cxnLst>
              <a:cxn ang="0">
                <a:pos x="50" y="58"/>
              </a:cxn>
              <a:cxn ang="0">
                <a:pos x="0" y="7"/>
              </a:cxn>
              <a:cxn ang="0">
                <a:pos x="9" y="0"/>
              </a:cxn>
              <a:cxn ang="0">
                <a:pos x="58" y="50"/>
              </a:cxn>
              <a:cxn ang="0">
                <a:pos x="50" y="58"/>
              </a:cxn>
            </a:cxnLst>
            <a:rect b="b" l="0" r="r" t="0"/>
            <a:pathLst>
              <a:path h="57" w="57">
                <a:moveTo>
                  <a:pt x="50" y="58"/>
                </a:moveTo>
                <a:lnTo>
                  <a:pt x="0" y="7"/>
                </a:lnTo>
                <a:lnTo>
                  <a:pt x="9" y="0"/>
                </a:lnTo>
                <a:lnTo>
                  <a:pt x="58" y="50"/>
                </a:lnTo>
                <a:lnTo>
                  <a:pt x="50" y="5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1" name="Freeform 201"/>
          <p:cNvSpPr>
            <a:spLocks noEditPoints="1"/>
          </p:cNvSpPr>
          <p:nvPr/>
        </p:nvSpPr>
        <p:spPr bwMode="auto">
          <a:xfrm>
            <a:off x="10110504" y="857233"/>
            <a:ext cx="347115" cy="340849"/>
          </a:xfrm>
          <a:custGeom>
            <a:cxnLst>
              <a:cxn ang="0">
                <a:pos x="100" y="220"/>
              </a:cxn>
              <a:cxn ang="0">
                <a:pos x="67" y="212"/>
              </a:cxn>
              <a:cxn ang="0">
                <a:pos x="40" y="196"/>
              </a:cxn>
              <a:cxn ang="0">
                <a:pos x="19" y="173"/>
              </a:cxn>
              <a:cxn ang="0">
                <a:pos x="5" y="143"/>
              </a:cxn>
              <a:cxn ang="0">
                <a:pos x="0" y="111"/>
              </a:cxn>
              <a:cxn ang="0">
                <a:pos x="2" y="88"/>
              </a:cxn>
              <a:cxn ang="0">
                <a:pos x="13" y="58"/>
              </a:cxn>
              <a:cxn ang="0">
                <a:pos x="32" y="32"/>
              </a:cxn>
              <a:cxn ang="0">
                <a:pos x="58" y="13"/>
              </a:cxn>
              <a:cxn ang="0">
                <a:pos x="89" y="3"/>
              </a:cxn>
              <a:cxn ang="0">
                <a:pos x="110" y="0"/>
              </a:cxn>
              <a:cxn ang="0">
                <a:pos x="143" y="5"/>
              </a:cxn>
              <a:cxn ang="0">
                <a:pos x="173" y="19"/>
              </a:cxn>
              <a:cxn ang="0">
                <a:pos x="196" y="40"/>
              </a:cxn>
              <a:cxn ang="0">
                <a:pos x="213" y="67"/>
              </a:cxn>
              <a:cxn ang="0">
                <a:pos x="221" y="100"/>
              </a:cxn>
              <a:cxn ang="0">
                <a:pos x="221" y="121"/>
              </a:cxn>
              <a:cxn ang="0">
                <a:pos x="213" y="154"/>
              </a:cxn>
              <a:cxn ang="0">
                <a:pos x="196" y="181"/>
              </a:cxn>
              <a:cxn ang="0">
                <a:pos x="173" y="202"/>
              </a:cxn>
              <a:cxn ang="0">
                <a:pos x="143" y="216"/>
              </a:cxn>
              <a:cxn ang="0">
                <a:pos x="110" y="221"/>
              </a:cxn>
              <a:cxn ang="0">
                <a:pos x="110" y="11"/>
              </a:cxn>
              <a:cxn ang="0">
                <a:pos x="81" y="15"/>
              </a:cxn>
              <a:cxn ang="0">
                <a:pos x="55" y="28"/>
              </a:cxn>
              <a:cxn ang="0">
                <a:pos x="34" y="47"/>
              </a:cxn>
              <a:cxn ang="0">
                <a:pos x="19" y="71"/>
              </a:cxn>
              <a:cxn ang="0">
                <a:pos x="11" y="100"/>
              </a:cxn>
              <a:cxn ang="0">
                <a:pos x="11" y="120"/>
              </a:cxn>
              <a:cxn ang="0">
                <a:pos x="19" y="150"/>
              </a:cxn>
              <a:cxn ang="0">
                <a:pos x="34" y="174"/>
              </a:cxn>
              <a:cxn ang="0">
                <a:pos x="55" y="193"/>
              </a:cxn>
              <a:cxn ang="0">
                <a:pos x="81" y="206"/>
              </a:cxn>
              <a:cxn ang="0">
                <a:pos x="110" y="210"/>
              </a:cxn>
              <a:cxn ang="0">
                <a:pos x="131" y="208"/>
              </a:cxn>
              <a:cxn ang="0">
                <a:pos x="158" y="198"/>
              </a:cxn>
              <a:cxn ang="0">
                <a:pos x="181" y="181"/>
              </a:cxn>
              <a:cxn ang="0">
                <a:pos x="198" y="158"/>
              </a:cxn>
              <a:cxn ang="0">
                <a:pos x="208" y="131"/>
              </a:cxn>
              <a:cxn ang="0">
                <a:pos x="210" y="111"/>
              </a:cxn>
              <a:cxn ang="0">
                <a:pos x="206" y="81"/>
              </a:cxn>
              <a:cxn ang="0">
                <a:pos x="193" y="55"/>
              </a:cxn>
              <a:cxn ang="0">
                <a:pos x="174" y="34"/>
              </a:cxn>
              <a:cxn ang="0">
                <a:pos x="150" y="19"/>
              </a:cxn>
              <a:cxn ang="0">
                <a:pos x="121" y="11"/>
              </a:cxn>
            </a:cxnLst>
            <a:rect b="b" l="0" r="r" t="0"/>
            <a:pathLst>
              <a:path h="221" w="221">
                <a:moveTo>
                  <a:pt x="110" y="221"/>
                </a:moveTo>
                <a:lnTo>
                  <a:pt x="110" y="221"/>
                </a:lnTo>
                <a:lnTo>
                  <a:pt x="100" y="220"/>
                </a:lnTo>
                <a:lnTo>
                  <a:pt x="89" y="219"/>
                </a:lnTo>
                <a:lnTo>
                  <a:pt x="78" y="216"/>
                </a:lnTo>
                <a:lnTo>
                  <a:pt x="67" y="212"/>
                </a:lnTo>
                <a:lnTo>
                  <a:pt x="58" y="208"/>
                </a:lnTo>
                <a:lnTo>
                  <a:pt x="48" y="202"/>
                </a:lnTo>
                <a:lnTo>
                  <a:pt x="40" y="196"/>
                </a:lnTo>
                <a:lnTo>
                  <a:pt x="32" y="189"/>
                </a:lnTo>
                <a:lnTo>
                  <a:pt x="25" y="181"/>
                </a:lnTo>
                <a:lnTo>
                  <a:pt x="19" y="173"/>
                </a:lnTo>
                <a:lnTo>
                  <a:pt x="13" y="163"/>
                </a:lnTo>
                <a:lnTo>
                  <a:pt x="9" y="154"/>
                </a:lnTo>
                <a:lnTo>
                  <a:pt x="5" y="143"/>
                </a:lnTo>
                <a:lnTo>
                  <a:pt x="2" y="132"/>
                </a:lnTo>
                <a:lnTo>
                  <a:pt x="1" y="121"/>
                </a:lnTo>
                <a:lnTo>
                  <a:pt x="0" y="111"/>
                </a:lnTo>
                <a:lnTo>
                  <a:pt x="0" y="111"/>
                </a:lnTo>
                <a:lnTo>
                  <a:pt x="1" y="100"/>
                </a:lnTo>
                <a:lnTo>
                  <a:pt x="2" y="88"/>
                </a:lnTo>
                <a:lnTo>
                  <a:pt x="5" y="78"/>
                </a:lnTo>
                <a:lnTo>
                  <a:pt x="9" y="67"/>
                </a:lnTo>
                <a:lnTo>
                  <a:pt x="13" y="58"/>
                </a:lnTo>
                <a:lnTo>
                  <a:pt x="19" y="48"/>
                </a:lnTo>
                <a:lnTo>
                  <a:pt x="25" y="40"/>
                </a:lnTo>
                <a:lnTo>
                  <a:pt x="32" y="32"/>
                </a:lnTo>
                <a:lnTo>
                  <a:pt x="40" y="25"/>
                </a:lnTo>
                <a:lnTo>
                  <a:pt x="48" y="19"/>
                </a:lnTo>
                <a:lnTo>
                  <a:pt x="58" y="13"/>
                </a:lnTo>
                <a:lnTo>
                  <a:pt x="67" y="8"/>
                </a:lnTo>
                <a:lnTo>
                  <a:pt x="78" y="5"/>
                </a:lnTo>
                <a:lnTo>
                  <a:pt x="89" y="3"/>
                </a:lnTo>
                <a:lnTo>
                  <a:pt x="100" y="0"/>
                </a:lnTo>
                <a:lnTo>
                  <a:pt x="110" y="0"/>
                </a:lnTo>
                <a:lnTo>
                  <a:pt x="110" y="0"/>
                </a:lnTo>
                <a:lnTo>
                  <a:pt x="121" y="0"/>
                </a:lnTo>
                <a:lnTo>
                  <a:pt x="133" y="3"/>
                </a:lnTo>
                <a:lnTo>
                  <a:pt x="143" y="5"/>
                </a:lnTo>
                <a:lnTo>
                  <a:pt x="154" y="8"/>
                </a:lnTo>
                <a:lnTo>
                  <a:pt x="163" y="13"/>
                </a:lnTo>
                <a:lnTo>
                  <a:pt x="173" y="19"/>
                </a:lnTo>
                <a:lnTo>
                  <a:pt x="181" y="25"/>
                </a:lnTo>
                <a:lnTo>
                  <a:pt x="189" y="32"/>
                </a:lnTo>
                <a:lnTo>
                  <a:pt x="196" y="40"/>
                </a:lnTo>
                <a:lnTo>
                  <a:pt x="202" y="48"/>
                </a:lnTo>
                <a:lnTo>
                  <a:pt x="208" y="58"/>
                </a:lnTo>
                <a:lnTo>
                  <a:pt x="213" y="67"/>
                </a:lnTo>
                <a:lnTo>
                  <a:pt x="216" y="78"/>
                </a:lnTo>
                <a:lnTo>
                  <a:pt x="218" y="88"/>
                </a:lnTo>
                <a:lnTo>
                  <a:pt x="221" y="100"/>
                </a:lnTo>
                <a:lnTo>
                  <a:pt x="221" y="111"/>
                </a:lnTo>
                <a:lnTo>
                  <a:pt x="221" y="111"/>
                </a:lnTo>
                <a:lnTo>
                  <a:pt x="221" y="121"/>
                </a:lnTo>
                <a:lnTo>
                  <a:pt x="218" y="132"/>
                </a:lnTo>
                <a:lnTo>
                  <a:pt x="216" y="143"/>
                </a:lnTo>
                <a:lnTo>
                  <a:pt x="213" y="154"/>
                </a:lnTo>
                <a:lnTo>
                  <a:pt x="208" y="163"/>
                </a:lnTo>
                <a:lnTo>
                  <a:pt x="202" y="173"/>
                </a:lnTo>
                <a:lnTo>
                  <a:pt x="196" y="181"/>
                </a:lnTo>
                <a:lnTo>
                  <a:pt x="189" y="189"/>
                </a:lnTo>
                <a:lnTo>
                  <a:pt x="181" y="196"/>
                </a:lnTo>
                <a:lnTo>
                  <a:pt x="173" y="202"/>
                </a:lnTo>
                <a:lnTo>
                  <a:pt x="163" y="208"/>
                </a:lnTo>
                <a:lnTo>
                  <a:pt x="154" y="212"/>
                </a:lnTo>
                <a:lnTo>
                  <a:pt x="143" y="216"/>
                </a:lnTo>
                <a:lnTo>
                  <a:pt x="133" y="219"/>
                </a:lnTo>
                <a:lnTo>
                  <a:pt x="121" y="220"/>
                </a:lnTo>
                <a:lnTo>
                  <a:pt x="110" y="221"/>
                </a:lnTo>
                <a:lnTo>
                  <a:pt x="110" y="221"/>
                </a:lnTo>
                <a:close/>
                <a:moveTo>
                  <a:pt x="110" y="11"/>
                </a:moveTo>
                <a:lnTo>
                  <a:pt x="110" y="11"/>
                </a:lnTo>
                <a:lnTo>
                  <a:pt x="100" y="11"/>
                </a:lnTo>
                <a:lnTo>
                  <a:pt x="90" y="12"/>
                </a:lnTo>
                <a:lnTo>
                  <a:pt x="81" y="15"/>
                </a:lnTo>
                <a:lnTo>
                  <a:pt x="71" y="19"/>
                </a:lnTo>
                <a:lnTo>
                  <a:pt x="63" y="23"/>
                </a:lnTo>
                <a:lnTo>
                  <a:pt x="55" y="28"/>
                </a:lnTo>
                <a:lnTo>
                  <a:pt x="47" y="34"/>
                </a:lnTo>
                <a:lnTo>
                  <a:pt x="40" y="40"/>
                </a:lnTo>
                <a:lnTo>
                  <a:pt x="34" y="47"/>
                </a:lnTo>
                <a:lnTo>
                  <a:pt x="28" y="55"/>
                </a:lnTo>
                <a:lnTo>
                  <a:pt x="23" y="63"/>
                </a:lnTo>
                <a:lnTo>
                  <a:pt x="19" y="71"/>
                </a:lnTo>
                <a:lnTo>
                  <a:pt x="15" y="81"/>
                </a:lnTo>
                <a:lnTo>
                  <a:pt x="13" y="90"/>
                </a:lnTo>
                <a:lnTo>
                  <a:pt x="11" y="100"/>
                </a:lnTo>
                <a:lnTo>
                  <a:pt x="11" y="111"/>
                </a:lnTo>
                <a:lnTo>
                  <a:pt x="11" y="111"/>
                </a:lnTo>
                <a:lnTo>
                  <a:pt x="11" y="120"/>
                </a:lnTo>
                <a:lnTo>
                  <a:pt x="13" y="131"/>
                </a:lnTo>
                <a:lnTo>
                  <a:pt x="15" y="140"/>
                </a:lnTo>
                <a:lnTo>
                  <a:pt x="19" y="150"/>
                </a:lnTo>
                <a:lnTo>
                  <a:pt x="23" y="158"/>
                </a:lnTo>
                <a:lnTo>
                  <a:pt x="28" y="166"/>
                </a:lnTo>
                <a:lnTo>
                  <a:pt x="34" y="174"/>
                </a:lnTo>
                <a:lnTo>
                  <a:pt x="40" y="181"/>
                </a:lnTo>
                <a:lnTo>
                  <a:pt x="47" y="188"/>
                </a:lnTo>
                <a:lnTo>
                  <a:pt x="55" y="193"/>
                </a:lnTo>
                <a:lnTo>
                  <a:pt x="63" y="198"/>
                </a:lnTo>
                <a:lnTo>
                  <a:pt x="71" y="202"/>
                </a:lnTo>
                <a:lnTo>
                  <a:pt x="81" y="206"/>
                </a:lnTo>
                <a:lnTo>
                  <a:pt x="90" y="208"/>
                </a:lnTo>
                <a:lnTo>
                  <a:pt x="100" y="209"/>
                </a:lnTo>
                <a:lnTo>
                  <a:pt x="110" y="210"/>
                </a:lnTo>
                <a:lnTo>
                  <a:pt x="110" y="210"/>
                </a:lnTo>
                <a:lnTo>
                  <a:pt x="121" y="209"/>
                </a:lnTo>
                <a:lnTo>
                  <a:pt x="131" y="208"/>
                </a:lnTo>
                <a:lnTo>
                  <a:pt x="140" y="206"/>
                </a:lnTo>
                <a:lnTo>
                  <a:pt x="150" y="202"/>
                </a:lnTo>
                <a:lnTo>
                  <a:pt x="158" y="198"/>
                </a:lnTo>
                <a:lnTo>
                  <a:pt x="166" y="193"/>
                </a:lnTo>
                <a:lnTo>
                  <a:pt x="174" y="188"/>
                </a:lnTo>
                <a:lnTo>
                  <a:pt x="181" y="181"/>
                </a:lnTo>
                <a:lnTo>
                  <a:pt x="187" y="174"/>
                </a:lnTo>
                <a:lnTo>
                  <a:pt x="193" y="166"/>
                </a:lnTo>
                <a:lnTo>
                  <a:pt x="198" y="158"/>
                </a:lnTo>
                <a:lnTo>
                  <a:pt x="202" y="150"/>
                </a:lnTo>
                <a:lnTo>
                  <a:pt x="206" y="140"/>
                </a:lnTo>
                <a:lnTo>
                  <a:pt x="208" y="131"/>
                </a:lnTo>
                <a:lnTo>
                  <a:pt x="210" y="120"/>
                </a:lnTo>
                <a:lnTo>
                  <a:pt x="210" y="111"/>
                </a:lnTo>
                <a:lnTo>
                  <a:pt x="210" y="111"/>
                </a:lnTo>
                <a:lnTo>
                  <a:pt x="210" y="100"/>
                </a:lnTo>
                <a:lnTo>
                  <a:pt x="208" y="90"/>
                </a:lnTo>
                <a:lnTo>
                  <a:pt x="206" y="81"/>
                </a:lnTo>
                <a:lnTo>
                  <a:pt x="202" y="71"/>
                </a:lnTo>
                <a:lnTo>
                  <a:pt x="198" y="63"/>
                </a:lnTo>
                <a:lnTo>
                  <a:pt x="193" y="55"/>
                </a:lnTo>
                <a:lnTo>
                  <a:pt x="187" y="47"/>
                </a:lnTo>
                <a:lnTo>
                  <a:pt x="181" y="40"/>
                </a:lnTo>
                <a:lnTo>
                  <a:pt x="174" y="34"/>
                </a:lnTo>
                <a:lnTo>
                  <a:pt x="166" y="28"/>
                </a:lnTo>
                <a:lnTo>
                  <a:pt x="158" y="23"/>
                </a:lnTo>
                <a:lnTo>
                  <a:pt x="150" y="19"/>
                </a:lnTo>
                <a:lnTo>
                  <a:pt x="140" y="15"/>
                </a:lnTo>
                <a:lnTo>
                  <a:pt x="131" y="12"/>
                </a:lnTo>
                <a:lnTo>
                  <a:pt x="121" y="11"/>
                </a:lnTo>
                <a:lnTo>
                  <a:pt x="110" y="11"/>
                </a:lnTo>
                <a:lnTo>
                  <a:pt x="110"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2" name="Freeform 202"/>
          <p:cNvSpPr>
            <a:spLocks noEditPoints="1"/>
          </p:cNvSpPr>
          <p:nvPr/>
        </p:nvSpPr>
        <p:spPr bwMode="auto">
          <a:xfrm>
            <a:off x="10940763" y="857232"/>
            <a:ext cx="379951" cy="378203"/>
          </a:xfrm>
          <a:custGeom>
            <a:cxnLst>
              <a:cxn ang="0">
                <a:pos x="109" y="242"/>
              </a:cxn>
              <a:cxn ang="0">
                <a:pos x="74" y="233"/>
              </a:cxn>
              <a:cxn ang="0">
                <a:pos x="45" y="215"/>
              </a:cxn>
              <a:cxn ang="0">
                <a:pos x="22" y="189"/>
              </a:cxn>
              <a:cxn ang="0">
                <a:pos x="7" y="158"/>
              </a:cxn>
              <a:cxn ang="0">
                <a:pos x="0" y="121"/>
              </a:cxn>
              <a:cxn ang="0">
                <a:pos x="3" y="97"/>
              </a:cxn>
              <a:cxn ang="0">
                <a:pos x="15" y="63"/>
              </a:cxn>
              <a:cxn ang="0">
                <a:pos x="36" y="35"/>
              </a:cxn>
              <a:cxn ang="0">
                <a:pos x="65" y="15"/>
              </a:cxn>
              <a:cxn ang="0">
                <a:pos x="97" y="3"/>
              </a:cxn>
              <a:cxn ang="0">
                <a:pos x="122" y="0"/>
              </a:cxn>
              <a:cxn ang="0">
                <a:pos x="158" y="5"/>
              </a:cxn>
              <a:cxn ang="0">
                <a:pos x="190" y="20"/>
              </a:cxn>
              <a:cxn ang="0">
                <a:pos x="216" y="44"/>
              </a:cxn>
              <a:cxn ang="0">
                <a:pos x="234" y="74"/>
              </a:cxn>
              <a:cxn ang="0">
                <a:pos x="243" y="109"/>
              </a:cxn>
              <a:cxn ang="0">
                <a:pos x="243" y="134"/>
              </a:cxn>
              <a:cxn ang="0">
                <a:pos x="234" y="169"/>
              </a:cxn>
              <a:cxn ang="0">
                <a:pos x="216" y="198"/>
              </a:cxn>
              <a:cxn ang="0">
                <a:pos x="190" y="221"/>
              </a:cxn>
              <a:cxn ang="0">
                <a:pos x="158" y="237"/>
              </a:cxn>
              <a:cxn ang="0">
                <a:pos x="122" y="243"/>
              </a:cxn>
              <a:cxn ang="0">
                <a:pos x="122" y="11"/>
              </a:cxn>
              <a:cxn ang="0">
                <a:pos x="89" y="16"/>
              </a:cxn>
              <a:cxn ang="0">
                <a:pos x="61" y="30"/>
              </a:cxn>
              <a:cxn ang="0">
                <a:pos x="36" y="51"/>
              </a:cxn>
              <a:cxn ang="0">
                <a:pos x="20" y="78"/>
              </a:cxn>
              <a:cxn ang="0">
                <a:pos x="12" y="111"/>
              </a:cxn>
              <a:cxn ang="0">
                <a:pos x="12" y="132"/>
              </a:cxn>
              <a:cxn ang="0">
                <a:pos x="20" y="165"/>
              </a:cxn>
              <a:cxn ang="0">
                <a:pos x="36" y="192"/>
              </a:cxn>
              <a:cxn ang="0">
                <a:pos x="61" y="213"/>
              </a:cxn>
              <a:cxn ang="0">
                <a:pos x="89" y="227"/>
              </a:cxn>
              <a:cxn ang="0">
                <a:pos x="122" y="232"/>
              </a:cxn>
              <a:cxn ang="0">
                <a:pos x="144" y="229"/>
              </a:cxn>
              <a:cxn ang="0">
                <a:pos x="174" y="219"/>
              </a:cxn>
              <a:cxn ang="0">
                <a:pos x="200" y="200"/>
              </a:cxn>
              <a:cxn ang="0">
                <a:pos x="219" y="174"/>
              </a:cxn>
              <a:cxn ang="0">
                <a:pos x="231" y="143"/>
              </a:cxn>
              <a:cxn ang="0">
                <a:pos x="232" y="121"/>
              </a:cxn>
              <a:cxn ang="0">
                <a:pos x="228" y="89"/>
              </a:cxn>
              <a:cxn ang="0">
                <a:pos x="213" y="59"/>
              </a:cxn>
              <a:cxn ang="0">
                <a:pos x="192" y="36"/>
              </a:cxn>
              <a:cxn ang="0">
                <a:pos x="165" y="19"/>
              </a:cxn>
              <a:cxn ang="0">
                <a:pos x="134" y="11"/>
              </a:cxn>
            </a:cxnLst>
            <a:rect b="b" l="0" r="r" t="0"/>
            <a:pathLst>
              <a:path h="243" w="243">
                <a:moveTo>
                  <a:pt x="122" y="243"/>
                </a:moveTo>
                <a:lnTo>
                  <a:pt x="122" y="243"/>
                </a:lnTo>
                <a:lnTo>
                  <a:pt x="109" y="242"/>
                </a:lnTo>
                <a:lnTo>
                  <a:pt x="97" y="240"/>
                </a:lnTo>
                <a:lnTo>
                  <a:pt x="86" y="237"/>
                </a:lnTo>
                <a:lnTo>
                  <a:pt x="74" y="233"/>
                </a:lnTo>
                <a:lnTo>
                  <a:pt x="65" y="228"/>
                </a:lnTo>
                <a:lnTo>
                  <a:pt x="54" y="221"/>
                </a:lnTo>
                <a:lnTo>
                  <a:pt x="45" y="215"/>
                </a:lnTo>
                <a:lnTo>
                  <a:pt x="36" y="206"/>
                </a:lnTo>
                <a:lnTo>
                  <a:pt x="28" y="198"/>
                </a:lnTo>
                <a:lnTo>
                  <a:pt x="22" y="189"/>
                </a:lnTo>
                <a:lnTo>
                  <a:pt x="15" y="179"/>
                </a:lnTo>
                <a:lnTo>
                  <a:pt x="11" y="169"/>
                </a:lnTo>
                <a:lnTo>
                  <a:pt x="7" y="158"/>
                </a:lnTo>
                <a:lnTo>
                  <a:pt x="3" y="146"/>
                </a:lnTo>
                <a:lnTo>
                  <a:pt x="1" y="134"/>
                </a:lnTo>
                <a:lnTo>
                  <a:pt x="0" y="121"/>
                </a:lnTo>
                <a:lnTo>
                  <a:pt x="0" y="121"/>
                </a:lnTo>
                <a:lnTo>
                  <a:pt x="1" y="109"/>
                </a:lnTo>
                <a:lnTo>
                  <a:pt x="3" y="97"/>
                </a:lnTo>
                <a:lnTo>
                  <a:pt x="7" y="85"/>
                </a:lnTo>
                <a:lnTo>
                  <a:pt x="11" y="74"/>
                </a:lnTo>
                <a:lnTo>
                  <a:pt x="15" y="63"/>
                </a:lnTo>
                <a:lnTo>
                  <a:pt x="22" y="54"/>
                </a:lnTo>
                <a:lnTo>
                  <a:pt x="28" y="44"/>
                </a:lnTo>
                <a:lnTo>
                  <a:pt x="36" y="35"/>
                </a:lnTo>
                <a:lnTo>
                  <a:pt x="45" y="28"/>
                </a:lnTo>
                <a:lnTo>
                  <a:pt x="54" y="20"/>
                </a:lnTo>
                <a:lnTo>
                  <a:pt x="65" y="15"/>
                </a:lnTo>
                <a:lnTo>
                  <a:pt x="74" y="9"/>
                </a:lnTo>
                <a:lnTo>
                  <a:pt x="86" y="5"/>
                </a:lnTo>
                <a:lnTo>
                  <a:pt x="97" y="3"/>
                </a:lnTo>
                <a:lnTo>
                  <a:pt x="109" y="0"/>
                </a:lnTo>
                <a:lnTo>
                  <a:pt x="122" y="0"/>
                </a:lnTo>
                <a:lnTo>
                  <a:pt x="122" y="0"/>
                </a:lnTo>
                <a:lnTo>
                  <a:pt x="135" y="0"/>
                </a:lnTo>
                <a:lnTo>
                  <a:pt x="147" y="3"/>
                </a:lnTo>
                <a:lnTo>
                  <a:pt x="158" y="5"/>
                </a:lnTo>
                <a:lnTo>
                  <a:pt x="169" y="9"/>
                </a:lnTo>
                <a:lnTo>
                  <a:pt x="180" y="15"/>
                </a:lnTo>
                <a:lnTo>
                  <a:pt x="190" y="20"/>
                </a:lnTo>
                <a:lnTo>
                  <a:pt x="200" y="28"/>
                </a:lnTo>
                <a:lnTo>
                  <a:pt x="208" y="35"/>
                </a:lnTo>
                <a:lnTo>
                  <a:pt x="216" y="44"/>
                </a:lnTo>
                <a:lnTo>
                  <a:pt x="223" y="54"/>
                </a:lnTo>
                <a:lnTo>
                  <a:pt x="228" y="63"/>
                </a:lnTo>
                <a:lnTo>
                  <a:pt x="234" y="74"/>
                </a:lnTo>
                <a:lnTo>
                  <a:pt x="238" y="85"/>
                </a:lnTo>
                <a:lnTo>
                  <a:pt x="242" y="97"/>
                </a:lnTo>
                <a:lnTo>
                  <a:pt x="243" y="109"/>
                </a:lnTo>
                <a:lnTo>
                  <a:pt x="243" y="121"/>
                </a:lnTo>
                <a:lnTo>
                  <a:pt x="243" y="121"/>
                </a:lnTo>
                <a:lnTo>
                  <a:pt x="243" y="134"/>
                </a:lnTo>
                <a:lnTo>
                  <a:pt x="242" y="146"/>
                </a:lnTo>
                <a:lnTo>
                  <a:pt x="238" y="158"/>
                </a:lnTo>
                <a:lnTo>
                  <a:pt x="234" y="169"/>
                </a:lnTo>
                <a:lnTo>
                  <a:pt x="228" y="179"/>
                </a:lnTo>
                <a:lnTo>
                  <a:pt x="223" y="189"/>
                </a:lnTo>
                <a:lnTo>
                  <a:pt x="216" y="198"/>
                </a:lnTo>
                <a:lnTo>
                  <a:pt x="208" y="206"/>
                </a:lnTo>
                <a:lnTo>
                  <a:pt x="200" y="215"/>
                </a:lnTo>
                <a:lnTo>
                  <a:pt x="190" y="221"/>
                </a:lnTo>
                <a:lnTo>
                  <a:pt x="180" y="228"/>
                </a:lnTo>
                <a:lnTo>
                  <a:pt x="169" y="233"/>
                </a:lnTo>
                <a:lnTo>
                  <a:pt x="158" y="237"/>
                </a:lnTo>
                <a:lnTo>
                  <a:pt x="147" y="240"/>
                </a:lnTo>
                <a:lnTo>
                  <a:pt x="135" y="242"/>
                </a:lnTo>
                <a:lnTo>
                  <a:pt x="122" y="243"/>
                </a:lnTo>
                <a:lnTo>
                  <a:pt x="122" y="243"/>
                </a:lnTo>
                <a:close/>
                <a:moveTo>
                  <a:pt x="122" y="11"/>
                </a:moveTo>
                <a:lnTo>
                  <a:pt x="122" y="11"/>
                </a:lnTo>
                <a:lnTo>
                  <a:pt x="111" y="11"/>
                </a:lnTo>
                <a:lnTo>
                  <a:pt x="100" y="13"/>
                </a:lnTo>
                <a:lnTo>
                  <a:pt x="89" y="16"/>
                </a:lnTo>
                <a:lnTo>
                  <a:pt x="80" y="19"/>
                </a:lnTo>
                <a:lnTo>
                  <a:pt x="69" y="24"/>
                </a:lnTo>
                <a:lnTo>
                  <a:pt x="61" y="30"/>
                </a:lnTo>
                <a:lnTo>
                  <a:pt x="51" y="36"/>
                </a:lnTo>
                <a:lnTo>
                  <a:pt x="43" y="43"/>
                </a:lnTo>
                <a:lnTo>
                  <a:pt x="36" y="51"/>
                </a:lnTo>
                <a:lnTo>
                  <a:pt x="30" y="59"/>
                </a:lnTo>
                <a:lnTo>
                  <a:pt x="24" y="69"/>
                </a:lnTo>
                <a:lnTo>
                  <a:pt x="20" y="78"/>
                </a:lnTo>
                <a:lnTo>
                  <a:pt x="16" y="89"/>
                </a:lnTo>
                <a:lnTo>
                  <a:pt x="14" y="98"/>
                </a:lnTo>
                <a:lnTo>
                  <a:pt x="12" y="111"/>
                </a:lnTo>
                <a:lnTo>
                  <a:pt x="11" y="121"/>
                </a:lnTo>
                <a:lnTo>
                  <a:pt x="11" y="121"/>
                </a:lnTo>
                <a:lnTo>
                  <a:pt x="12" y="132"/>
                </a:lnTo>
                <a:lnTo>
                  <a:pt x="14" y="143"/>
                </a:lnTo>
                <a:lnTo>
                  <a:pt x="16" y="154"/>
                </a:lnTo>
                <a:lnTo>
                  <a:pt x="20" y="165"/>
                </a:lnTo>
                <a:lnTo>
                  <a:pt x="24" y="174"/>
                </a:lnTo>
                <a:lnTo>
                  <a:pt x="30" y="183"/>
                </a:lnTo>
                <a:lnTo>
                  <a:pt x="36" y="192"/>
                </a:lnTo>
                <a:lnTo>
                  <a:pt x="43" y="200"/>
                </a:lnTo>
                <a:lnTo>
                  <a:pt x="51" y="206"/>
                </a:lnTo>
                <a:lnTo>
                  <a:pt x="61" y="213"/>
                </a:lnTo>
                <a:lnTo>
                  <a:pt x="69" y="219"/>
                </a:lnTo>
                <a:lnTo>
                  <a:pt x="80" y="223"/>
                </a:lnTo>
                <a:lnTo>
                  <a:pt x="89" y="227"/>
                </a:lnTo>
                <a:lnTo>
                  <a:pt x="100" y="229"/>
                </a:lnTo>
                <a:lnTo>
                  <a:pt x="111" y="231"/>
                </a:lnTo>
                <a:lnTo>
                  <a:pt x="122" y="232"/>
                </a:lnTo>
                <a:lnTo>
                  <a:pt x="122" y="232"/>
                </a:lnTo>
                <a:lnTo>
                  <a:pt x="134" y="231"/>
                </a:lnTo>
                <a:lnTo>
                  <a:pt x="144" y="229"/>
                </a:lnTo>
                <a:lnTo>
                  <a:pt x="155" y="227"/>
                </a:lnTo>
                <a:lnTo>
                  <a:pt x="165" y="223"/>
                </a:lnTo>
                <a:lnTo>
                  <a:pt x="174" y="219"/>
                </a:lnTo>
                <a:lnTo>
                  <a:pt x="184" y="213"/>
                </a:lnTo>
                <a:lnTo>
                  <a:pt x="192" y="206"/>
                </a:lnTo>
                <a:lnTo>
                  <a:pt x="200" y="200"/>
                </a:lnTo>
                <a:lnTo>
                  <a:pt x="208" y="192"/>
                </a:lnTo>
                <a:lnTo>
                  <a:pt x="213" y="183"/>
                </a:lnTo>
                <a:lnTo>
                  <a:pt x="219" y="174"/>
                </a:lnTo>
                <a:lnTo>
                  <a:pt x="224" y="165"/>
                </a:lnTo>
                <a:lnTo>
                  <a:pt x="228" y="154"/>
                </a:lnTo>
                <a:lnTo>
                  <a:pt x="231" y="143"/>
                </a:lnTo>
                <a:lnTo>
                  <a:pt x="232" y="132"/>
                </a:lnTo>
                <a:lnTo>
                  <a:pt x="232" y="121"/>
                </a:lnTo>
                <a:lnTo>
                  <a:pt x="232" y="121"/>
                </a:lnTo>
                <a:lnTo>
                  <a:pt x="232" y="111"/>
                </a:lnTo>
                <a:lnTo>
                  <a:pt x="231" y="98"/>
                </a:lnTo>
                <a:lnTo>
                  <a:pt x="228" y="89"/>
                </a:lnTo>
                <a:lnTo>
                  <a:pt x="224" y="78"/>
                </a:lnTo>
                <a:lnTo>
                  <a:pt x="219" y="69"/>
                </a:lnTo>
                <a:lnTo>
                  <a:pt x="213" y="59"/>
                </a:lnTo>
                <a:lnTo>
                  <a:pt x="208" y="51"/>
                </a:lnTo>
                <a:lnTo>
                  <a:pt x="200" y="43"/>
                </a:lnTo>
                <a:lnTo>
                  <a:pt x="192" y="36"/>
                </a:lnTo>
                <a:lnTo>
                  <a:pt x="184" y="30"/>
                </a:lnTo>
                <a:lnTo>
                  <a:pt x="174" y="24"/>
                </a:lnTo>
                <a:lnTo>
                  <a:pt x="165" y="19"/>
                </a:lnTo>
                <a:lnTo>
                  <a:pt x="155" y="16"/>
                </a:lnTo>
                <a:lnTo>
                  <a:pt x="144" y="13"/>
                </a:lnTo>
                <a:lnTo>
                  <a:pt x="134" y="11"/>
                </a:lnTo>
                <a:lnTo>
                  <a:pt x="122" y="11"/>
                </a:lnTo>
                <a:lnTo>
                  <a:pt x="122"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3" name="Freeform 203"/>
          <p:cNvSpPr/>
          <p:nvPr/>
        </p:nvSpPr>
        <p:spPr bwMode="auto">
          <a:xfrm>
            <a:off x="10406019" y="1151391"/>
            <a:ext cx="89125" cy="88716"/>
          </a:xfrm>
          <a:custGeom>
            <a:cxnLst>
              <a:cxn ang="0">
                <a:pos x="52" y="58"/>
              </a:cxn>
              <a:cxn ang="0">
                <a:pos x="0" y="7"/>
              </a:cxn>
              <a:cxn ang="0">
                <a:pos x="9" y="0"/>
              </a:cxn>
              <a:cxn ang="0">
                <a:pos x="58" y="50"/>
              </a:cxn>
              <a:cxn ang="0">
                <a:pos x="52" y="58"/>
              </a:cxn>
            </a:cxnLst>
            <a:rect b="b" l="0" r="r" t="0"/>
            <a:pathLst>
              <a:path h="57" w="57">
                <a:moveTo>
                  <a:pt x="52" y="58"/>
                </a:moveTo>
                <a:lnTo>
                  <a:pt x="0" y="7"/>
                </a:lnTo>
                <a:lnTo>
                  <a:pt x="9" y="0"/>
                </a:lnTo>
                <a:lnTo>
                  <a:pt x="58" y="50"/>
                </a:lnTo>
                <a:lnTo>
                  <a:pt x="52" y="5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4" name="Freeform 204"/>
          <p:cNvSpPr>
            <a:spLocks noEditPoints="1"/>
          </p:cNvSpPr>
          <p:nvPr/>
        </p:nvSpPr>
        <p:spPr bwMode="auto">
          <a:xfrm>
            <a:off x="11109628" y="1025322"/>
            <a:ext cx="37525" cy="37353"/>
          </a:xfrm>
          <a:custGeom>
            <a:cxnLst>
              <a:cxn ang="0">
                <a:pos x="13" y="25"/>
              </a:cxn>
              <a:cxn ang="0">
                <a:pos x="13" y="25"/>
              </a:cxn>
              <a:cxn ang="0">
                <a:pos x="8" y="23"/>
              </a:cxn>
              <a:cxn ang="0">
                <a:pos x="4" y="20"/>
              </a:cxn>
              <a:cxn ang="0">
                <a:pos x="2" y="16"/>
              </a:cxn>
              <a:cxn ang="0">
                <a:pos x="0" y="12"/>
              </a:cxn>
              <a:cxn ang="0">
                <a:pos x="0" y="12"/>
              </a:cxn>
              <a:cxn ang="0">
                <a:pos x="2" y="7"/>
              </a:cxn>
              <a:cxn ang="0">
                <a:pos x="4" y="4"/>
              </a:cxn>
              <a:cxn ang="0">
                <a:pos x="8" y="2"/>
              </a:cxn>
              <a:cxn ang="0">
                <a:pos x="13" y="0"/>
              </a:cxn>
              <a:cxn ang="0">
                <a:pos x="13" y="0"/>
              </a:cxn>
              <a:cxn ang="0">
                <a:pos x="18" y="2"/>
              </a:cxn>
              <a:cxn ang="0">
                <a:pos x="22" y="4"/>
              </a:cxn>
              <a:cxn ang="0">
                <a:pos x="25" y="7"/>
              </a:cxn>
              <a:cxn ang="0">
                <a:pos x="25" y="12"/>
              </a:cxn>
              <a:cxn ang="0">
                <a:pos x="25" y="12"/>
              </a:cxn>
              <a:cxn ang="0">
                <a:pos x="25" y="16"/>
              </a:cxn>
              <a:cxn ang="0">
                <a:pos x="22" y="20"/>
              </a:cxn>
              <a:cxn ang="0">
                <a:pos x="18" y="23"/>
              </a:cxn>
              <a:cxn ang="0">
                <a:pos x="13" y="25"/>
              </a:cxn>
              <a:cxn ang="0">
                <a:pos x="13" y="25"/>
              </a:cxn>
              <a:cxn ang="0">
                <a:pos x="13" y="6"/>
              </a:cxn>
              <a:cxn ang="0">
                <a:pos x="13" y="6"/>
              </a:cxn>
              <a:cxn ang="0">
                <a:pos x="10" y="6"/>
              </a:cxn>
              <a:cxn ang="0">
                <a:pos x="8" y="7"/>
              </a:cxn>
              <a:cxn ang="0">
                <a:pos x="7" y="10"/>
              </a:cxn>
              <a:cxn ang="0">
                <a:pos x="6" y="12"/>
              </a:cxn>
              <a:cxn ang="0">
                <a:pos x="6" y="12"/>
              </a:cxn>
              <a:cxn ang="0">
                <a:pos x="7" y="15"/>
              </a:cxn>
              <a:cxn ang="0">
                <a:pos x="8" y="16"/>
              </a:cxn>
              <a:cxn ang="0">
                <a:pos x="10" y="18"/>
              </a:cxn>
              <a:cxn ang="0">
                <a:pos x="13" y="19"/>
              </a:cxn>
              <a:cxn ang="0">
                <a:pos x="13" y="19"/>
              </a:cxn>
              <a:cxn ang="0">
                <a:pos x="15" y="18"/>
              </a:cxn>
              <a:cxn ang="0">
                <a:pos x="18" y="16"/>
              </a:cxn>
              <a:cxn ang="0">
                <a:pos x="19" y="15"/>
              </a:cxn>
              <a:cxn ang="0">
                <a:pos x="19" y="12"/>
              </a:cxn>
              <a:cxn ang="0">
                <a:pos x="19" y="12"/>
              </a:cxn>
              <a:cxn ang="0">
                <a:pos x="19" y="10"/>
              </a:cxn>
              <a:cxn ang="0">
                <a:pos x="18" y="7"/>
              </a:cxn>
              <a:cxn ang="0">
                <a:pos x="15" y="6"/>
              </a:cxn>
              <a:cxn ang="0">
                <a:pos x="13" y="6"/>
              </a:cxn>
              <a:cxn ang="0">
                <a:pos x="13" y="6"/>
              </a:cxn>
            </a:cxnLst>
            <a:rect b="b" l="0" r="r" t="0"/>
            <a:pathLst>
              <a:path h="25" w="25">
                <a:moveTo>
                  <a:pt x="13" y="25"/>
                </a:moveTo>
                <a:lnTo>
                  <a:pt x="13" y="25"/>
                </a:lnTo>
                <a:lnTo>
                  <a:pt x="8" y="23"/>
                </a:lnTo>
                <a:lnTo>
                  <a:pt x="4" y="20"/>
                </a:lnTo>
                <a:lnTo>
                  <a:pt x="2" y="16"/>
                </a:lnTo>
                <a:lnTo>
                  <a:pt x="0" y="12"/>
                </a:lnTo>
                <a:lnTo>
                  <a:pt x="0" y="12"/>
                </a:lnTo>
                <a:lnTo>
                  <a:pt x="2" y="7"/>
                </a:lnTo>
                <a:lnTo>
                  <a:pt x="4" y="4"/>
                </a:lnTo>
                <a:lnTo>
                  <a:pt x="8" y="2"/>
                </a:lnTo>
                <a:lnTo>
                  <a:pt x="13" y="0"/>
                </a:lnTo>
                <a:lnTo>
                  <a:pt x="13" y="0"/>
                </a:lnTo>
                <a:lnTo>
                  <a:pt x="18" y="2"/>
                </a:lnTo>
                <a:lnTo>
                  <a:pt x="22" y="4"/>
                </a:lnTo>
                <a:lnTo>
                  <a:pt x="25" y="7"/>
                </a:lnTo>
                <a:lnTo>
                  <a:pt x="25" y="12"/>
                </a:lnTo>
                <a:lnTo>
                  <a:pt x="25" y="12"/>
                </a:lnTo>
                <a:lnTo>
                  <a:pt x="25" y="16"/>
                </a:lnTo>
                <a:lnTo>
                  <a:pt x="22" y="20"/>
                </a:lnTo>
                <a:lnTo>
                  <a:pt x="18" y="23"/>
                </a:lnTo>
                <a:lnTo>
                  <a:pt x="13" y="25"/>
                </a:lnTo>
                <a:lnTo>
                  <a:pt x="13" y="25"/>
                </a:lnTo>
                <a:close/>
                <a:moveTo>
                  <a:pt x="13" y="6"/>
                </a:moveTo>
                <a:lnTo>
                  <a:pt x="13" y="6"/>
                </a:lnTo>
                <a:lnTo>
                  <a:pt x="10" y="6"/>
                </a:lnTo>
                <a:lnTo>
                  <a:pt x="8" y="7"/>
                </a:lnTo>
                <a:lnTo>
                  <a:pt x="7" y="10"/>
                </a:lnTo>
                <a:lnTo>
                  <a:pt x="6" y="12"/>
                </a:lnTo>
                <a:lnTo>
                  <a:pt x="6" y="12"/>
                </a:lnTo>
                <a:lnTo>
                  <a:pt x="7" y="15"/>
                </a:lnTo>
                <a:lnTo>
                  <a:pt x="8" y="16"/>
                </a:lnTo>
                <a:lnTo>
                  <a:pt x="10" y="18"/>
                </a:lnTo>
                <a:lnTo>
                  <a:pt x="13" y="19"/>
                </a:lnTo>
                <a:lnTo>
                  <a:pt x="13" y="19"/>
                </a:lnTo>
                <a:lnTo>
                  <a:pt x="15" y="18"/>
                </a:lnTo>
                <a:lnTo>
                  <a:pt x="18" y="16"/>
                </a:lnTo>
                <a:lnTo>
                  <a:pt x="19" y="15"/>
                </a:lnTo>
                <a:lnTo>
                  <a:pt x="19" y="12"/>
                </a:lnTo>
                <a:lnTo>
                  <a:pt x="19" y="12"/>
                </a:lnTo>
                <a:lnTo>
                  <a:pt x="19" y="10"/>
                </a:lnTo>
                <a:lnTo>
                  <a:pt x="18" y="7"/>
                </a:lnTo>
                <a:lnTo>
                  <a:pt x="15" y="6"/>
                </a:lnTo>
                <a:lnTo>
                  <a:pt x="13" y="6"/>
                </a:lnTo>
                <a:lnTo>
                  <a:pt x="13" y="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5" name="Freeform 206"/>
          <p:cNvSpPr/>
          <p:nvPr/>
        </p:nvSpPr>
        <p:spPr bwMode="auto">
          <a:xfrm>
            <a:off x="11142465" y="1039331"/>
            <a:ext cx="79744" cy="9339"/>
          </a:xfrm>
          <a:custGeom>
            <a:cxnLst>
              <a:cxn ang="0">
                <a:pos x="47" y="5"/>
              </a:cxn>
              <a:cxn ang="0">
                <a:pos x="3" y="5"/>
              </a:cxn>
              <a:cxn ang="0">
                <a:pos x="3" y="5"/>
              </a:cxn>
              <a:cxn ang="0">
                <a:pos x="1" y="4"/>
              </a:cxn>
              <a:cxn ang="0">
                <a:pos x="0" y="2"/>
              </a:cxn>
              <a:cxn ang="0">
                <a:pos x="0" y="2"/>
              </a:cxn>
              <a:cxn ang="0">
                <a:pos x="1" y="0"/>
              </a:cxn>
              <a:cxn ang="0">
                <a:pos x="3" y="0"/>
              </a:cxn>
              <a:cxn ang="0">
                <a:pos x="47" y="0"/>
              </a:cxn>
              <a:cxn ang="0">
                <a:pos x="47" y="0"/>
              </a:cxn>
              <a:cxn ang="0">
                <a:pos x="49" y="0"/>
              </a:cxn>
              <a:cxn ang="0">
                <a:pos x="50" y="2"/>
              </a:cxn>
              <a:cxn ang="0">
                <a:pos x="50" y="2"/>
              </a:cxn>
              <a:cxn ang="0">
                <a:pos x="49" y="4"/>
              </a:cxn>
              <a:cxn ang="0">
                <a:pos x="47" y="5"/>
              </a:cxn>
              <a:cxn ang="0">
                <a:pos x="47" y="5"/>
              </a:cxn>
            </a:cxnLst>
            <a:rect b="b" l="0" r="r" t="0"/>
            <a:pathLst>
              <a:path h="5" w="50">
                <a:moveTo>
                  <a:pt x="47" y="5"/>
                </a:moveTo>
                <a:lnTo>
                  <a:pt x="3" y="5"/>
                </a:lnTo>
                <a:lnTo>
                  <a:pt x="3" y="5"/>
                </a:lnTo>
                <a:lnTo>
                  <a:pt x="1" y="4"/>
                </a:lnTo>
                <a:lnTo>
                  <a:pt x="0" y="2"/>
                </a:lnTo>
                <a:lnTo>
                  <a:pt x="0" y="2"/>
                </a:lnTo>
                <a:lnTo>
                  <a:pt x="1" y="0"/>
                </a:lnTo>
                <a:lnTo>
                  <a:pt x="3" y="0"/>
                </a:lnTo>
                <a:lnTo>
                  <a:pt x="47" y="0"/>
                </a:lnTo>
                <a:lnTo>
                  <a:pt x="47" y="0"/>
                </a:lnTo>
                <a:lnTo>
                  <a:pt x="49" y="0"/>
                </a:lnTo>
                <a:lnTo>
                  <a:pt x="50" y="2"/>
                </a:lnTo>
                <a:lnTo>
                  <a:pt x="50" y="2"/>
                </a:lnTo>
                <a:lnTo>
                  <a:pt x="49" y="4"/>
                </a:lnTo>
                <a:lnTo>
                  <a:pt x="47" y="5"/>
                </a:lnTo>
                <a:lnTo>
                  <a:pt x="47"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6" name="Freeform 207"/>
          <p:cNvSpPr/>
          <p:nvPr/>
        </p:nvSpPr>
        <p:spPr bwMode="auto">
          <a:xfrm>
            <a:off x="11123703" y="917933"/>
            <a:ext cx="9381" cy="112060"/>
          </a:xfrm>
          <a:custGeom>
            <a:cxnLst>
              <a:cxn ang="0">
                <a:pos x="3" y="72"/>
              </a:cxn>
              <a:cxn ang="0">
                <a:pos x="3" y="72"/>
              </a:cxn>
              <a:cxn ang="0">
                <a:pos x="1" y="72"/>
              </a:cxn>
              <a:cxn ang="0">
                <a:pos x="0" y="69"/>
              </a:cxn>
              <a:cxn ang="0">
                <a:pos x="0" y="3"/>
              </a:cxn>
              <a:cxn ang="0">
                <a:pos x="0" y="3"/>
              </a:cxn>
              <a:cxn ang="0">
                <a:pos x="1" y="0"/>
              </a:cxn>
              <a:cxn ang="0">
                <a:pos x="3" y="0"/>
              </a:cxn>
              <a:cxn ang="0">
                <a:pos x="3" y="0"/>
              </a:cxn>
              <a:cxn ang="0">
                <a:pos x="5" y="0"/>
              </a:cxn>
              <a:cxn ang="0">
                <a:pos x="5" y="3"/>
              </a:cxn>
              <a:cxn ang="0">
                <a:pos x="5" y="69"/>
              </a:cxn>
              <a:cxn ang="0">
                <a:pos x="5" y="69"/>
              </a:cxn>
              <a:cxn ang="0">
                <a:pos x="5" y="72"/>
              </a:cxn>
              <a:cxn ang="0">
                <a:pos x="3" y="72"/>
              </a:cxn>
              <a:cxn ang="0">
                <a:pos x="3" y="72"/>
              </a:cxn>
            </a:cxnLst>
            <a:rect b="b" l="0" r="r" t="0"/>
            <a:pathLst>
              <a:path h="72" w="5">
                <a:moveTo>
                  <a:pt x="3" y="72"/>
                </a:moveTo>
                <a:lnTo>
                  <a:pt x="3" y="72"/>
                </a:lnTo>
                <a:lnTo>
                  <a:pt x="1" y="72"/>
                </a:lnTo>
                <a:lnTo>
                  <a:pt x="0" y="69"/>
                </a:lnTo>
                <a:lnTo>
                  <a:pt x="0" y="3"/>
                </a:lnTo>
                <a:lnTo>
                  <a:pt x="0" y="3"/>
                </a:lnTo>
                <a:lnTo>
                  <a:pt x="1" y="0"/>
                </a:lnTo>
                <a:lnTo>
                  <a:pt x="3" y="0"/>
                </a:lnTo>
                <a:lnTo>
                  <a:pt x="3" y="0"/>
                </a:lnTo>
                <a:lnTo>
                  <a:pt x="5" y="0"/>
                </a:lnTo>
                <a:lnTo>
                  <a:pt x="5" y="3"/>
                </a:lnTo>
                <a:lnTo>
                  <a:pt x="5" y="69"/>
                </a:lnTo>
                <a:lnTo>
                  <a:pt x="5" y="69"/>
                </a:lnTo>
                <a:lnTo>
                  <a:pt x="5" y="72"/>
                </a:lnTo>
                <a:lnTo>
                  <a:pt x="3" y="72"/>
                </a:lnTo>
                <a:lnTo>
                  <a:pt x="3" y="72"/>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7" name="Freeform 208"/>
          <p:cNvSpPr>
            <a:spLocks noEditPoints="1"/>
          </p:cNvSpPr>
          <p:nvPr/>
        </p:nvSpPr>
        <p:spPr bwMode="auto">
          <a:xfrm>
            <a:off x="8529728" y="1707022"/>
            <a:ext cx="342425" cy="322173"/>
          </a:xfrm>
          <a:custGeom>
            <a:cxnLst>
              <a:cxn ang="0">
                <a:pos x="17" y="190"/>
              </a:cxn>
              <a:cxn ang="0">
                <a:pos x="32" y="178"/>
              </a:cxn>
              <a:cxn ang="0">
                <a:pos x="40" y="162"/>
              </a:cxn>
              <a:cxn ang="0">
                <a:pos x="40" y="159"/>
              </a:cxn>
              <a:cxn ang="0">
                <a:pos x="17" y="136"/>
              </a:cxn>
              <a:cxn ang="0">
                <a:pos x="3" y="109"/>
              </a:cxn>
              <a:cxn ang="0">
                <a:pos x="0" y="91"/>
              </a:cxn>
              <a:cxn ang="0">
                <a:pos x="6" y="64"/>
              </a:cxn>
              <a:cxn ang="0">
                <a:pos x="19" y="41"/>
              </a:cxn>
              <a:cxn ang="0">
                <a:pos x="41" y="20"/>
              </a:cxn>
              <a:cxn ang="0">
                <a:pos x="68" y="8"/>
              </a:cxn>
              <a:cxn ang="0">
                <a:pos x="99" y="1"/>
              </a:cxn>
              <a:cxn ang="0">
                <a:pos x="121" y="1"/>
              </a:cxn>
              <a:cxn ang="0">
                <a:pos x="153" y="8"/>
              </a:cxn>
              <a:cxn ang="0">
                <a:pos x="180" y="20"/>
              </a:cxn>
              <a:cxn ang="0">
                <a:pos x="200" y="41"/>
              </a:cxn>
              <a:cxn ang="0">
                <a:pos x="214" y="64"/>
              </a:cxn>
              <a:cxn ang="0">
                <a:pos x="219" y="91"/>
              </a:cxn>
              <a:cxn ang="0">
                <a:pos x="216" y="108"/>
              </a:cxn>
              <a:cxn ang="0">
                <a:pos x="206" y="134"/>
              </a:cxn>
              <a:cxn ang="0">
                <a:pos x="187" y="154"/>
              </a:cxn>
              <a:cxn ang="0">
                <a:pos x="162" y="169"/>
              </a:cxn>
              <a:cxn ang="0">
                <a:pos x="131" y="178"/>
              </a:cxn>
              <a:cxn ang="0">
                <a:pos x="110" y="180"/>
              </a:cxn>
              <a:cxn ang="0">
                <a:pos x="87" y="186"/>
              </a:cxn>
              <a:cxn ang="0">
                <a:pos x="57" y="201"/>
              </a:cxn>
              <a:cxn ang="0">
                <a:pos x="19" y="207"/>
              </a:cxn>
              <a:cxn ang="0">
                <a:pos x="110" y="11"/>
              </a:cxn>
              <a:cxn ang="0">
                <a:pos x="72" y="18"/>
              </a:cxn>
              <a:cxn ang="0">
                <a:pos x="34" y="41"/>
              </a:cxn>
              <a:cxn ang="0">
                <a:pos x="19" y="59"/>
              </a:cxn>
              <a:cxn ang="0">
                <a:pos x="11" y="82"/>
              </a:cxn>
              <a:cxn ang="0">
                <a:pos x="11" y="99"/>
              </a:cxn>
              <a:cxn ang="0">
                <a:pos x="21" y="124"/>
              </a:cxn>
              <a:cxn ang="0">
                <a:pos x="40" y="146"/>
              </a:cxn>
              <a:cxn ang="0">
                <a:pos x="50" y="155"/>
              </a:cxn>
              <a:cxn ang="0">
                <a:pos x="50" y="162"/>
              </a:cxn>
              <a:cxn ang="0">
                <a:pos x="44" y="181"/>
              </a:cxn>
              <a:cxn ang="0">
                <a:pos x="30" y="195"/>
              </a:cxn>
              <a:cxn ang="0">
                <a:pos x="68" y="185"/>
              </a:cxn>
              <a:cxn ang="0">
                <a:pos x="90" y="170"/>
              </a:cxn>
              <a:cxn ang="0">
                <a:pos x="95" y="169"/>
              </a:cxn>
              <a:cxn ang="0">
                <a:pos x="119" y="169"/>
              </a:cxn>
              <a:cxn ang="0">
                <a:pos x="165" y="155"/>
              </a:cxn>
              <a:cxn ang="0">
                <a:pos x="192" y="135"/>
              </a:cxn>
              <a:cxn ang="0">
                <a:pos x="204" y="114"/>
              </a:cxn>
              <a:cxn ang="0">
                <a:pos x="208" y="91"/>
              </a:cxn>
              <a:cxn ang="0">
                <a:pos x="207" y="74"/>
              </a:cxn>
              <a:cxn ang="0">
                <a:pos x="196" y="53"/>
              </a:cxn>
              <a:cxn ang="0">
                <a:pos x="180" y="34"/>
              </a:cxn>
              <a:cxn ang="0">
                <a:pos x="130" y="12"/>
              </a:cxn>
              <a:cxn ang="0">
                <a:pos x="110" y="11"/>
              </a:cxn>
            </a:cxnLst>
            <a:rect b="b" l="0" r="r" t="0"/>
            <a:pathLst>
              <a:path h="206" w="219">
                <a:moveTo>
                  <a:pt x="14" y="207"/>
                </a:moveTo>
                <a:lnTo>
                  <a:pt x="14" y="192"/>
                </a:lnTo>
                <a:lnTo>
                  <a:pt x="17" y="190"/>
                </a:lnTo>
                <a:lnTo>
                  <a:pt x="17" y="190"/>
                </a:lnTo>
                <a:lnTo>
                  <a:pt x="25" y="185"/>
                </a:lnTo>
                <a:lnTo>
                  <a:pt x="32" y="178"/>
                </a:lnTo>
                <a:lnTo>
                  <a:pt x="37" y="172"/>
                </a:lnTo>
                <a:lnTo>
                  <a:pt x="38" y="166"/>
                </a:lnTo>
                <a:lnTo>
                  <a:pt x="40" y="162"/>
                </a:lnTo>
                <a:lnTo>
                  <a:pt x="40" y="162"/>
                </a:lnTo>
                <a:lnTo>
                  <a:pt x="40" y="159"/>
                </a:lnTo>
                <a:lnTo>
                  <a:pt x="40" y="159"/>
                </a:lnTo>
                <a:lnTo>
                  <a:pt x="30" y="153"/>
                </a:lnTo>
                <a:lnTo>
                  <a:pt x="23" y="145"/>
                </a:lnTo>
                <a:lnTo>
                  <a:pt x="17" y="136"/>
                </a:lnTo>
                <a:lnTo>
                  <a:pt x="11" y="128"/>
                </a:lnTo>
                <a:lnTo>
                  <a:pt x="6" y="119"/>
                </a:lnTo>
                <a:lnTo>
                  <a:pt x="3" y="109"/>
                </a:lnTo>
                <a:lnTo>
                  <a:pt x="0" y="100"/>
                </a:lnTo>
                <a:lnTo>
                  <a:pt x="0" y="91"/>
                </a:lnTo>
                <a:lnTo>
                  <a:pt x="0" y="91"/>
                </a:lnTo>
                <a:lnTo>
                  <a:pt x="0" y="81"/>
                </a:lnTo>
                <a:lnTo>
                  <a:pt x="3" y="72"/>
                </a:lnTo>
                <a:lnTo>
                  <a:pt x="6" y="64"/>
                </a:lnTo>
                <a:lnTo>
                  <a:pt x="9" y="55"/>
                </a:lnTo>
                <a:lnTo>
                  <a:pt x="14" y="47"/>
                </a:lnTo>
                <a:lnTo>
                  <a:pt x="19" y="41"/>
                </a:lnTo>
                <a:lnTo>
                  <a:pt x="26" y="34"/>
                </a:lnTo>
                <a:lnTo>
                  <a:pt x="33" y="27"/>
                </a:lnTo>
                <a:lnTo>
                  <a:pt x="41" y="20"/>
                </a:lnTo>
                <a:lnTo>
                  <a:pt x="49" y="16"/>
                </a:lnTo>
                <a:lnTo>
                  <a:pt x="57" y="11"/>
                </a:lnTo>
                <a:lnTo>
                  <a:pt x="68" y="8"/>
                </a:lnTo>
                <a:lnTo>
                  <a:pt x="77" y="4"/>
                </a:lnTo>
                <a:lnTo>
                  <a:pt x="88" y="3"/>
                </a:lnTo>
                <a:lnTo>
                  <a:pt x="99" y="1"/>
                </a:lnTo>
                <a:lnTo>
                  <a:pt x="110" y="0"/>
                </a:lnTo>
                <a:lnTo>
                  <a:pt x="110" y="0"/>
                </a:lnTo>
                <a:lnTo>
                  <a:pt x="121" y="1"/>
                </a:lnTo>
                <a:lnTo>
                  <a:pt x="131" y="3"/>
                </a:lnTo>
                <a:lnTo>
                  <a:pt x="142" y="4"/>
                </a:lnTo>
                <a:lnTo>
                  <a:pt x="153" y="8"/>
                </a:lnTo>
                <a:lnTo>
                  <a:pt x="162" y="11"/>
                </a:lnTo>
                <a:lnTo>
                  <a:pt x="171" y="16"/>
                </a:lnTo>
                <a:lnTo>
                  <a:pt x="180" y="20"/>
                </a:lnTo>
                <a:lnTo>
                  <a:pt x="187" y="27"/>
                </a:lnTo>
                <a:lnTo>
                  <a:pt x="194" y="34"/>
                </a:lnTo>
                <a:lnTo>
                  <a:pt x="200" y="41"/>
                </a:lnTo>
                <a:lnTo>
                  <a:pt x="206" y="47"/>
                </a:lnTo>
                <a:lnTo>
                  <a:pt x="211" y="55"/>
                </a:lnTo>
                <a:lnTo>
                  <a:pt x="214" y="64"/>
                </a:lnTo>
                <a:lnTo>
                  <a:pt x="216" y="72"/>
                </a:lnTo>
                <a:lnTo>
                  <a:pt x="219" y="81"/>
                </a:lnTo>
                <a:lnTo>
                  <a:pt x="219" y="91"/>
                </a:lnTo>
                <a:lnTo>
                  <a:pt x="219" y="91"/>
                </a:lnTo>
                <a:lnTo>
                  <a:pt x="219" y="100"/>
                </a:lnTo>
                <a:lnTo>
                  <a:pt x="216" y="108"/>
                </a:lnTo>
                <a:lnTo>
                  <a:pt x="214" y="118"/>
                </a:lnTo>
                <a:lnTo>
                  <a:pt x="211" y="126"/>
                </a:lnTo>
                <a:lnTo>
                  <a:pt x="206" y="134"/>
                </a:lnTo>
                <a:lnTo>
                  <a:pt x="200" y="141"/>
                </a:lnTo>
                <a:lnTo>
                  <a:pt x="194" y="147"/>
                </a:lnTo>
                <a:lnTo>
                  <a:pt x="187" y="154"/>
                </a:lnTo>
                <a:lnTo>
                  <a:pt x="180" y="159"/>
                </a:lnTo>
                <a:lnTo>
                  <a:pt x="171" y="165"/>
                </a:lnTo>
                <a:lnTo>
                  <a:pt x="162" y="169"/>
                </a:lnTo>
                <a:lnTo>
                  <a:pt x="153" y="173"/>
                </a:lnTo>
                <a:lnTo>
                  <a:pt x="142" y="176"/>
                </a:lnTo>
                <a:lnTo>
                  <a:pt x="131" y="178"/>
                </a:lnTo>
                <a:lnTo>
                  <a:pt x="121" y="180"/>
                </a:lnTo>
                <a:lnTo>
                  <a:pt x="110" y="180"/>
                </a:lnTo>
                <a:lnTo>
                  <a:pt x="110" y="180"/>
                </a:lnTo>
                <a:lnTo>
                  <a:pt x="95" y="180"/>
                </a:lnTo>
                <a:lnTo>
                  <a:pt x="95" y="180"/>
                </a:lnTo>
                <a:lnTo>
                  <a:pt x="87" y="186"/>
                </a:lnTo>
                <a:lnTo>
                  <a:pt x="77" y="193"/>
                </a:lnTo>
                <a:lnTo>
                  <a:pt x="68" y="197"/>
                </a:lnTo>
                <a:lnTo>
                  <a:pt x="57" y="201"/>
                </a:lnTo>
                <a:lnTo>
                  <a:pt x="48" y="204"/>
                </a:lnTo>
                <a:lnTo>
                  <a:pt x="38" y="205"/>
                </a:lnTo>
                <a:lnTo>
                  <a:pt x="19" y="207"/>
                </a:lnTo>
                <a:lnTo>
                  <a:pt x="14" y="207"/>
                </a:lnTo>
                <a:close/>
                <a:moveTo>
                  <a:pt x="110" y="11"/>
                </a:moveTo>
                <a:lnTo>
                  <a:pt x="110" y="11"/>
                </a:lnTo>
                <a:lnTo>
                  <a:pt x="100" y="12"/>
                </a:lnTo>
                <a:lnTo>
                  <a:pt x="90" y="12"/>
                </a:lnTo>
                <a:lnTo>
                  <a:pt x="72" y="18"/>
                </a:lnTo>
                <a:lnTo>
                  <a:pt x="54" y="24"/>
                </a:lnTo>
                <a:lnTo>
                  <a:pt x="40" y="34"/>
                </a:lnTo>
                <a:lnTo>
                  <a:pt x="34" y="41"/>
                </a:lnTo>
                <a:lnTo>
                  <a:pt x="27" y="46"/>
                </a:lnTo>
                <a:lnTo>
                  <a:pt x="23" y="53"/>
                </a:lnTo>
                <a:lnTo>
                  <a:pt x="19" y="59"/>
                </a:lnTo>
                <a:lnTo>
                  <a:pt x="15" y="66"/>
                </a:lnTo>
                <a:lnTo>
                  <a:pt x="13" y="74"/>
                </a:lnTo>
                <a:lnTo>
                  <a:pt x="11" y="82"/>
                </a:lnTo>
                <a:lnTo>
                  <a:pt x="11" y="91"/>
                </a:lnTo>
                <a:lnTo>
                  <a:pt x="11" y="91"/>
                </a:lnTo>
                <a:lnTo>
                  <a:pt x="11" y="99"/>
                </a:lnTo>
                <a:lnTo>
                  <a:pt x="14" y="108"/>
                </a:lnTo>
                <a:lnTo>
                  <a:pt x="17" y="116"/>
                </a:lnTo>
                <a:lnTo>
                  <a:pt x="21" y="124"/>
                </a:lnTo>
                <a:lnTo>
                  <a:pt x="26" y="132"/>
                </a:lnTo>
                <a:lnTo>
                  <a:pt x="32" y="139"/>
                </a:lnTo>
                <a:lnTo>
                  <a:pt x="40" y="146"/>
                </a:lnTo>
                <a:lnTo>
                  <a:pt x="48" y="151"/>
                </a:lnTo>
                <a:lnTo>
                  <a:pt x="49" y="153"/>
                </a:lnTo>
                <a:lnTo>
                  <a:pt x="50" y="155"/>
                </a:lnTo>
                <a:lnTo>
                  <a:pt x="50" y="155"/>
                </a:lnTo>
                <a:lnTo>
                  <a:pt x="50" y="162"/>
                </a:lnTo>
                <a:lnTo>
                  <a:pt x="50" y="162"/>
                </a:lnTo>
                <a:lnTo>
                  <a:pt x="50" y="168"/>
                </a:lnTo>
                <a:lnTo>
                  <a:pt x="49" y="172"/>
                </a:lnTo>
                <a:lnTo>
                  <a:pt x="44" y="181"/>
                </a:lnTo>
                <a:lnTo>
                  <a:pt x="38" y="188"/>
                </a:lnTo>
                <a:lnTo>
                  <a:pt x="30" y="195"/>
                </a:lnTo>
                <a:lnTo>
                  <a:pt x="30" y="195"/>
                </a:lnTo>
                <a:lnTo>
                  <a:pt x="46" y="193"/>
                </a:lnTo>
                <a:lnTo>
                  <a:pt x="61" y="189"/>
                </a:lnTo>
                <a:lnTo>
                  <a:pt x="68" y="185"/>
                </a:lnTo>
                <a:lnTo>
                  <a:pt x="76" y="181"/>
                </a:lnTo>
                <a:lnTo>
                  <a:pt x="83" y="176"/>
                </a:lnTo>
                <a:lnTo>
                  <a:pt x="90" y="170"/>
                </a:lnTo>
                <a:lnTo>
                  <a:pt x="92" y="168"/>
                </a:lnTo>
                <a:lnTo>
                  <a:pt x="95" y="169"/>
                </a:lnTo>
                <a:lnTo>
                  <a:pt x="95" y="169"/>
                </a:lnTo>
                <a:lnTo>
                  <a:pt x="110" y="169"/>
                </a:lnTo>
                <a:lnTo>
                  <a:pt x="110" y="169"/>
                </a:lnTo>
                <a:lnTo>
                  <a:pt x="119" y="169"/>
                </a:lnTo>
                <a:lnTo>
                  <a:pt x="130" y="168"/>
                </a:lnTo>
                <a:lnTo>
                  <a:pt x="148" y="163"/>
                </a:lnTo>
                <a:lnTo>
                  <a:pt x="165" y="155"/>
                </a:lnTo>
                <a:lnTo>
                  <a:pt x="180" y="146"/>
                </a:lnTo>
                <a:lnTo>
                  <a:pt x="185" y="141"/>
                </a:lnTo>
                <a:lnTo>
                  <a:pt x="192" y="135"/>
                </a:lnTo>
                <a:lnTo>
                  <a:pt x="196" y="128"/>
                </a:lnTo>
                <a:lnTo>
                  <a:pt x="200" y="122"/>
                </a:lnTo>
                <a:lnTo>
                  <a:pt x="204" y="114"/>
                </a:lnTo>
                <a:lnTo>
                  <a:pt x="207" y="107"/>
                </a:lnTo>
                <a:lnTo>
                  <a:pt x="208" y="99"/>
                </a:lnTo>
                <a:lnTo>
                  <a:pt x="208" y="91"/>
                </a:lnTo>
                <a:lnTo>
                  <a:pt x="208" y="91"/>
                </a:lnTo>
                <a:lnTo>
                  <a:pt x="208" y="82"/>
                </a:lnTo>
                <a:lnTo>
                  <a:pt x="207" y="74"/>
                </a:lnTo>
                <a:lnTo>
                  <a:pt x="204" y="66"/>
                </a:lnTo>
                <a:lnTo>
                  <a:pt x="200" y="59"/>
                </a:lnTo>
                <a:lnTo>
                  <a:pt x="196" y="53"/>
                </a:lnTo>
                <a:lnTo>
                  <a:pt x="192" y="46"/>
                </a:lnTo>
                <a:lnTo>
                  <a:pt x="185" y="41"/>
                </a:lnTo>
                <a:lnTo>
                  <a:pt x="180" y="34"/>
                </a:lnTo>
                <a:lnTo>
                  <a:pt x="165" y="24"/>
                </a:lnTo>
                <a:lnTo>
                  <a:pt x="148" y="18"/>
                </a:lnTo>
                <a:lnTo>
                  <a:pt x="130" y="12"/>
                </a:lnTo>
                <a:lnTo>
                  <a:pt x="119" y="12"/>
                </a:lnTo>
                <a:lnTo>
                  <a:pt x="110" y="11"/>
                </a:lnTo>
                <a:lnTo>
                  <a:pt x="110"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grpSp>
        <p:nvGrpSpPr>
          <p:cNvPr id="232" name="组合 231"/>
          <p:cNvGrpSpPr/>
          <p:nvPr/>
        </p:nvGrpSpPr>
        <p:grpSpPr>
          <a:xfrm>
            <a:off x="9317770" y="1688344"/>
            <a:ext cx="375258" cy="336180"/>
            <a:chOff x="9317770" y="1688344"/>
            <a:chExt cx="375258" cy="336180"/>
          </a:xfrm>
          <a:solidFill>
            <a:schemeClr val="tx1"/>
          </a:solidFill>
        </p:grpSpPr>
        <p:sp>
          <p:nvSpPr>
            <p:cNvPr id="28" name="Freeform 209"/>
            <p:cNvSpPr>
              <a:spLocks noEditPoints="1"/>
            </p:cNvSpPr>
            <p:nvPr/>
          </p:nvSpPr>
          <p:spPr bwMode="auto">
            <a:xfrm>
              <a:off x="9505399" y="1833087"/>
              <a:ext cx="187629" cy="191437"/>
            </a:xfrm>
            <a:custGeom>
              <a:cxnLst>
                <a:cxn ang="0">
                  <a:pos x="112" y="123"/>
                </a:cxn>
                <a:cxn ang="0">
                  <a:pos x="93" y="119"/>
                </a:cxn>
                <a:cxn ang="0">
                  <a:pos x="77" y="108"/>
                </a:cxn>
                <a:cxn ang="0">
                  <a:pos x="69" y="109"/>
                </a:cxn>
                <a:cxn ang="0">
                  <a:pos x="61" y="109"/>
                </a:cxn>
                <a:cxn ang="0">
                  <a:pos x="36" y="105"/>
                </a:cxn>
                <a:cxn ang="0">
                  <a:pos x="17" y="93"/>
                </a:cxn>
                <a:cxn ang="0">
                  <a:pos x="4" y="76"/>
                </a:cxn>
                <a:cxn ang="0">
                  <a:pos x="0" y="55"/>
                </a:cxn>
                <a:cxn ang="0">
                  <a:pos x="1" y="43"/>
                </a:cxn>
                <a:cxn ang="0">
                  <a:pos x="9" y="24"/>
                </a:cxn>
                <a:cxn ang="0">
                  <a:pos x="27" y="10"/>
                </a:cxn>
                <a:cxn ang="0">
                  <a:pos x="49" y="1"/>
                </a:cxn>
                <a:cxn ang="0">
                  <a:pos x="61" y="0"/>
                </a:cxn>
                <a:cxn ang="0">
                  <a:pos x="85" y="4"/>
                </a:cxn>
                <a:cxn ang="0">
                  <a:pos x="104" y="16"/>
                </a:cxn>
                <a:cxn ang="0">
                  <a:pos x="117" y="34"/>
                </a:cxn>
                <a:cxn ang="0">
                  <a:pos x="121" y="55"/>
                </a:cxn>
                <a:cxn ang="0">
                  <a:pos x="121" y="64"/>
                </a:cxn>
                <a:cxn ang="0">
                  <a:pos x="116" y="80"/>
                </a:cxn>
                <a:cxn ang="0">
                  <a:pos x="111" y="87"/>
                </a:cxn>
                <a:cxn ang="0">
                  <a:pos x="109" y="95"/>
                </a:cxn>
                <a:cxn ang="0">
                  <a:pos x="109" y="100"/>
                </a:cxn>
                <a:cxn ang="0">
                  <a:pos x="116" y="111"/>
                </a:cxn>
                <a:cxn ang="0">
                  <a:pos x="121" y="115"/>
                </a:cxn>
                <a:cxn ang="0">
                  <a:pos x="120" y="122"/>
                </a:cxn>
                <a:cxn ang="0">
                  <a:pos x="112" y="123"/>
                </a:cxn>
                <a:cxn ang="0">
                  <a:pos x="78" y="101"/>
                </a:cxn>
                <a:cxn ang="0">
                  <a:pos x="80" y="103"/>
                </a:cxn>
                <a:cxn ang="0">
                  <a:pos x="96" y="114"/>
                </a:cxn>
                <a:cxn ang="0">
                  <a:pos x="115" y="118"/>
                </a:cxn>
                <a:cxn ang="0">
                  <a:pos x="111" y="112"/>
                </a:cxn>
                <a:cxn ang="0">
                  <a:pos x="104" y="101"/>
                </a:cxn>
                <a:cxn ang="0">
                  <a:pos x="104" y="95"/>
                </a:cxn>
                <a:cxn ang="0">
                  <a:pos x="105" y="84"/>
                </a:cxn>
                <a:cxn ang="0">
                  <a:pos x="107" y="84"/>
                </a:cxn>
                <a:cxn ang="0">
                  <a:pos x="113" y="70"/>
                </a:cxn>
                <a:cxn ang="0">
                  <a:pos x="116" y="55"/>
                </a:cxn>
                <a:cxn ang="0">
                  <a:pos x="115" y="45"/>
                </a:cxn>
                <a:cxn ang="0">
                  <a:pos x="107" y="27"/>
                </a:cxn>
                <a:cxn ang="0">
                  <a:pos x="92" y="14"/>
                </a:cxn>
                <a:cxn ang="0">
                  <a:pos x="71" y="7"/>
                </a:cxn>
                <a:cxn ang="0">
                  <a:pos x="61" y="6"/>
                </a:cxn>
                <a:cxn ang="0">
                  <a:pos x="39" y="10"/>
                </a:cxn>
                <a:cxn ang="0">
                  <a:pos x="22" y="20"/>
                </a:cxn>
                <a:cxn ang="0">
                  <a:pos x="9" y="35"/>
                </a:cxn>
                <a:cxn ang="0">
                  <a:pos x="5" y="55"/>
                </a:cxn>
                <a:cxn ang="0">
                  <a:pos x="7" y="65"/>
                </a:cxn>
                <a:cxn ang="0">
                  <a:pos x="15" y="82"/>
                </a:cxn>
                <a:cxn ang="0">
                  <a:pos x="30" y="96"/>
                </a:cxn>
                <a:cxn ang="0">
                  <a:pos x="50" y="103"/>
                </a:cxn>
                <a:cxn ang="0">
                  <a:pos x="61" y="104"/>
                </a:cxn>
                <a:cxn ang="0">
                  <a:pos x="77" y="101"/>
                </a:cxn>
              </a:cxnLst>
              <a:rect b="b" l="0" r="r" t="0"/>
              <a:pathLst>
                <a:path h="123" w="120">
                  <a:moveTo>
                    <a:pt x="112" y="123"/>
                  </a:moveTo>
                  <a:lnTo>
                    <a:pt x="112" y="123"/>
                  </a:lnTo>
                  <a:lnTo>
                    <a:pt x="103" y="122"/>
                  </a:lnTo>
                  <a:lnTo>
                    <a:pt x="93" y="119"/>
                  </a:lnTo>
                  <a:lnTo>
                    <a:pt x="85" y="114"/>
                  </a:lnTo>
                  <a:lnTo>
                    <a:pt x="77" y="108"/>
                  </a:lnTo>
                  <a:lnTo>
                    <a:pt x="77" y="108"/>
                  </a:lnTo>
                  <a:lnTo>
                    <a:pt x="69" y="109"/>
                  </a:lnTo>
                  <a:lnTo>
                    <a:pt x="61" y="109"/>
                  </a:lnTo>
                  <a:lnTo>
                    <a:pt x="61" y="109"/>
                  </a:lnTo>
                  <a:lnTo>
                    <a:pt x="49" y="108"/>
                  </a:lnTo>
                  <a:lnTo>
                    <a:pt x="36" y="105"/>
                  </a:lnTo>
                  <a:lnTo>
                    <a:pt x="27" y="100"/>
                  </a:lnTo>
                  <a:lnTo>
                    <a:pt x="17" y="93"/>
                  </a:lnTo>
                  <a:lnTo>
                    <a:pt x="9" y="85"/>
                  </a:lnTo>
                  <a:lnTo>
                    <a:pt x="4" y="76"/>
                  </a:lnTo>
                  <a:lnTo>
                    <a:pt x="1" y="66"/>
                  </a:lnTo>
                  <a:lnTo>
                    <a:pt x="0" y="55"/>
                  </a:lnTo>
                  <a:lnTo>
                    <a:pt x="0" y="55"/>
                  </a:lnTo>
                  <a:lnTo>
                    <a:pt x="1" y="43"/>
                  </a:lnTo>
                  <a:lnTo>
                    <a:pt x="4" y="34"/>
                  </a:lnTo>
                  <a:lnTo>
                    <a:pt x="9" y="24"/>
                  </a:lnTo>
                  <a:lnTo>
                    <a:pt x="17" y="16"/>
                  </a:lnTo>
                  <a:lnTo>
                    <a:pt x="27" y="10"/>
                  </a:lnTo>
                  <a:lnTo>
                    <a:pt x="36" y="4"/>
                  </a:lnTo>
                  <a:lnTo>
                    <a:pt x="49" y="1"/>
                  </a:lnTo>
                  <a:lnTo>
                    <a:pt x="61" y="0"/>
                  </a:lnTo>
                  <a:lnTo>
                    <a:pt x="61" y="0"/>
                  </a:lnTo>
                  <a:lnTo>
                    <a:pt x="73" y="1"/>
                  </a:lnTo>
                  <a:lnTo>
                    <a:pt x="85" y="4"/>
                  </a:lnTo>
                  <a:lnTo>
                    <a:pt x="94" y="10"/>
                  </a:lnTo>
                  <a:lnTo>
                    <a:pt x="104" y="16"/>
                  </a:lnTo>
                  <a:lnTo>
                    <a:pt x="112" y="24"/>
                  </a:lnTo>
                  <a:lnTo>
                    <a:pt x="117" y="34"/>
                  </a:lnTo>
                  <a:lnTo>
                    <a:pt x="120" y="43"/>
                  </a:lnTo>
                  <a:lnTo>
                    <a:pt x="121" y="55"/>
                  </a:lnTo>
                  <a:lnTo>
                    <a:pt x="121" y="55"/>
                  </a:lnTo>
                  <a:lnTo>
                    <a:pt x="121" y="64"/>
                  </a:lnTo>
                  <a:lnTo>
                    <a:pt x="119" y="72"/>
                  </a:lnTo>
                  <a:lnTo>
                    <a:pt x="116" y="80"/>
                  </a:lnTo>
                  <a:lnTo>
                    <a:pt x="111" y="87"/>
                  </a:lnTo>
                  <a:lnTo>
                    <a:pt x="111" y="87"/>
                  </a:lnTo>
                  <a:lnTo>
                    <a:pt x="109" y="91"/>
                  </a:lnTo>
                  <a:lnTo>
                    <a:pt x="109" y="95"/>
                  </a:lnTo>
                  <a:lnTo>
                    <a:pt x="109" y="95"/>
                  </a:lnTo>
                  <a:lnTo>
                    <a:pt x="109" y="100"/>
                  </a:lnTo>
                  <a:lnTo>
                    <a:pt x="112" y="105"/>
                  </a:lnTo>
                  <a:lnTo>
                    <a:pt x="116" y="111"/>
                  </a:lnTo>
                  <a:lnTo>
                    <a:pt x="120" y="114"/>
                  </a:lnTo>
                  <a:lnTo>
                    <a:pt x="121" y="115"/>
                  </a:lnTo>
                  <a:lnTo>
                    <a:pt x="121" y="122"/>
                  </a:lnTo>
                  <a:lnTo>
                    <a:pt x="120" y="122"/>
                  </a:lnTo>
                  <a:lnTo>
                    <a:pt x="120" y="122"/>
                  </a:lnTo>
                  <a:lnTo>
                    <a:pt x="112" y="123"/>
                  </a:lnTo>
                  <a:lnTo>
                    <a:pt x="112" y="123"/>
                  </a:lnTo>
                  <a:close/>
                  <a:moveTo>
                    <a:pt x="78" y="101"/>
                  </a:moveTo>
                  <a:lnTo>
                    <a:pt x="80" y="103"/>
                  </a:lnTo>
                  <a:lnTo>
                    <a:pt x="80" y="103"/>
                  </a:lnTo>
                  <a:lnTo>
                    <a:pt x="88" y="109"/>
                  </a:lnTo>
                  <a:lnTo>
                    <a:pt x="96" y="114"/>
                  </a:lnTo>
                  <a:lnTo>
                    <a:pt x="105" y="116"/>
                  </a:lnTo>
                  <a:lnTo>
                    <a:pt x="115" y="118"/>
                  </a:lnTo>
                  <a:lnTo>
                    <a:pt x="115" y="118"/>
                  </a:lnTo>
                  <a:lnTo>
                    <a:pt x="111" y="112"/>
                  </a:lnTo>
                  <a:lnTo>
                    <a:pt x="107" y="108"/>
                  </a:lnTo>
                  <a:lnTo>
                    <a:pt x="104" y="101"/>
                  </a:lnTo>
                  <a:lnTo>
                    <a:pt x="104" y="95"/>
                  </a:lnTo>
                  <a:lnTo>
                    <a:pt x="104" y="95"/>
                  </a:lnTo>
                  <a:lnTo>
                    <a:pt x="104" y="89"/>
                  </a:lnTo>
                  <a:lnTo>
                    <a:pt x="105" y="84"/>
                  </a:lnTo>
                  <a:lnTo>
                    <a:pt x="107" y="84"/>
                  </a:lnTo>
                  <a:lnTo>
                    <a:pt x="107" y="84"/>
                  </a:lnTo>
                  <a:lnTo>
                    <a:pt x="111" y="77"/>
                  </a:lnTo>
                  <a:lnTo>
                    <a:pt x="113" y="70"/>
                  </a:lnTo>
                  <a:lnTo>
                    <a:pt x="116" y="62"/>
                  </a:lnTo>
                  <a:lnTo>
                    <a:pt x="116" y="55"/>
                  </a:lnTo>
                  <a:lnTo>
                    <a:pt x="116" y="55"/>
                  </a:lnTo>
                  <a:lnTo>
                    <a:pt x="115" y="45"/>
                  </a:lnTo>
                  <a:lnTo>
                    <a:pt x="112" y="35"/>
                  </a:lnTo>
                  <a:lnTo>
                    <a:pt x="107" y="27"/>
                  </a:lnTo>
                  <a:lnTo>
                    <a:pt x="100" y="20"/>
                  </a:lnTo>
                  <a:lnTo>
                    <a:pt x="92" y="14"/>
                  </a:lnTo>
                  <a:lnTo>
                    <a:pt x="82" y="10"/>
                  </a:lnTo>
                  <a:lnTo>
                    <a:pt x="71" y="7"/>
                  </a:lnTo>
                  <a:lnTo>
                    <a:pt x="61" y="6"/>
                  </a:lnTo>
                  <a:lnTo>
                    <a:pt x="61" y="6"/>
                  </a:lnTo>
                  <a:lnTo>
                    <a:pt x="50" y="7"/>
                  </a:lnTo>
                  <a:lnTo>
                    <a:pt x="39" y="10"/>
                  </a:lnTo>
                  <a:lnTo>
                    <a:pt x="30" y="14"/>
                  </a:lnTo>
                  <a:lnTo>
                    <a:pt x="22" y="20"/>
                  </a:lnTo>
                  <a:lnTo>
                    <a:pt x="15" y="27"/>
                  </a:lnTo>
                  <a:lnTo>
                    <a:pt x="9" y="35"/>
                  </a:lnTo>
                  <a:lnTo>
                    <a:pt x="7" y="45"/>
                  </a:lnTo>
                  <a:lnTo>
                    <a:pt x="5" y="55"/>
                  </a:lnTo>
                  <a:lnTo>
                    <a:pt x="5" y="55"/>
                  </a:lnTo>
                  <a:lnTo>
                    <a:pt x="7" y="65"/>
                  </a:lnTo>
                  <a:lnTo>
                    <a:pt x="9" y="74"/>
                  </a:lnTo>
                  <a:lnTo>
                    <a:pt x="15" y="82"/>
                  </a:lnTo>
                  <a:lnTo>
                    <a:pt x="22" y="89"/>
                  </a:lnTo>
                  <a:lnTo>
                    <a:pt x="30" y="96"/>
                  </a:lnTo>
                  <a:lnTo>
                    <a:pt x="39" y="100"/>
                  </a:lnTo>
                  <a:lnTo>
                    <a:pt x="50" y="103"/>
                  </a:lnTo>
                  <a:lnTo>
                    <a:pt x="61" y="104"/>
                  </a:lnTo>
                  <a:lnTo>
                    <a:pt x="61" y="104"/>
                  </a:lnTo>
                  <a:lnTo>
                    <a:pt x="69" y="104"/>
                  </a:lnTo>
                  <a:lnTo>
                    <a:pt x="77" y="101"/>
                  </a:lnTo>
                  <a:lnTo>
                    <a:pt x="78" y="10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 name="Freeform 210"/>
            <p:cNvSpPr>
              <a:spLocks noEditPoints="1"/>
            </p:cNvSpPr>
            <p:nvPr/>
          </p:nvSpPr>
          <p:spPr bwMode="auto">
            <a:xfrm>
              <a:off x="9317770" y="1688344"/>
              <a:ext cx="337733" cy="322173"/>
            </a:xfrm>
            <a:custGeom>
              <a:cxnLst>
                <a:cxn ang="0">
                  <a:pos x="16" y="189"/>
                </a:cxn>
                <a:cxn ang="0">
                  <a:pos x="31" y="178"/>
                </a:cxn>
                <a:cxn ang="0">
                  <a:pos x="39" y="161"/>
                </a:cxn>
                <a:cxn ang="0">
                  <a:pos x="39" y="158"/>
                </a:cxn>
                <a:cxn ang="0">
                  <a:pos x="16" y="136"/>
                </a:cxn>
                <a:cxn ang="0">
                  <a:pos x="2" y="109"/>
                </a:cxn>
                <a:cxn ang="0">
                  <a:pos x="0" y="89"/>
                </a:cxn>
                <a:cxn ang="0">
                  <a:pos x="5" y="62"/>
                </a:cxn>
                <a:cxn ang="0">
                  <a:pos x="19" y="39"/>
                </a:cxn>
                <a:cxn ang="0">
                  <a:pos x="40" y="20"/>
                </a:cxn>
                <a:cxn ang="0">
                  <a:pos x="67" y="7"/>
                </a:cxn>
                <a:cxn ang="0">
                  <a:pos x="98" y="0"/>
                </a:cxn>
                <a:cxn ang="0">
                  <a:pos x="120" y="0"/>
                </a:cxn>
                <a:cxn ang="0">
                  <a:pos x="151" y="7"/>
                </a:cxn>
                <a:cxn ang="0">
                  <a:pos x="178" y="19"/>
                </a:cxn>
                <a:cxn ang="0">
                  <a:pos x="200" y="38"/>
                </a:cxn>
                <a:cxn ang="0">
                  <a:pos x="213" y="61"/>
                </a:cxn>
                <a:cxn ang="0">
                  <a:pos x="218" y="88"/>
                </a:cxn>
                <a:cxn ang="0">
                  <a:pos x="210" y="92"/>
                </a:cxn>
                <a:cxn ang="0">
                  <a:pos x="189" y="86"/>
                </a:cxn>
                <a:cxn ang="0">
                  <a:pos x="167" y="86"/>
                </a:cxn>
                <a:cxn ang="0">
                  <a:pos x="132" y="104"/>
                </a:cxn>
                <a:cxn ang="0">
                  <a:pos x="117" y="124"/>
                </a:cxn>
                <a:cxn ang="0">
                  <a:pos x="112" y="148"/>
                </a:cxn>
                <a:cxn ang="0">
                  <a:pos x="121" y="180"/>
                </a:cxn>
                <a:cxn ang="0">
                  <a:pos x="94" y="178"/>
                </a:cxn>
                <a:cxn ang="0">
                  <a:pos x="77" y="192"/>
                </a:cxn>
                <a:cxn ang="0">
                  <a:pos x="47" y="202"/>
                </a:cxn>
                <a:cxn ang="0">
                  <a:pos x="13" y="205"/>
                </a:cxn>
                <a:cxn ang="0">
                  <a:pos x="100" y="11"/>
                </a:cxn>
                <a:cxn ang="0">
                  <a:pos x="54" y="24"/>
                </a:cxn>
                <a:cxn ang="0">
                  <a:pos x="28" y="44"/>
                </a:cxn>
                <a:cxn ang="0">
                  <a:pos x="15" y="66"/>
                </a:cxn>
                <a:cxn ang="0">
                  <a:pos x="11" y="89"/>
                </a:cxn>
                <a:cxn ang="0">
                  <a:pos x="13" y="107"/>
                </a:cxn>
                <a:cxn ang="0">
                  <a:pos x="25" y="131"/>
                </a:cxn>
                <a:cxn ang="0">
                  <a:pos x="47" y="151"/>
                </a:cxn>
                <a:cxn ang="0">
                  <a:pos x="50" y="154"/>
                </a:cxn>
                <a:cxn ang="0">
                  <a:pos x="50" y="166"/>
                </a:cxn>
                <a:cxn ang="0">
                  <a:pos x="38" y="188"/>
                </a:cxn>
                <a:cxn ang="0">
                  <a:pos x="46" y="192"/>
                </a:cxn>
                <a:cxn ang="0">
                  <a:pos x="75" y="181"/>
                </a:cxn>
                <a:cxn ang="0">
                  <a:pos x="92" y="167"/>
                </a:cxn>
                <a:cxn ang="0">
                  <a:pos x="105" y="169"/>
                </a:cxn>
                <a:cxn ang="0">
                  <a:pos x="101" y="148"/>
                </a:cxn>
                <a:cxn ang="0">
                  <a:pos x="108" y="119"/>
                </a:cxn>
                <a:cxn ang="0">
                  <a:pos x="125" y="96"/>
                </a:cxn>
                <a:cxn ang="0">
                  <a:pos x="166" y="77"/>
                </a:cxn>
                <a:cxn ang="0">
                  <a:pos x="194" y="76"/>
                </a:cxn>
                <a:cxn ang="0">
                  <a:pos x="205" y="71"/>
                </a:cxn>
                <a:cxn ang="0">
                  <a:pos x="186" y="40"/>
                </a:cxn>
                <a:cxn ang="0">
                  <a:pos x="144" y="16"/>
                </a:cxn>
                <a:cxn ang="0">
                  <a:pos x="109" y="11"/>
                </a:cxn>
              </a:cxnLst>
              <a:rect b="b" l="0" r="r" t="0"/>
              <a:pathLst>
                <a:path h="205" w="218">
                  <a:moveTo>
                    <a:pt x="13" y="205"/>
                  </a:moveTo>
                  <a:lnTo>
                    <a:pt x="13" y="190"/>
                  </a:lnTo>
                  <a:lnTo>
                    <a:pt x="16" y="189"/>
                  </a:lnTo>
                  <a:lnTo>
                    <a:pt x="16" y="189"/>
                  </a:lnTo>
                  <a:lnTo>
                    <a:pt x="24" y="185"/>
                  </a:lnTo>
                  <a:lnTo>
                    <a:pt x="31" y="178"/>
                  </a:lnTo>
                  <a:lnTo>
                    <a:pt x="36" y="170"/>
                  </a:lnTo>
                  <a:lnTo>
                    <a:pt x="38" y="166"/>
                  </a:lnTo>
                  <a:lnTo>
                    <a:pt x="39" y="161"/>
                  </a:lnTo>
                  <a:lnTo>
                    <a:pt x="39" y="161"/>
                  </a:lnTo>
                  <a:lnTo>
                    <a:pt x="39" y="158"/>
                  </a:lnTo>
                  <a:lnTo>
                    <a:pt x="39" y="158"/>
                  </a:lnTo>
                  <a:lnTo>
                    <a:pt x="29" y="151"/>
                  </a:lnTo>
                  <a:lnTo>
                    <a:pt x="23" y="144"/>
                  </a:lnTo>
                  <a:lnTo>
                    <a:pt x="16" y="136"/>
                  </a:lnTo>
                  <a:lnTo>
                    <a:pt x="11" y="127"/>
                  </a:lnTo>
                  <a:lnTo>
                    <a:pt x="5" y="119"/>
                  </a:lnTo>
                  <a:lnTo>
                    <a:pt x="2" y="109"/>
                  </a:lnTo>
                  <a:lnTo>
                    <a:pt x="1" y="100"/>
                  </a:lnTo>
                  <a:lnTo>
                    <a:pt x="0" y="89"/>
                  </a:lnTo>
                  <a:lnTo>
                    <a:pt x="0" y="89"/>
                  </a:lnTo>
                  <a:lnTo>
                    <a:pt x="0" y="80"/>
                  </a:lnTo>
                  <a:lnTo>
                    <a:pt x="2" y="71"/>
                  </a:lnTo>
                  <a:lnTo>
                    <a:pt x="5" y="62"/>
                  </a:lnTo>
                  <a:lnTo>
                    <a:pt x="8" y="54"/>
                  </a:lnTo>
                  <a:lnTo>
                    <a:pt x="13" y="47"/>
                  </a:lnTo>
                  <a:lnTo>
                    <a:pt x="19" y="39"/>
                  </a:lnTo>
                  <a:lnTo>
                    <a:pt x="25" y="32"/>
                  </a:lnTo>
                  <a:lnTo>
                    <a:pt x="32" y="26"/>
                  </a:lnTo>
                  <a:lnTo>
                    <a:pt x="40" y="20"/>
                  </a:lnTo>
                  <a:lnTo>
                    <a:pt x="48" y="15"/>
                  </a:lnTo>
                  <a:lnTo>
                    <a:pt x="56" y="11"/>
                  </a:lnTo>
                  <a:lnTo>
                    <a:pt x="67" y="7"/>
                  </a:lnTo>
                  <a:lnTo>
                    <a:pt x="77" y="4"/>
                  </a:lnTo>
                  <a:lnTo>
                    <a:pt x="87" y="1"/>
                  </a:lnTo>
                  <a:lnTo>
                    <a:pt x="98" y="0"/>
                  </a:lnTo>
                  <a:lnTo>
                    <a:pt x="109" y="0"/>
                  </a:lnTo>
                  <a:lnTo>
                    <a:pt x="109" y="0"/>
                  </a:lnTo>
                  <a:lnTo>
                    <a:pt x="120" y="0"/>
                  </a:lnTo>
                  <a:lnTo>
                    <a:pt x="131" y="1"/>
                  </a:lnTo>
                  <a:lnTo>
                    <a:pt x="142" y="4"/>
                  </a:lnTo>
                  <a:lnTo>
                    <a:pt x="151" y="7"/>
                  </a:lnTo>
                  <a:lnTo>
                    <a:pt x="160" y="9"/>
                  </a:lnTo>
                  <a:lnTo>
                    <a:pt x="170" y="15"/>
                  </a:lnTo>
                  <a:lnTo>
                    <a:pt x="178" y="19"/>
                  </a:lnTo>
                  <a:lnTo>
                    <a:pt x="186" y="24"/>
                  </a:lnTo>
                  <a:lnTo>
                    <a:pt x="193" y="31"/>
                  </a:lnTo>
                  <a:lnTo>
                    <a:pt x="200" y="38"/>
                  </a:lnTo>
                  <a:lnTo>
                    <a:pt x="205" y="44"/>
                  </a:lnTo>
                  <a:lnTo>
                    <a:pt x="209" y="53"/>
                  </a:lnTo>
                  <a:lnTo>
                    <a:pt x="213" y="61"/>
                  </a:lnTo>
                  <a:lnTo>
                    <a:pt x="216" y="69"/>
                  </a:lnTo>
                  <a:lnTo>
                    <a:pt x="217" y="78"/>
                  </a:lnTo>
                  <a:lnTo>
                    <a:pt x="218" y="88"/>
                  </a:lnTo>
                  <a:lnTo>
                    <a:pt x="218" y="96"/>
                  </a:lnTo>
                  <a:lnTo>
                    <a:pt x="210" y="92"/>
                  </a:lnTo>
                  <a:lnTo>
                    <a:pt x="210" y="92"/>
                  </a:lnTo>
                  <a:lnTo>
                    <a:pt x="204" y="89"/>
                  </a:lnTo>
                  <a:lnTo>
                    <a:pt x="197" y="88"/>
                  </a:lnTo>
                  <a:lnTo>
                    <a:pt x="189" y="86"/>
                  </a:lnTo>
                  <a:lnTo>
                    <a:pt x="181" y="86"/>
                  </a:lnTo>
                  <a:lnTo>
                    <a:pt x="181" y="86"/>
                  </a:lnTo>
                  <a:lnTo>
                    <a:pt x="167" y="86"/>
                  </a:lnTo>
                  <a:lnTo>
                    <a:pt x="155" y="90"/>
                  </a:lnTo>
                  <a:lnTo>
                    <a:pt x="143" y="96"/>
                  </a:lnTo>
                  <a:lnTo>
                    <a:pt x="132" y="104"/>
                  </a:lnTo>
                  <a:lnTo>
                    <a:pt x="132" y="104"/>
                  </a:lnTo>
                  <a:lnTo>
                    <a:pt x="124" y="113"/>
                  </a:lnTo>
                  <a:lnTo>
                    <a:pt x="117" y="124"/>
                  </a:lnTo>
                  <a:lnTo>
                    <a:pt x="113" y="135"/>
                  </a:lnTo>
                  <a:lnTo>
                    <a:pt x="112" y="148"/>
                  </a:lnTo>
                  <a:lnTo>
                    <a:pt x="112" y="148"/>
                  </a:lnTo>
                  <a:lnTo>
                    <a:pt x="113" y="161"/>
                  </a:lnTo>
                  <a:lnTo>
                    <a:pt x="117" y="171"/>
                  </a:lnTo>
                  <a:lnTo>
                    <a:pt x="121" y="180"/>
                  </a:lnTo>
                  <a:lnTo>
                    <a:pt x="113" y="180"/>
                  </a:lnTo>
                  <a:lnTo>
                    <a:pt x="113" y="180"/>
                  </a:lnTo>
                  <a:lnTo>
                    <a:pt x="94" y="178"/>
                  </a:lnTo>
                  <a:lnTo>
                    <a:pt x="94" y="178"/>
                  </a:lnTo>
                  <a:lnTo>
                    <a:pt x="86" y="186"/>
                  </a:lnTo>
                  <a:lnTo>
                    <a:pt x="77" y="192"/>
                  </a:lnTo>
                  <a:lnTo>
                    <a:pt x="67" y="197"/>
                  </a:lnTo>
                  <a:lnTo>
                    <a:pt x="56" y="200"/>
                  </a:lnTo>
                  <a:lnTo>
                    <a:pt x="47" y="202"/>
                  </a:lnTo>
                  <a:lnTo>
                    <a:pt x="38" y="204"/>
                  </a:lnTo>
                  <a:lnTo>
                    <a:pt x="19" y="205"/>
                  </a:lnTo>
                  <a:lnTo>
                    <a:pt x="13" y="205"/>
                  </a:lnTo>
                  <a:close/>
                  <a:moveTo>
                    <a:pt x="109" y="11"/>
                  </a:moveTo>
                  <a:lnTo>
                    <a:pt x="109" y="11"/>
                  </a:lnTo>
                  <a:lnTo>
                    <a:pt x="100" y="11"/>
                  </a:lnTo>
                  <a:lnTo>
                    <a:pt x="89" y="12"/>
                  </a:lnTo>
                  <a:lnTo>
                    <a:pt x="71" y="16"/>
                  </a:lnTo>
                  <a:lnTo>
                    <a:pt x="54" y="24"/>
                  </a:lnTo>
                  <a:lnTo>
                    <a:pt x="39" y="34"/>
                  </a:lnTo>
                  <a:lnTo>
                    <a:pt x="33" y="39"/>
                  </a:lnTo>
                  <a:lnTo>
                    <a:pt x="28" y="44"/>
                  </a:lnTo>
                  <a:lnTo>
                    <a:pt x="23" y="51"/>
                  </a:lnTo>
                  <a:lnTo>
                    <a:pt x="19" y="58"/>
                  </a:lnTo>
                  <a:lnTo>
                    <a:pt x="15" y="66"/>
                  </a:lnTo>
                  <a:lnTo>
                    <a:pt x="13" y="73"/>
                  </a:lnTo>
                  <a:lnTo>
                    <a:pt x="11" y="81"/>
                  </a:lnTo>
                  <a:lnTo>
                    <a:pt x="11" y="89"/>
                  </a:lnTo>
                  <a:lnTo>
                    <a:pt x="11" y="89"/>
                  </a:lnTo>
                  <a:lnTo>
                    <a:pt x="11" y="99"/>
                  </a:lnTo>
                  <a:lnTo>
                    <a:pt x="13" y="107"/>
                  </a:lnTo>
                  <a:lnTo>
                    <a:pt x="16" y="115"/>
                  </a:lnTo>
                  <a:lnTo>
                    <a:pt x="20" y="123"/>
                  </a:lnTo>
                  <a:lnTo>
                    <a:pt x="25" y="131"/>
                  </a:lnTo>
                  <a:lnTo>
                    <a:pt x="31" y="138"/>
                  </a:lnTo>
                  <a:lnTo>
                    <a:pt x="39" y="144"/>
                  </a:lnTo>
                  <a:lnTo>
                    <a:pt x="47" y="151"/>
                  </a:lnTo>
                  <a:lnTo>
                    <a:pt x="48" y="151"/>
                  </a:lnTo>
                  <a:lnTo>
                    <a:pt x="50" y="154"/>
                  </a:lnTo>
                  <a:lnTo>
                    <a:pt x="50" y="154"/>
                  </a:lnTo>
                  <a:lnTo>
                    <a:pt x="50" y="161"/>
                  </a:lnTo>
                  <a:lnTo>
                    <a:pt x="50" y="161"/>
                  </a:lnTo>
                  <a:lnTo>
                    <a:pt x="50" y="166"/>
                  </a:lnTo>
                  <a:lnTo>
                    <a:pt x="48" y="171"/>
                  </a:lnTo>
                  <a:lnTo>
                    <a:pt x="43" y="180"/>
                  </a:lnTo>
                  <a:lnTo>
                    <a:pt x="38" y="188"/>
                  </a:lnTo>
                  <a:lnTo>
                    <a:pt x="29" y="194"/>
                  </a:lnTo>
                  <a:lnTo>
                    <a:pt x="29" y="194"/>
                  </a:lnTo>
                  <a:lnTo>
                    <a:pt x="46" y="192"/>
                  </a:lnTo>
                  <a:lnTo>
                    <a:pt x="60" y="188"/>
                  </a:lnTo>
                  <a:lnTo>
                    <a:pt x="67" y="185"/>
                  </a:lnTo>
                  <a:lnTo>
                    <a:pt x="75" y="181"/>
                  </a:lnTo>
                  <a:lnTo>
                    <a:pt x="82" y="175"/>
                  </a:lnTo>
                  <a:lnTo>
                    <a:pt x="89" y="169"/>
                  </a:lnTo>
                  <a:lnTo>
                    <a:pt x="92" y="167"/>
                  </a:lnTo>
                  <a:lnTo>
                    <a:pt x="94" y="167"/>
                  </a:lnTo>
                  <a:lnTo>
                    <a:pt x="94" y="167"/>
                  </a:lnTo>
                  <a:lnTo>
                    <a:pt x="105" y="169"/>
                  </a:lnTo>
                  <a:lnTo>
                    <a:pt x="105" y="169"/>
                  </a:lnTo>
                  <a:lnTo>
                    <a:pt x="102" y="158"/>
                  </a:lnTo>
                  <a:lnTo>
                    <a:pt x="101" y="148"/>
                  </a:lnTo>
                  <a:lnTo>
                    <a:pt x="101" y="148"/>
                  </a:lnTo>
                  <a:lnTo>
                    <a:pt x="102" y="134"/>
                  </a:lnTo>
                  <a:lnTo>
                    <a:pt x="108" y="119"/>
                  </a:lnTo>
                  <a:lnTo>
                    <a:pt x="114" y="107"/>
                  </a:lnTo>
                  <a:lnTo>
                    <a:pt x="125" y="96"/>
                  </a:lnTo>
                  <a:lnTo>
                    <a:pt x="125" y="96"/>
                  </a:lnTo>
                  <a:lnTo>
                    <a:pt x="137" y="86"/>
                  </a:lnTo>
                  <a:lnTo>
                    <a:pt x="151" y="81"/>
                  </a:lnTo>
                  <a:lnTo>
                    <a:pt x="166" y="77"/>
                  </a:lnTo>
                  <a:lnTo>
                    <a:pt x="181" y="76"/>
                  </a:lnTo>
                  <a:lnTo>
                    <a:pt x="181" y="76"/>
                  </a:lnTo>
                  <a:lnTo>
                    <a:pt x="194" y="76"/>
                  </a:lnTo>
                  <a:lnTo>
                    <a:pt x="206" y="80"/>
                  </a:lnTo>
                  <a:lnTo>
                    <a:pt x="206" y="80"/>
                  </a:lnTo>
                  <a:lnTo>
                    <a:pt x="205" y="71"/>
                  </a:lnTo>
                  <a:lnTo>
                    <a:pt x="202" y="65"/>
                  </a:lnTo>
                  <a:lnTo>
                    <a:pt x="196" y="53"/>
                  </a:lnTo>
                  <a:lnTo>
                    <a:pt x="186" y="40"/>
                  </a:lnTo>
                  <a:lnTo>
                    <a:pt x="174" y="30"/>
                  </a:lnTo>
                  <a:lnTo>
                    <a:pt x="160" y="22"/>
                  </a:lnTo>
                  <a:lnTo>
                    <a:pt x="144" y="16"/>
                  </a:lnTo>
                  <a:lnTo>
                    <a:pt x="127" y="12"/>
                  </a:lnTo>
                  <a:lnTo>
                    <a:pt x="109" y="11"/>
                  </a:lnTo>
                  <a:lnTo>
                    <a:pt x="109" y="11"/>
                  </a:lnTo>
                  <a:close/>
                </a:path>
              </a:pathLst>
            </a:custGeom>
            <a:grpFill/>
            <a:ln w="9525">
              <a:noFill/>
              <a:round/>
            </a:ln>
          </p:spPr>
          <p:txBody>
            <a:bodyPr anchor="t" anchorCtr="0" bIns="60960" compatLnSpc="1" lIns="121920" numCol="1" rIns="121920" tIns="60960" vert="horz" wrap="square"/>
            <a:lstStyle/>
            <a:p>
              <a:endParaRPr altLang="en-US" lang="zh-CN" sz="2400"/>
            </a:p>
          </p:txBody>
        </p:sp>
      </p:grpSp>
      <p:sp>
        <p:nvSpPr>
          <p:cNvPr id="30" name="Freeform 211"/>
          <p:cNvSpPr>
            <a:spLocks noEditPoints="1"/>
          </p:cNvSpPr>
          <p:nvPr/>
        </p:nvSpPr>
        <p:spPr bwMode="auto">
          <a:xfrm>
            <a:off x="10124578" y="1688344"/>
            <a:ext cx="323661" cy="303496"/>
          </a:xfrm>
          <a:custGeom>
            <a:cxnLst>
              <a:cxn ang="0">
                <a:pos x="16" y="177"/>
              </a:cxn>
              <a:cxn ang="0">
                <a:pos x="31" y="165"/>
              </a:cxn>
              <a:cxn ang="0">
                <a:pos x="37" y="151"/>
              </a:cxn>
              <a:cxn ang="0">
                <a:pos x="29" y="142"/>
              </a:cxn>
              <a:cxn ang="0">
                <a:pos x="10" y="119"/>
              </a:cxn>
              <a:cxn ang="0">
                <a:pos x="2" y="93"/>
              </a:cxn>
              <a:cxn ang="0">
                <a:pos x="0" y="76"/>
              </a:cxn>
              <a:cxn ang="0">
                <a:pos x="8" y="51"/>
              </a:cxn>
              <a:cxn ang="0">
                <a:pos x="23" y="30"/>
              </a:cxn>
              <a:cxn ang="0">
                <a:pos x="46" y="13"/>
              </a:cxn>
              <a:cxn ang="0">
                <a:pos x="73" y="3"/>
              </a:cxn>
              <a:cxn ang="0">
                <a:pos x="103" y="0"/>
              </a:cxn>
              <a:cxn ang="0">
                <a:pos x="124" y="1"/>
              </a:cxn>
              <a:cxn ang="0">
                <a:pos x="153" y="9"/>
              </a:cxn>
              <a:cxn ang="0">
                <a:pos x="176" y="24"/>
              </a:cxn>
              <a:cxn ang="0">
                <a:pos x="193" y="43"/>
              </a:cxn>
              <a:cxn ang="0">
                <a:pos x="204" y="67"/>
              </a:cxn>
              <a:cxn ang="0">
                <a:pos x="205" y="84"/>
              </a:cxn>
              <a:cxn ang="0">
                <a:pos x="201" y="109"/>
              </a:cxn>
              <a:cxn ang="0">
                <a:pos x="188" y="131"/>
              </a:cxn>
              <a:cxn ang="0">
                <a:pos x="169" y="148"/>
              </a:cxn>
              <a:cxn ang="0">
                <a:pos x="143" y="162"/>
              </a:cxn>
              <a:cxn ang="0">
                <a:pos x="114" y="167"/>
              </a:cxn>
              <a:cxn ang="0">
                <a:pos x="89" y="167"/>
              </a:cxn>
              <a:cxn ang="0">
                <a:pos x="73" y="180"/>
              </a:cxn>
              <a:cxn ang="0">
                <a:pos x="46" y="189"/>
              </a:cxn>
              <a:cxn ang="0">
                <a:pos x="14" y="193"/>
              </a:cxn>
              <a:cxn ang="0">
                <a:pos x="85" y="12"/>
              </a:cxn>
              <a:cxn ang="0">
                <a:pos x="38" y="32"/>
              </a:cxn>
              <a:cxn ang="0">
                <a:pos x="18" y="55"/>
              </a:cxn>
              <a:cxn ang="0">
                <a:pos x="11" y="77"/>
              </a:cxn>
              <a:cxn ang="0">
                <a:pos x="11" y="92"/>
              </a:cxn>
              <a:cxn ang="0">
                <a:pos x="20" y="115"/>
              </a:cxn>
              <a:cxn ang="0">
                <a:pos x="37" y="135"/>
              </a:cxn>
              <a:cxn ang="0">
                <a:pos x="47" y="144"/>
              </a:cxn>
              <a:cxn ang="0">
                <a:pos x="47" y="151"/>
              </a:cxn>
              <a:cxn ang="0">
                <a:pos x="38" y="174"/>
              </a:cxn>
              <a:cxn ang="0">
                <a:pos x="45" y="180"/>
              </a:cxn>
              <a:cxn ang="0">
                <a:pos x="79" y="163"/>
              </a:cxn>
              <a:cxn ang="0">
                <a:pos x="88" y="157"/>
              </a:cxn>
              <a:cxn ang="0">
                <a:pos x="103" y="158"/>
              </a:cxn>
              <a:cxn ang="0">
                <a:pos x="154" y="144"/>
              </a:cxn>
              <a:cxn ang="0">
                <a:pos x="184" y="119"/>
              </a:cxn>
              <a:cxn ang="0">
                <a:pos x="193" y="99"/>
              </a:cxn>
              <a:cxn ang="0">
                <a:pos x="195" y="84"/>
              </a:cxn>
              <a:cxn ang="0">
                <a:pos x="191" y="62"/>
              </a:cxn>
              <a:cxn ang="0">
                <a:pos x="180" y="43"/>
              </a:cxn>
              <a:cxn ang="0">
                <a:pos x="139" y="16"/>
              </a:cxn>
              <a:cxn ang="0">
                <a:pos x="103" y="11"/>
              </a:cxn>
            </a:cxnLst>
            <a:rect b="b" l="0" r="r" t="0"/>
            <a:pathLst>
              <a:path h="193" w="205">
                <a:moveTo>
                  <a:pt x="14" y="193"/>
                </a:moveTo>
                <a:lnTo>
                  <a:pt x="14" y="178"/>
                </a:lnTo>
                <a:lnTo>
                  <a:pt x="16" y="177"/>
                </a:lnTo>
                <a:lnTo>
                  <a:pt x="16" y="177"/>
                </a:lnTo>
                <a:lnTo>
                  <a:pt x="25" y="171"/>
                </a:lnTo>
                <a:lnTo>
                  <a:pt x="31" y="165"/>
                </a:lnTo>
                <a:lnTo>
                  <a:pt x="35" y="158"/>
                </a:lnTo>
                <a:lnTo>
                  <a:pt x="37" y="151"/>
                </a:lnTo>
                <a:lnTo>
                  <a:pt x="37" y="151"/>
                </a:lnTo>
                <a:lnTo>
                  <a:pt x="37" y="148"/>
                </a:lnTo>
                <a:lnTo>
                  <a:pt x="37" y="148"/>
                </a:lnTo>
                <a:lnTo>
                  <a:pt x="29" y="142"/>
                </a:lnTo>
                <a:lnTo>
                  <a:pt x="22" y="135"/>
                </a:lnTo>
                <a:lnTo>
                  <a:pt x="15" y="127"/>
                </a:lnTo>
                <a:lnTo>
                  <a:pt x="10" y="119"/>
                </a:lnTo>
                <a:lnTo>
                  <a:pt x="6" y="111"/>
                </a:lnTo>
                <a:lnTo>
                  <a:pt x="3" y="103"/>
                </a:lnTo>
                <a:lnTo>
                  <a:pt x="2" y="93"/>
                </a:lnTo>
                <a:lnTo>
                  <a:pt x="0" y="84"/>
                </a:lnTo>
                <a:lnTo>
                  <a:pt x="0" y="84"/>
                </a:lnTo>
                <a:lnTo>
                  <a:pt x="0" y="76"/>
                </a:lnTo>
                <a:lnTo>
                  <a:pt x="3" y="67"/>
                </a:lnTo>
                <a:lnTo>
                  <a:pt x="4" y="59"/>
                </a:lnTo>
                <a:lnTo>
                  <a:pt x="8" y="51"/>
                </a:lnTo>
                <a:lnTo>
                  <a:pt x="12" y="43"/>
                </a:lnTo>
                <a:lnTo>
                  <a:pt x="18" y="36"/>
                </a:lnTo>
                <a:lnTo>
                  <a:pt x="23" y="30"/>
                </a:lnTo>
                <a:lnTo>
                  <a:pt x="30" y="24"/>
                </a:lnTo>
                <a:lnTo>
                  <a:pt x="38" y="19"/>
                </a:lnTo>
                <a:lnTo>
                  <a:pt x="46" y="13"/>
                </a:lnTo>
                <a:lnTo>
                  <a:pt x="54" y="9"/>
                </a:lnTo>
                <a:lnTo>
                  <a:pt x="64" y="7"/>
                </a:lnTo>
                <a:lnTo>
                  <a:pt x="73" y="3"/>
                </a:lnTo>
                <a:lnTo>
                  <a:pt x="83" y="1"/>
                </a:lnTo>
                <a:lnTo>
                  <a:pt x="92" y="0"/>
                </a:lnTo>
                <a:lnTo>
                  <a:pt x="103" y="0"/>
                </a:lnTo>
                <a:lnTo>
                  <a:pt x="103" y="0"/>
                </a:lnTo>
                <a:lnTo>
                  <a:pt x="114" y="0"/>
                </a:lnTo>
                <a:lnTo>
                  <a:pt x="124" y="1"/>
                </a:lnTo>
                <a:lnTo>
                  <a:pt x="134" y="3"/>
                </a:lnTo>
                <a:lnTo>
                  <a:pt x="143" y="7"/>
                </a:lnTo>
                <a:lnTo>
                  <a:pt x="153" y="9"/>
                </a:lnTo>
                <a:lnTo>
                  <a:pt x="161" y="13"/>
                </a:lnTo>
                <a:lnTo>
                  <a:pt x="169" y="19"/>
                </a:lnTo>
                <a:lnTo>
                  <a:pt x="176" y="24"/>
                </a:lnTo>
                <a:lnTo>
                  <a:pt x="182" y="30"/>
                </a:lnTo>
                <a:lnTo>
                  <a:pt x="188" y="36"/>
                </a:lnTo>
                <a:lnTo>
                  <a:pt x="193" y="43"/>
                </a:lnTo>
                <a:lnTo>
                  <a:pt x="197" y="51"/>
                </a:lnTo>
                <a:lnTo>
                  <a:pt x="201" y="59"/>
                </a:lnTo>
                <a:lnTo>
                  <a:pt x="204" y="67"/>
                </a:lnTo>
                <a:lnTo>
                  <a:pt x="205" y="76"/>
                </a:lnTo>
                <a:lnTo>
                  <a:pt x="205" y="84"/>
                </a:lnTo>
                <a:lnTo>
                  <a:pt x="205" y="84"/>
                </a:lnTo>
                <a:lnTo>
                  <a:pt x="205" y="92"/>
                </a:lnTo>
                <a:lnTo>
                  <a:pt x="204" y="101"/>
                </a:lnTo>
                <a:lnTo>
                  <a:pt x="201" y="109"/>
                </a:lnTo>
                <a:lnTo>
                  <a:pt x="197" y="116"/>
                </a:lnTo>
                <a:lnTo>
                  <a:pt x="193" y="124"/>
                </a:lnTo>
                <a:lnTo>
                  <a:pt x="188" y="131"/>
                </a:lnTo>
                <a:lnTo>
                  <a:pt x="182" y="138"/>
                </a:lnTo>
                <a:lnTo>
                  <a:pt x="176" y="143"/>
                </a:lnTo>
                <a:lnTo>
                  <a:pt x="169" y="148"/>
                </a:lnTo>
                <a:lnTo>
                  <a:pt x="161" y="154"/>
                </a:lnTo>
                <a:lnTo>
                  <a:pt x="153" y="158"/>
                </a:lnTo>
                <a:lnTo>
                  <a:pt x="143" y="162"/>
                </a:lnTo>
                <a:lnTo>
                  <a:pt x="134" y="165"/>
                </a:lnTo>
                <a:lnTo>
                  <a:pt x="124" y="166"/>
                </a:lnTo>
                <a:lnTo>
                  <a:pt x="114" y="167"/>
                </a:lnTo>
                <a:lnTo>
                  <a:pt x="103" y="169"/>
                </a:lnTo>
                <a:lnTo>
                  <a:pt x="103" y="169"/>
                </a:lnTo>
                <a:lnTo>
                  <a:pt x="89" y="167"/>
                </a:lnTo>
                <a:lnTo>
                  <a:pt x="89" y="167"/>
                </a:lnTo>
                <a:lnTo>
                  <a:pt x="81" y="174"/>
                </a:lnTo>
                <a:lnTo>
                  <a:pt x="73" y="180"/>
                </a:lnTo>
                <a:lnTo>
                  <a:pt x="64" y="185"/>
                </a:lnTo>
                <a:lnTo>
                  <a:pt x="56" y="188"/>
                </a:lnTo>
                <a:lnTo>
                  <a:pt x="46" y="189"/>
                </a:lnTo>
                <a:lnTo>
                  <a:pt x="37" y="192"/>
                </a:lnTo>
                <a:lnTo>
                  <a:pt x="19" y="192"/>
                </a:lnTo>
                <a:lnTo>
                  <a:pt x="14" y="193"/>
                </a:lnTo>
                <a:close/>
                <a:moveTo>
                  <a:pt x="103" y="11"/>
                </a:moveTo>
                <a:lnTo>
                  <a:pt x="103" y="11"/>
                </a:lnTo>
                <a:lnTo>
                  <a:pt x="85" y="12"/>
                </a:lnTo>
                <a:lnTo>
                  <a:pt x="68" y="16"/>
                </a:lnTo>
                <a:lnTo>
                  <a:pt x="52" y="23"/>
                </a:lnTo>
                <a:lnTo>
                  <a:pt x="38" y="32"/>
                </a:lnTo>
                <a:lnTo>
                  <a:pt x="27" y="43"/>
                </a:lnTo>
                <a:lnTo>
                  <a:pt x="22" y="49"/>
                </a:lnTo>
                <a:lnTo>
                  <a:pt x="18" y="55"/>
                </a:lnTo>
                <a:lnTo>
                  <a:pt x="15" y="62"/>
                </a:lnTo>
                <a:lnTo>
                  <a:pt x="12" y="69"/>
                </a:lnTo>
                <a:lnTo>
                  <a:pt x="11" y="77"/>
                </a:lnTo>
                <a:lnTo>
                  <a:pt x="11" y="84"/>
                </a:lnTo>
                <a:lnTo>
                  <a:pt x="11" y="84"/>
                </a:lnTo>
                <a:lnTo>
                  <a:pt x="11" y="92"/>
                </a:lnTo>
                <a:lnTo>
                  <a:pt x="14" y="100"/>
                </a:lnTo>
                <a:lnTo>
                  <a:pt x="16" y="108"/>
                </a:lnTo>
                <a:lnTo>
                  <a:pt x="20" y="115"/>
                </a:lnTo>
                <a:lnTo>
                  <a:pt x="25" y="123"/>
                </a:lnTo>
                <a:lnTo>
                  <a:pt x="30" y="128"/>
                </a:lnTo>
                <a:lnTo>
                  <a:pt x="37" y="135"/>
                </a:lnTo>
                <a:lnTo>
                  <a:pt x="45" y="140"/>
                </a:lnTo>
                <a:lnTo>
                  <a:pt x="47" y="142"/>
                </a:lnTo>
                <a:lnTo>
                  <a:pt x="47" y="144"/>
                </a:lnTo>
                <a:lnTo>
                  <a:pt x="47" y="144"/>
                </a:lnTo>
                <a:lnTo>
                  <a:pt x="47" y="151"/>
                </a:lnTo>
                <a:lnTo>
                  <a:pt x="47" y="151"/>
                </a:lnTo>
                <a:lnTo>
                  <a:pt x="46" y="159"/>
                </a:lnTo>
                <a:lnTo>
                  <a:pt x="43" y="167"/>
                </a:lnTo>
                <a:lnTo>
                  <a:pt x="38" y="174"/>
                </a:lnTo>
                <a:lnTo>
                  <a:pt x="30" y="181"/>
                </a:lnTo>
                <a:lnTo>
                  <a:pt x="30" y="181"/>
                </a:lnTo>
                <a:lnTo>
                  <a:pt x="45" y="180"/>
                </a:lnTo>
                <a:lnTo>
                  <a:pt x="58" y="175"/>
                </a:lnTo>
                <a:lnTo>
                  <a:pt x="72" y="169"/>
                </a:lnTo>
                <a:lnTo>
                  <a:pt x="79" y="163"/>
                </a:lnTo>
                <a:lnTo>
                  <a:pt x="84" y="158"/>
                </a:lnTo>
                <a:lnTo>
                  <a:pt x="87" y="157"/>
                </a:lnTo>
                <a:lnTo>
                  <a:pt x="88" y="157"/>
                </a:lnTo>
                <a:lnTo>
                  <a:pt x="88" y="157"/>
                </a:lnTo>
                <a:lnTo>
                  <a:pt x="103" y="158"/>
                </a:lnTo>
                <a:lnTo>
                  <a:pt x="103" y="158"/>
                </a:lnTo>
                <a:lnTo>
                  <a:pt x="122" y="155"/>
                </a:lnTo>
                <a:lnTo>
                  <a:pt x="139" y="151"/>
                </a:lnTo>
                <a:lnTo>
                  <a:pt x="154" y="144"/>
                </a:lnTo>
                <a:lnTo>
                  <a:pt x="168" y="136"/>
                </a:lnTo>
                <a:lnTo>
                  <a:pt x="180" y="124"/>
                </a:lnTo>
                <a:lnTo>
                  <a:pt x="184" y="119"/>
                </a:lnTo>
                <a:lnTo>
                  <a:pt x="188" y="112"/>
                </a:lnTo>
                <a:lnTo>
                  <a:pt x="191" y="105"/>
                </a:lnTo>
                <a:lnTo>
                  <a:pt x="193" y="99"/>
                </a:lnTo>
                <a:lnTo>
                  <a:pt x="195" y="92"/>
                </a:lnTo>
                <a:lnTo>
                  <a:pt x="195" y="84"/>
                </a:lnTo>
                <a:lnTo>
                  <a:pt x="195" y="84"/>
                </a:lnTo>
                <a:lnTo>
                  <a:pt x="195" y="77"/>
                </a:lnTo>
                <a:lnTo>
                  <a:pt x="193" y="69"/>
                </a:lnTo>
                <a:lnTo>
                  <a:pt x="191" y="62"/>
                </a:lnTo>
                <a:lnTo>
                  <a:pt x="188" y="55"/>
                </a:lnTo>
                <a:lnTo>
                  <a:pt x="184" y="49"/>
                </a:lnTo>
                <a:lnTo>
                  <a:pt x="180" y="43"/>
                </a:lnTo>
                <a:lnTo>
                  <a:pt x="168" y="32"/>
                </a:lnTo>
                <a:lnTo>
                  <a:pt x="154" y="23"/>
                </a:lnTo>
                <a:lnTo>
                  <a:pt x="139" y="16"/>
                </a:lnTo>
                <a:lnTo>
                  <a:pt x="122" y="12"/>
                </a:lnTo>
                <a:lnTo>
                  <a:pt x="103" y="11"/>
                </a:lnTo>
                <a:lnTo>
                  <a:pt x="103"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31" name="Freeform 212"/>
          <p:cNvSpPr>
            <a:spLocks noEditPoints="1"/>
          </p:cNvSpPr>
          <p:nvPr/>
        </p:nvSpPr>
        <p:spPr bwMode="auto">
          <a:xfrm>
            <a:off x="10274681" y="1800404"/>
            <a:ext cx="229848" cy="224120"/>
          </a:xfrm>
          <a:custGeom>
            <a:cxnLst>
              <a:cxn ang="0">
                <a:pos x="132" y="145"/>
              </a:cxn>
              <a:cxn ang="0">
                <a:pos x="116" y="144"/>
              </a:cxn>
              <a:cxn ang="0">
                <a:pos x="93" y="137"/>
              </a:cxn>
              <a:cxn ang="0">
                <a:pos x="79" y="129"/>
              </a:cxn>
              <a:cxn ang="0">
                <a:pos x="73" y="123"/>
              </a:cxn>
              <a:cxn ang="0">
                <a:pos x="38" y="122"/>
              </a:cxn>
              <a:cxn ang="0">
                <a:pos x="8" y="110"/>
              </a:cxn>
              <a:cxn ang="0">
                <a:pos x="9" y="104"/>
              </a:cxn>
              <a:cxn ang="0">
                <a:pos x="20" y="104"/>
              </a:cxn>
              <a:cxn ang="0">
                <a:pos x="40" y="100"/>
              </a:cxn>
              <a:cxn ang="0">
                <a:pos x="59" y="94"/>
              </a:cxn>
              <a:cxn ang="0">
                <a:pos x="77" y="84"/>
              </a:cxn>
              <a:cxn ang="0">
                <a:pos x="85" y="79"/>
              </a:cxn>
              <a:cxn ang="0">
                <a:pos x="98" y="65"/>
              </a:cxn>
              <a:cxn ang="0">
                <a:pos x="109" y="49"/>
              </a:cxn>
              <a:cxn ang="0">
                <a:pos x="113" y="41"/>
              </a:cxn>
              <a:cxn ang="0">
                <a:pos x="117" y="22"/>
              </a:cxn>
              <a:cxn ang="0">
                <a:pos x="119" y="13"/>
              </a:cxn>
              <a:cxn ang="0">
                <a:pos x="117" y="0"/>
              </a:cxn>
              <a:cxn ang="0">
                <a:pos x="123" y="5"/>
              </a:cxn>
              <a:cxn ang="0">
                <a:pos x="141" y="28"/>
              </a:cxn>
              <a:cxn ang="0">
                <a:pos x="147" y="46"/>
              </a:cxn>
              <a:cxn ang="0">
                <a:pos x="147" y="53"/>
              </a:cxn>
              <a:cxn ang="0">
                <a:pos x="146" y="69"/>
              </a:cxn>
              <a:cxn ang="0">
                <a:pos x="139" y="83"/>
              </a:cxn>
              <a:cxn ang="0">
                <a:pos x="129" y="96"/>
              </a:cxn>
              <a:cxn ang="0">
                <a:pos x="116" y="107"/>
              </a:cxn>
              <a:cxn ang="0">
                <a:pos x="116" y="111"/>
              </a:cxn>
              <a:cxn ang="0">
                <a:pos x="117" y="118"/>
              </a:cxn>
              <a:cxn ang="0">
                <a:pos x="125" y="130"/>
              </a:cxn>
              <a:cxn ang="0">
                <a:pos x="135" y="136"/>
              </a:cxn>
              <a:cxn ang="0">
                <a:pos x="74" y="118"/>
              </a:cxn>
              <a:cxn ang="0">
                <a:pos x="75" y="118"/>
              </a:cxn>
              <a:cxn ang="0">
                <a:pos x="87" y="129"/>
              </a:cxn>
              <a:cxn ang="0">
                <a:pos x="101" y="134"/>
              </a:cxn>
              <a:cxn ang="0">
                <a:pos x="129" y="140"/>
              </a:cxn>
              <a:cxn ang="0">
                <a:pos x="121" y="134"/>
              </a:cxn>
              <a:cxn ang="0">
                <a:pos x="112" y="119"/>
              </a:cxn>
              <a:cxn ang="0">
                <a:pos x="110" y="111"/>
              </a:cxn>
              <a:cxn ang="0">
                <a:pos x="110" y="104"/>
              </a:cxn>
              <a:cxn ang="0">
                <a:pos x="112" y="103"/>
              </a:cxn>
              <a:cxn ang="0">
                <a:pos x="124" y="94"/>
              </a:cxn>
              <a:cxn ang="0">
                <a:pos x="133" y="82"/>
              </a:cxn>
              <a:cxn ang="0">
                <a:pos x="140" y="68"/>
              </a:cxn>
              <a:cxn ang="0">
                <a:pos x="141" y="53"/>
              </a:cxn>
              <a:cxn ang="0">
                <a:pos x="140" y="42"/>
              </a:cxn>
              <a:cxn ang="0">
                <a:pos x="132" y="22"/>
              </a:cxn>
              <a:cxn ang="0">
                <a:pos x="124" y="13"/>
              </a:cxn>
              <a:cxn ang="0">
                <a:pos x="124" y="13"/>
              </a:cxn>
              <a:cxn ang="0">
                <a:pos x="121" y="33"/>
              </a:cxn>
              <a:cxn ang="0">
                <a:pos x="114" y="52"/>
              </a:cxn>
              <a:cxn ang="0">
                <a:pos x="109" y="60"/>
              </a:cxn>
              <a:cxn ang="0">
                <a:pos x="96" y="76"/>
              </a:cxn>
              <a:cxn ang="0">
                <a:pos x="89" y="83"/>
              </a:cxn>
              <a:cxn ang="0">
                <a:pos x="56" y="100"/>
              </a:cxn>
              <a:cxn ang="0">
                <a:pos x="19" y="110"/>
              </a:cxn>
              <a:cxn ang="0">
                <a:pos x="31" y="114"/>
              </a:cxn>
              <a:cxn ang="0">
                <a:pos x="59" y="118"/>
              </a:cxn>
              <a:cxn ang="0">
                <a:pos x="74" y="118"/>
              </a:cxn>
            </a:cxnLst>
            <a:rect b="b" l="0" r="r" t="0"/>
            <a:pathLst>
              <a:path h="145" w="147">
                <a:moveTo>
                  <a:pt x="135" y="145"/>
                </a:moveTo>
                <a:lnTo>
                  <a:pt x="132" y="145"/>
                </a:lnTo>
                <a:lnTo>
                  <a:pt x="132" y="145"/>
                </a:lnTo>
                <a:lnTo>
                  <a:pt x="116" y="144"/>
                </a:lnTo>
                <a:lnTo>
                  <a:pt x="100" y="140"/>
                </a:lnTo>
                <a:lnTo>
                  <a:pt x="93" y="137"/>
                </a:lnTo>
                <a:lnTo>
                  <a:pt x="86" y="134"/>
                </a:lnTo>
                <a:lnTo>
                  <a:pt x="79" y="129"/>
                </a:lnTo>
                <a:lnTo>
                  <a:pt x="73" y="123"/>
                </a:lnTo>
                <a:lnTo>
                  <a:pt x="73" y="123"/>
                </a:lnTo>
                <a:lnTo>
                  <a:pt x="55" y="123"/>
                </a:lnTo>
                <a:lnTo>
                  <a:pt x="38" y="122"/>
                </a:lnTo>
                <a:lnTo>
                  <a:pt x="21" y="117"/>
                </a:lnTo>
                <a:lnTo>
                  <a:pt x="8" y="110"/>
                </a:lnTo>
                <a:lnTo>
                  <a:pt x="0" y="104"/>
                </a:lnTo>
                <a:lnTo>
                  <a:pt x="9" y="104"/>
                </a:lnTo>
                <a:lnTo>
                  <a:pt x="9" y="104"/>
                </a:lnTo>
                <a:lnTo>
                  <a:pt x="20" y="104"/>
                </a:lnTo>
                <a:lnTo>
                  <a:pt x="29" y="103"/>
                </a:lnTo>
                <a:lnTo>
                  <a:pt x="40" y="100"/>
                </a:lnTo>
                <a:lnTo>
                  <a:pt x="50" y="98"/>
                </a:lnTo>
                <a:lnTo>
                  <a:pt x="59" y="94"/>
                </a:lnTo>
                <a:lnTo>
                  <a:pt x="69" y="90"/>
                </a:lnTo>
                <a:lnTo>
                  <a:pt x="77" y="84"/>
                </a:lnTo>
                <a:lnTo>
                  <a:pt x="85" y="79"/>
                </a:lnTo>
                <a:lnTo>
                  <a:pt x="85" y="79"/>
                </a:lnTo>
                <a:lnTo>
                  <a:pt x="93" y="72"/>
                </a:lnTo>
                <a:lnTo>
                  <a:pt x="98" y="65"/>
                </a:lnTo>
                <a:lnTo>
                  <a:pt x="105" y="57"/>
                </a:lnTo>
                <a:lnTo>
                  <a:pt x="109" y="49"/>
                </a:lnTo>
                <a:lnTo>
                  <a:pt x="109" y="49"/>
                </a:lnTo>
                <a:lnTo>
                  <a:pt x="113" y="41"/>
                </a:lnTo>
                <a:lnTo>
                  <a:pt x="116" y="32"/>
                </a:lnTo>
                <a:lnTo>
                  <a:pt x="117" y="22"/>
                </a:lnTo>
                <a:lnTo>
                  <a:pt x="119" y="13"/>
                </a:lnTo>
                <a:lnTo>
                  <a:pt x="119" y="13"/>
                </a:lnTo>
                <a:lnTo>
                  <a:pt x="119" y="7"/>
                </a:lnTo>
                <a:lnTo>
                  <a:pt x="117" y="0"/>
                </a:lnTo>
                <a:lnTo>
                  <a:pt x="123" y="5"/>
                </a:lnTo>
                <a:lnTo>
                  <a:pt x="123" y="5"/>
                </a:lnTo>
                <a:lnTo>
                  <a:pt x="133" y="15"/>
                </a:lnTo>
                <a:lnTo>
                  <a:pt x="141" y="28"/>
                </a:lnTo>
                <a:lnTo>
                  <a:pt x="146" y="40"/>
                </a:lnTo>
                <a:lnTo>
                  <a:pt x="147" y="46"/>
                </a:lnTo>
                <a:lnTo>
                  <a:pt x="147" y="53"/>
                </a:lnTo>
                <a:lnTo>
                  <a:pt x="147" y="53"/>
                </a:lnTo>
                <a:lnTo>
                  <a:pt x="147" y="61"/>
                </a:lnTo>
                <a:lnTo>
                  <a:pt x="146" y="69"/>
                </a:lnTo>
                <a:lnTo>
                  <a:pt x="143" y="76"/>
                </a:lnTo>
                <a:lnTo>
                  <a:pt x="139" y="83"/>
                </a:lnTo>
                <a:lnTo>
                  <a:pt x="135" y="90"/>
                </a:lnTo>
                <a:lnTo>
                  <a:pt x="129" y="96"/>
                </a:lnTo>
                <a:lnTo>
                  <a:pt x="123" y="102"/>
                </a:lnTo>
                <a:lnTo>
                  <a:pt x="116" y="107"/>
                </a:lnTo>
                <a:lnTo>
                  <a:pt x="116" y="107"/>
                </a:lnTo>
                <a:lnTo>
                  <a:pt x="116" y="111"/>
                </a:lnTo>
                <a:lnTo>
                  <a:pt x="116" y="111"/>
                </a:lnTo>
                <a:lnTo>
                  <a:pt x="117" y="118"/>
                </a:lnTo>
                <a:lnTo>
                  <a:pt x="120" y="125"/>
                </a:lnTo>
                <a:lnTo>
                  <a:pt x="125" y="130"/>
                </a:lnTo>
                <a:lnTo>
                  <a:pt x="133" y="136"/>
                </a:lnTo>
                <a:lnTo>
                  <a:pt x="135" y="136"/>
                </a:lnTo>
                <a:lnTo>
                  <a:pt x="135" y="145"/>
                </a:lnTo>
                <a:close/>
                <a:moveTo>
                  <a:pt x="74" y="118"/>
                </a:moveTo>
                <a:lnTo>
                  <a:pt x="75" y="118"/>
                </a:lnTo>
                <a:lnTo>
                  <a:pt x="75" y="118"/>
                </a:lnTo>
                <a:lnTo>
                  <a:pt x="81" y="123"/>
                </a:lnTo>
                <a:lnTo>
                  <a:pt x="87" y="129"/>
                </a:lnTo>
                <a:lnTo>
                  <a:pt x="94" y="131"/>
                </a:lnTo>
                <a:lnTo>
                  <a:pt x="101" y="134"/>
                </a:lnTo>
                <a:lnTo>
                  <a:pt x="114" y="138"/>
                </a:lnTo>
                <a:lnTo>
                  <a:pt x="129" y="140"/>
                </a:lnTo>
                <a:lnTo>
                  <a:pt x="129" y="140"/>
                </a:lnTo>
                <a:lnTo>
                  <a:pt x="121" y="134"/>
                </a:lnTo>
                <a:lnTo>
                  <a:pt x="114" y="127"/>
                </a:lnTo>
                <a:lnTo>
                  <a:pt x="112" y="119"/>
                </a:lnTo>
                <a:lnTo>
                  <a:pt x="110" y="111"/>
                </a:lnTo>
                <a:lnTo>
                  <a:pt x="110" y="111"/>
                </a:lnTo>
                <a:lnTo>
                  <a:pt x="110" y="106"/>
                </a:lnTo>
                <a:lnTo>
                  <a:pt x="110" y="104"/>
                </a:lnTo>
                <a:lnTo>
                  <a:pt x="112" y="103"/>
                </a:lnTo>
                <a:lnTo>
                  <a:pt x="112" y="103"/>
                </a:lnTo>
                <a:lnTo>
                  <a:pt x="119" y="99"/>
                </a:lnTo>
                <a:lnTo>
                  <a:pt x="124" y="94"/>
                </a:lnTo>
                <a:lnTo>
                  <a:pt x="129" y="87"/>
                </a:lnTo>
                <a:lnTo>
                  <a:pt x="133" y="82"/>
                </a:lnTo>
                <a:lnTo>
                  <a:pt x="137" y="75"/>
                </a:lnTo>
                <a:lnTo>
                  <a:pt x="140" y="68"/>
                </a:lnTo>
                <a:lnTo>
                  <a:pt x="141" y="61"/>
                </a:lnTo>
                <a:lnTo>
                  <a:pt x="141" y="53"/>
                </a:lnTo>
                <a:lnTo>
                  <a:pt x="141" y="53"/>
                </a:lnTo>
                <a:lnTo>
                  <a:pt x="140" y="42"/>
                </a:lnTo>
                <a:lnTo>
                  <a:pt x="137" y="32"/>
                </a:lnTo>
                <a:lnTo>
                  <a:pt x="132" y="22"/>
                </a:lnTo>
                <a:lnTo>
                  <a:pt x="124" y="13"/>
                </a:lnTo>
                <a:lnTo>
                  <a:pt x="124" y="13"/>
                </a:lnTo>
                <a:lnTo>
                  <a:pt x="124" y="13"/>
                </a:lnTo>
                <a:lnTo>
                  <a:pt x="124" y="13"/>
                </a:lnTo>
                <a:lnTo>
                  <a:pt x="123" y="23"/>
                </a:lnTo>
                <a:lnTo>
                  <a:pt x="121" y="33"/>
                </a:lnTo>
                <a:lnTo>
                  <a:pt x="119" y="42"/>
                </a:lnTo>
                <a:lnTo>
                  <a:pt x="114" y="52"/>
                </a:lnTo>
                <a:lnTo>
                  <a:pt x="114" y="52"/>
                </a:lnTo>
                <a:lnTo>
                  <a:pt x="109" y="60"/>
                </a:lnTo>
                <a:lnTo>
                  <a:pt x="104" y="68"/>
                </a:lnTo>
                <a:lnTo>
                  <a:pt x="96" y="76"/>
                </a:lnTo>
                <a:lnTo>
                  <a:pt x="89" y="83"/>
                </a:lnTo>
                <a:lnTo>
                  <a:pt x="89" y="83"/>
                </a:lnTo>
                <a:lnTo>
                  <a:pt x="73" y="94"/>
                </a:lnTo>
                <a:lnTo>
                  <a:pt x="56" y="100"/>
                </a:lnTo>
                <a:lnTo>
                  <a:pt x="38" y="107"/>
                </a:lnTo>
                <a:lnTo>
                  <a:pt x="19" y="110"/>
                </a:lnTo>
                <a:lnTo>
                  <a:pt x="19" y="110"/>
                </a:lnTo>
                <a:lnTo>
                  <a:pt x="31" y="114"/>
                </a:lnTo>
                <a:lnTo>
                  <a:pt x="44" y="117"/>
                </a:lnTo>
                <a:lnTo>
                  <a:pt x="59" y="118"/>
                </a:lnTo>
                <a:lnTo>
                  <a:pt x="73" y="118"/>
                </a:lnTo>
                <a:lnTo>
                  <a:pt x="74" y="11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32" name="Freeform 213"/>
          <p:cNvSpPr>
            <a:spLocks noEditPoints="1"/>
          </p:cNvSpPr>
          <p:nvPr/>
        </p:nvSpPr>
        <p:spPr bwMode="auto">
          <a:xfrm>
            <a:off x="7694777" y="1693013"/>
            <a:ext cx="121959" cy="331511"/>
          </a:xfrm>
          <a:custGeom>
            <a:cxnLst>
              <a:cxn ang="0">
                <a:pos x="0" y="214"/>
              </a:cxn>
              <a:cxn ang="0">
                <a:pos x="0" y="31"/>
              </a:cxn>
              <a:cxn ang="0">
                <a:pos x="78" y="0"/>
              </a:cxn>
              <a:cxn ang="0">
                <a:pos x="78" y="181"/>
              </a:cxn>
              <a:cxn ang="0">
                <a:pos x="0" y="214"/>
              </a:cxn>
              <a:cxn ang="0">
                <a:pos x="6" y="35"/>
              </a:cxn>
              <a:cxn ang="0">
                <a:pos x="6" y="206"/>
              </a:cxn>
              <a:cxn ang="0">
                <a:pos x="73" y="179"/>
              </a:cxn>
              <a:cxn ang="0">
                <a:pos x="73" y="8"/>
              </a:cxn>
              <a:cxn ang="0">
                <a:pos x="6" y="35"/>
              </a:cxn>
            </a:cxnLst>
            <a:rect b="b" l="0" r="r" t="0"/>
            <a:pathLst>
              <a:path h="214" w="78">
                <a:moveTo>
                  <a:pt x="0" y="214"/>
                </a:moveTo>
                <a:lnTo>
                  <a:pt x="0" y="31"/>
                </a:lnTo>
                <a:lnTo>
                  <a:pt x="78" y="0"/>
                </a:lnTo>
                <a:lnTo>
                  <a:pt x="78" y="181"/>
                </a:lnTo>
                <a:lnTo>
                  <a:pt x="0" y="214"/>
                </a:lnTo>
                <a:close/>
                <a:moveTo>
                  <a:pt x="6" y="35"/>
                </a:moveTo>
                <a:lnTo>
                  <a:pt x="6" y="206"/>
                </a:lnTo>
                <a:lnTo>
                  <a:pt x="73" y="179"/>
                </a:lnTo>
                <a:lnTo>
                  <a:pt x="73" y="8"/>
                </a:lnTo>
                <a:lnTo>
                  <a:pt x="6" y="3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33" name="Freeform 214"/>
          <p:cNvSpPr>
            <a:spLocks noEditPoints="1"/>
          </p:cNvSpPr>
          <p:nvPr/>
        </p:nvSpPr>
        <p:spPr bwMode="auto">
          <a:xfrm>
            <a:off x="7830806" y="1693012"/>
            <a:ext cx="131340" cy="336179"/>
          </a:xfrm>
          <a:custGeom>
            <a:cxnLst>
              <a:cxn ang="0">
                <a:pos x="84" y="214"/>
              </a:cxn>
              <a:cxn ang="0">
                <a:pos x="0" y="187"/>
              </a:cxn>
              <a:cxn ang="0">
                <a:pos x="0" y="0"/>
              </a:cxn>
              <a:cxn ang="0">
                <a:pos x="84" y="28"/>
              </a:cxn>
              <a:cxn ang="0">
                <a:pos x="84" y="214"/>
              </a:cxn>
              <a:cxn ang="0">
                <a:pos x="11" y="179"/>
              </a:cxn>
              <a:cxn ang="0">
                <a:pos x="73" y="199"/>
              </a:cxn>
              <a:cxn ang="0">
                <a:pos x="73" y="35"/>
              </a:cxn>
              <a:cxn ang="0">
                <a:pos x="11" y="14"/>
              </a:cxn>
              <a:cxn ang="0">
                <a:pos x="11" y="179"/>
              </a:cxn>
            </a:cxnLst>
            <a:rect b="b" l="0" r="r" t="0"/>
            <a:pathLst>
              <a:path h="214" w="84">
                <a:moveTo>
                  <a:pt x="84" y="214"/>
                </a:moveTo>
                <a:lnTo>
                  <a:pt x="0" y="187"/>
                </a:lnTo>
                <a:lnTo>
                  <a:pt x="0" y="0"/>
                </a:lnTo>
                <a:lnTo>
                  <a:pt x="84" y="28"/>
                </a:lnTo>
                <a:lnTo>
                  <a:pt x="84" y="214"/>
                </a:lnTo>
                <a:close/>
                <a:moveTo>
                  <a:pt x="11" y="179"/>
                </a:moveTo>
                <a:lnTo>
                  <a:pt x="73" y="199"/>
                </a:lnTo>
                <a:lnTo>
                  <a:pt x="73" y="35"/>
                </a:lnTo>
                <a:lnTo>
                  <a:pt x="11" y="14"/>
                </a:lnTo>
                <a:lnTo>
                  <a:pt x="11" y="17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34" name="Freeform 215"/>
          <p:cNvSpPr>
            <a:spLocks noEditPoints="1"/>
          </p:cNvSpPr>
          <p:nvPr/>
        </p:nvSpPr>
        <p:spPr bwMode="auto">
          <a:xfrm>
            <a:off x="7971528" y="1693012"/>
            <a:ext cx="98507" cy="322173"/>
          </a:xfrm>
          <a:custGeom>
            <a:cxnLst>
              <a:cxn ang="0">
                <a:pos x="0" y="207"/>
              </a:cxn>
              <a:cxn ang="0">
                <a:pos x="0" y="26"/>
              </a:cxn>
              <a:cxn ang="0">
                <a:pos x="64" y="0"/>
              </a:cxn>
              <a:cxn ang="0">
                <a:pos x="64" y="181"/>
              </a:cxn>
              <a:cxn ang="0">
                <a:pos x="0" y="207"/>
              </a:cxn>
              <a:cxn ang="0">
                <a:pos x="5" y="30"/>
              </a:cxn>
              <a:cxn ang="0">
                <a:pos x="5" y="200"/>
              </a:cxn>
              <a:cxn ang="0">
                <a:pos x="59" y="179"/>
              </a:cxn>
              <a:cxn ang="0">
                <a:pos x="59" y="8"/>
              </a:cxn>
              <a:cxn ang="0">
                <a:pos x="5" y="30"/>
              </a:cxn>
            </a:cxnLst>
            <a:rect b="b" l="0" r="r" t="0"/>
            <a:pathLst>
              <a:path h="206" w="64">
                <a:moveTo>
                  <a:pt x="0" y="207"/>
                </a:moveTo>
                <a:lnTo>
                  <a:pt x="0" y="26"/>
                </a:lnTo>
                <a:lnTo>
                  <a:pt x="64" y="0"/>
                </a:lnTo>
                <a:lnTo>
                  <a:pt x="64" y="181"/>
                </a:lnTo>
                <a:lnTo>
                  <a:pt x="0" y="207"/>
                </a:lnTo>
                <a:close/>
                <a:moveTo>
                  <a:pt x="5" y="30"/>
                </a:moveTo>
                <a:lnTo>
                  <a:pt x="5" y="200"/>
                </a:lnTo>
                <a:lnTo>
                  <a:pt x="59" y="179"/>
                </a:lnTo>
                <a:lnTo>
                  <a:pt x="59" y="8"/>
                </a:lnTo>
                <a:lnTo>
                  <a:pt x="5" y="3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35" name="Freeform 216"/>
          <p:cNvSpPr>
            <a:spLocks noEditPoints="1"/>
          </p:cNvSpPr>
          <p:nvPr/>
        </p:nvSpPr>
        <p:spPr bwMode="auto">
          <a:xfrm>
            <a:off x="6887970" y="1664998"/>
            <a:ext cx="379951" cy="382871"/>
          </a:xfrm>
          <a:custGeom>
            <a:cxnLst>
              <a:cxn ang="0">
                <a:pos x="92" y="240"/>
              </a:cxn>
              <a:cxn ang="0">
                <a:pos x="89" y="226"/>
              </a:cxn>
              <a:cxn ang="0">
                <a:pos x="74" y="208"/>
              </a:cxn>
              <a:cxn ang="0">
                <a:pos x="53" y="201"/>
              </a:cxn>
              <a:cxn ang="0">
                <a:pos x="34" y="207"/>
              </a:cxn>
              <a:cxn ang="0">
                <a:pos x="4" y="157"/>
              </a:cxn>
              <a:cxn ang="0">
                <a:pos x="16" y="146"/>
              </a:cxn>
              <a:cxn ang="0">
                <a:pos x="24" y="126"/>
              </a:cxn>
              <a:cxn ang="0">
                <a:pos x="19" y="103"/>
              </a:cxn>
              <a:cxn ang="0">
                <a:pos x="4" y="89"/>
              </a:cxn>
              <a:cxn ang="0">
                <a:pos x="34" y="39"/>
              </a:cxn>
              <a:cxn ang="0">
                <a:pos x="53" y="45"/>
              </a:cxn>
              <a:cxn ang="0">
                <a:pos x="73" y="39"/>
              </a:cxn>
              <a:cxn ang="0">
                <a:pos x="86" y="24"/>
              </a:cxn>
              <a:cxn ang="0">
                <a:pos x="92" y="0"/>
              </a:cxn>
              <a:cxn ang="0">
                <a:pos x="150" y="5"/>
              </a:cxn>
              <a:cxn ang="0">
                <a:pos x="157" y="27"/>
              </a:cxn>
              <a:cxn ang="0">
                <a:pos x="173" y="42"/>
              </a:cxn>
              <a:cxn ang="0">
                <a:pos x="189" y="45"/>
              </a:cxn>
              <a:cxn ang="0">
                <a:pos x="213" y="37"/>
              </a:cxn>
              <a:cxn ang="0">
                <a:pos x="238" y="89"/>
              </a:cxn>
              <a:cxn ang="0">
                <a:pos x="221" y="105"/>
              </a:cxn>
              <a:cxn ang="0">
                <a:pos x="217" y="128"/>
              </a:cxn>
              <a:cxn ang="0">
                <a:pos x="223" y="143"/>
              </a:cxn>
              <a:cxn ang="0">
                <a:pos x="242" y="159"/>
              </a:cxn>
              <a:cxn ang="0">
                <a:pos x="208" y="207"/>
              </a:cxn>
              <a:cxn ang="0">
                <a:pos x="189" y="201"/>
              </a:cxn>
              <a:cxn ang="0">
                <a:pos x="161" y="212"/>
              </a:cxn>
              <a:cxn ang="0">
                <a:pos x="151" y="230"/>
              </a:cxn>
              <a:cxn ang="0">
                <a:pos x="103" y="235"/>
              </a:cxn>
              <a:cxn ang="0">
                <a:pos x="140" y="226"/>
              </a:cxn>
              <a:cxn ang="0">
                <a:pos x="149" y="209"/>
              </a:cxn>
              <a:cxn ang="0">
                <a:pos x="163" y="197"/>
              </a:cxn>
              <a:cxn ang="0">
                <a:pos x="182" y="190"/>
              </a:cxn>
              <a:cxn ang="0">
                <a:pos x="198" y="192"/>
              </a:cxn>
              <a:cxn ang="0">
                <a:pos x="227" y="163"/>
              </a:cxn>
              <a:cxn ang="0">
                <a:pos x="213" y="149"/>
              </a:cxn>
              <a:cxn ang="0">
                <a:pos x="207" y="122"/>
              </a:cxn>
              <a:cxn ang="0">
                <a:pos x="215" y="96"/>
              </a:cxn>
              <a:cxn ang="0">
                <a:pos x="209" y="51"/>
              </a:cxn>
              <a:cxn ang="0">
                <a:pos x="189" y="55"/>
              </a:cxn>
              <a:cxn ang="0">
                <a:pos x="170" y="51"/>
              </a:cxn>
              <a:cxn ang="0">
                <a:pos x="149" y="35"/>
              </a:cxn>
              <a:cxn ang="0">
                <a:pos x="139" y="11"/>
              </a:cxn>
              <a:cxn ang="0">
                <a:pos x="101" y="20"/>
              </a:cxn>
              <a:cxn ang="0">
                <a:pos x="93" y="35"/>
              </a:cxn>
              <a:cxn ang="0">
                <a:pos x="78" y="49"/>
              </a:cxn>
              <a:cxn ang="0">
                <a:pos x="59" y="55"/>
              </a:cxn>
              <a:cxn ang="0">
                <a:pos x="42" y="54"/>
              </a:cxn>
              <a:cxn ang="0">
                <a:pos x="15" y="82"/>
              </a:cxn>
              <a:cxn ang="0">
                <a:pos x="28" y="97"/>
              </a:cxn>
              <a:cxn ang="0">
                <a:pos x="35" y="124"/>
              </a:cxn>
              <a:cxn ang="0">
                <a:pos x="27" y="150"/>
              </a:cxn>
              <a:cxn ang="0">
                <a:pos x="32" y="195"/>
              </a:cxn>
              <a:cxn ang="0">
                <a:pos x="53" y="190"/>
              </a:cxn>
              <a:cxn ang="0">
                <a:pos x="72" y="193"/>
              </a:cxn>
              <a:cxn ang="0">
                <a:pos x="92" y="209"/>
              </a:cxn>
              <a:cxn ang="0">
                <a:pos x="103" y="235"/>
              </a:cxn>
            </a:cxnLst>
            <a:rect b="b" l="0" r="r" t="0"/>
            <a:pathLst>
              <a:path h="246" w="241">
                <a:moveTo>
                  <a:pt x="150" y="246"/>
                </a:moveTo>
                <a:lnTo>
                  <a:pt x="92" y="246"/>
                </a:lnTo>
                <a:lnTo>
                  <a:pt x="92" y="240"/>
                </a:lnTo>
                <a:lnTo>
                  <a:pt x="92" y="240"/>
                </a:lnTo>
                <a:lnTo>
                  <a:pt x="92" y="232"/>
                </a:lnTo>
                <a:lnTo>
                  <a:pt x="89" y="226"/>
                </a:lnTo>
                <a:lnTo>
                  <a:pt x="85" y="219"/>
                </a:lnTo>
                <a:lnTo>
                  <a:pt x="81" y="212"/>
                </a:lnTo>
                <a:lnTo>
                  <a:pt x="74" y="208"/>
                </a:lnTo>
                <a:lnTo>
                  <a:pt x="68" y="204"/>
                </a:lnTo>
                <a:lnTo>
                  <a:pt x="61" y="201"/>
                </a:lnTo>
                <a:lnTo>
                  <a:pt x="53" y="201"/>
                </a:lnTo>
                <a:lnTo>
                  <a:pt x="53" y="201"/>
                </a:lnTo>
                <a:lnTo>
                  <a:pt x="43" y="203"/>
                </a:lnTo>
                <a:lnTo>
                  <a:pt x="34" y="207"/>
                </a:lnTo>
                <a:lnTo>
                  <a:pt x="28" y="209"/>
                </a:lnTo>
                <a:lnTo>
                  <a:pt x="0" y="159"/>
                </a:lnTo>
                <a:lnTo>
                  <a:pt x="4" y="157"/>
                </a:lnTo>
                <a:lnTo>
                  <a:pt x="4" y="157"/>
                </a:lnTo>
                <a:lnTo>
                  <a:pt x="11" y="153"/>
                </a:lnTo>
                <a:lnTo>
                  <a:pt x="16" y="146"/>
                </a:lnTo>
                <a:lnTo>
                  <a:pt x="20" y="141"/>
                </a:lnTo>
                <a:lnTo>
                  <a:pt x="23" y="132"/>
                </a:lnTo>
                <a:lnTo>
                  <a:pt x="24" y="126"/>
                </a:lnTo>
                <a:lnTo>
                  <a:pt x="24" y="118"/>
                </a:lnTo>
                <a:lnTo>
                  <a:pt x="23" y="111"/>
                </a:lnTo>
                <a:lnTo>
                  <a:pt x="19" y="103"/>
                </a:lnTo>
                <a:lnTo>
                  <a:pt x="19" y="103"/>
                </a:lnTo>
                <a:lnTo>
                  <a:pt x="12" y="95"/>
                </a:lnTo>
                <a:lnTo>
                  <a:pt x="4" y="89"/>
                </a:lnTo>
                <a:lnTo>
                  <a:pt x="0" y="86"/>
                </a:lnTo>
                <a:lnTo>
                  <a:pt x="28" y="37"/>
                </a:lnTo>
                <a:lnTo>
                  <a:pt x="34" y="39"/>
                </a:lnTo>
                <a:lnTo>
                  <a:pt x="34" y="39"/>
                </a:lnTo>
                <a:lnTo>
                  <a:pt x="43" y="43"/>
                </a:lnTo>
                <a:lnTo>
                  <a:pt x="53" y="45"/>
                </a:lnTo>
                <a:lnTo>
                  <a:pt x="53" y="45"/>
                </a:lnTo>
                <a:lnTo>
                  <a:pt x="63" y="43"/>
                </a:lnTo>
                <a:lnTo>
                  <a:pt x="73" y="39"/>
                </a:lnTo>
                <a:lnTo>
                  <a:pt x="81" y="32"/>
                </a:lnTo>
                <a:lnTo>
                  <a:pt x="86" y="24"/>
                </a:lnTo>
                <a:lnTo>
                  <a:pt x="86" y="24"/>
                </a:lnTo>
                <a:lnTo>
                  <a:pt x="90" y="15"/>
                </a:lnTo>
                <a:lnTo>
                  <a:pt x="92" y="5"/>
                </a:lnTo>
                <a:lnTo>
                  <a:pt x="92" y="0"/>
                </a:lnTo>
                <a:lnTo>
                  <a:pt x="150" y="0"/>
                </a:lnTo>
                <a:lnTo>
                  <a:pt x="150" y="5"/>
                </a:lnTo>
                <a:lnTo>
                  <a:pt x="150" y="5"/>
                </a:lnTo>
                <a:lnTo>
                  <a:pt x="150" y="14"/>
                </a:lnTo>
                <a:lnTo>
                  <a:pt x="153" y="20"/>
                </a:lnTo>
                <a:lnTo>
                  <a:pt x="157" y="27"/>
                </a:lnTo>
                <a:lnTo>
                  <a:pt x="161" y="32"/>
                </a:lnTo>
                <a:lnTo>
                  <a:pt x="167" y="38"/>
                </a:lnTo>
                <a:lnTo>
                  <a:pt x="173" y="42"/>
                </a:lnTo>
                <a:lnTo>
                  <a:pt x="181" y="43"/>
                </a:lnTo>
                <a:lnTo>
                  <a:pt x="189" y="45"/>
                </a:lnTo>
                <a:lnTo>
                  <a:pt x="189" y="45"/>
                </a:lnTo>
                <a:lnTo>
                  <a:pt x="198" y="43"/>
                </a:lnTo>
                <a:lnTo>
                  <a:pt x="208" y="39"/>
                </a:lnTo>
                <a:lnTo>
                  <a:pt x="213" y="37"/>
                </a:lnTo>
                <a:lnTo>
                  <a:pt x="242" y="86"/>
                </a:lnTo>
                <a:lnTo>
                  <a:pt x="238" y="89"/>
                </a:lnTo>
                <a:lnTo>
                  <a:pt x="238" y="89"/>
                </a:lnTo>
                <a:lnTo>
                  <a:pt x="231" y="93"/>
                </a:lnTo>
                <a:lnTo>
                  <a:pt x="225" y="99"/>
                </a:lnTo>
                <a:lnTo>
                  <a:pt x="221" y="105"/>
                </a:lnTo>
                <a:lnTo>
                  <a:pt x="219" y="112"/>
                </a:lnTo>
                <a:lnTo>
                  <a:pt x="217" y="120"/>
                </a:lnTo>
                <a:lnTo>
                  <a:pt x="217" y="128"/>
                </a:lnTo>
                <a:lnTo>
                  <a:pt x="219" y="135"/>
                </a:lnTo>
                <a:lnTo>
                  <a:pt x="223" y="143"/>
                </a:lnTo>
                <a:lnTo>
                  <a:pt x="223" y="143"/>
                </a:lnTo>
                <a:lnTo>
                  <a:pt x="228" y="151"/>
                </a:lnTo>
                <a:lnTo>
                  <a:pt x="236" y="157"/>
                </a:lnTo>
                <a:lnTo>
                  <a:pt x="242" y="159"/>
                </a:lnTo>
                <a:lnTo>
                  <a:pt x="213" y="209"/>
                </a:lnTo>
                <a:lnTo>
                  <a:pt x="208" y="207"/>
                </a:lnTo>
                <a:lnTo>
                  <a:pt x="208" y="207"/>
                </a:lnTo>
                <a:lnTo>
                  <a:pt x="198" y="203"/>
                </a:lnTo>
                <a:lnTo>
                  <a:pt x="189" y="201"/>
                </a:lnTo>
                <a:lnTo>
                  <a:pt x="189" y="201"/>
                </a:lnTo>
                <a:lnTo>
                  <a:pt x="178" y="203"/>
                </a:lnTo>
                <a:lnTo>
                  <a:pt x="169" y="207"/>
                </a:lnTo>
                <a:lnTo>
                  <a:pt x="161" y="212"/>
                </a:lnTo>
                <a:lnTo>
                  <a:pt x="154" y="220"/>
                </a:lnTo>
                <a:lnTo>
                  <a:pt x="154" y="220"/>
                </a:lnTo>
                <a:lnTo>
                  <a:pt x="151" y="230"/>
                </a:lnTo>
                <a:lnTo>
                  <a:pt x="150" y="240"/>
                </a:lnTo>
                <a:lnTo>
                  <a:pt x="150" y="246"/>
                </a:lnTo>
                <a:close/>
                <a:moveTo>
                  <a:pt x="103" y="235"/>
                </a:moveTo>
                <a:lnTo>
                  <a:pt x="139" y="235"/>
                </a:lnTo>
                <a:lnTo>
                  <a:pt x="139" y="235"/>
                </a:lnTo>
                <a:lnTo>
                  <a:pt x="140" y="226"/>
                </a:lnTo>
                <a:lnTo>
                  <a:pt x="146" y="215"/>
                </a:lnTo>
                <a:lnTo>
                  <a:pt x="146" y="215"/>
                </a:lnTo>
                <a:lnTo>
                  <a:pt x="149" y="209"/>
                </a:lnTo>
                <a:lnTo>
                  <a:pt x="153" y="205"/>
                </a:lnTo>
                <a:lnTo>
                  <a:pt x="158" y="201"/>
                </a:lnTo>
                <a:lnTo>
                  <a:pt x="163" y="197"/>
                </a:lnTo>
                <a:lnTo>
                  <a:pt x="169" y="195"/>
                </a:lnTo>
                <a:lnTo>
                  <a:pt x="176" y="192"/>
                </a:lnTo>
                <a:lnTo>
                  <a:pt x="182" y="190"/>
                </a:lnTo>
                <a:lnTo>
                  <a:pt x="189" y="190"/>
                </a:lnTo>
                <a:lnTo>
                  <a:pt x="189" y="190"/>
                </a:lnTo>
                <a:lnTo>
                  <a:pt x="198" y="192"/>
                </a:lnTo>
                <a:lnTo>
                  <a:pt x="209" y="195"/>
                </a:lnTo>
                <a:lnTo>
                  <a:pt x="227" y="163"/>
                </a:lnTo>
                <a:lnTo>
                  <a:pt x="227" y="163"/>
                </a:lnTo>
                <a:lnTo>
                  <a:pt x="219" y="157"/>
                </a:lnTo>
                <a:lnTo>
                  <a:pt x="213" y="149"/>
                </a:lnTo>
                <a:lnTo>
                  <a:pt x="213" y="149"/>
                </a:lnTo>
                <a:lnTo>
                  <a:pt x="209" y="139"/>
                </a:lnTo>
                <a:lnTo>
                  <a:pt x="207" y="131"/>
                </a:lnTo>
                <a:lnTo>
                  <a:pt x="207" y="122"/>
                </a:lnTo>
                <a:lnTo>
                  <a:pt x="208" y="112"/>
                </a:lnTo>
                <a:lnTo>
                  <a:pt x="211" y="104"/>
                </a:lnTo>
                <a:lnTo>
                  <a:pt x="215" y="96"/>
                </a:lnTo>
                <a:lnTo>
                  <a:pt x="220" y="88"/>
                </a:lnTo>
                <a:lnTo>
                  <a:pt x="227" y="82"/>
                </a:lnTo>
                <a:lnTo>
                  <a:pt x="209" y="51"/>
                </a:lnTo>
                <a:lnTo>
                  <a:pt x="209" y="51"/>
                </a:lnTo>
                <a:lnTo>
                  <a:pt x="200" y="54"/>
                </a:lnTo>
                <a:lnTo>
                  <a:pt x="189" y="55"/>
                </a:lnTo>
                <a:lnTo>
                  <a:pt x="189" y="55"/>
                </a:lnTo>
                <a:lnTo>
                  <a:pt x="180" y="54"/>
                </a:lnTo>
                <a:lnTo>
                  <a:pt x="170" y="51"/>
                </a:lnTo>
                <a:lnTo>
                  <a:pt x="162" y="47"/>
                </a:lnTo>
                <a:lnTo>
                  <a:pt x="155" y="42"/>
                </a:lnTo>
                <a:lnTo>
                  <a:pt x="149" y="35"/>
                </a:lnTo>
                <a:lnTo>
                  <a:pt x="144" y="28"/>
                </a:lnTo>
                <a:lnTo>
                  <a:pt x="140" y="19"/>
                </a:lnTo>
                <a:lnTo>
                  <a:pt x="139" y="11"/>
                </a:lnTo>
                <a:lnTo>
                  <a:pt x="103" y="11"/>
                </a:lnTo>
                <a:lnTo>
                  <a:pt x="103" y="11"/>
                </a:lnTo>
                <a:lnTo>
                  <a:pt x="101" y="20"/>
                </a:lnTo>
                <a:lnTo>
                  <a:pt x="96" y="30"/>
                </a:lnTo>
                <a:lnTo>
                  <a:pt x="96" y="30"/>
                </a:lnTo>
                <a:lnTo>
                  <a:pt x="93" y="35"/>
                </a:lnTo>
                <a:lnTo>
                  <a:pt x="88" y="41"/>
                </a:lnTo>
                <a:lnTo>
                  <a:pt x="84" y="45"/>
                </a:lnTo>
                <a:lnTo>
                  <a:pt x="78" y="49"/>
                </a:lnTo>
                <a:lnTo>
                  <a:pt x="72" y="51"/>
                </a:lnTo>
                <a:lnTo>
                  <a:pt x="66" y="54"/>
                </a:lnTo>
                <a:lnTo>
                  <a:pt x="59" y="55"/>
                </a:lnTo>
                <a:lnTo>
                  <a:pt x="53" y="55"/>
                </a:lnTo>
                <a:lnTo>
                  <a:pt x="53" y="55"/>
                </a:lnTo>
                <a:lnTo>
                  <a:pt x="42" y="54"/>
                </a:lnTo>
                <a:lnTo>
                  <a:pt x="32" y="51"/>
                </a:lnTo>
                <a:lnTo>
                  <a:pt x="15" y="82"/>
                </a:lnTo>
                <a:lnTo>
                  <a:pt x="15" y="82"/>
                </a:lnTo>
                <a:lnTo>
                  <a:pt x="22" y="89"/>
                </a:lnTo>
                <a:lnTo>
                  <a:pt x="28" y="97"/>
                </a:lnTo>
                <a:lnTo>
                  <a:pt x="28" y="97"/>
                </a:lnTo>
                <a:lnTo>
                  <a:pt x="32" y="107"/>
                </a:lnTo>
                <a:lnTo>
                  <a:pt x="35" y="115"/>
                </a:lnTo>
                <a:lnTo>
                  <a:pt x="35" y="124"/>
                </a:lnTo>
                <a:lnTo>
                  <a:pt x="34" y="134"/>
                </a:lnTo>
                <a:lnTo>
                  <a:pt x="31" y="142"/>
                </a:lnTo>
                <a:lnTo>
                  <a:pt x="27" y="150"/>
                </a:lnTo>
                <a:lnTo>
                  <a:pt x="22" y="157"/>
                </a:lnTo>
                <a:lnTo>
                  <a:pt x="15" y="163"/>
                </a:lnTo>
                <a:lnTo>
                  <a:pt x="32" y="195"/>
                </a:lnTo>
                <a:lnTo>
                  <a:pt x="32" y="195"/>
                </a:lnTo>
                <a:lnTo>
                  <a:pt x="42" y="192"/>
                </a:lnTo>
                <a:lnTo>
                  <a:pt x="53" y="190"/>
                </a:lnTo>
                <a:lnTo>
                  <a:pt x="53" y="190"/>
                </a:lnTo>
                <a:lnTo>
                  <a:pt x="62" y="190"/>
                </a:lnTo>
                <a:lnTo>
                  <a:pt x="72" y="193"/>
                </a:lnTo>
                <a:lnTo>
                  <a:pt x="80" y="197"/>
                </a:lnTo>
                <a:lnTo>
                  <a:pt x="86" y="203"/>
                </a:lnTo>
                <a:lnTo>
                  <a:pt x="92" y="209"/>
                </a:lnTo>
                <a:lnTo>
                  <a:pt x="97" y="217"/>
                </a:lnTo>
                <a:lnTo>
                  <a:pt x="101" y="226"/>
                </a:lnTo>
                <a:lnTo>
                  <a:pt x="103" y="235"/>
                </a:lnTo>
                <a:lnTo>
                  <a:pt x="103" y="23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36" name="Freeform 217"/>
          <p:cNvSpPr>
            <a:spLocks noEditPoints="1"/>
          </p:cNvSpPr>
          <p:nvPr/>
        </p:nvSpPr>
        <p:spPr bwMode="auto">
          <a:xfrm>
            <a:off x="6995855" y="1781727"/>
            <a:ext cx="159485" cy="154084"/>
          </a:xfrm>
          <a:custGeom>
            <a:cxnLst>
              <a:cxn ang="0">
                <a:pos x="50" y="100"/>
              </a:cxn>
              <a:cxn ang="0">
                <a:pos x="31" y="96"/>
              </a:cxn>
              <a:cxn ang="0">
                <a:pos x="15" y="85"/>
              </a:cxn>
              <a:cxn ang="0">
                <a:pos x="4" y="69"/>
              </a:cxn>
              <a:cxn ang="0">
                <a:pos x="0" y="50"/>
              </a:cxn>
              <a:cxn ang="0">
                <a:pos x="2" y="39"/>
              </a:cxn>
              <a:cxn ang="0">
                <a:pos x="10" y="22"/>
              </a:cxn>
              <a:cxn ang="0">
                <a:pos x="23" y="8"/>
              </a:cxn>
              <a:cxn ang="0">
                <a:pos x="41" y="0"/>
              </a:cxn>
              <a:cxn ang="0">
                <a:pos x="50" y="0"/>
              </a:cxn>
              <a:cxn ang="0">
                <a:pos x="70" y="3"/>
              </a:cxn>
              <a:cxn ang="0">
                <a:pos x="87" y="13"/>
              </a:cxn>
              <a:cxn ang="0">
                <a:pos x="97" y="30"/>
              </a:cxn>
              <a:cxn ang="0">
                <a:pos x="101" y="50"/>
              </a:cxn>
              <a:cxn ang="0">
                <a:pos x="100" y="59"/>
              </a:cxn>
              <a:cxn ang="0">
                <a:pos x="92" y="78"/>
              </a:cxn>
              <a:cxn ang="0">
                <a:pos x="79" y="92"/>
              </a:cxn>
              <a:cxn ang="0">
                <a:pos x="61" y="99"/>
              </a:cxn>
              <a:cxn ang="0">
                <a:pos x="50" y="100"/>
              </a:cxn>
              <a:cxn ang="0">
                <a:pos x="50" y="5"/>
              </a:cxn>
              <a:cxn ang="0">
                <a:pos x="34" y="8"/>
              </a:cxn>
              <a:cxn ang="0">
                <a:pos x="19" y="18"/>
              </a:cxn>
              <a:cxn ang="0">
                <a:pos x="10" y="32"/>
              </a:cxn>
              <a:cxn ang="0">
                <a:pos x="6" y="50"/>
              </a:cxn>
              <a:cxn ang="0">
                <a:pos x="7" y="59"/>
              </a:cxn>
              <a:cxn ang="0">
                <a:pos x="14" y="74"/>
              </a:cxn>
              <a:cxn ang="0">
                <a:pos x="26" y="86"/>
              </a:cxn>
              <a:cxn ang="0">
                <a:pos x="42" y="93"/>
              </a:cxn>
              <a:cxn ang="0">
                <a:pos x="50" y="95"/>
              </a:cxn>
              <a:cxn ang="0">
                <a:pos x="68" y="90"/>
              </a:cxn>
              <a:cxn ang="0">
                <a:pos x="83" y="81"/>
              </a:cxn>
              <a:cxn ang="0">
                <a:pos x="92" y="68"/>
              </a:cxn>
              <a:cxn ang="0">
                <a:pos x="96" y="50"/>
              </a:cxn>
              <a:cxn ang="0">
                <a:pos x="95" y="41"/>
              </a:cxn>
              <a:cxn ang="0">
                <a:pos x="88" y="24"/>
              </a:cxn>
              <a:cxn ang="0">
                <a:pos x="76" y="12"/>
              </a:cxn>
              <a:cxn ang="0">
                <a:pos x="60" y="5"/>
              </a:cxn>
              <a:cxn ang="0">
                <a:pos x="50" y="5"/>
              </a:cxn>
            </a:cxnLst>
            <a:rect b="b" l="0" r="r" t="0"/>
            <a:pathLst>
              <a:path h="100" w="100">
                <a:moveTo>
                  <a:pt x="50" y="100"/>
                </a:moveTo>
                <a:lnTo>
                  <a:pt x="50" y="100"/>
                </a:lnTo>
                <a:lnTo>
                  <a:pt x="41" y="99"/>
                </a:lnTo>
                <a:lnTo>
                  <a:pt x="31" y="96"/>
                </a:lnTo>
                <a:lnTo>
                  <a:pt x="23" y="92"/>
                </a:lnTo>
                <a:lnTo>
                  <a:pt x="15" y="85"/>
                </a:lnTo>
                <a:lnTo>
                  <a:pt x="10" y="78"/>
                </a:lnTo>
                <a:lnTo>
                  <a:pt x="4" y="69"/>
                </a:lnTo>
                <a:lnTo>
                  <a:pt x="2" y="59"/>
                </a:lnTo>
                <a:lnTo>
                  <a:pt x="0" y="50"/>
                </a:lnTo>
                <a:lnTo>
                  <a:pt x="0" y="50"/>
                </a:lnTo>
                <a:lnTo>
                  <a:pt x="2" y="39"/>
                </a:lnTo>
                <a:lnTo>
                  <a:pt x="4" y="30"/>
                </a:lnTo>
                <a:lnTo>
                  <a:pt x="10" y="22"/>
                </a:lnTo>
                <a:lnTo>
                  <a:pt x="15" y="13"/>
                </a:lnTo>
                <a:lnTo>
                  <a:pt x="23" y="8"/>
                </a:lnTo>
                <a:lnTo>
                  <a:pt x="31" y="3"/>
                </a:lnTo>
                <a:lnTo>
                  <a:pt x="41" y="0"/>
                </a:lnTo>
                <a:lnTo>
                  <a:pt x="50" y="0"/>
                </a:lnTo>
                <a:lnTo>
                  <a:pt x="50" y="0"/>
                </a:lnTo>
                <a:lnTo>
                  <a:pt x="61" y="0"/>
                </a:lnTo>
                <a:lnTo>
                  <a:pt x="70" y="3"/>
                </a:lnTo>
                <a:lnTo>
                  <a:pt x="79" y="8"/>
                </a:lnTo>
                <a:lnTo>
                  <a:pt x="87" y="13"/>
                </a:lnTo>
                <a:lnTo>
                  <a:pt x="92" y="22"/>
                </a:lnTo>
                <a:lnTo>
                  <a:pt x="97" y="30"/>
                </a:lnTo>
                <a:lnTo>
                  <a:pt x="100" y="39"/>
                </a:lnTo>
                <a:lnTo>
                  <a:pt x="101" y="50"/>
                </a:lnTo>
                <a:lnTo>
                  <a:pt x="101" y="50"/>
                </a:lnTo>
                <a:lnTo>
                  <a:pt x="100" y="59"/>
                </a:lnTo>
                <a:lnTo>
                  <a:pt x="97" y="69"/>
                </a:lnTo>
                <a:lnTo>
                  <a:pt x="92" y="78"/>
                </a:lnTo>
                <a:lnTo>
                  <a:pt x="87" y="85"/>
                </a:lnTo>
                <a:lnTo>
                  <a:pt x="79" y="92"/>
                </a:lnTo>
                <a:lnTo>
                  <a:pt x="70" y="96"/>
                </a:lnTo>
                <a:lnTo>
                  <a:pt x="61" y="99"/>
                </a:lnTo>
                <a:lnTo>
                  <a:pt x="50" y="100"/>
                </a:lnTo>
                <a:lnTo>
                  <a:pt x="50" y="100"/>
                </a:lnTo>
                <a:close/>
                <a:moveTo>
                  <a:pt x="50" y="5"/>
                </a:moveTo>
                <a:lnTo>
                  <a:pt x="50" y="5"/>
                </a:lnTo>
                <a:lnTo>
                  <a:pt x="42" y="5"/>
                </a:lnTo>
                <a:lnTo>
                  <a:pt x="34" y="8"/>
                </a:lnTo>
                <a:lnTo>
                  <a:pt x="26" y="12"/>
                </a:lnTo>
                <a:lnTo>
                  <a:pt x="19" y="18"/>
                </a:lnTo>
                <a:lnTo>
                  <a:pt x="14" y="24"/>
                </a:lnTo>
                <a:lnTo>
                  <a:pt x="10" y="32"/>
                </a:lnTo>
                <a:lnTo>
                  <a:pt x="7" y="41"/>
                </a:lnTo>
                <a:lnTo>
                  <a:pt x="6" y="50"/>
                </a:lnTo>
                <a:lnTo>
                  <a:pt x="6" y="50"/>
                </a:lnTo>
                <a:lnTo>
                  <a:pt x="7" y="59"/>
                </a:lnTo>
                <a:lnTo>
                  <a:pt x="10" y="68"/>
                </a:lnTo>
                <a:lnTo>
                  <a:pt x="14" y="74"/>
                </a:lnTo>
                <a:lnTo>
                  <a:pt x="19" y="81"/>
                </a:lnTo>
                <a:lnTo>
                  <a:pt x="26" y="86"/>
                </a:lnTo>
                <a:lnTo>
                  <a:pt x="34" y="90"/>
                </a:lnTo>
                <a:lnTo>
                  <a:pt x="42" y="93"/>
                </a:lnTo>
                <a:lnTo>
                  <a:pt x="50" y="95"/>
                </a:lnTo>
                <a:lnTo>
                  <a:pt x="50" y="95"/>
                </a:lnTo>
                <a:lnTo>
                  <a:pt x="60" y="93"/>
                </a:lnTo>
                <a:lnTo>
                  <a:pt x="68" y="90"/>
                </a:lnTo>
                <a:lnTo>
                  <a:pt x="76" y="86"/>
                </a:lnTo>
                <a:lnTo>
                  <a:pt x="83" y="81"/>
                </a:lnTo>
                <a:lnTo>
                  <a:pt x="88" y="74"/>
                </a:lnTo>
                <a:lnTo>
                  <a:pt x="92" y="68"/>
                </a:lnTo>
                <a:lnTo>
                  <a:pt x="95" y="59"/>
                </a:lnTo>
                <a:lnTo>
                  <a:pt x="96" y="50"/>
                </a:lnTo>
                <a:lnTo>
                  <a:pt x="96" y="50"/>
                </a:lnTo>
                <a:lnTo>
                  <a:pt x="95" y="41"/>
                </a:lnTo>
                <a:lnTo>
                  <a:pt x="92" y="32"/>
                </a:lnTo>
                <a:lnTo>
                  <a:pt x="88" y="24"/>
                </a:lnTo>
                <a:lnTo>
                  <a:pt x="83" y="18"/>
                </a:lnTo>
                <a:lnTo>
                  <a:pt x="76" y="12"/>
                </a:lnTo>
                <a:lnTo>
                  <a:pt x="68" y="8"/>
                </a:lnTo>
                <a:lnTo>
                  <a:pt x="60" y="5"/>
                </a:lnTo>
                <a:lnTo>
                  <a:pt x="50" y="5"/>
                </a:lnTo>
                <a:lnTo>
                  <a:pt x="50"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37" name="Freeform 218"/>
          <p:cNvSpPr>
            <a:spLocks noEditPoints="1"/>
          </p:cNvSpPr>
          <p:nvPr/>
        </p:nvSpPr>
        <p:spPr bwMode="auto">
          <a:xfrm>
            <a:off x="10936074" y="2748241"/>
            <a:ext cx="394021" cy="88716"/>
          </a:xfrm>
          <a:custGeom>
            <a:cxnLst>
              <a:cxn ang="0">
                <a:pos x="203" y="57"/>
              </a:cxn>
              <a:cxn ang="0">
                <a:pos x="52" y="57"/>
              </a:cxn>
              <a:cxn ang="0">
                <a:pos x="52" y="57"/>
              </a:cxn>
              <a:cxn ang="0">
                <a:pos x="41" y="56"/>
              </a:cxn>
              <a:cxn ang="0">
                <a:pos x="31" y="53"/>
              </a:cxn>
              <a:cxn ang="0">
                <a:pos x="22" y="49"/>
              </a:cxn>
              <a:cxn ang="0">
                <a:pos x="15" y="42"/>
              </a:cxn>
              <a:cxn ang="0">
                <a:pos x="8" y="34"/>
              </a:cxn>
              <a:cxn ang="0">
                <a:pos x="4" y="26"/>
              </a:cxn>
              <a:cxn ang="0">
                <a:pos x="2" y="16"/>
              </a:cxn>
              <a:cxn ang="0">
                <a:pos x="0" y="6"/>
              </a:cxn>
              <a:cxn ang="0">
                <a:pos x="0" y="0"/>
              </a:cxn>
              <a:cxn ang="0">
                <a:pos x="254" y="0"/>
              </a:cxn>
              <a:cxn ang="0">
                <a:pos x="254" y="6"/>
              </a:cxn>
              <a:cxn ang="0">
                <a:pos x="254" y="6"/>
              </a:cxn>
              <a:cxn ang="0">
                <a:pos x="253" y="16"/>
              </a:cxn>
              <a:cxn ang="0">
                <a:pos x="250" y="26"/>
              </a:cxn>
              <a:cxn ang="0">
                <a:pos x="245" y="34"/>
              </a:cxn>
              <a:cxn ang="0">
                <a:pos x="239" y="42"/>
              </a:cxn>
              <a:cxn ang="0">
                <a:pos x="231" y="49"/>
              </a:cxn>
              <a:cxn ang="0">
                <a:pos x="223" y="53"/>
              </a:cxn>
              <a:cxn ang="0">
                <a:pos x="214" y="56"/>
              </a:cxn>
              <a:cxn ang="0">
                <a:pos x="203" y="57"/>
              </a:cxn>
              <a:cxn ang="0">
                <a:pos x="203" y="57"/>
              </a:cxn>
              <a:cxn ang="0">
                <a:pos x="11" y="11"/>
              </a:cxn>
              <a:cxn ang="0">
                <a:pos x="11" y="11"/>
              </a:cxn>
              <a:cxn ang="0">
                <a:pos x="12" y="19"/>
              </a:cxn>
              <a:cxn ang="0">
                <a:pos x="15" y="24"/>
              </a:cxn>
              <a:cxn ang="0">
                <a:pos x="19" y="31"/>
              </a:cxn>
              <a:cxn ang="0">
                <a:pos x="25" y="37"/>
              </a:cxn>
              <a:cxn ang="0">
                <a:pos x="30" y="41"/>
              </a:cxn>
              <a:cxn ang="0">
                <a:pos x="37" y="43"/>
              </a:cxn>
              <a:cxn ang="0">
                <a:pos x="44" y="45"/>
              </a:cxn>
              <a:cxn ang="0">
                <a:pos x="52" y="46"/>
              </a:cxn>
              <a:cxn ang="0">
                <a:pos x="203" y="46"/>
              </a:cxn>
              <a:cxn ang="0">
                <a:pos x="203" y="46"/>
              </a:cxn>
              <a:cxn ang="0">
                <a:pos x="210" y="45"/>
              </a:cxn>
              <a:cxn ang="0">
                <a:pos x="218" y="43"/>
              </a:cxn>
              <a:cxn ang="0">
                <a:pos x="223" y="41"/>
              </a:cxn>
              <a:cxn ang="0">
                <a:pos x="230" y="37"/>
              </a:cxn>
              <a:cxn ang="0">
                <a:pos x="234" y="31"/>
              </a:cxn>
              <a:cxn ang="0">
                <a:pos x="238" y="24"/>
              </a:cxn>
              <a:cxn ang="0">
                <a:pos x="241" y="19"/>
              </a:cxn>
              <a:cxn ang="0">
                <a:pos x="242" y="11"/>
              </a:cxn>
              <a:cxn ang="0">
                <a:pos x="11" y="11"/>
              </a:cxn>
            </a:cxnLst>
            <a:rect b="b" l="0" r="r" t="0"/>
            <a:pathLst>
              <a:path h="57" w="254">
                <a:moveTo>
                  <a:pt x="203" y="57"/>
                </a:moveTo>
                <a:lnTo>
                  <a:pt x="52" y="57"/>
                </a:lnTo>
                <a:lnTo>
                  <a:pt x="52" y="57"/>
                </a:lnTo>
                <a:lnTo>
                  <a:pt x="41" y="56"/>
                </a:lnTo>
                <a:lnTo>
                  <a:pt x="31" y="53"/>
                </a:lnTo>
                <a:lnTo>
                  <a:pt x="22" y="49"/>
                </a:lnTo>
                <a:lnTo>
                  <a:pt x="15" y="42"/>
                </a:lnTo>
                <a:lnTo>
                  <a:pt x="8" y="34"/>
                </a:lnTo>
                <a:lnTo>
                  <a:pt x="4" y="26"/>
                </a:lnTo>
                <a:lnTo>
                  <a:pt x="2" y="16"/>
                </a:lnTo>
                <a:lnTo>
                  <a:pt x="0" y="6"/>
                </a:lnTo>
                <a:lnTo>
                  <a:pt x="0" y="0"/>
                </a:lnTo>
                <a:lnTo>
                  <a:pt x="254" y="0"/>
                </a:lnTo>
                <a:lnTo>
                  <a:pt x="254" y="6"/>
                </a:lnTo>
                <a:lnTo>
                  <a:pt x="254" y="6"/>
                </a:lnTo>
                <a:lnTo>
                  <a:pt x="253" y="16"/>
                </a:lnTo>
                <a:lnTo>
                  <a:pt x="250" y="26"/>
                </a:lnTo>
                <a:lnTo>
                  <a:pt x="245" y="34"/>
                </a:lnTo>
                <a:lnTo>
                  <a:pt x="239" y="42"/>
                </a:lnTo>
                <a:lnTo>
                  <a:pt x="231" y="49"/>
                </a:lnTo>
                <a:lnTo>
                  <a:pt x="223" y="53"/>
                </a:lnTo>
                <a:lnTo>
                  <a:pt x="214" y="56"/>
                </a:lnTo>
                <a:lnTo>
                  <a:pt x="203" y="57"/>
                </a:lnTo>
                <a:lnTo>
                  <a:pt x="203" y="57"/>
                </a:lnTo>
                <a:close/>
                <a:moveTo>
                  <a:pt x="11" y="11"/>
                </a:moveTo>
                <a:lnTo>
                  <a:pt x="11" y="11"/>
                </a:lnTo>
                <a:lnTo>
                  <a:pt x="12" y="19"/>
                </a:lnTo>
                <a:lnTo>
                  <a:pt x="15" y="24"/>
                </a:lnTo>
                <a:lnTo>
                  <a:pt x="19" y="31"/>
                </a:lnTo>
                <a:lnTo>
                  <a:pt x="25" y="37"/>
                </a:lnTo>
                <a:lnTo>
                  <a:pt x="30" y="41"/>
                </a:lnTo>
                <a:lnTo>
                  <a:pt x="37" y="43"/>
                </a:lnTo>
                <a:lnTo>
                  <a:pt x="44" y="45"/>
                </a:lnTo>
                <a:lnTo>
                  <a:pt x="52" y="46"/>
                </a:lnTo>
                <a:lnTo>
                  <a:pt x="203" y="46"/>
                </a:lnTo>
                <a:lnTo>
                  <a:pt x="203" y="46"/>
                </a:lnTo>
                <a:lnTo>
                  <a:pt x="210" y="45"/>
                </a:lnTo>
                <a:lnTo>
                  <a:pt x="218" y="43"/>
                </a:lnTo>
                <a:lnTo>
                  <a:pt x="223" y="41"/>
                </a:lnTo>
                <a:lnTo>
                  <a:pt x="230" y="37"/>
                </a:lnTo>
                <a:lnTo>
                  <a:pt x="234" y="31"/>
                </a:lnTo>
                <a:lnTo>
                  <a:pt x="238" y="24"/>
                </a:lnTo>
                <a:lnTo>
                  <a:pt x="241" y="19"/>
                </a:lnTo>
                <a:lnTo>
                  <a:pt x="242" y="11"/>
                </a:lnTo>
                <a:lnTo>
                  <a:pt x="11"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38" name="Rectangle 219"/>
          <p:cNvSpPr>
            <a:spLocks noChangeArrowheads="1"/>
          </p:cNvSpPr>
          <p:nvPr/>
        </p:nvSpPr>
        <p:spPr bwMode="auto">
          <a:xfrm>
            <a:off x="11255044" y="2780926"/>
            <a:ext cx="14073" cy="18676"/>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39" name="Freeform 220"/>
          <p:cNvSpPr>
            <a:spLocks noEditPoints="1"/>
          </p:cNvSpPr>
          <p:nvPr/>
        </p:nvSpPr>
        <p:spPr bwMode="auto">
          <a:xfrm>
            <a:off x="10931385" y="2524122"/>
            <a:ext cx="398713" cy="210113"/>
          </a:xfrm>
          <a:custGeom>
            <a:cxnLst>
              <a:cxn ang="0">
                <a:pos x="255" y="133"/>
              </a:cxn>
              <a:cxn ang="0">
                <a:pos x="0" y="133"/>
              </a:cxn>
              <a:cxn ang="0">
                <a:pos x="18" y="0"/>
              </a:cxn>
              <a:cxn ang="0">
                <a:pos x="239" y="0"/>
              </a:cxn>
              <a:cxn ang="0">
                <a:pos x="255" y="133"/>
              </a:cxn>
              <a:cxn ang="0">
                <a:pos x="12" y="122"/>
              </a:cxn>
              <a:cxn ang="0">
                <a:pos x="243" y="122"/>
              </a:cxn>
              <a:cxn ang="0">
                <a:pos x="230" y="11"/>
              </a:cxn>
              <a:cxn ang="0">
                <a:pos x="27" y="11"/>
              </a:cxn>
              <a:cxn ang="0">
                <a:pos x="12" y="122"/>
              </a:cxn>
            </a:cxnLst>
            <a:rect b="b" l="0" r="r" t="0"/>
            <a:pathLst>
              <a:path h="133" w="255">
                <a:moveTo>
                  <a:pt x="255" y="133"/>
                </a:moveTo>
                <a:lnTo>
                  <a:pt x="0" y="133"/>
                </a:lnTo>
                <a:lnTo>
                  <a:pt x="18" y="0"/>
                </a:lnTo>
                <a:lnTo>
                  <a:pt x="239" y="0"/>
                </a:lnTo>
                <a:lnTo>
                  <a:pt x="255" y="133"/>
                </a:lnTo>
                <a:close/>
                <a:moveTo>
                  <a:pt x="12" y="122"/>
                </a:moveTo>
                <a:lnTo>
                  <a:pt x="243" y="122"/>
                </a:lnTo>
                <a:lnTo>
                  <a:pt x="230" y="11"/>
                </a:lnTo>
                <a:lnTo>
                  <a:pt x="27" y="11"/>
                </a:lnTo>
                <a:lnTo>
                  <a:pt x="12" y="122"/>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0" name="Rectangle 221"/>
          <p:cNvSpPr>
            <a:spLocks noChangeArrowheads="1"/>
          </p:cNvSpPr>
          <p:nvPr/>
        </p:nvSpPr>
        <p:spPr bwMode="auto">
          <a:xfrm>
            <a:off x="4580127" y="1851763"/>
            <a:ext cx="131340" cy="9339"/>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41" name="Rectangle 222"/>
          <p:cNvSpPr>
            <a:spLocks noChangeArrowheads="1"/>
          </p:cNvSpPr>
          <p:nvPr/>
        </p:nvSpPr>
        <p:spPr bwMode="auto">
          <a:xfrm>
            <a:off x="4641106" y="1791066"/>
            <a:ext cx="9381" cy="13540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42" name="Freeform 223"/>
          <p:cNvSpPr>
            <a:spLocks noEditPoints="1"/>
          </p:cNvSpPr>
          <p:nvPr/>
        </p:nvSpPr>
        <p:spPr bwMode="auto">
          <a:xfrm>
            <a:off x="2830483" y="1664998"/>
            <a:ext cx="389332" cy="387541"/>
          </a:xfrm>
          <a:custGeom>
            <a:cxnLst>
              <a:cxn ang="0">
                <a:pos x="112" y="248"/>
              </a:cxn>
              <a:cxn ang="0">
                <a:pos x="77" y="240"/>
              </a:cxn>
              <a:cxn ang="0">
                <a:pos x="46" y="221"/>
              </a:cxn>
              <a:cxn ang="0">
                <a:pos x="21" y="194"/>
              </a:cxn>
              <a:cxn ang="0">
                <a:pos x="5" y="162"/>
              </a:cxn>
              <a:cxn ang="0">
                <a:pos x="0" y="124"/>
              </a:cxn>
              <a:cxn ang="0">
                <a:pos x="2" y="100"/>
              </a:cxn>
              <a:cxn ang="0">
                <a:pos x="14" y="65"/>
              </a:cxn>
              <a:cxn ang="0">
                <a:pos x="36" y="36"/>
              </a:cxn>
              <a:cxn ang="0">
                <a:pos x="66" y="15"/>
              </a:cxn>
              <a:cxn ang="0">
                <a:pos x="100" y="2"/>
              </a:cxn>
              <a:cxn ang="0">
                <a:pos x="125" y="0"/>
              </a:cxn>
              <a:cxn ang="0">
                <a:pos x="162" y="5"/>
              </a:cxn>
              <a:cxn ang="0">
                <a:pos x="194" y="21"/>
              </a:cxn>
              <a:cxn ang="0">
                <a:pos x="221" y="46"/>
              </a:cxn>
              <a:cxn ang="0">
                <a:pos x="240" y="75"/>
              </a:cxn>
              <a:cxn ang="0">
                <a:pos x="249" y="112"/>
              </a:cxn>
              <a:cxn ang="0">
                <a:pos x="249" y="137"/>
              </a:cxn>
              <a:cxn ang="0">
                <a:pos x="240" y="173"/>
              </a:cxn>
              <a:cxn ang="0">
                <a:pos x="221" y="204"/>
              </a:cxn>
              <a:cxn ang="0">
                <a:pos x="194" y="228"/>
              </a:cxn>
              <a:cxn ang="0">
                <a:pos x="162" y="244"/>
              </a:cxn>
              <a:cxn ang="0">
                <a:pos x="125" y="250"/>
              </a:cxn>
              <a:cxn ang="0">
                <a:pos x="125" y="11"/>
              </a:cxn>
              <a:cxn ang="0">
                <a:pos x="91" y="16"/>
              </a:cxn>
              <a:cxn ang="0">
                <a:pos x="60" y="29"/>
              </a:cxn>
              <a:cxn ang="0">
                <a:pos x="36" y="52"/>
              </a:cxn>
              <a:cxn ang="0">
                <a:pos x="20" y="81"/>
              </a:cxn>
              <a:cxn ang="0">
                <a:pos x="12" y="113"/>
              </a:cxn>
              <a:cxn ang="0">
                <a:pos x="12" y="136"/>
              </a:cxn>
              <a:cxn ang="0">
                <a:pos x="20" y="169"/>
              </a:cxn>
              <a:cxn ang="0">
                <a:pos x="36" y="197"/>
              </a:cxn>
              <a:cxn ang="0">
                <a:pos x="60" y="218"/>
              </a:cxn>
              <a:cxn ang="0">
                <a:pos x="91" y="233"/>
              </a:cxn>
              <a:cxn ang="0">
                <a:pos x="125" y="239"/>
              </a:cxn>
              <a:cxn ang="0">
                <a:pos x="148" y="236"/>
              </a:cxn>
              <a:cxn ang="0">
                <a:pos x="179" y="225"/>
              </a:cxn>
              <a:cxn ang="0">
                <a:pos x="205" y="205"/>
              </a:cxn>
              <a:cxn ang="0">
                <a:pos x="225" y="179"/>
              </a:cxn>
              <a:cxn ang="0">
                <a:pos x="236" y="147"/>
              </a:cxn>
              <a:cxn ang="0">
                <a:pos x="239" y="124"/>
              </a:cxn>
              <a:cxn ang="0">
                <a:pos x="233" y="90"/>
              </a:cxn>
              <a:cxn ang="0">
                <a:pos x="220" y="60"/>
              </a:cxn>
              <a:cxn ang="0">
                <a:pos x="197" y="36"/>
              </a:cxn>
              <a:cxn ang="0">
                <a:pos x="168" y="20"/>
              </a:cxn>
              <a:cxn ang="0">
                <a:pos x="136" y="11"/>
              </a:cxn>
            </a:cxnLst>
            <a:rect b="b" l="0" r="r" t="0"/>
            <a:pathLst>
              <a:path h="250" w="249">
                <a:moveTo>
                  <a:pt x="125" y="250"/>
                </a:moveTo>
                <a:lnTo>
                  <a:pt x="125" y="250"/>
                </a:lnTo>
                <a:lnTo>
                  <a:pt x="112" y="248"/>
                </a:lnTo>
                <a:lnTo>
                  <a:pt x="100" y="247"/>
                </a:lnTo>
                <a:lnTo>
                  <a:pt x="87" y="244"/>
                </a:lnTo>
                <a:lnTo>
                  <a:pt x="77" y="240"/>
                </a:lnTo>
                <a:lnTo>
                  <a:pt x="66" y="235"/>
                </a:lnTo>
                <a:lnTo>
                  <a:pt x="55" y="228"/>
                </a:lnTo>
                <a:lnTo>
                  <a:pt x="46" y="221"/>
                </a:lnTo>
                <a:lnTo>
                  <a:pt x="36" y="213"/>
                </a:lnTo>
                <a:lnTo>
                  <a:pt x="28" y="204"/>
                </a:lnTo>
                <a:lnTo>
                  <a:pt x="21" y="194"/>
                </a:lnTo>
                <a:lnTo>
                  <a:pt x="14" y="183"/>
                </a:lnTo>
                <a:lnTo>
                  <a:pt x="9" y="173"/>
                </a:lnTo>
                <a:lnTo>
                  <a:pt x="5" y="162"/>
                </a:lnTo>
                <a:lnTo>
                  <a:pt x="2" y="150"/>
                </a:lnTo>
                <a:lnTo>
                  <a:pt x="1" y="137"/>
                </a:lnTo>
                <a:lnTo>
                  <a:pt x="0" y="124"/>
                </a:lnTo>
                <a:lnTo>
                  <a:pt x="0" y="124"/>
                </a:lnTo>
                <a:lnTo>
                  <a:pt x="1" y="112"/>
                </a:lnTo>
                <a:lnTo>
                  <a:pt x="2" y="100"/>
                </a:lnTo>
                <a:lnTo>
                  <a:pt x="5" y="87"/>
                </a:lnTo>
                <a:lnTo>
                  <a:pt x="9" y="75"/>
                </a:lnTo>
                <a:lnTo>
                  <a:pt x="14" y="65"/>
                </a:lnTo>
                <a:lnTo>
                  <a:pt x="21" y="55"/>
                </a:lnTo>
                <a:lnTo>
                  <a:pt x="28" y="46"/>
                </a:lnTo>
                <a:lnTo>
                  <a:pt x="36" y="36"/>
                </a:lnTo>
                <a:lnTo>
                  <a:pt x="46" y="28"/>
                </a:lnTo>
                <a:lnTo>
                  <a:pt x="55" y="21"/>
                </a:lnTo>
                <a:lnTo>
                  <a:pt x="66" y="15"/>
                </a:lnTo>
                <a:lnTo>
                  <a:pt x="77" y="9"/>
                </a:lnTo>
                <a:lnTo>
                  <a:pt x="87" y="5"/>
                </a:lnTo>
                <a:lnTo>
                  <a:pt x="100" y="2"/>
                </a:lnTo>
                <a:lnTo>
                  <a:pt x="112" y="0"/>
                </a:lnTo>
                <a:lnTo>
                  <a:pt x="125" y="0"/>
                </a:lnTo>
                <a:lnTo>
                  <a:pt x="125" y="0"/>
                </a:lnTo>
                <a:lnTo>
                  <a:pt x="137" y="0"/>
                </a:lnTo>
                <a:lnTo>
                  <a:pt x="149" y="2"/>
                </a:lnTo>
                <a:lnTo>
                  <a:pt x="162" y="5"/>
                </a:lnTo>
                <a:lnTo>
                  <a:pt x="174" y="9"/>
                </a:lnTo>
                <a:lnTo>
                  <a:pt x="185" y="15"/>
                </a:lnTo>
                <a:lnTo>
                  <a:pt x="194" y="21"/>
                </a:lnTo>
                <a:lnTo>
                  <a:pt x="203" y="28"/>
                </a:lnTo>
                <a:lnTo>
                  <a:pt x="213" y="36"/>
                </a:lnTo>
                <a:lnTo>
                  <a:pt x="221" y="46"/>
                </a:lnTo>
                <a:lnTo>
                  <a:pt x="228" y="55"/>
                </a:lnTo>
                <a:lnTo>
                  <a:pt x="235" y="65"/>
                </a:lnTo>
                <a:lnTo>
                  <a:pt x="240" y="75"/>
                </a:lnTo>
                <a:lnTo>
                  <a:pt x="244" y="87"/>
                </a:lnTo>
                <a:lnTo>
                  <a:pt x="247" y="100"/>
                </a:lnTo>
                <a:lnTo>
                  <a:pt x="249" y="112"/>
                </a:lnTo>
                <a:lnTo>
                  <a:pt x="249" y="124"/>
                </a:lnTo>
                <a:lnTo>
                  <a:pt x="249" y="124"/>
                </a:lnTo>
                <a:lnTo>
                  <a:pt x="249" y="137"/>
                </a:lnTo>
                <a:lnTo>
                  <a:pt x="247" y="150"/>
                </a:lnTo>
                <a:lnTo>
                  <a:pt x="244" y="162"/>
                </a:lnTo>
                <a:lnTo>
                  <a:pt x="240" y="173"/>
                </a:lnTo>
                <a:lnTo>
                  <a:pt x="235" y="183"/>
                </a:lnTo>
                <a:lnTo>
                  <a:pt x="228" y="194"/>
                </a:lnTo>
                <a:lnTo>
                  <a:pt x="221" y="204"/>
                </a:lnTo>
                <a:lnTo>
                  <a:pt x="213" y="213"/>
                </a:lnTo>
                <a:lnTo>
                  <a:pt x="203" y="221"/>
                </a:lnTo>
                <a:lnTo>
                  <a:pt x="194" y="228"/>
                </a:lnTo>
                <a:lnTo>
                  <a:pt x="185" y="235"/>
                </a:lnTo>
                <a:lnTo>
                  <a:pt x="174" y="240"/>
                </a:lnTo>
                <a:lnTo>
                  <a:pt x="162" y="244"/>
                </a:lnTo>
                <a:lnTo>
                  <a:pt x="149" y="247"/>
                </a:lnTo>
                <a:lnTo>
                  <a:pt x="137" y="248"/>
                </a:lnTo>
                <a:lnTo>
                  <a:pt x="125" y="250"/>
                </a:lnTo>
                <a:lnTo>
                  <a:pt x="125" y="250"/>
                </a:lnTo>
                <a:close/>
                <a:moveTo>
                  <a:pt x="125" y="11"/>
                </a:moveTo>
                <a:lnTo>
                  <a:pt x="125" y="11"/>
                </a:lnTo>
                <a:lnTo>
                  <a:pt x="113" y="11"/>
                </a:lnTo>
                <a:lnTo>
                  <a:pt x="102" y="13"/>
                </a:lnTo>
                <a:lnTo>
                  <a:pt x="91" y="16"/>
                </a:lnTo>
                <a:lnTo>
                  <a:pt x="81" y="20"/>
                </a:lnTo>
                <a:lnTo>
                  <a:pt x="70" y="24"/>
                </a:lnTo>
                <a:lnTo>
                  <a:pt x="60" y="29"/>
                </a:lnTo>
                <a:lnTo>
                  <a:pt x="52" y="36"/>
                </a:lnTo>
                <a:lnTo>
                  <a:pt x="44" y="44"/>
                </a:lnTo>
                <a:lnTo>
                  <a:pt x="36" y="52"/>
                </a:lnTo>
                <a:lnTo>
                  <a:pt x="31" y="60"/>
                </a:lnTo>
                <a:lnTo>
                  <a:pt x="24" y="70"/>
                </a:lnTo>
                <a:lnTo>
                  <a:pt x="20" y="81"/>
                </a:lnTo>
                <a:lnTo>
                  <a:pt x="16" y="90"/>
                </a:lnTo>
                <a:lnTo>
                  <a:pt x="13" y="101"/>
                </a:lnTo>
                <a:lnTo>
                  <a:pt x="12" y="113"/>
                </a:lnTo>
                <a:lnTo>
                  <a:pt x="10" y="124"/>
                </a:lnTo>
                <a:lnTo>
                  <a:pt x="10" y="124"/>
                </a:lnTo>
                <a:lnTo>
                  <a:pt x="12" y="136"/>
                </a:lnTo>
                <a:lnTo>
                  <a:pt x="13" y="147"/>
                </a:lnTo>
                <a:lnTo>
                  <a:pt x="16" y="158"/>
                </a:lnTo>
                <a:lnTo>
                  <a:pt x="20" y="169"/>
                </a:lnTo>
                <a:lnTo>
                  <a:pt x="24" y="179"/>
                </a:lnTo>
                <a:lnTo>
                  <a:pt x="31" y="189"/>
                </a:lnTo>
                <a:lnTo>
                  <a:pt x="36" y="197"/>
                </a:lnTo>
                <a:lnTo>
                  <a:pt x="44" y="205"/>
                </a:lnTo>
                <a:lnTo>
                  <a:pt x="52" y="212"/>
                </a:lnTo>
                <a:lnTo>
                  <a:pt x="60" y="218"/>
                </a:lnTo>
                <a:lnTo>
                  <a:pt x="70" y="225"/>
                </a:lnTo>
                <a:lnTo>
                  <a:pt x="81" y="229"/>
                </a:lnTo>
                <a:lnTo>
                  <a:pt x="91" y="233"/>
                </a:lnTo>
                <a:lnTo>
                  <a:pt x="102" y="236"/>
                </a:lnTo>
                <a:lnTo>
                  <a:pt x="113" y="237"/>
                </a:lnTo>
                <a:lnTo>
                  <a:pt x="125" y="239"/>
                </a:lnTo>
                <a:lnTo>
                  <a:pt x="125" y="239"/>
                </a:lnTo>
                <a:lnTo>
                  <a:pt x="136" y="237"/>
                </a:lnTo>
                <a:lnTo>
                  <a:pt x="148" y="236"/>
                </a:lnTo>
                <a:lnTo>
                  <a:pt x="159" y="233"/>
                </a:lnTo>
                <a:lnTo>
                  <a:pt x="168" y="229"/>
                </a:lnTo>
                <a:lnTo>
                  <a:pt x="179" y="225"/>
                </a:lnTo>
                <a:lnTo>
                  <a:pt x="189" y="218"/>
                </a:lnTo>
                <a:lnTo>
                  <a:pt x="197" y="212"/>
                </a:lnTo>
                <a:lnTo>
                  <a:pt x="205" y="205"/>
                </a:lnTo>
                <a:lnTo>
                  <a:pt x="213" y="197"/>
                </a:lnTo>
                <a:lnTo>
                  <a:pt x="220" y="189"/>
                </a:lnTo>
                <a:lnTo>
                  <a:pt x="225" y="179"/>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0"/>
                </a:lnTo>
                <a:lnTo>
                  <a:pt x="213" y="52"/>
                </a:lnTo>
                <a:lnTo>
                  <a:pt x="205" y="44"/>
                </a:lnTo>
                <a:lnTo>
                  <a:pt x="197" y="36"/>
                </a:lnTo>
                <a:lnTo>
                  <a:pt x="189" y="29"/>
                </a:lnTo>
                <a:lnTo>
                  <a:pt x="179" y="24"/>
                </a:lnTo>
                <a:lnTo>
                  <a:pt x="168" y="20"/>
                </a:lnTo>
                <a:lnTo>
                  <a:pt x="159" y="16"/>
                </a:lnTo>
                <a:lnTo>
                  <a:pt x="148" y="13"/>
                </a:lnTo>
                <a:lnTo>
                  <a:pt x="136" y="11"/>
                </a:lnTo>
                <a:lnTo>
                  <a:pt x="125" y="11"/>
                </a:lnTo>
                <a:lnTo>
                  <a:pt x="125"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3" name="Freeform 224"/>
          <p:cNvSpPr>
            <a:spLocks noEditPoints="1"/>
          </p:cNvSpPr>
          <p:nvPr/>
        </p:nvSpPr>
        <p:spPr bwMode="auto">
          <a:xfrm>
            <a:off x="2868008" y="1702351"/>
            <a:ext cx="314280" cy="312835"/>
          </a:xfrm>
          <a:custGeom>
            <a:cxnLst>
              <a:cxn ang="0">
                <a:pos x="90" y="202"/>
              </a:cxn>
              <a:cxn ang="0">
                <a:pos x="61" y="195"/>
              </a:cxn>
              <a:cxn ang="0">
                <a:pos x="36" y="179"/>
              </a:cxn>
              <a:cxn ang="0">
                <a:pos x="16" y="158"/>
              </a:cxn>
              <a:cxn ang="0">
                <a:pos x="4" y="132"/>
              </a:cxn>
              <a:cxn ang="0">
                <a:pos x="0" y="101"/>
              </a:cxn>
              <a:cxn ang="0">
                <a:pos x="1" y="81"/>
              </a:cxn>
              <a:cxn ang="0">
                <a:pos x="12" y="54"/>
              </a:cxn>
              <a:cxn ang="0">
                <a:pos x="30" y="29"/>
              </a:cxn>
              <a:cxn ang="0">
                <a:pos x="53" y="12"/>
              </a:cxn>
              <a:cxn ang="0">
                <a:pos x="80" y="2"/>
              </a:cxn>
              <a:cxn ang="0">
                <a:pos x="101" y="0"/>
              </a:cxn>
              <a:cxn ang="0">
                <a:pos x="131" y="5"/>
              </a:cxn>
              <a:cxn ang="0">
                <a:pos x="158" y="17"/>
              </a:cxn>
              <a:cxn ang="0">
                <a:pos x="178" y="37"/>
              </a:cxn>
              <a:cxn ang="0">
                <a:pos x="194" y="62"/>
              </a:cxn>
              <a:cxn ang="0">
                <a:pos x="201" y="92"/>
              </a:cxn>
              <a:cxn ang="0">
                <a:pos x="201" y="112"/>
              </a:cxn>
              <a:cxn ang="0">
                <a:pos x="194" y="141"/>
              </a:cxn>
              <a:cxn ang="0">
                <a:pos x="178" y="166"/>
              </a:cxn>
              <a:cxn ang="0">
                <a:pos x="158" y="186"/>
              </a:cxn>
              <a:cxn ang="0">
                <a:pos x="131" y="198"/>
              </a:cxn>
              <a:cxn ang="0">
                <a:pos x="101" y="202"/>
              </a:cxn>
              <a:cxn ang="0">
                <a:pos x="101" y="5"/>
              </a:cxn>
              <a:cxn ang="0">
                <a:pos x="71" y="10"/>
              </a:cxn>
              <a:cxn ang="0">
                <a:pos x="47" y="21"/>
              </a:cxn>
              <a:cxn ang="0">
                <a:pos x="27" y="40"/>
              </a:cxn>
              <a:cxn ang="0">
                <a:pos x="12" y="64"/>
              </a:cxn>
              <a:cxn ang="0">
                <a:pos x="5" y="92"/>
              </a:cxn>
              <a:cxn ang="0">
                <a:pos x="5" y="112"/>
              </a:cxn>
              <a:cxn ang="0">
                <a:pos x="12" y="139"/>
              </a:cxn>
              <a:cxn ang="0">
                <a:pos x="27" y="163"/>
              </a:cxn>
              <a:cxn ang="0">
                <a:pos x="47" y="181"/>
              </a:cxn>
              <a:cxn ang="0">
                <a:pos x="71" y="193"/>
              </a:cxn>
              <a:cxn ang="0">
                <a:pos x="101" y="197"/>
              </a:cxn>
              <a:cxn ang="0">
                <a:pos x="120" y="195"/>
              </a:cxn>
              <a:cxn ang="0">
                <a:pos x="146" y="186"/>
              </a:cxn>
              <a:cxn ang="0">
                <a:pos x="169" y="170"/>
              </a:cxn>
              <a:cxn ang="0">
                <a:pos x="185" y="147"/>
              </a:cxn>
              <a:cxn ang="0">
                <a:pos x="194" y="121"/>
              </a:cxn>
              <a:cxn ang="0">
                <a:pos x="197" y="101"/>
              </a:cxn>
              <a:cxn ang="0">
                <a:pos x="192" y="73"/>
              </a:cxn>
              <a:cxn ang="0">
                <a:pos x="179" y="48"/>
              </a:cxn>
              <a:cxn ang="0">
                <a:pos x="162" y="28"/>
              </a:cxn>
              <a:cxn ang="0">
                <a:pos x="138" y="13"/>
              </a:cxn>
              <a:cxn ang="0">
                <a:pos x="111" y="6"/>
              </a:cxn>
            </a:cxnLst>
            <a:rect b="b" l="0" r="r" t="0"/>
            <a:pathLst>
              <a:path h="201" w="201">
                <a:moveTo>
                  <a:pt x="101" y="202"/>
                </a:moveTo>
                <a:lnTo>
                  <a:pt x="101" y="202"/>
                </a:lnTo>
                <a:lnTo>
                  <a:pt x="90" y="202"/>
                </a:lnTo>
                <a:lnTo>
                  <a:pt x="80" y="201"/>
                </a:lnTo>
                <a:lnTo>
                  <a:pt x="70" y="198"/>
                </a:lnTo>
                <a:lnTo>
                  <a:pt x="61" y="195"/>
                </a:lnTo>
                <a:lnTo>
                  <a:pt x="53" y="190"/>
                </a:lnTo>
                <a:lnTo>
                  <a:pt x="44" y="186"/>
                </a:lnTo>
                <a:lnTo>
                  <a:pt x="36" y="179"/>
                </a:lnTo>
                <a:lnTo>
                  <a:pt x="30" y="173"/>
                </a:lnTo>
                <a:lnTo>
                  <a:pt x="23" y="166"/>
                </a:lnTo>
                <a:lnTo>
                  <a:pt x="16" y="158"/>
                </a:lnTo>
                <a:lnTo>
                  <a:pt x="12" y="150"/>
                </a:lnTo>
                <a:lnTo>
                  <a:pt x="7" y="141"/>
                </a:lnTo>
                <a:lnTo>
                  <a:pt x="4" y="132"/>
                </a:lnTo>
                <a:lnTo>
                  <a:pt x="1" y="121"/>
                </a:lnTo>
                <a:lnTo>
                  <a:pt x="0" y="112"/>
                </a:lnTo>
                <a:lnTo>
                  <a:pt x="0" y="101"/>
                </a:lnTo>
                <a:lnTo>
                  <a:pt x="0" y="101"/>
                </a:lnTo>
                <a:lnTo>
                  <a:pt x="0" y="92"/>
                </a:lnTo>
                <a:lnTo>
                  <a:pt x="1" y="81"/>
                </a:lnTo>
                <a:lnTo>
                  <a:pt x="4" y="71"/>
                </a:lnTo>
                <a:lnTo>
                  <a:pt x="7" y="62"/>
                </a:lnTo>
                <a:lnTo>
                  <a:pt x="12" y="54"/>
                </a:lnTo>
                <a:lnTo>
                  <a:pt x="16" y="44"/>
                </a:lnTo>
                <a:lnTo>
                  <a:pt x="23" y="37"/>
                </a:lnTo>
                <a:lnTo>
                  <a:pt x="30" y="29"/>
                </a:lnTo>
                <a:lnTo>
                  <a:pt x="36" y="23"/>
                </a:lnTo>
                <a:lnTo>
                  <a:pt x="44" y="17"/>
                </a:lnTo>
                <a:lnTo>
                  <a:pt x="53" y="12"/>
                </a:lnTo>
                <a:lnTo>
                  <a:pt x="61" y="8"/>
                </a:lnTo>
                <a:lnTo>
                  <a:pt x="70" y="5"/>
                </a:lnTo>
                <a:lnTo>
                  <a:pt x="80" y="2"/>
                </a:lnTo>
                <a:lnTo>
                  <a:pt x="90" y="1"/>
                </a:lnTo>
                <a:lnTo>
                  <a:pt x="101" y="0"/>
                </a:lnTo>
                <a:lnTo>
                  <a:pt x="101" y="0"/>
                </a:lnTo>
                <a:lnTo>
                  <a:pt x="111" y="1"/>
                </a:lnTo>
                <a:lnTo>
                  <a:pt x="121" y="2"/>
                </a:lnTo>
                <a:lnTo>
                  <a:pt x="131" y="5"/>
                </a:lnTo>
                <a:lnTo>
                  <a:pt x="140" y="8"/>
                </a:lnTo>
                <a:lnTo>
                  <a:pt x="148" y="12"/>
                </a:lnTo>
                <a:lnTo>
                  <a:pt x="158" y="17"/>
                </a:lnTo>
                <a:lnTo>
                  <a:pt x="165" y="23"/>
                </a:lnTo>
                <a:lnTo>
                  <a:pt x="173" y="29"/>
                </a:lnTo>
                <a:lnTo>
                  <a:pt x="178" y="37"/>
                </a:lnTo>
                <a:lnTo>
                  <a:pt x="185" y="44"/>
                </a:lnTo>
                <a:lnTo>
                  <a:pt x="190" y="54"/>
                </a:lnTo>
                <a:lnTo>
                  <a:pt x="194" y="62"/>
                </a:lnTo>
                <a:lnTo>
                  <a:pt x="197" y="71"/>
                </a:lnTo>
                <a:lnTo>
                  <a:pt x="200" y="81"/>
                </a:lnTo>
                <a:lnTo>
                  <a:pt x="201" y="92"/>
                </a:lnTo>
                <a:lnTo>
                  <a:pt x="202" y="101"/>
                </a:lnTo>
                <a:lnTo>
                  <a:pt x="202" y="101"/>
                </a:lnTo>
                <a:lnTo>
                  <a:pt x="201" y="112"/>
                </a:lnTo>
                <a:lnTo>
                  <a:pt x="200" y="121"/>
                </a:lnTo>
                <a:lnTo>
                  <a:pt x="197" y="132"/>
                </a:lnTo>
                <a:lnTo>
                  <a:pt x="194" y="141"/>
                </a:lnTo>
                <a:lnTo>
                  <a:pt x="190" y="150"/>
                </a:lnTo>
                <a:lnTo>
                  <a:pt x="185" y="158"/>
                </a:lnTo>
                <a:lnTo>
                  <a:pt x="178" y="166"/>
                </a:lnTo>
                <a:lnTo>
                  <a:pt x="173" y="173"/>
                </a:lnTo>
                <a:lnTo>
                  <a:pt x="165" y="179"/>
                </a:lnTo>
                <a:lnTo>
                  <a:pt x="158" y="186"/>
                </a:lnTo>
                <a:lnTo>
                  <a:pt x="148" y="190"/>
                </a:lnTo>
                <a:lnTo>
                  <a:pt x="140" y="195"/>
                </a:lnTo>
                <a:lnTo>
                  <a:pt x="131" y="198"/>
                </a:lnTo>
                <a:lnTo>
                  <a:pt x="121" y="201"/>
                </a:lnTo>
                <a:lnTo>
                  <a:pt x="111" y="202"/>
                </a:lnTo>
                <a:lnTo>
                  <a:pt x="101" y="202"/>
                </a:lnTo>
                <a:lnTo>
                  <a:pt x="101" y="202"/>
                </a:lnTo>
                <a:close/>
                <a:moveTo>
                  <a:pt x="101" y="5"/>
                </a:moveTo>
                <a:lnTo>
                  <a:pt x="101" y="5"/>
                </a:lnTo>
                <a:lnTo>
                  <a:pt x="90" y="6"/>
                </a:lnTo>
                <a:lnTo>
                  <a:pt x="81" y="8"/>
                </a:lnTo>
                <a:lnTo>
                  <a:pt x="71" y="10"/>
                </a:lnTo>
                <a:lnTo>
                  <a:pt x="63" y="13"/>
                </a:lnTo>
                <a:lnTo>
                  <a:pt x="55" y="17"/>
                </a:lnTo>
                <a:lnTo>
                  <a:pt x="47" y="21"/>
                </a:lnTo>
                <a:lnTo>
                  <a:pt x="39" y="28"/>
                </a:lnTo>
                <a:lnTo>
                  <a:pt x="32" y="33"/>
                </a:lnTo>
                <a:lnTo>
                  <a:pt x="27" y="40"/>
                </a:lnTo>
                <a:lnTo>
                  <a:pt x="22" y="48"/>
                </a:lnTo>
                <a:lnTo>
                  <a:pt x="16" y="56"/>
                </a:lnTo>
                <a:lnTo>
                  <a:pt x="12" y="64"/>
                </a:lnTo>
                <a:lnTo>
                  <a:pt x="9" y="73"/>
                </a:lnTo>
                <a:lnTo>
                  <a:pt x="7" y="82"/>
                </a:lnTo>
                <a:lnTo>
                  <a:pt x="5" y="92"/>
                </a:lnTo>
                <a:lnTo>
                  <a:pt x="5" y="101"/>
                </a:lnTo>
                <a:lnTo>
                  <a:pt x="5" y="101"/>
                </a:lnTo>
                <a:lnTo>
                  <a:pt x="5" y="112"/>
                </a:lnTo>
                <a:lnTo>
                  <a:pt x="7" y="121"/>
                </a:lnTo>
                <a:lnTo>
                  <a:pt x="9" y="129"/>
                </a:lnTo>
                <a:lnTo>
                  <a:pt x="12" y="139"/>
                </a:lnTo>
                <a:lnTo>
                  <a:pt x="16" y="147"/>
                </a:lnTo>
                <a:lnTo>
                  <a:pt x="22" y="155"/>
                </a:lnTo>
                <a:lnTo>
                  <a:pt x="27" y="163"/>
                </a:lnTo>
                <a:lnTo>
                  <a:pt x="32" y="170"/>
                </a:lnTo>
                <a:lnTo>
                  <a:pt x="39" y="175"/>
                </a:lnTo>
                <a:lnTo>
                  <a:pt x="47" y="181"/>
                </a:lnTo>
                <a:lnTo>
                  <a:pt x="55" y="186"/>
                </a:lnTo>
                <a:lnTo>
                  <a:pt x="63" y="190"/>
                </a:lnTo>
                <a:lnTo>
                  <a:pt x="71" y="193"/>
                </a:lnTo>
                <a:lnTo>
                  <a:pt x="81" y="195"/>
                </a:lnTo>
                <a:lnTo>
                  <a:pt x="90" y="197"/>
                </a:lnTo>
                <a:lnTo>
                  <a:pt x="101" y="197"/>
                </a:lnTo>
                <a:lnTo>
                  <a:pt x="101" y="197"/>
                </a:lnTo>
                <a:lnTo>
                  <a:pt x="111" y="197"/>
                </a:lnTo>
                <a:lnTo>
                  <a:pt x="120" y="195"/>
                </a:lnTo>
                <a:lnTo>
                  <a:pt x="130" y="193"/>
                </a:lnTo>
                <a:lnTo>
                  <a:pt x="138" y="190"/>
                </a:lnTo>
                <a:lnTo>
                  <a:pt x="146" y="186"/>
                </a:lnTo>
                <a:lnTo>
                  <a:pt x="154" y="181"/>
                </a:lnTo>
                <a:lnTo>
                  <a:pt x="162" y="175"/>
                </a:lnTo>
                <a:lnTo>
                  <a:pt x="169" y="170"/>
                </a:lnTo>
                <a:lnTo>
                  <a:pt x="174" y="163"/>
                </a:lnTo>
                <a:lnTo>
                  <a:pt x="179" y="155"/>
                </a:lnTo>
                <a:lnTo>
                  <a:pt x="185" y="147"/>
                </a:lnTo>
                <a:lnTo>
                  <a:pt x="189" y="139"/>
                </a:lnTo>
                <a:lnTo>
                  <a:pt x="192" y="129"/>
                </a:lnTo>
                <a:lnTo>
                  <a:pt x="194" y="121"/>
                </a:lnTo>
                <a:lnTo>
                  <a:pt x="196" y="112"/>
                </a:lnTo>
                <a:lnTo>
                  <a:pt x="197" y="101"/>
                </a:lnTo>
                <a:lnTo>
                  <a:pt x="197" y="101"/>
                </a:lnTo>
                <a:lnTo>
                  <a:pt x="196" y="92"/>
                </a:lnTo>
                <a:lnTo>
                  <a:pt x="194" y="82"/>
                </a:lnTo>
                <a:lnTo>
                  <a:pt x="192" y="73"/>
                </a:lnTo>
                <a:lnTo>
                  <a:pt x="189" y="64"/>
                </a:lnTo>
                <a:lnTo>
                  <a:pt x="185" y="56"/>
                </a:lnTo>
                <a:lnTo>
                  <a:pt x="179" y="48"/>
                </a:lnTo>
                <a:lnTo>
                  <a:pt x="174" y="40"/>
                </a:lnTo>
                <a:lnTo>
                  <a:pt x="169" y="33"/>
                </a:lnTo>
                <a:lnTo>
                  <a:pt x="162" y="28"/>
                </a:lnTo>
                <a:lnTo>
                  <a:pt x="154" y="21"/>
                </a:lnTo>
                <a:lnTo>
                  <a:pt x="146" y="17"/>
                </a:lnTo>
                <a:lnTo>
                  <a:pt x="138" y="13"/>
                </a:lnTo>
                <a:lnTo>
                  <a:pt x="130" y="10"/>
                </a:lnTo>
                <a:lnTo>
                  <a:pt x="120" y="8"/>
                </a:lnTo>
                <a:lnTo>
                  <a:pt x="111" y="6"/>
                </a:lnTo>
                <a:lnTo>
                  <a:pt x="101" y="5"/>
                </a:lnTo>
                <a:lnTo>
                  <a:pt x="101"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4" name="Freeform 225"/>
          <p:cNvSpPr/>
          <p:nvPr/>
        </p:nvSpPr>
        <p:spPr bwMode="auto">
          <a:xfrm>
            <a:off x="2975893" y="1809743"/>
            <a:ext cx="98507" cy="98053"/>
          </a:xfrm>
          <a:custGeom>
            <a:cxnLst>
              <a:cxn ang="0">
                <a:pos x="61" y="64"/>
              </a:cxn>
              <a:cxn ang="0">
                <a:pos x="0" y="4"/>
              </a:cxn>
              <a:cxn ang="0">
                <a:pos x="2" y="0"/>
              </a:cxn>
              <a:cxn ang="0">
                <a:pos x="65" y="62"/>
              </a:cxn>
              <a:cxn ang="0">
                <a:pos x="61" y="64"/>
              </a:cxn>
            </a:cxnLst>
            <a:rect b="b" l="0" r="r" t="0"/>
            <a:pathLst>
              <a:path h="64" w="65">
                <a:moveTo>
                  <a:pt x="61" y="64"/>
                </a:moveTo>
                <a:lnTo>
                  <a:pt x="0" y="4"/>
                </a:lnTo>
                <a:lnTo>
                  <a:pt x="2" y="0"/>
                </a:lnTo>
                <a:lnTo>
                  <a:pt x="65" y="62"/>
                </a:lnTo>
                <a:lnTo>
                  <a:pt x="61" y="6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5" name="Freeform 226"/>
          <p:cNvSpPr/>
          <p:nvPr/>
        </p:nvSpPr>
        <p:spPr bwMode="auto">
          <a:xfrm>
            <a:off x="2975893" y="1809743"/>
            <a:ext cx="98507" cy="98053"/>
          </a:xfrm>
          <a:custGeom>
            <a:cxnLst>
              <a:cxn ang="0">
                <a:pos x="2" y="64"/>
              </a:cxn>
              <a:cxn ang="0">
                <a:pos x="0" y="62"/>
              </a:cxn>
              <a:cxn ang="0">
                <a:pos x="61" y="0"/>
              </a:cxn>
              <a:cxn ang="0">
                <a:pos x="65" y="4"/>
              </a:cxn>
              <a:cxn ang="0">
                <a:pos x="2" y="64"/>
              </a:cxn>
            </a:cxnLst>
            <a:rect b="b" l="0" r="r" t="0"/>
            <a:pathLst>
              <a:path h="64" w="65">
                <a:moveTo>
                  <a:pt x="2" y="64"/>
                </a:moveTo>
                <a:lnTo>
                  <a:pt x="0" y="62"/>
                </a:lnTo>
                <a:lnTo>
                  <a:pt x="61" y="0"/>
                </a:lnTo>
                <a:lnTo>
                  <a:pt x="65" y="4"/>
                </a:lnTo>
                <a:lnTo>
                  <a:pt x="2" y="6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6" name="Freeform 227"/>
          <p:cNvSpPr>
            <a:spLocks noEditPoints="1"/>
          </p:cNvSpPr>
          <p:nvPr/>
        </p:nvSpPr>
        <p:spPr bwMode="auto">
          <a:xfrm>
            <a:off x="3637289" y="1664998"/>
            <a:ext cx="389332" cy="387541"/>
          </a:xfrm>
          <a:custGeom>
            <a:cxnLst>
              <a:cxn ang="0">
                <a:pos x="112" y="248"/>
              </a:cxn>
              <a:cxn ang="0">
                <a:pos x="77" y="240"/>
              </a:cxn>
              <a:cxn ang="0">
                <a:pos x="46" y="221"/>
              </a:cxn>
              <a:cxn ang="0">
                <a:pos x="21" y="194"/>
              </a:cxn>
              <a:cxn ang="0">
                <a:pos x="5" y="162"/>
              </a:cxn>
              <a:cxn ang="0">
                <a:pos x="0" y="124"/>
              </a:cxn>
              <a:cxn ang="0">
                <a:pos x="2" y="100"/>
              </a:cxn>
              <a:cxn ang="0">
                <a:pos x="15" y="65"/>
              </a:cxn>
              <a:cxn ang="0">
                <a:pos x="36" y="36"/>
              </a:cxn>
              <a:cxn ang="0">
                <a:pos x="65" y="15"/>
              </a:cxn>
              <a:cxn ang="0">
                <a:pos x="100" y="2"/>
              </a:cxn>
              <a:cxn ang="0">
                <a:pos x="124" y="0"/>
              </a:cxn>
              <a:cxn ang="0">
                <a:pos x="162" y="5"/>
              </a:cxn>
              <a:cxn ang="0">
                <a:pos x="194" y="21"/>
              </a:cxn>
              <a:cxn ang="0">
                <a:pos x="221" y="46"/>
              </a:cxn>
              <a:cxn ang="0">
                <a:pos x="240" y="75"/>
              </a:cxn>
              <a:cxn ang="0">
                <a:pos x="248" y="112"/>
              </a:cxn>
              <a:cxn ang="0">
                <a:pos x="248" y="137"/>
              </a:cxn>
              <a:cxn ang="0">
                <a:pos x="240" y="173"/>
              </a:cxn>
              <a:cxn ang="0">
                <a:pos x="221" y="204"/>
              </a:cxn>
              <a:cxn ang="0">
                <a:pos x="194" y="228"/>
              </a:cxn>
              <a:cxn ang="0">
                <a:pos x="162" y="244"/>
              </a:cxn>
              <a:cxn ang="0">
                <a:pos x="124" y="250"/>
              </a:cxn>
              <a:cxn ang="0">
                <a:pos x="124" y="11"/>
              </a:cxn>
              <a:cxn ang="0">
                <a:pos x="90" y="16"/>
              </a:cxn>
              <a:cxn ang="0">
                <a:pos x="60" y="29"/>
              </a:cxn>
              <a:cxn ang="0">
                <a:pos x="36" y="52"/>
              </a:cxn>
              <a:cxn ang="0">
                <a:pos x="20" y="81"/>
              </a:cxn>
              <a:cxn ang="0">
                <a:pos x="12" y="113"/>
              </a:cxn>
              <a:cxn ang="0">
                <a:pos x="12" y="136"/>
              </a:cxn>
              <a:cxn ang="0">
                <a:pos x="20" y="169"/>
              </a:cxn>
              <a:cxn ang="0">
                <a:pos x="36" y="197"/>
              </a:cxn>
              <a:cxn ang="0">
                <a:pos x="60" y="218"/>
              </a:cxn>
              <a:cxn ang="0">
                <a:pos x="90" y="233"/>
              </a:cxn>
              <a:cxn ang="0">
                <a:pos x="124" y="239"/>
              </a:cxn>
              <a:cxn ang="0">
                <a:pos x="147" y="236"/>
              </a:cxn>
              <a:cxn ang="0">
                <a:pos x="179" y="225"/>
              </a:cxn>
              <a:cxn ang="0">
                <a:pos x="205" y="205"/>
              </a:cxn>
              <a:cxn ang="0">
                <a:pos x="225" y="179"/>
              </a:cxn>
              <a:cxn ang="0">
                <a:pos x="236" y="147"/>
              </a:cxn>
              <a:cxn ang="0">
                <a:pos x="239" y="124"/>
              </a:cxn>
              <a:cxn ang="0">
                <a:pos x="233" y="90"/>
              </a:cxn>
              <a:cxn ang="0">
                <a:pos x="218" y="60"/>
              </a:cxn>
              <a:cxn ang="0">
                <a:pos x="197" y="36"/>
              </a:cxn>
              <a:cxn ang="0">
                <a:pos x="169" y="20"/>
              </a:cxn>
              <a:cxn ang="0">
                <a:pos x="136" y="11"/>
              </a:cxn>
            </a:cxnLst>
            <a:rect b="b" l="0" r="r" t="0"/>
            <a:pathLst>
              <a:path h="250" w="250">
                <a:moveTo>
                  <a:pt x="124" y="250"/>
                </a:moveTo>
                <a:lnTo>
                  <a:pt x="124" y="250"/>
                </a:lnTo>
                <a:lnTo>
                  <a:pt x="112" y="248"/>
                </a:lnTo>
                <a:lnTo>
                  <a:pt x="100" y="247"/>
                </a:lnTo>
                <a:lnTo>
                  <a:pt x="87" y="244"/>
                </a:lnTo>
                <a:lnTo>
                  <a:pt x="77" y="240"/>
                </a:lnTo>
                <a:lnTo>
                  <a:pt x="65" y="235"/>
                </a:lnTo>
                <a:lnTo>
                  <a:pt x="55" y="228"/>
                </a:lnTo>
                <a:lnTo>
                  <a:pt x="46" y="221"/>
                </a:lnTo>
                <a:lnTo>
                  <a:pt x="36" y="213"/>
                </a:lnTo>
                <a:lnTo>
                  <a:pt x="28" y="204"/>
                </a:lnTo>
                <a:lnTo>
                  <a:pt x="21" y="194"/>
                </a:lnTo>
                <a:lnTo>
                  <a:pt x="15" y="183"/>
                </a:lnTo>
                <a:lnTo>
                  <a:pt x="9" y="173"/>
                </a:lnTo>
                <a:lnTo>
                  <a:pt x="5" y="162"/>
                </a:lnTo>
                <a:lnTo>
                  <a:pt x="2" y="150"/>
                </a:lnTo>
                <a:lnTo>
                  <a:pt x="1" y="137"/>
                </a:lnTo>
                <a:lnTo>
                  <a:pt x="0" y="124"/>
                </a:lnTo>
                <a:lnTo>
                  <a:pt x="0" y="124"/>
                </a:lnTo>
                <a:lnTo>
                  <a:pt x="1" y="112"/>
                </a:lnTo>
                <a:lnTo>
                  <a:pt x="2" y="100"/>
                </a:lnTo>
                <a:lnTo>
                  <a:pt x="5" y="87"/>
                </a:lnTo>
                <a:lnTo>
                  <a:pt x="9" y="75"/>
                </a:lnTo>
                <a:lnTo>
                  <a:pt x="15" y="65"/>
                </a:lnTo>
                <a:lnTo>
                  <a:pt x="21" y="55"/>
                </a:lnTo>
                <a:lnTo>
                  <a:pt x="28" y="46"/>
                </a:lnTo>
                <a:lnTo>
                  <a:pt x="36" y="36"/>
                </a:lnTo>
                <a:lnTo>
                  <a:pt x="46" y="28"/>
                </a:lnTo>
                <a:lnTo>
                  <a:pt x="55" y="21"/>
                </a:lnTo>
                <a:lnTo>
                  <a:pt x="65" y="15"/>
                </a:lnTo>
                <a:lnTo>
                  <a:pt x="77" y="9"/>
                </a:lnTo>
                <a:lnTo>
                  <a:pt x="87" y="5"/>
                </a:lnTo>
                <a:lnTo>
                  <a:pt x="100" y="2"/>
                </a:lnTo>
                <a:lnTo>
                  <a:pt x="112" y="0"/>
                </a:lnTo>
                <a:lnTo>
                  <a:pt x="124" y="0"/>
                </a:lnTo>
                <a:lnTo>
                  <a:pt x="124" y="0"/>
                </a:lnTo>
                <a:lnTo>
                  <a:pt x="137" y="0"/>
                </a:lnTo>
                <a:lnTo>
                  <a:pt x="150" y="2"/>
                </a:lnTo>
                <a:lnTo>
                  <a:pt x="162" y="5"/>
                </a:lnTo>
                <a:lnTo>
                  <a:pt x="173" y="9"/>
                </a:lnTo>
                <a:lnTo>
                  <a:pt x="183" y="15"/>
                </a:lnTo>
                <a:lnTo>
                  <a:pt x="194" y="21"/>
                </a:lnTo>
                <a:lnTo>
                  <a:pt x="204" y="28"/>
                </a:lnTo>
                <a:lnTo>
                  <a:pt x="213" y="36"/>
                </a:lnTo>
                <a:lnTo>
                  <a:pt x="221" y="46"/>
                </a:lnTo>
                <a:lnTo>
                  <a:pt x="228" y="55"/>
                </a:lnTo>
                <a:lnTo>
                  <a:pt x="235" y="65"/>
                </a:lnTo>
                <a:lnTo>
                  <a:pt x="240" y="75"/>
                </a:lnTo>
                <a:lnTo>
                  <a:pt x="244" y="87"/>
                </a:lnTo>
                <a:lnTo>
                  <a:pt x="247" y="100"/>
                </a:lnTo>
                <a:lnTo>
                  <a:pt x="248" y="112"/>
                </a:lnTo>
                <a:lnTo>
                  <a:pt x="250" y="124"/>
                </a:lnTo>
                <a:lnTo>
                  <a:pt x="250" y="124"/>
                </a:lnTo>
                <a:lnTo>
                  <a:pt x="248" y="137"/>
                </a:lnTo>
                <a:lnTo>
                  <a:pt x="247" y="150"/>
                </a:lnTo>
                <a:lnTo>
                  <a:pt x="244" y="162"/>
                </a:lnTo>
                <a:lnTo>
                  <a:pt x="240" y="173"/>
                </a:lnTo>
                <a:lnTo>
                  <a:pt x="235" y="183"/>
                </a:lnTo>
                <a:lnTo>
                  <a:pt x="228" y="194"/>
                </a:lnTo>
                <a:lnTo>
                  <a:pt x="221" y="204"/>
                </a:lnTo>
                <a:lnTo>
                  <a:pt x="213" y="213"/>
                </a:lnTo>
                <a:lnTo>
                  <a:pt x="204" y="221"/>
                </a:lnTo>
                <a:lnTo>
                  <a:pt x="194" y="228"/>
                </a:lnTo>
                <a:lnTo>
                  <a:pt x="183" y="235"/>
                </a:lnTo>
                <a:lnTo>
                  <a:pt x="173" y="240"/>
                </a:lnTo>
                <a:lnTo>
                  <a:pt x="162" y="244"/>
                </a:lnTo>
                <a:lnTo>
                  <a:pt x="150" y="247"/>
                </a:lnTo>
                <a:lnTo>
                  <a:pt x="137" y="248"/>
                </a:lnTo>
                <a:lnTo>
                  <a:pt x="124" y="250"/>
                </a:lnTo>
                <a:lnTo>
                  <a:pt x="124" y="250"/>
                </a:lnTo>
                <a:close/>
                <a:moveTo>
                  <a:pt x="124" y="11"/>
                </a:moveTo>
                <a:lnTo>
                  <a:pt x="124" y="11"/>
                </a:lnTo>
                <a:lnTo>
                  <a:pt x="113" y="11"/>
                </a:lnTo>
                <a:lnTo>
                  <a:pt x="101" y="13"/>
                </a:lnTo>
                <a:lnTo>
                  <a:pt x="90" y="16"/>
                </a:lnTo>
                <a:lnTo>
                  <a:pt x="81" y="20"/>
                </a:lnTo>
                <a:lnTo>
                  <a:pt x="70" y="24"/>
                </a:lnTo>
                <a:lnTo>
                  <a:pt x="60" y="29"/>
                </a:lnTo>
                <a:lnTo>
                  <a:pt x="52" y="36"/>
                </a:lnTo>
                <a:lnTo>
                  <a:pt x="44" y="44"/>
                </a:lnTo>
                <a:lnTo>
                  <a:pt x="36" y="52"/>
                </a:lnTo>
                <a:lnTo>
                  <a:pt x="31" y="60"/>
                </a:lnTo>
                <a:lnTo>
                  <a:pt x="24" y="70"/>
                </a:lnTo>
                <a:lnTo>
                  <a:pt x="20" y="81"/>
                </a:lnTo>
                <a:lnTo>
                  <a:pt x="16" y="90"/>
                </a:lnTo>
                <a:lnTo>
                  <a:pt x="13" y="101"/>
                </a:lnTo>
                <a:lnTo>
                  <a:pt x="12" y="113"/>
                </a:lnTo>
                <a:lnTo>
                  <a:pt x="11" y="124"/>
                </a:lnTo>
                <a:lnTo>
                  <a:pt x="11" y="124"/>
                </a:lnTo>
                <a:lnTo>
                  <a:pt x="12" y="136"/>
                </a:lnTo>
                <a:lnTo>
                  <a:pt x="13" y="147"/>
                </a:lnTo>
                <a:lnTo>
                  <a:pt x="16" y="158"/>
                </a:lnTo>
                <a:lnTo>
                  <a:pt x="20" y="169"/>
                </a:lnTo>
                <a:lnTo>
                  <a:pt x="24" y="179"/>
                </a:lnTo>
                <a:lnTo>
                  <a:pt x="31" y="189"/>
                </a:lnTo>
                <a:lnTo>
                  <a:pt x="36" y="197"/>
                </a:lnTo>
                <a:lnTo>
                  <a:pt x="44" y="205"/>
                </a:lnTo>
                <a:lnTo>
                  <a:pt x="52" y="212"/>
                </a:lnTo>
                <a:lnTo>
                  <a:pt x="60" y="218"/>
                </a:lnTo>
                <a:lnTo>
                  <a:pt x="70" y="225"/>
                </a:lnTo>
                <a:lnTo>
                  <a:pt x="81" y="229"/>
                </a:lnTo>
                <a:lnTo>
                  <a:pt x="90" y="233"/>
                </a:lnTo>
                <a:lnTo>
                  <a:pt x="101" y="236"/>
                </a:lnTo>
                <a:lnTo>
                  <a:pt x="113" y="237"/>
                </a:lnTo>
                <a:lnTo>
                  <a:pt x="124" y="239"/>
                </a:lnTo>
                <a:lnTo>
                  <a:pt x="124" y="239"/>
                </a:lnTo>
                <a:lnTo>
                  <a:pt x="136" y="237"/>
                </a:lnTo>
                <a:lnTo>
                  <a:pt x="147" y="236"/>
                </a:lnTo>
                <a:lnTo>
                  <a:pt x="159" y="233"/>
                </a:lnTo>
                <a:lnTo>
                  <a:pt x="169" y="229"/>
                </a:lnTo>
                <a:lnTo>
                  <a:pt x="179" y="225"/>
                </a:lnTo>
                <a:lnTo>
                  <a:pt x="189" y="218"/>
                </a:lnTo>
                <a:lnTo>
                  <a:pt x="197" y="212"/>
                </a:lnTo>
                <a:lnTo>
                  <a:pt x="205" y="205"/>
                </a:lnTo>
                <a:lnTo>
                  <a:pt x="213" y="197"/>
                </a:lnTo>
                <a:lnTo>
                  <a:pt x="218" y="189"/>
                </a:lnTo>
                <a:lnTo>
                  <a:pt x="225" y="179"/>
                </a:lnTo>
                <a:lnTo>
                  <a:pt x="229" y="169"/>
                </a:lnTo>
                <a:lnTo>
                  <a:pt x="233" y="158"/>
                </a:lnTo>
                <a:lnTo>
                  <a:pt x="236" y="147"/>
                </a:lnTo>
                <a:lnTo>
                  <a:pt x="237" y="136"/>
                </a:lnTo>
                <a:lnTo>
                  <a:pt x="239" y="124"/>
                </a:lnTo>
                <a:lnTo>
                  <a:pt x="239" y="124"/>
                </a:lnTo>
                <a:lnTo>
                  <a:pt x="237" y="113"/>
                </a:lnTo>
                <a:lnTo>
                  <a:pt x="236" y="101"/>
                </a:lnTo>
                <a:lnTo>
                  <a:pt x="233" y="90"/>
                </a:lnTo>
                <a:lnTo>
                  <a:pt x="229" y="81"/>
                </a:lnTo>
                <a:lnTo>
                  <a:pt x="225" y="70"/>
                </a:lnTo>
                <a:lnTo>
                  <a:pt x="218" y="60"/>
                </a:lnTo>
                <a:lnTo>
                  <a:pt x="213" y="52"/>
                </a:lnTo>
                <a:lnTo>
                  <a:pt x="205" y="44"/>
                </a:lnTo>
                <a:lnTo>
                  <a:pt x="197" y="36"/>
                </a:lnTo>
                <a:lnTo>
                  <a:pt x="189" y="29"/>
                </a:lnTo>
                <a:lnTo>
                  <a:pt x="179" y="24"/>
                </a:lnTo>
                <a:lnTo>
                  <a:pt x="169" y="20"/>
                </a:lnTo>
                <a:lnTo>
                  <a:pt x="159" y="16"/>
                </a:lnTo>
                <a:lnTo>
                  <a:pt x="147" y="13"/>
                </a:lnTo>
                <a:lnTo>
                  <a:pt x="136" y="11"/>
                </a:lnTo>
                <a:lnTo>
                  <a:pt x="124" y="11"/>
                </a:lnTo>
                <a:lnTo>
                  <a:pt x="124"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7" name="Freeform 228"/>
          <p:cNvSpPr>
            <a:spLocks noEditPoints="1"/>
          </p:cNvSpPr>
          <p:nvPr/>
        </p:nvSpPr>
        <p:spPr bwMode="auto">
          <a:xfrm>
            <a:off x="3674816" y="1702351"/>
            <a:ext cx="318969" cy="312835"/>
          </a:xfrm>
          <a:custGeom>
            <a:cxnLst>
              <a:cxn ang="0">
                <a:pos x="91" y="202"/>
              </a:cxn>
              <a:cxn ang="0">
                <a:pos x="62" y="195"/>
              </a:cxn>
              <a:cxn ang="0">
                <a:pos x="37" y="179"/>
              </a:cxn>
              <a:cxn ang="0">
                <a:pos x="17" y="158"/>
              </a:cxn>
              <a:cxn ang="0">
                <a:pos x="5" y="132"/>
              </a:cxn>
              <a:cxn ang="0">
                <a:pos x="0" y="101"/>
              </a:cxn>
              <a:cxn ang="0">
                <a:pos x="2" y="81"/>
              </a:cxn>
              <a:cxn ang="0">
                <a:pos x="12" y="54"/>
              </a:cxn>
              <a:cxn ang="0">
                <a:pos x="29" y="29"/>
              </a:cxn>
              <a:cxn ang="0">
                <a:pos x="54" y="12"/>
              </a:cxn>
              <a:cxn ang="0">
                <a:pos x="81" y="2"/>
              </a:cxn>
              <a:cxn ang="0">
                <a:pos x="101" y="0"/>
              </a:cxn>
              <a:cxn ang="0">
                <a:pos x="132" y="5"/>
              </a:cxn>
              <a:cxn ang="0">
                <a:pos x="158" y="17"/>
              </a:cxn>
              <a:cxn ang="0">
                <a:pos x="179" y="37"/>
              </a:cxn>
              <a:cxn ang="0">
                <a:pos x="195" y="62"/>
              </a:cxn>
              <a:cxn ang="0">
                <a:pos x="202" y="92"/>
              </a:cxn>
              <a:cxn ang="0">
                <a:pos x="202" y="112"/>
              </a:cxn>
              <a:cxn ang="0">
                <a:pos x="195" y="141"/>
              </a:cxn>
              <a:cxn ang="0">
                <a:pos x="179" y="166"/>
              </a:cxn>
              <a:cxn ang="0">
                <a:pos x="158" y="186"/>
              </a:cxn>
              <a:cxn ang="0">
                <a:pos x="132" y="198"/>
              </a:cxn>
              <a:cxn ang="0">
                <a:pos x="101" y="202"/>
              </a:cxn>
              <a:cxn ang="0">
                <a:pos x="101" y="5"/>
              </a:cxn>
              <a:cxn ang="0">
                <a:pos x="73" y="10"/>
              </a:cxn>
              <a:cxn ang="0">
                <a:pos x="48" y="21"/>
              </a:cxn>
              <a:cxn ang="0">
                <a:pos x="28" y="40"/>
              </a:cxn>
              <a:cxn ang="0">
                <a:pos x="13" y="64"/>
              </a:cxn>
              <a:cxn ang="0">
                <a:pos x="6" y="92"/>
              </a:cxn>
              <a:cxn ang="0">
                <a:pos x="6" y="112"/>
              </a:cxn>
              <a:cxn ang="0">
                <a:pos x="13" y="139"/>
              </a:cxn>
              <a:cxn ang="0">
                <a:pos x="28" y="163"/>
              </a:cxn>
              <a:cxn ang="0">
                <a:pos x="48" y="181"/>
              </a:cxn>
              <a:cxn ang="0">
                <a:pos x="73" y="193"/>
              </a:cxn>
              <a:cxn ang="0">
                <a:pos x="101" y="197"/>
              </a:cxn>
              <a:cxn ang="0">
                <a:pos x="121" y="195"/>
              </a:cxn>
              <a:cxn ang="0">
                <a:pos x="147" y="186"/>
              </a:cxn>
              <a:cxn ang="0">
                <a:pos x="170" y="170"/>
              </a:cxn>
              <a:cxn ang="0">
                <a:pos x="186" y="147"/>
              </a:cxn>
              <a:cxn ang="0">
                <a:pos x="195" y="121"/>
              </a:cxn>
              <a:cxn ang="0">
                <a:pos x="198" y="101"/>
              </a:cxn>
              <a:cxn ang="0">
                <a:pos x="193" y="73"/>
              </a:cxn>
              <a:cxn ang="0">
                <a:pos x="181" y="48"/>
              </a:cxn>
              <a:cxn ang="0">
                <a:pos x="163" y="28"/>
              </a:cxn>
              <a:cxn ang="0">
                <a:pos x="139" y="13"/>
              </a:cxn>
              <a:cxn ang="0">
                <a:pos x="112" y="6"/>
              </a:cxn>
            </a:cxnLst>
            <a:rect b="b" l="0" r="r" t="0"/>
            <a:pathLst>
              <a:path h="201" w="204">
                <a:moveTo>
                  <a:pt x="101" y="202"/>
                </a:moveTo>
                <a:lnTo>
                  <a:pt x="101" y="202"/>
                </a:lnTo>
                <a:lnTo>
                  <a:pt x="91" y="202"/>
                </a:lnTo>
                <a:lnTo>
                  <a:pt x="81" y="201"/>
                </a:lnTo>
                <a:lnTo>
                  <a:pt x="71" y="198"/>
                </a:lnTo>
                <a:lnTo>
                  <a:pt x="62" y="195"/>
                </a:lnTo>
                <a:lnTo>
                  <a:pt x="54" y="190"/>
                </a:lnTo>
                <a:lnTo>
                  <a:pt x="46" y="186"/>
                </a:lnTo>
                <a:lnTo>
                  <a:pt x="37" y="179"/>
                </a:lnTo>
                <a:lnTo>
                  <a:pt x="29" y="173"/>
                </a:lnTo>
                <a:lnTo>
                  <a:pt x="24" y="166"/>
                </a:lnTo>
                <a:lnTo>
                  <a:pt x="17" y="158"/>
                </a:lnTo>
                <a:lnTo>
                  <a:pt x="12" y="150"/>
                </a:lnTo>
                <a:lnTo>
                  <a:pt x="8" y="141"/>
                </a:lnTo>
                <a:lnTo>
                  <a:pt x="5" y="132"/>
                </a:lnTo>
                <a:lnTo>
                  <a:pt x="2" y="121"/>
                </a:lnTo>
                <a:lnTo>
                  <a:pt x="1" y="112"/>
                </a:lnTo>
                <a:lnTo>
                  <a:pt x="0" y="101"/>
                </a:lnTo>
                <a:lnTo>
                  <a:pt x="0" y="101"/>
                </a:lnTo>
                <a:lnTo>
                  <a:pt x="1" y="92"/>
                </a:lnTo>
                <a:lnTo>
                  <a:pt x="2" y="81"/>
                </a:lnTo>
                <a:lnTo>
                  <a:pt x="5" y="71"/>
                </a:lnTo>
                <a:lnTo>
                  <a:pt x="8" y="62"/>
                </a:lnTo>
                <a:lnTo>
                  <a:pt x="12" y="54"/>
                </a:lnTo>
                <a:lnTo>
                  <a:pt x="17" y="44"/>
                </a:lnTo>
                <a:lnTo>
                  <a:pt x="24" y="37"/>
                </a:lnTo>
                <a:lnTo>
                  <a:pt x="29" y="29"/>
                </a:lnTo>
                <a:lnTo>
                  <a:pt x="37" y="23"/>
                </a:lnTo>
                <a:lnTo>
                  <a:pt x="46" y="17"/>
                </a:lnTo>
                <a:lnTo>
                  <a:pt x="54" y="12"/>
                </a:lnTo>
                <a:lnTo>
                  <a:pt x="62" y="8"/>
                </a:lnTo>
                <a:lnTo>
                  <a:pt x="71" y="5"/>
                </a:lnTo>
                <a:lnTo>
                  <a:pt x="81" y="2"/>
                </a:lnTo>
                <a:lnTo>
                  <a:pt x="91" y="1"/>
                </a:lnTo>
                <a:lnTo>
                  <a:pt x="101" y="0"/>
                </a:lnTo>
                <a:lnTo>
                  <a:pt x="101" y="0"/>
                </a:lnTo>
                <a:lnTo>
                  <a:pt x="112" y="1"/>
                </a:lnTo>
                <a:lnTo>
                  <a:pt x="123" y="2"/>
                </a:lnTo>
                <a:lnTo>
                  <a:pt x="132" y="5"/>
                </a:lnTo>
                <a:lnTo>
                  <a:pt x="141" y="8"/>
                </a:lnTo>
                <a:lnTo>
                  <a:pt x="150" y="12"/>
                </a:lnTo>
                <a:lnTo>
                  <a:pt x="158" y="17"/>
                </a:lnTo>
                <a:lnTo>
                  <a:pt x="166" y="23"/>
                </a:lnTo>
                <a:lnTo>
                  <a:pt x="174" y="29"/>
                </a:lnTo>
                <a:lnTo>
                  <a:pt x="179" y="37"/>
                </a:lnTo>
                <a:lnTo>
                  <a:pt x="186" y="44"/>
                </a:lnTo>
                <a:lnTo>
                  <a:pt x="190" y="54"/>
                </a:lnTo>
                <a:lnTo>
                  <a:pt x="195" y="62"/>
                </a:lnTo>
                <a:lnTo>
                  <a:pt x="198" y="71"/>
                </a:lnTo>
                <a:lnTo>
                  <a:pt x="201" y="81"/>
                </a:lnTo>
                <a:lnTo>
                  <a:pt x="202" y="92"/>
                </a:lnTo>
                <a:lnTo>
                  <a:pt x="204" y="101"/>
                </a:lnTo>
                <a:lnTo>
                  <a:pt x="204" y="101"/>
                </a:lnTo>
                <a:lnTo>
                  <a:pt x="202" y="112"/>
                </a:lnTo>
                <a:lnTo>
                  <a:pt x="201" y="121"/>
                </a:lnTo>
                <a:lnTo>
                  <a:pt x="198" y="132"/>
                </a:lnTo>
                <a:lnTo>
                  <a:pt x="195" y="141"/>
                </a:lnTo>
                <a:lnTo>
                  <a:pt x="190" y="150"/>
                </a:lnTo>
                <a:lnTo>
                  <a:pt x="186" y="158"/>
                </a:lnTo>
                <a:lnTo>
                  <a:pt x="179" y="166"/>
                </a:lnTo>
                <a:lnTo>
                  <a:pt x="174" y="173"/>
                </a:lnTo>
                <a:lnTo>
                  <a:pt x="166" y="179"/>
                </a:lnTo>
                <a:lnTo>
                  <a:pt x="158" y="186"/>
                </a:lnTo>
                <a:lnTo>
                  <a:pt x="150" y="190"/>
                </a:lnTo>
                <a:lnTo>
                  <a:pt x="141" y="195"/>
                </a:lnTo>
                <a:lnTo>
                  <a:pt x="132" y="198"/>
                </a:lnTo>
                <a:lnTo>
                  <a:pt x="123" y="201"/>
                </a:lnTo>
                <a:lnTo>
                  <a:pt x="112" y="202"/>
                </a:lnTo>
                <a:lnTo>
                  <a:pt x="101" y="202"/>
                </a:lnTo>
                <a:lnTo>
                  <a:pt x="101" y="202"/>
                </a:lnTo>
                <a:close/>
                <a:moveTo>
                  <a:pt x="101" y="5"/>
                </a:moveTo>
                <a:lnTo>
                  <a:pt x="101" y="5"/>
                </a:lnTo>
                <a:lnTo>
                  <a:pt x="91" y="6"/>
                </a:lnTo>
                <a:lnTo>
                  <a:pt x="82" y="8"/>
                </a:lnTo>
                <a:lnTo>
                  <a:pt x="73" y="10"/>
                </a:lnTo>
                <a:lnTo>
                  <a:pt x="64" y="13"/>
                </a:lnTo>
                <a:lnTo>
                  <a:pt x="56" y="17"/>
                </a:lnTo>
                <a:lnTo>
                  <a:pt x="48" y="21"/>
                </a:lnTo>
                <a:lnTo>
                  <a:pt x="40" y="28"/>
                </a:lnTo>
                <a:lnTo>
                  <a:pt x="33" y="33"/>
                </a:lnTo>
                <a:lnTo>
                  <a:pt x="28" y="40"/>
                </a:lnTo>
                <a:lnTo>
                  <a:pt x="23" y="48"/>
                </a:lnTo>
                <a:lnTo>
                  <a:pt x="17" y="56"/>
                </a:lnTo>
                <a:lnTo>
                  <a:pt x="13" y="64"/>
                </a:lnTo>
                <a:lnTo>
                  <a:pt x="10" y="73"/>
                </a:lnTo>
                <a:lnTo>
                  <a:pt x="8" y="82"/>
                </a:lnTo>
                <a:lnTo>
                  <a:pt x="6" y="92"/>
                </a:lnTo>
                <a:lnTo>
                  <a:pt x="5" y="101"/>
                </a:lnTo>
                <a:lnTo>
                  <a:pt x="5" y="101"/>
                </a:lnTo>
                <a:lnTo>
                  <a:pt x="6" y="112"/>
                </a:lnTo>
                <a:lnTo>
                  <a:pt x="8" y="121"/>
                </a:lnTo>
                <a:lnTo>
                  <a:pt x="10" y="129"/>
                </a:lnTo>
                <a:lnTo>
                  <a:pt x="13" y="139"/>
                </a:lnTo>
                <a:lnTo>
                  <a:pt x="17" y="147"/>
                </a:lnTo>
                <a:lnTo>
                  <a:pt x="23" y="155"/>
                </a:lnTo>
                <a:lnTo>
                  <a:pt x="28" y="163"/>
                </a:lnTo>
                <a:lnTo>
                  <a:pt x="33" y="170"/>
                </a:lnTo>
                <a:lnTo>
                  <a:pt x="40" y="175"/>
                </a:lnTo>
                <a:lnTo>
                  <a:pt x="48" y="181"/>
                </a:lnTo>
                <a:lnTo>
                  <a:pt x="56" y="186"/>
                </a:lnTo>
                <a:lnTo>
                  <a:pt x="64" y="190"/>
                </a:lnTo>
                <a:lnTo>
                  <a:pt x="73" y="193"/>
                </a:lnTo>
                <a:lnTo>
                  <a:pt x="82" y="195"/>
                </a:lnTo>
                <a:lnTo>
                  <a:pt x="91" y="197"/>
                </a:lnTo>
                <a:lnTo>
                  <a:pt x="101" y="197"/>
                </a:lnTo>
                <a:lnTo>
                  <a:pt x="101" y="197"/>
                </a:lnTo>
                <a:lnTo>
                  <a:pt x="112" y="197"/>
                </a:lnTo>
                <a:lnTo>
                  <a:pt x="121" y="195"/>
                </a:lnTo>
                <a:lnTo>
                  <a:pt x="131" y="193"/>
                </a:lnTo>
                <a:lnTo>
                  <a:pt x="139" y="190"/>
                </a:lnTo>
                <a:lnTo>
                  <a:pt x="147" y="186"/>
                </a:lnTo>
                <a:lnTo>
                  <a:pt x="155" y="181"/>
                </a:lnTo>
                <a:lnTo>
                  <a:pt x="163" y="175"/>
                </a:lnTo>
                <a:lnTo>
                  <a:pt x="170" y="170"/>
                </a:lnTo>
                <a:lnTo>
                  <a:pt x="175" y="163"/>
                </a:lnTo>
                <a:lnTo>
                  <a:pt x="181" y="155"/>
                </a:lnTo>
                <a:lnTo>
                  <a:pt x="186" y="147"/>
                </a:lnTo>
                <a:lnTo>
                  <a:pt x="190" y="139"/>
                </a:lnTo>
                <a:lnTo>
                  <a:pt x="193" y="129"/>
                </a:lnTo>
                <a:lnTo>
                  <a:pt x="195" y="121"/>
                </a:lnTo>
                <a:lnTo>
                  <a:pt x="197" y="112"/>
                </a:lnTo>
                <a:lnTo>
                  <a:pt x="198" y="101"/>
                </a:lnTo>
                <a:lnTo>
                  <a:pt x="198" y="101"/>
                </a:lnTo>
                <a:lnTo>
                  <a:pt x="197" y="92"/>
                </a:lnTo>
                <a:lnTo>
                  <a:pt x="195" y="82"/>
                </a:lnTo>
                <a:lnTo>
                  <a:pt x="193" y="73"/>
                </a:lnTo>
                <a:lnTo>
                  <a:pt x="190" y="64"/>
                </a:lnTo>
                <a:lnTo>
                  <a:pt x="186" y="56"/>
                </a:lnTo>
                <a:lnTo>
                  <a:pt x="181" y="48"/>
                </a:lnTo>
                <a:lnTo>
                  <a:pt x="175" y="40"/>
                </a:lnTo>
                <a:lnTo>
                  <a:pt x="170" y="33"/>
                </a:lnTo>
                <a:lnTo>
                  <a:pt x="163" y="28"/>
                </a:lnTo>
                <a:lnTo>
                  <a:pt x="155" y="21"/>
                </a:lnTo>
                <a:lnTo>
                  <a:pt x="147" y="17"/>
                </a:lnTo>
                <a:lnTo>
                  <a:pt x="139" y="13"/>
                </a:lnTo>
                <a:lnTo>
                  <a:pt x="131" y="10"/>
                </a:lnTo>
                <a:lnTo>
                  <a:pt x="121" y="8"/>
                </a:lnTo>
                <a:lnTo>
                  <a:pt x="112" y="6"/>
                </a:lnTo>
                <a:lnTo>
                  <a:pt x="101" y="5"/>
                </a:lnTo>
                <a:lnTo>
                  <a:pt x="101"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48" name="Rectangle 229"/>
          <p:cNvSpPr>
            <a:spLocks noChangeArrowheads="1"/>
          </p:cNvSpPr>
          <p:nvPr/>
        </p:nvSpPr>
        <p:spPr bwMode="auto">
          <a:xfrm>
            <a:off x="3763941" y="1851763"/>
            <a:ext cx="136033" cy="9339"/>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49" name="Freeform 230"/>
          <p:cNvSpPr>
            <a:spLocks noEditPoints="1"/>
          </p:cNvSpPr>
          <p:nvPr/>
        </p:nvSpPr>
        <p:spPr bwMode="auto">
          <a:xfrm>
            <a:off x="10945455" y="4891384"/>
            <a:ext cx="389332" cy="392209"/>
          </a:xfrm>
          <a:custGeom>
            <a:cxnLst>
              <a:cxn ang="0">
                <a:pos x="112" y="250"/>
              </a:cxn>
              <a:cxn ang="0">
                <a:pos x="75" y="240"/>
              </a:cxn>
              <a:cxn ang="0">
                <a:pos x="44" y="221"/>
              </a:cxn>
              <a:cxn ang="0">
                <a:pos x="21" y="194"/>
              </a:cxn>
              <a:cxn ang="0">
                <a:pos x="5" y="162"/>
              </a:cxn>
              <a:cxn ang="0">
                <a:pos x="0" y="125"/>
              </a:cxn>
              <a:cxn ang="0">
                <a:pos x="2" y="100"/>
              </a:cxn>
              <a:cxn ang="0">
                <a:pos x="15" y="66"/>
              </a:cxn>
              <a:cxn ang="0">
                <a:pos x="36" y="38"/>
              </a:cxn>
              <a:cxn ang="0">
                <a:pos x="65" y="16"/>
              </a:cxn>
              <a:cxn ang="0">
                <a:pos x="100" y="3"/>
              </a:cxn>
              <a:cxn ang="0">
                <a:pos x="124" y="0"/>
              </a:cxn>
              <a:cxn ang="0">
                <a:pos x="162" y="7"/>
              </a:cxn>
              <a:cxn ang="0">
                <a:pos x="194" y="22"/>
              </a:cxn>
              <a:cxn ang="0">
                <a:pos x="221" y="46"/>
              </a:cxn>
              <a:cxn ang="0">
                <a:pos x="239" y="77"/>
              </a:cxn>
              <a:cxn ang="0">
                <a:pos x="248" y="112"/>
              </a:cxn>
              <a:cxn ang="0">
                <a:pos x="248" y="138"/>
              </a:cxn>
              <a:cxn ang="0">
                <a:pos x="239" y="174"/>
              </a:cxn>
              <a:cxn ang="0">
                <a:pos x="221" y="205"/>
              </a:cxn>
              <a:cxn ang="0">
                <a:pos x="194" y="228"/>
              </a:cxn>
              <a:cxn ang="0">
                <a:pos x="162" y="244"/>
              </a:cxn>
              <a:cxn ang="0">
                <a:pos x="124" y="250"/>
              </a:cxn>
              <a:cxn ang="0">
                <a:pos x="124" y="11"/>
              </a:cxn>
              <a:cxn ang="0">
                <a:pos x="90" y="16"/>
              </a:cxn>
              <a:cxn ang="0">
                <a:pos x="60" y="31"/>
              </a:cxn>
              <a:cxn ang="0">
                <a:pos x="36" y="53"/>
              </a:cxn>
              <a:cxn ang="0">
                <a:pos x="19" y="81"/>
              </a:cxn>
              <a:cxn ang="0">
                <a:pos x="11" y="113"/>
              </a:cxn>
              <a:cxn ang="0">
                <a:pos x="11" y="136"/>
              </a:cxn>
              <a:cxn ang="0">
                <a:pos x="19" y="170"/>
              </a:cxn>
              <a:cxn ang="0">
                <a:pos x="36" y="197"/>
              </a:cxn>
              <a:cxn ang="0">
                <a:pos x="60" y="220"/>
              </a:cxn>
              <a:cxn ang="0">
                <a:pos x="90" y="234"/>
              </a:cxn>
              <a:cxn ang="0">
                <a:pos x="124" y="239"/>
              </a:cxn>
              <a:cxn ang="0">
                <a:pos x="147" y="238"/>
              </a:cxn>
              <a:cxn ang="0">
                <a:pos x="178" y="225"/>
              </a:cxn>
              <a:cxn ang="0">
                <a:pos x="205" y="205"/>
              </a:cxn>
              <a:cxn ang="0">
                <a:pos x="224" y="179"/>
              </a:cxn>
              <a:cxn ang="0">
                <a:pos x="236" y="148"/>
              </a:cxn>
              <a:cxn ang="0">
                <a:pos x="239" y="125"/>
              </a:cxn>
              <a:cxn ang="0">
                <a:pos x="233" y="92"/>
              </a:cxn>
              <a:cxn ang="0">
                <a:pos x="218" y="62"/>
              </a:cxn>
              <a:cxn ang="0">
                <a:pos x="197" y="38"/>
              </a:cxn>
              <a:cxn ang="0">
                <a:pos x="168" y="20"/>
              </a:cxn>
              <a:cxn ang="0">
                <a:pos x="136" y="12"/>
              </a:cxn>
            </a:cxnLst>
            <a:rect b="b" l="0" r="r" t="0"/>
            <a:pathLst>
              <a:path h="250" w="250">
                <a:moveTo>
                  <a:pt x="124" y="250"/>
                </a:moveTo>
                <a:lnTo>
                  <a:pt x="124" y="250"/>
                </a:lnTo>
                <a:lnTo>
                  <a:pt x="112" y="250"/>
                </a:lnTo>
                <a:lnTo>
                  <a:pt x="100" y="247"/>
                </a:lnTo>
                <a:lnTo>
                  <a:pt x="87" y="244"/>
                </a:lnTo>
                <a:lnTo>
                  <a:pt x="75" y="240"/>
                </a:lnTo>
                <a:lnTo>
                  <a:pt x="65" y="235"/>
                </a:lnTo>
                <a:lnTo>
                  <a:pt x="55" y="228"/>
                </a:lnTo>
                <a:lnTo>
                  <a:pt x="44" y="221"/>
                </a:lnTo>
                <a:lnTo>
                  <a:pt x="36" y="213"/>
                </a:lnTo>
                <a:lnTo>
                  <a:pt x="28" y="205"/>
                </a:lnTo>
                <a:lnTo>
                  <a:pt x="21" y="194"/>
                </a:lnTo>
                <a:lnTo>
                  <a:pt x="15" y="185"/>
                </a:lnTo>
                <a:lnTo>
                  <a:pt x="9" y="174"/>
                </a:lnTo>
                <a:lnTo>
                  <a:pt x="5" y="162"/>
                </a:lnTo>
                <a:lnTo>
                  <a:pt x="2" y="150"/>
                </a:lnTo>
                <a:lnTo>
                  <a:pt x="0" y="138"/>
                </a:lnTo>
                <a:lnTo>
                  <a:pt x="0" y="125"/>
                </a:lnTo>
                <a:lnTo>
                  <a:pt x="0" y="125"/>
                </a:lnTo>
                <a:lnTo>
                  <a:pt x="0" y="112"/>
                </a:lnTo>
                <a:lnTo>
                  <a:pt x="2" y="100"/>
                </a:lnTo>
                <a:lnTo>
                  <a:pt x="5" y="88"/>
                </a:lnTo>
                <a:lnTo>
                  <a:pt x="9" y="77"/>
                </a:lnTo>
                <a:lnTo>
                  <a:pt x="15" y="66"/>
                </a:lnTo>
                <a:lnTo>
                  <a:pt x="21" y="55"/>
                </a:lnTo>
                <a:lnTo>
                  <a:pt x="28" y="46"/>
                </a:lnTo>
                <a:lnTo>
                  <a:pt x="36" y="38"/>
                </a:lnTo>
                <a:lnTo>
                  <a:pt x="44" y="30"/>
                </a:lnTo>
                <a:lnTo>
                  <a:pt x="55" y="22"/>
                </a:lnTo>
                <a:lnTo>
                  <a:pt x="65" y="16"/>
                </a:lnTo>
                <a:lnTo>
                  <a:pt x="75" y="11"/>
                </a:lnTo>
                <a:lnTo>
                  <a:pt x="87" y="7"/>
                </a:lnTo>
                <a:lnTo>
                  <a:pt x="100" y="3"/>
                </a:lnTo>
                <a:lnTo>
                  <a:pt x="112" y="1"/>
                </a:lnTo>
                <a:lnTo>
                  <a:pt x="124" y="0"/>
                </a:lnTo>
                <a:lnTo>
                  <a:pt x="124" y="0"/>
                </a:lnTo>
                <a:lnTo>
                  <a:pt x="137" y="1"/>
                </a:lnTo>
                <a:lnTo>
                  <a:pt x="150" y="3"/>
                </a:lnTo>
                <a:lnTo>
                  <a:pt x="162" y="7"/>
                </a:lnTo>
                <a:lnTo>
                  <a:pt x="173" y="11"/>
                </a:lnTo>
                <a:lnTo>
                  <a:pt x="183" y="16"/>
                </a:lnTo>
                <a:lnTo>
                  <a:pt x="194" y="22"/>
                </a:lnTo>
                <a:lnTo>
                  <a:pt x="204" y="30"/>
                </a:lnTo>
                <a:lnTo>
                  <a:pt x="213" y="38"/>
                </a:lnTo>
                <a:lnTo>
                  <a:pt x="221" y="46"/>
                </a:lnTo>
                <a:lnTo>
                  <a:pt x="228" y="55"/>
                </a:lnTo>
                <a:lnTo>
                  <a:pt x="233" y="66"/>
                </a:lnTo>
                <a:lnTo>
                  <a:pt x="239" y="77"/>
                </a:lnTo>
                <a:lnTo>
                  <a:pt x="243" y="88"/>
                </a:lnTo>
                <a:lnTo>
                  <a:pt x="247" y="100"/>
                </a:lnTo>
                <a:lnTo>
                  <a:pt x="248" y="112"/>
                </a:lnTo>
                <a:lnTo>
                  <a:pt x="250" y="125"/>
                </a:lnTo>
                <a:lnTo>
                  <a:pt x="250" y="125"/>
                </a:lnTo>
                <a:lnTo>
                  <a:pt x="248" y="138"/>
                </a:lnTo>
                <a:lnTo>
                  <a:pt x="247" y="150"/>
                </a:lnTo>
                <a:lnTo>
                  <a:pt x="243" y="162"/>
                </a:lnTo>
                <a:lnTo>
                  <a:pt x="239" y="174"/>
                </a:lnTo>
                <a:lnTo>
                  <a:pt x="233" y="185"/>
                </a:lnTo>
                <a:lnTo>
                  <a:pt x="228" y="194"/>
                </a:lnTo>
                <a:lnTo>
                  <a:pt x="221" y="205"/>
                </a:lnTo>
                <a:lnTo>
                  <a:pt x="213" y="213"/>
                </a:lnTo>
                <a:lnTo>
                  <a:pt x="204" y="221"/>
                </a:lnTo>
                <a:lnTo>
                  <a:pt x="194" y="228"/>
                </a:lnTo>
                <a:lnTo>
                  <a:pt x="183" y="235"/>
                </a:lnTo>
                <a:lnTo>
                  <a:pt x="173" y="240"/>
                </a:lnTo>
                <a:lnTo>
                  <a:pt x="162" y="244"/>
                </a:lnTo>
                <a:lnTo>
                  <a:pt x="150" y="247"/>
                </a:lnTo>
                <a:lnTo>
                  <a:pt x="137" y="250"/>
                </a:lnTo>
                <a:lnTo>
                  <a:pt x="124" y="250"/>
                </a:lnTo>
                <a:lnTo>
                  <a:pt x="124" y="250"/>
                </a:lnTo>
                <a:close/>
                <a:moveTo>
                  <a:pt x="124" y="11"/>
                </a:moveTo>
                <a:lnTo>
                  <a:pt x="124" y="11"/>
                </a:lnTo>
                <a:lnTo>
                  <a:pt x="113" y="12"/>
                </a:lnTo>
                <a:lnTo>
                  <a:pt x="101" y="13"/>
                </a:lnTo>
                <a:lnTo>
                  <a:pt x="90" y="16"/>
                </a:lnTo>
                <a:lnTo>
                  <a:pt x="79" y="20"/>
                </a:lnTo>
                <a:lnTo>
                  <a:pt x="70" y="26"/>
                </a:lnTo>
                <a:lnTo>
                  <a:pt x="60" y="31"/>
                </a:lnTo>
                <a:lnTo>
                  <a:pt x="52" y="38"/>
                </a:lnTo>
                <a:lnTo>
                  <a:pt x="44" y="44"/>
                </a:lnTo>
                <a:lnTo>
                  <a:pt x="36" y="53"/>
                </a:lnTo>
                <a:lnTo>
                  <a:pt x="29" y="62"/>
                </a:lnTo>
                <a:lnTo>
                  <a:pt x="24" y="71"/>
                </a:lnTo>
                <a:lnTo>
                  <a:pt x="19" y="81"/>
                </a:lnTo>
                <a:lnTo>
                  <a:pt x="16" y="92"/>
                </a:lnTo>
                <a:lnTo>
                  <a:pt x="13" y="103"/>
                </a:lnTo>
                <a:lnTo>
                  <a:pt x="11" y="113"/>
                </a:lnTo>
                <a:lnTo>
                  <a:pt x="11" y="125"/>
                </a:lnTo>
                <a:lnTo>
                  <a:pt x="11" y="125"/>
                </a:lnTo>
                <a:lnTo>
                  <a:pt x="11" y="136"/>
                </a:lnTo>
                <a:lnTo>
                  <a:pt x="13" y="148"/>
                </a:lnTo>
                <a:lnTo>
                  <a:pt x="16" y="159"/>
                </a:lnTo>
                <a:lnTo>
                  <a:pt x="19" y="170"/>
                </a:lnTo>
                <a:lnTo>
                  <a:pt x="24" y="179"/>
                </a:lnTo>
                <a:lnTo>
                  <a:pt x="29" y="189"/>
                </a:lnTo>
                <a:lnTo>
                  <a:pt x="36" y="197"/>
                </a:lnTo>
                <a:lnTo>
                  <a:pt x="44" y="205"/>
                </a:lnTo>
                <a:lnTo>
                  <a:pt x="52" y="213"/>
                </a:lnTo>
                <a:lnTo>
                  <a:pt x="60" y="220"/>
                </a:lnTo>
                <a:lnTo>
                  <a:pt x="70" y="225"/>
                </a:lnTo>
                <a:lnTo>
                  <a:pt x="79" y="231"/>
                </a:lnTo>
                <a:lnTo>
                  <a:pt x="90" y="234"/>
                </a:lnTo>
                <a:lnTo>
                  <a:pt x="101" y="238"/>
                </a:lnTo>
                <a:lnTo>
                  <a:pt x="113" y="239"/>
                </a:lnTo>
                <a:lnTo>
                  <a:pt x="124" y="239"/>
                </a:lnTo>
                <a:lnTo>
                  <a:pt x="124" y="239"/>
                </a:lnTo>
                <a:lnTo>
                  <a:pt x="136" y="239"/>
                </a:lnTo>
                <a:lnTo>
                  <a:pt x="147" y="238"/>
                </a:lnTo>
                <a:lnTo>
                  <a:pt x="158" y="234"/>
                </a:lnTo>
                <a:lnTo>
                  <a:pt x="168" y="231"/>
                </a:lnTo>
                <a:lnTo>
                  <a:pt x="178" y="225"/>
                </a:lnTo>
                <a:lnTo>
                  <a:pt x="187" y="220"/>
                </a:lnTo>
                <a:lnTo>
                  <a:pt x="197" y="213"/>
                </a:lnTo>
                <a:lnTo>
                  <a:pt x="205" y="205"/>
                </a:lnTo>
                <a:lnTo>
                  <a:pt x="212" y="197"/>
                </a:lnTo>
                <a:lnTo>
                  <a:pt x="218" y="189"/>
                </a:lnTo>
                <a:lnTo>
                  <a:pt x="224" y="179"/>
                </a:lnTo>
                <a:lnTo>
                  <a:pt x="229" y="170"/>
                </a:lnTo>
                <a:lnTo>
                  <a:pt x="233" y="159"/>
                </a:lnTo>
                <a:lnTo>
                  <a:pt x="236" y="148"/>
                </a:lnTo>
                <a:lnTo>
                  <a:pt x="237" y="136"/>
                </a:lnTo>
                <a:lnTo>
                  <a:pt x="239" y="125"/>
                </a:lnTo>
                <a:lnTo>
                  <a:pt x="239" y="125"/>
                </a:lnTo>
                <a:lnTo>
                  <a:pt x="237" y="113"/>
                </a:lnTo>
                <a:lnTo>
                  <a:pt x="236" y="103"/>
                </a:lnTo>
                <a:lnTo>
                  <a:pt x="233" y="92"/>
                </a:lnTo>
                <a:lnTo>
                  <a:pt x="229" y="81"/>
                </a:lnTo>
                <a:lnTo>
                  <a:pt x="224" y="71"/>
                </a:lnTo>
                <a:lnTo>
                  <a:pt x="218" y="62"/>
                </a:lnTo>
                <a:lnTo>
                  <a:pt x="212" y="53"/>
                </a:lnTo>
                <a:lnTo>
                  <a:pt x="205" y="44"/>
                </a:lnTo>
                <a:lnTo>
                  <a:pt x="197" y="38"/>
                </a:lnTo>
                <a:lnTo>
                  <a:pt x="187" y="31"/>
                </a:lnTo>
                <a:lnTo>
                  <a:pt x="178" y="26"/>
                </a:lnTo>
                <a:lnTo>
                  <a:pt x="168" y="20"/>
                </a:lnTo>
                <a:lnTo>
                  <a:pt x="158" y="16"/>
                </a:lnTo>
                <a:lnTo>
                  <a:pt x="147" y="13"/>
                </a:lnTo>
                <a:lnTo>
                  <a:pt x="136" y="12"/>
                </a:lnTo>
                <a:lnTo>
                  <a:pt x="124" y="11"/>
                </a:lnTo>
                <a:lnTo>
                  <a:pt x="124"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50" name="Rectangle 231"/>
          <p:cNvSpPr>
            <a:spLocks noChangeArrowheads="1"/>
          </p:cNvSpPr>
          <p:nvPr/>
        </p:nvSpPr>
        <p:spPr bwMode="auto">
          <a:xfrm>
            <a:off x="11072106" y="5082820"/>
            <a:ext cx="131340" cy="9339"/>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51" name="Rectangle 232"/>
          <p:cNvSpPr>
            <a:spLocks noChangeArrowheads="1"/>
          </p:cNvSpPr>
          <p:nvPr/>
        </p:nvSpPr>
        <p:spPr bwMode="auto">
          <a:xfrm>
            <a:off x="11133084" y="5022121"/>
            <a:ext cx="9381" cy="13540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52" name="Freeform 233"/>
          <p:cNvSpPr>
            <a:spLocks noEditPoints="1"/>
          </p:cNvSpPr>
          <p:nvPr/>
        </p:nvSpPr>
        <p:spPr bwMode="auto">
          <a:xfrm>
            <a:off x="9322462" y="4891384"/>
            <a:ext cx="389332" cy="392209"/>
          </a:xfrm>
          <a:custGeom>
            <a:cxnLst>
              <a:cxn ang="0">
                <a:pos x="112" y="250"/>
              </a:cxn>
              <a:cxn ang="0">
                <a:pos x="75" y="240"/>
              </a:cxn>
              <a:cxn ang="0">
                <a:pos x="44" y="221"/>
              </a:cxn>
              <a:cxn ang="0">
                <a:pos x="21" y="194"/>
              </a:cxn>
              <a:cxn ang="0">
                <a:pos x="5" y="162"/>
              </a:cxn>
              <a:cxn ang="0">
                <a:pos x="0" y="125"/>
              </a:cxn>
              <a:cxn ang="0">
                <a:pos x="2" y="100"/>
              </a:cxn>
              <a:cxn ang="0">
                <a:pos x="15" y="66"/>
              </a:cxn>
              <a:cxn ang="0">
                <a:pos x="36" y="38"/>
              </a:cxn>
              <a:cxn ang="0">
                <a:pos x="65" y="16"/>
              </a:cxn>
              <a:cxn ang="0">
                <a:pos x="100" y="3"/>
              </a:cxn>
              <a:cxn ang="0">
                <a:pos x="124" y="0"/>
              </a:cxn>
              <a:cxn ang="0">
                <a:pos x="162" y="7"/>
              </a:cxn>
              <a:cxn ang="0">
                <a:pos x="194" y="22"/>
              </a:cxn>
              <a:cxn ang="0">
                <a:pos x="220" y="46"/>
              </a:cxn>
              <a:cxn ang="0">
                <a:pos x="239" y="77"/>
              </a:cxn>
              <a:cxn ang="0">
                <a:pos x="248" y="112"/>
              </a:cxn>
              <a:cxn ang="0">
                <a:pos x="248" y="138"/>
              </a:cxn>
              <a:cxn ang="0">
                <a:pos x="239" y="174"/>
              </a:cxn>
              <a:cxn ang="0">
                <a:pos x="220" y="205"/>
              </a:cxn>
              <a:cxn ang="0">
                <a:pos x="194" y="228"/>
              </a:cxn>
              <a:cxn ang="0">
                <a:pos x="162" y="244"/>
              </a:cxn>
              <a:cxn ang="0">
                <a:pos x="124" y="250"/>
              </a:cxn>
              <a:cxn ang="0">
                <a:pos x="124" y="11"/>
              </a:cxn>
              <a:cxn ang="0">
                <a:pos x="90" y="16"/>
              </a:cxn>
              <a:cxn ang="0">
                <a:pos x="61" y="31"/>
              </a:cxn>
              <a:cxn ang="0">
                <a:pos x="36" y="53"/>
              </a:cxn>
              <a:cxn ang="0">
                <a:pos x="19" y="81"/>
              </a:cxn>
              <a:cxn ang="0">
                <a:pos x="11" y="113"/>
              </a:cxn>
              <a:cxn ang="0">
                <a:pos x="11" y="136"/>
              </a:cxn>
              <a:cxn ang="0">
                <a:pos x="19" y="170"/>
              </a:cxn>
              <a:cxn ang="0">
                <a:pos x="36" y="197"/>
              </a:cxn>
              <a:cxn ang="0">
                <a:pos x="61" y="220"/>
              </a:cxn>
              <a:cxn ang="0">
                <a:pos x="90" y="234"/>
              </a:cxn>
              <a:cxn ang="0">
                <a:pos x="124" y="239"/>
              </a:cxn>
              <a:cxn ang="0">
                <a:pos x="147" y="238"/>
              </a:cxn>
              <a:cxn ang="0">
                <a:pos x="178" y="225"/>
              </a:cxn>
              <a:cxn ang="0">
                <a:pos x="205" y="205"/>
              </a:cxn>
              <a:cxn ang="0">
                <a:pos x="224" y="179"/>
              </a:cxn>
              <a:cxn ang="0">
                <a:pos x="236" y="148"/>
              </a:cxn>
              <a:cxn ang="0">
                <a:pos x="239" y="125"/>
              </a:cxn>
              <a:cxn ang="0">
                <a:pos x="233" y="92"/>
              </a:cxn>
              <a:cxn ang="0">
                <a:pos x="219" y="62"/>
              </a:cxn>
              <a:cxn ang="0">
                <a:pos x="197" y="38"/>
              </a:cxn>
              <a:cxn ang="0">
                <a:pos x="169" y="20"/>
              </a:cxn>
              <a:cxn ang="0">
                <a:pos x="136" y="12"/>
              </a:cxn>
            </a:cxnLst>
            <a:rect b="b" l="0" r="r" t="0"/>
            <a:pathLst>
              <a:path h="250" w="250">
                <a:moveTo>
                  <a:pt x="124" y="250"/>
                </a:moveTo>
                <a:lnTo>
                  <a:pt x="124" y="250"/>
                </a:lnTo>
                <a:lnTo>
                  <a:pt x="112" y="250"/>
                </a:lnTo>
                <a:lnTo>
                  <a:pt x="100" y="247"/>
                </a:lnTo>
                <a:lnTo>
                  <a:pt x="88" y="244"/>
                </a:lnTo>
                <a:lnTo>
                  <a:pt x="75" y="240"/>
                </a:lnTo>
                <a:lnTo>
                  <a:pt x="65" y="235"/>
                </a:lnTo>
                <a:lnTo>
                  <a:pt x="55" y="228"/>
                </a:lnTo>
                <a:lnTo>
                  <a:pt x="44" y="221"/>
                </a:lnTo>
                <a:lnTo>
                  <a:pt x="36" y="213"/>
                </a:lnTo>
                <a:lnTo>
                  <a:pt x="28" y="205"/>
                </a:lnTo>
                <a:lnTo>
                  <a:pt x="21" y="194"/>
                </a:lnTo>
                <a:lnTo>
                  <a:pt x="15" y="185"/>
                </a:lnTo>
                <a:lnTo>
                  <a:pt x="9" y="174"/>
                </a:lnTo>
                <a:lnTo>
                  <a:pt x="5" y="162"/>
                </a:lnTo>
                <a:lnTo>
                  <a:pt x="2" y="150"/>
                </a:lnTo>
                <a:lnTo>
                  <a:pt x="0" y="138"/>
                </a:lnTo>
                <a:lnTo>
                  <a:pt x="0" y="125"/>
                </a:lnTo>
                <a:lnTo>
                  <a:pt x="0" y="125"/>
                </a:lnTo>
                <a:lnTo>
                  <a:pt x="0" y="112"/>
                </a:lnTo>
                <a:lnTo>
                  <a:pt x="2" y="100"/>
                </a:lnTo>
                <a:lnTo>
                  <a:pt x="5" y="88"/>
                </a:lnTo>
                <a:lnTo>
                  <a:pt x="9" y="77"/>
                </a:lnTo>
                <a:lnTo>
                  <a:pt x="15" y="66"/>
                </a:lnTo>
                <a:lnTo>
                  <a:pt x="21" y="55"/>
                </a:lnTo>
                <a:lnTo>
                  <a:pt x="28" y="46"/>
                </a:lnTo>
                <a:lnTo>
                  <a:pt x="36" y="38"/>
                </a:lnTo>
                <a:lnTo>
                  <a:pt x="44" y="30"/>
                </a:lnTo>
                <a:lnTo>
                  <a:pt x="55" y="22"/>
                </a:lnTo>
                <a:lnTo>
                  <a:pt x="65" y="16"/>
                </a:lnTo>
                <a:lnTo>
                  <a:pt x="75" y="11"/>
                </a:lnTo>
                <a:lnTo>
                  <a:pt x="88" y="7"/>
                </a:lnTo>
                <a:lnTo>
                  <a:pt x="100" y="3"/>
                </a:lnTo>
                <a:lnTo>
                  <a:pt x="112" y="1"/>
                </a:lnTo>
                <a:lnTo>
                  <a:pt x="124" y="0"/>
                </a:lnTo>
                <a:lnTo>
                  <a:pt x="124" y="0"/>
                </a:lnTo>
                <a:lnTo>
                  <a:pt x="138" y="1"/>
                </a:lnTo>
                <a:lnTo>
                  <a:pt x="150" y="3"/>
                </a:lnTo>
                <a:lnTo>
                  <a:pt x="162" y="7"/>
                </a:lnTo>
                <a:lnTo>
                  <a:pt x="173" y="11"/>
                </a:lnTo>
                <a:lnTo>
                  <a:pt x="183" y="16"/>
                </a:lnTo>
                <a:lnTo>
                  <a:pt x="194" y="22"/>
                </a:lnTo>
                <a:lnTo>
                  <a:pt x="204" y="30"/>
                </a:lnTo>
                <a:lnTo>
                  <a:pt x="212" y="38"/>
                </a:lnTo>
                <a:lnTo>
                  <a:pt x="220" y="46"/>
                </a:lnTo>
                <a:lnTo>
                  <a:pt x="228" y="55"/>
                </a:lnTo>
                <a:lnTo>
                  <a:pt x="233" y="66"/>
                </a:lnTo>
                <a:lnTo>
                  <a:pt x="239" y="77"/>
                </a:lnTo>
                <a:lnTo>
                  <a:pt x="243" y="88"/>
                </a:lnTo>
                <a:lnTo>
                  <a:pt x="247" y="100"/>
                </a:lnTo>
                <a:lnTo>
                  <a:pt x="248" y="112"/>
                </a:lnTo>
                <a:lnTo>
                  <a:pt x="250" y="125"/>
                </a:lnTo>
                <a:lnTo>
                  <a:pt x="250" y="125"/>
                </a:lnTo>
                <a:lnTo>
                  <a:pt x="248" y="138"/>
                </a:lnTo>
                <a:lnTo>
                  <a:pt x="247" y="150"/>
                </a:lnTo>
                <a:lnTo>
                  <a:pt x="243" y="162"/>
                </a:lnTo>
                <a:lnTo>
                  <a:pt x="239" y="174"/>
                </a:lnTo>
                <a:lnTo>
                  <a:pt x="233" y="185"/>
                </a:lnTo>
                <a:lnTo>
                  <a:pt x="228" y="194"/>
                </a:lnTo>
                <a:lnTo>
                  <a:pt x="220" y="205"/>
                </a:lnTo>
                <a:lnTo>
                  <a:pt x="212" y="213"/>
                </a:lnTo>
                <a:lnTo>
                  <a:pt x="204" y="221"/>
                </a:lnTo>
                <a:lnTo>
                  <a:pt x="194" y="228"/>
                </a:lnTo>
                <a:lnTo>
                  <a:pt x="183" y="235"/>
                </a:lnTo>
                <a:lnTo>
                  <a:pt x="173" y="240"/>
                </a:lnTo>
                <a:lnTo>
                  <a:pt x="162" y="244"/>
                </a:lnTo>
                <a:lnTo>
                  <a:pt x="150" y="247"/>
                </a:lnTo>
                <a:lnTo>
                  <a:pt x="138" y="250"/>
                </a:lnTo>
                <a:lnTo>
                  <a:pt x="124" y="250"/>
                </a:lnTo>
                <a:lnTo>
                  <a:pt x="124" y="250"/>
                </a:lnTo>
                <a:close/>
                <a:moveTo>
                  <a:pt x="124" y="11"/>
                </a:moveTo>
                <a:lnTo>
                  <a:pt x="124" y="11"/>
                </a:lnTo>
                <a:lnTo>
                  <a:pt x="113" y="12"/>
                </a:lnTo>
                <a:lnTo>
                  <a:pt x="101" y="13"/>
                </a:lnTo>
                <a:lnTo>
                  <a:pt x="90" y="16"/>
                </a:lnTo>
                <a:lnTo>
                  <a:pt x="79" y="20"/>
                </a:lnTo>
                <a:lnTo>
                  <a:pt x="70" y="26"/>
                </a:lnTo>
                <a:lnTo>
                  <a:pt x="61" y="31"/>
                </a:lnTo>
                <a:lnTo>
                  <a:pt x="52" y="38"/>
                </a:lnTo>
                <a:lnTo>
                  <a:pt x="44" y="44"/>
                </a:lnTo>
                <a:lnTo>
                  <a:pt x="36" y="53"/>
                </a:lnTo>
                <a:lnTo>
                  <a:pt x="29" y="62"/>
                </a:lnTo>
                <a:lnTo>
                  <a:pt x="24" y="71"/>
                </a:lnTo>
                <a:lnTo>
                  <a:pt x="19" y="81"/>
                </a:lnTo>
                <a:lnTo>
                  <a:pt x="16" y="92"/>
                </a:lnTo>
                <a:lnTo>
                  <a:pt x="12" y="103"/>
                </a:lnTo>
                <a:lnTo>
                  <a:pt x="11" y="113"/>
                </a:lnTo>
                <a:lnTo>
                  <a:pt x="11" y="125"/>
                </a:lnTo>
                <a:lnTo>
                  <a:pt x="11" y="125"/>
                </a:lnTo>
                <a:lnTo>
                  <a:pt x="11" y="136"/>
                </a:lnTo>
                <a:lnTo>
                  <a:pt x="12" y="148"/>
                </a:lnTo>
                <a:lnTo>
                  <a:pt x="16" y="159"/>
                </a:lnTo>
                <a:lnTo>
                  <a:pt x="19" y="170"/>
                </a:lnTo>
                <a:lnTo>
                  <a:pt x="24" y="179"/>
                </a:lnTo>
                <a:lnTo>
                  <a:pt x="29" y="189"/>
                </a:lnTo>
                <a:lnTo>
                  <a:pt x="36" y="197"/>
                </a:lnTo>
                <a:lnTo>
                  <a:pt x="44" y="205"/>
                </a:lnTo>
                <a:lnTo>
                  <a:pt x="52" y="213"/>
                </a:lnTo>
                <a:lnTo>
                  <a:pt x="61" y="220"/>
                </a:lnTo>
                <a:lnTo>
                  <a:pt x="70" y="225"/>
                </a:lnTo>
                <a:lnTo>
                  <a:pt x="79" y="231"/>
                </a:lnTo>
                <a:lnTo>
                  <a:pt x="90" y="234"/>
                </a:lnTo>
                <a:lnTo>
                  <a:pt x="101" y="238"/>
                </a:lnTo>
                <a:lnTo>
                  <a:pt x="113" y="239"/>
                </a:lnTo>
                <a:lnTo>
                  <a:pt x="124" y="239"/>
                </a:lnTo>
                <a:lnTo>
                  <a:pt x="124" y="239"/>
                </a:lnTo>
                <a:lnTo>
                  <a:pt x="136" y="239"/>
                </a:lnTo>
                <a:lnTo>
                  <a:pt x="147" y="238"/>
                </a:lnTo>
                <a:lnTo>
                  <a:pt x="158" y="234"/>
                </a:lnTo>
                <a:lnTo>
                  <a:pt x="169" y="231"/>
                </a:lnTo>
                <a:lnTo>
                  <a:pt x="178" y="225"/>
                </a:lnTo>
                <a:lnTo>
                  <a:pt x="187" y="220"/>
                </a:lnTo>
                <a:lnTo>
                  <a:pt x="197" y="213"/>
                </a:lnTo>
                <a:lnTo>
                  <a:pt x="205" y="205"/>
                </a:lnTo>
                <a:lnTo>
                  <a:pt x="212" y="197"/>
                </a:lnTo>
                <a:lnTo>
                  <a:pt x="219" y="189"/>
                </a:lnTo>
                <a:lnTo>
                  <a:pt x="224" y="179"/>
                </a:lnTo>
                <a:lnTo>
                  <a:pt x="229" y="170"/>
                </a:lnTo>
                <a:lnTo>
                  <a:pt x="233" y="159"/>
                </a:lnTo>
                <a:lnTo>
                  <a:pt x="236" y="148"/>
                </a:lnTo>
                <a:lnTo>
                  <a:pt x="237" y="136"/>
                </a:lnTo>
                <a:lnTo>
                  <a:pt x="239" y="125"/>
                </a:lnTo>
                <a:lnTo>
                  <a:pt x="239" y="125"/>
                </a:lnTo>
                <a:lnTo>
                  <a:pt x="237" y="113"/>
                </a:lnTo>
                <a:lnTo>
                  <a:pt x="236" y="103"/>
                </a:lnTo>
                <a:lnTo>
                  <a:pt x="233" y="92"/>
                </a:lnTo>
                <a:lnTo>
                  <a:pt x="229" y="81"/>
                </a:lnTo>
                <a:lnTo>
                  <a:pt x="224" y="71"/>
                </a:lnTo>
                <a:lnTo>
                  <a:pt x="219" y="62"/>
                </a:lnTo>
                <a:lnTo>
                  <a:pt x="212" y="53"/>
                </a:lnTo>
                <a:lnTo>
                  <a:pt x="205" y="44"/>
                </a:lnTo>
                <a:lnTo>
                  <a:pt x="197" y="38"/>
                </a:lnTo>
                <a:lnTo>
                  <a:pt x="187" y="31"/>
                </a:lnTo>
                <a:lnTo>
                  <a:pt x="178" y="26"/>
                </a:lnTo>
                <a:lnTo>
                  <a:pt x="169" y="20"/>
                </a:lnTo>
                <a:lnTo>
                  <a:pt x="158" y="16"/>
                </a:lnTo>
                <a:lnTo>
                  <a:pt x="147" y="13"/>
                </a:lnTo>
                <a:lnTo>
                  <a:pt x="136" y="12"/>
                </a:lnTo>
                <a:lnTo>
                  <a:pt x="124" y="11"/>
                </a:lnTo>
                <a:lnTo>
                  <a:pt x="124"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53" name="Freeform 234"/>
          <p:cNvSpPr/>
          <p:nvPr/>
        </p:nvSpPr>
        <p:spPr bwMode="auto">
          <a:xfrm>
            <a:off x="9467872" y="5036129"/>
            <a:ext cx="98507" cy="102721"/>
          </a:xfrm>
          <a:custGeom>
            <a:cxnLst>
              <a:cxn ang="0">
                <a:pos x="60" y="65"/>
              </a:cxn>
              <a:cxn ang="0">
                <a:pos x="0" y="4"/>
              </a:cxn>
              <a:cxn ang="0">
                <a:pos x="4" y="0"/>
              </a:cxn>
              <a:cxn ang="0">
                <a:pos x="64" y="61"/>
              </a:cxn>
              <a:cxn ang="0">
                <a:pos x="60" y="65"/>
              </a:cxn>
            </a:cxnLst>
            <a:rect b="b" l="0" r="r" t="0"/>
            <a:pathLst>
              <a:path h="65" w="64">
                <a:moveTo>
                  <a:pt x="60" y="65"/>
                </a:moveTo>
                <a:lnTo>
                  <a:pt x="0" y="4"/>
                </a:lnTo>
                <a:lnTo>
                  <a:pt x="4" y="0"/>
                </a:lnTo>
                <a:lnTo>
                  <a:pt x="64" y="61"/>
                </a:lnTo>
                <a:lnTo>
                  <a:pt x="60" y="6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54" name="Freeform 235"/>
          <p:cNvSpPr/>
          <p:nvPr/>
        </p:nvSpPr>
        <p:spPr bwMode="auto">
          <a:xfrm>
            <a:off x="9467872" y="5036129"/>
            <a:ext cx="98507" cy="102721"/>
          </a:xfrm>
          <a:custGeom>
            <a:cxnLst>
              <a:cxn ang="0">
                <a:pos x="4" y="65"/>
              </a:cxn>
              <a:cxn ang="0">
                <a:pos x="0" y="61"/>
              </a:cxn>
              <a:cxn ang="0">
                <a:pos x="60" y="0"/>
              </a:cxn>
              <a:cxn ang="0">
                <a:pos x="64" y="4"/>
              </a:cxn>
              <a:cxn ang="0">
                <a:pos x="4" y="65"/>
              </a:cxn>
            </a:cxnLst>
            <a:rect b="b" l="0" r="r" t="0"/>
            <a:pathLst>
              <a:path h="65" w="64">
                <a:moveTo>
                  <a:pt x="4" y="65"/>
                </a:moveTo>
                <a:lnTo>
                  <a:pt x="0" y="61"/>
                </a:lnTo>
                <a:lnTo>
                  <a:pt x="60" y="0"/>
                </a:lnTo>
                <a:lnTo>
                  <a:pt x="64" y="4"/>
                </a:lnTo>
                <a:lnTo>
                  <a:pt x="4" y="6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55" name="Freeform 236"/>
          <p:cNvSpPr>
            <a:spLocks noEditPoints="1"/>
          </p:cNvSpPr>
          <p:nvPr/>
        </p:nvSpPr>
        <p:spPr bwMode="auto">
          <a:xfrm>
            <a:off x="10129267" y="4891384"/>
            <a:ext cx="389332" cy="392209"/>
          </a:xfrm>
          <a:custGeom>
            <a:cxnLst>
              <a:cxn ang="0">
                <a:pos x="112" y="250"/>
              </a:cxn>
              <a:cxn ang="0">
                <a:pos x="76" y="240"/>
              </a:cxn>
              <a:cxn ang="0">
                <a:pos x="44" y="221"/>
              </a:cxn>
              <a:cxn ang="0">
                <a:pos x="20" y="194"/>
              </a:cxn>
              <a:cxn ang="0">
                <a:pos x="5" y="162"/>
              </a:cxn>
              <a:cxn ang="0">
                <a:pos x="0" y="125"/>
              </a:cxn>
              <a:cxn ang="0">
                <a:pos x="3" y="100"/>
              </a:cxn>
              <a:cxn ang="0">
                <a:pos x="15" y="66"/>
              </a:cxn>
              <a:cxn ang="0">
                <a:pos x="36" y="38"/>
              </a:cxn>
              <a:cxn ang="0">
                <a:pos x="65" y="16"/>
              </a:cxn>
              <a:cxn ang="0">
                <a:pos x="98" y="3"/>
              </a:cxn>
              <a:cxn ang="0">
                <a:pos x="124" y="0"/>
              </a:cxn>
              <a:cxn ang="0">
                <a:pos x="162" y="7"/>
              </a:cxn>
              <a:cxn ang="0">
                <a:pos x="194" y="22"/>
              </a:cxn>
              <a:cxn ang="0">
                <a:pos x="220" y="46"/>
              </a:cxn>
              <a:cxn ang="0">
                <a:pos x="239" y="77"/>
              </a:cxn>
              <a:cxn ang="0">
                <a:pos x="248" y="112"/>
              </a:cxn>
              <a:cxn ang="0">
                <a:pos x="248" y="138"/>
              </a:cxn>
              <a:cxn ang="0">
                <a:pos x="239" y="174"/>
              </a:cxn>
              <a:cxn ang="0">
                <a:pos x="220" y="205"/>
              </a:cxn>
              <a:cxn ang="0">
                <a:pos x="194" y="228"/>
              </a:cxn>
              <a:cxn ang="0">
                <a:pos x="162" y="244"/>
              </a:cxn>
              <a:cxn ang="0">
                <a:pos x="124" y="250"/>
              </a:cxn>
              <a:cxn ang="0">
                <a:pos x="124" y="11"/>
              </a:cxn>
              <a:cxn ang="0">
                <a:pos x="90" y="16"/>
              </a:cxn>
              <a:cxn ang="0">
                <a:pos x="61" y="31"/>
              </a:cxn>
              <a:cxn ang="0">
                <a:pos x="36" y="53"/>
              </a:cxn>
              <a:cxn ang="0">
                <a:pos x="19" y="81"/>
              </a:cxn>
              <a:cxn ang="0">
                <a:pos x="11" y="113"/>
              </a:cxn>
              <a:cxn ang="0">
                <a:pos x="11" y="136"/>
              </a:cxn>
              <a:cxn ang="0">
                <a:pos x="19" y="170"/>
              </a:cxn>
              <a:cxn ang="0">
                <a:pos x="36" y="197"/>
              </a:cxn>
              <a:cxn ang="0">
                <a:pos x="61" y="220"/>
              </a:cxn>
              <a:cxn ang="0">
                <a:pos x="90" y="234"/>
              </a:cxn>
              <a:cxn ang="0">
                <a:pos x="124" y="239"/>
              </a:cxn>
              <a:cxn ang="0">
                <a:pos x="147" y="238"/>
              </a:cxn>
              <a:cxn ang="0">
                <a:pos x="178" y="225"/>
              </a:cxn>
              <a:cxn ang="0">
                <a:pos x="205" y="205"/>
              </a:cxn>
              <a:cxn ang="0">
                <a:pos x="224" y="179"/>
              </a:cxn>
              <a:cxn ang="0">
                <a:pos x="236" y="148"/>
              </a:cxn>
              <a:cxn ang="0">
                <a:pos x="238" y="125"/>
              </a:cxn>
              <a:cxn ang="0">
                <a:pos x="233" y="92"/>
              </a:cxn>
              <a:cxn ang="0">
                <a:pos x="219" y="62"/>
              </a:cxn>
              <a:cxn ang="0">
                <a:pos x="197" y="38"/>
              </a:cxn>
              <a:cxn ang="0">
                <a:pos x="169" y="20"/>
              </a:cxn>
              <a:cxn ang="0">
                <a:pos x="136" y="12"/>
              </a:cxn>
            </a:cxnLst>
            <a:rect b="b" l="0" r="r" t="0"/>
            <a:pathLst>
              <a:path h="250" w="248">
                <a:moveTo>
                  <a:pt x="124" y="250"/>
                </a:moveTo>
                <a:lnTo>
                  <a:pt x="124" y="250"/>
                </a:lnTo>
                <a:lnTo>
                  <a:pt x="112" y="250"/>
                </a:lnTo>
                <a:lnTo>
                  <a:pt x="98" y="247"/>
                </a:lnTo>
                <a:lnTo>
                  <a:pt x="88" y="244"/>
                </a:lnTo>
                <a:lnTo>
                  <a:pt x="76" y="240"/>
                </a:lnTo>
                <a:lnTo>
                  <a:pt x="65" y="235"/>
                </a:lnTo>
                <a:lnTo>
                  <a:pt x="54" y="228"/>
                </a:lnTo>
                <a:lnTo>
                  <a:pt x="44" y="221"/>
                </a:lnTo>
                <a:lnTo>
                  <a:pt x="36" y="213"/>
                </a:lnTo>
                <a:lnTo>
                  <a:pt x="28" y="205"/>
                </a:lnTo>
                <a:lnTo>
                  <a:pt x="20" y="194"/>
                </a:lnTo>
                <a:lnTo>
                  <a:pt x="15" y="185"/>
                </a:lnTo>
                <a:lnTo>
                  <a:pt x="9" y="174"/>
                </a:lnTo>
                <a:lnTo>
                  <a:pt x="5" y="162"/>
                </a:lnTo>
                <a:lnTo>
                  <a:pt x="3" y="150"/>
                </a:lnTo>
                <a:lnTo>
                  <a:pt x="0" y="138"/>
                </a:lnTo>
                <a:lnTo>
                  <a:pt x="0" y="125"/>
                </a:lnTo>
                <a:lnTo>
                  <a:pt x="0" y="125"/>
                </a:lnTo>
                <a:lnTo>
                  <a:pt x="0" y="112"/>
                </a:lnTo>
                <a:lnTo>
                  <a:pt x="3" y="100"/>
                </a:lnTo>
                <a:lnTo>
                  <a:pt x="5" y="88"/>
                </a:lnTo>
                <a:lnTo>
                  <a:pt x="9" y="77"/>
                </a:lnTo>
                <a:lnTo>
                  <a:pt x="15" y="66"/>
                </a:lnTo>
                <a:lnTo>
                  <a:pt x="20" y="55"/>
                </a:lnTo>
                <a:lnTo>
                  <a:pt x="28" y="46"/>
                </a:lnTo>
                <a:lnTo>
                  <a:pt x="36" y="38"/>
                </a:lnTo>
                <a:lnTo>
                  <a:pt x="44" y="30"/>
                </a:lnTo>
                <a:lnTo>
                  <a:pt x="54" y="22"/>
                </a:lnTo>
                <a:lnTo>
                  <a:pt x="65" y="16"/>
                </a:lnTo>
                <a:lnTo>
                  <a:pt x="76" y="11"/>
                </a:lnTo>
                <a:lnTo>
                  <a:pt x="88" y="7"/>
                </a:lnTo>
                <a:lnTo>
                  <a:pt x="98" y="3"/>
                </a:lnTo>
                <a:lnTo>
                  <a:pt x="112" y="1"/>
                </a:lnTo>
                <a:lnTo>
                  <a:pt x="124" y="0"/>
                </a:lnTo>
                <a:lnTo>
                  <a:pt x="124" y="0"/>
                </a:lnTo>
                <a:lnTo>
                  <a:pt x="138" y="1"/>
                </a:lnTo>
                <a:lnTo>
                  <a:pt x="150" y="3"/>
                </a:lnTo>
                <a:lnTo>
                  <a:pt x="162" y="7"/>
                </a:lnTo>
                <a:lnTo>
                  <a:pt x="173" y="11"/>
                </a:lnTo>
                <a:lnTo>
                  <a:pt x="184" y="16"/>
                </a:lnTo>
                <a:lnTo>
                  <a:pt x="194" y="22"/>
                </a:lnTo>
                <a:lnTo>
                  <a:pt x="204" y="30"/>
                </a:lnTo>
                <a:lnTo>
                  <a:pt x="212" y="38"/>
                </a:lnTo>
                <a:lnTo>
                  <a:pt x="220" y="46"/>
                </a:lnTo>
                <a:lnTo>
                  <a:pt x="228" y="55"/>
                </a:lnTo>
                <a:lnTo>
                  <a:pt x="233" y="66"/>
                </a:lnTo>
                <a:lnTo>
                  <a:pt x="239" y="77"/>
                </a:lnTo>
                <a:lnTo>
                  <a:pt x="243" y="88"/>
                </a:lnTo>
                <a:lnTo>
                  <a:pt x="247" y="100"/>
                </a:lnTo>
                <a:lnTo>
                  <a:pt x="248" y="112"/>
                </a:lnTo>
                <a:lnTo>
                  <a:pt x="248" y="125"/>
                </a:lnTo>
                <a:lnTo>
                  <a:pt x="248" y="125"/>
                </a:lnTo>
                <a:lnTo>
                  <a:pt x="248" y="138"/>
                </a:lnTo>
                <a:lnTo>
                  <a:pt x="247" y="150"/>
                </a:lnTo>
                <a:lnTo>
                  <a:pt x="243" y="162"/>
                </a:lnTo>
                <a:lnTo>
                  <a:pt x="239" y="174"/>
                </a:lnTo>
                <a:lnTo>
                  <a:pt x="233" y="185"/>
                </a:lnTo>
                <a:lnTo>
                  <a:pt x="228" y="194"/>
                </a:lnTo>
                <a:lnTo>
                  <a:pt x="220" y="205"/>
                </a:lnTo>
                <a:lnTo>
                  <a:pt x="212" y="213"/>
                </a:lnTo>
                <a:lnTo>
                  <a:pt x="204" y="221"/>
                </a:lnTo>
                <a:lnTo>
                  <a:pt x="194" y="228"/>
                </a:lnTo>
                <a:lnTo>
                  <a:pt x="184" y="235"/>
                </a:lnTo>
                <a:lnTo>
                  <a:pt x="173" y="240"/>
                </a:lnTo>
                <a:lnTo>
                  <a:pt x="162" y="244"/>
                </a:lnTo>
                <a:lnTo>
                  <a:pt x="150" y="247"/>
                </a:lnTo>
                <a:lnTo>
                  <a:pt x="138" y="250"/>
                </a:lnTo>
                <a:lnTo>
                  <a:pt x="124" y="250"/>
                </a:lnTo>
                <a:lnTo>
                  <a:pt x="124" y="250"/>
                </a:lnTo>
                <a:close/>
                <a:moveTo>
                  <a:pt x="124" y="11"/>
                </a:moveTo>
                <a:lnTo>
                  <a:pt x="124" y="11"/>
                </a:lnTo>
                <a:lnTo>
                  <a:pt x="112" y="12"/>
                </a:lnTo>
                <a:lnTo>
                  <a:pt x="101" y="13"/>
                </a:lnTo>
                <a:lnTo>
                  <a:pt x="90" y="16"/>
                </a:lnTo>
                <a:lnTo>
                  <a:pt x="80" y="20"/>
                </a:lnTo>
                <a:lnTo>
                  <a:pt x="70" y="26"/>
                </a:lnTo>
                <a:lnTo>
                  <a:pt x="61" y="31"/>
                </a:lnTo>
                <a:lnTo>
                  <a:pt x="51" y="38"/>
                </a:lnTo>
                <a:lnTo>
                  <a:pt x="43" y="44"/>
                </a:lnTo>
                <a:lnTo>
                  <a:pt x="36" y="53"/>
                </a:lnTo>
                <a:lnTo>
                  <a:pt x="30" y="62"/>
                </a:lnTo>
                <a:lnTo>
                  <a:pt x="24" y="71"/>
                </a:lnTo>
                <a:lnTo>
                  <a:pt x="19" y="81"/>
                </a:lnTo>
                <a:lnTo>
                  <a:pt x="15" y="92"/>
                </a:lnTo>
                <a:lnTo>
                  <a:pt x="12" y="103"/>
                </a:lnTo>
                <a:lnTo>
                  <a:pt x="11" y="113"/>
                </a:lnTo>
                <a:lnTo>
                  <a:pt x="11" y="125"/>
                </a:lnTo>
                <a:lnTo>
                  <a:pt x="11" y="125"/>
                </a:lnTo>
                <a:lnTo>
                  <a:pt x="11" y="136"/>
                </a:lnTo>
                <a:lnTo>
                  <a:pt x="12" y="148"/>
                </a:lnTo>
                <a:lnTo>
                  <a:pt x="15" y="159"/>
                </a:lnTo>
                <a:lnTo>
                  <a:pt x="19" y="170"/>
                </a:lnTo>
                <a:lnTo>
                  <a:pt x="24" y="179"/>
                </a:lnTo>
                <a:lnTo>
                  <a:pt x="30" y="189"/>
                </a:lnTo>
                <a:lnTo>
                  <a:pt x="36" y="197"/>
                </a:lnTo>
                <a:lnTo>
                  <a:pt x="43" y="205"/>
                </a:lnTo>
                <a:lnTo>
                  <a:pt x="51" y="213"/>
                </a:lnTo>
                <a:lnTo>
                  <a:pt x="61" y="220"/>
                </a:lnTo>
                <a:lnTo>
                  <a:pt x="70" y="225"/>
                </a:lnTo>
                <a:lnTo>
                  <a:pt x="80" y="231"/>
                </a:lnTo>
                <a:lnTo>
                  <a:pt x="90" y="234"/>
                </a:lnTo>
                <a:lnTo>
                  <a:pt x="101" y="238"/>
                </a:lnTo>
                <a:lnTo>
                  <a:pt x="112" y="239"/>
                </a:lnTo>
                <a:lnTo>
                  <a:pt x="124" y="239"/>
                </a:lnTo>
                <a:lnTo>
                  <a:pt x="124" y="239"/>
                </a:lnTo>
                <a:lnTo>
                  <a:pt x="136" y="239"/>
                </a:lnTo>
                <a:lnTo>
                  <a:pt x="147" y="238"/>
                </a:lnTo>
                <a:lnTo>
                  <a:pt x="158" y="234"/>
                </a:lnTo>
                <a:lnTo>
                  <a:pt x="169" y="231"/>
                </a:lnTo>
                <a:lnTo>
                  <a:pt x="178" y="225"/>
                </a:lnTo>
                <a:lnTo>
                  <a:pt x="188" y="220"/>
                </a:lnTo>
                <a:lnTo>
                  <a:pt x="197" y="213"/>
                </a:lnTo>
                <a:lnTo>
                  <a:pt x="205" y="205"/>
                </a:lnTo>
                <a:lnTo>
                  <a:pt x="212" y="197"/>
                </a:lnTo>
                <a:lnTo>
                  <a:pt x="219" y="189"/>
                </a:lnTo>
                <a:lnTo>
                  <a:pt x="224" y="179"/>
                </a:lnTo>
                <a:lnTo>
                  <a:pt x="229" y="170"/>
                </a:lnTo>
                <a:lnTo>
                  <a:pt x="233" y="159"/>
                </a:lnTo>
                <a:lnTo>
                  <a:pt x="236" y="148"/>
                </a:lnTo>
                <a:lnTo>
                  <a:pt x="238" y="136"/>
                </a:lnTo>
                <a:lnTo>
                  <a:pt x="238" y="125"/>
                </a:lnTo>
                <a:lnTo>
                  <a:pt x="238" y="125"/>
                </a:lnTo>
                <a:lnTo>
                  <a:pt x="238" y="113"/>
                </a:lnTo>
                <a:lnTo>
                  <a:pt x="236" y="103"/>
                </a:lnTo>
                <a:lnTo>
                  <a:pt x="233" y="92"/>
                </a:lnTo>
                <a:lnTo>
                  <a:pt x="229" y="81"/>
                </a:lnTo>
                <a:lnTo>
                  <a:pt x="224" y="71"/>
                </a:lnTo>
                <a:lnTo>
                  <a:pt x="219" y="62"/>
                </a:lnTo>
                <a:lnTo>
                  <a:pt x="212" y="53"/>
                </a:lnTo>
                <a:lnTo>
                  <a:pt x="205" y="44"/>
                </a:lnTo>
                <a:lnTo>
                  <a:pt x="197" y="38"/>
                </a:lnTo>
                <a:lnTo>
                  <a:pt x="188" y="31"/>
                </a:lnTo>
                <a:lnTo>
                  <a:pt x="178" y="26"/>
                </a:lnTo>
                <a:lnTo>
                  <a:pt x="169" y="20"/>
                </a:lnTo>
                <a:lnTo>
                  <a:pt x="158" y="16"/>
                </a:lnTo>
                <a:lnTo>
                  <a:pt x="147" y="13"/>
                </a:lnTo>
                <a:lnTo>
                  <a:pt x="136" y="12"/>
                </a:lnTo>
                <a:lnTo>
                  <a:pt x="124" y="11"/>
                </a:lnTo>
                <a:lnTo>
                  <a:pt x="124"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56" name="Rectangle 237"/>
          <p:cNvSpPr>
            <a:spLocks noChangeArrowheads="1"/>
          </p:cNvSpPr>
          <p:nvPr/>
        </p:nvSpPr>
        <p:spPr bwMode="auto">
          <a:xfrm>
            <a:off x="10255920" y="5082820"/>
            <a:ext cx="136033" cy="9339"/>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57" name="Freeform 238"/>
          <p:cNvSpPr>
            <a:spLocks noEditPoints="1"/>
          </p:cNvSpPr>
          <p:nvPr/>
        </p:nvSpPr>
        <p:spPr bwMode="auto">
          <a:xfrm>
            <a:off x="2056511" y="1697683"/>
            <a:ext cx="323661" cy="322173"/>
          </a:xfrm>
          <a:custGeom>
            <a:cxnLst>
              <a:cxn ang="0">
                <a:pos x="18" y="207"/>
              </a:cxn>
              <a:cxn ang="0">
                <a:pos x="11" y="206"/>
              </a:cxn>
              <a:cxn ang="0">
                <a:pos x="2" y="196"/>
              </a:cxn>
              <a:cxn ang="0">
                <a:pos x="0" y="150"/>
              </a:cxn>
              <a:cxn ang="0">
                <a:pos x="75" y="76"/>
              </a:cxn>
              <a:cxn ang="0">
                <a:pos x="73" y="66"/>
              </a:cxn>
              <a:cxn ang="0">
                <a:pos x="79" y="41"/>
              </a:cxn>
              <a:cxn ang="0">
                <a:pos x="94" y="19"/>
              </a:cxn>
              <a:cxn ang="0">
                <a:pos x="115" y="6"/>
              </a:cxn>
              <a:cxn ang="0">
                <a:pos x="141" y="0"/>
              </a:cxn>
              <a:cxn ang="0">
                <a:pos x="154" y="2"/>
              </a:cxn>
              <a:cxn ang="0">
                <a:pos x="177" y="11"/>
              </a:cxn>
              <a:cxn ang="0">
                <a:pos x="196" y="30"/>
              </a:cxn>
              <a:cxn ang="0">
                <a:pos x="206" y="53"/>
              </a:cxn>
              <a:cxn ang="0">
                <a:pos x="207" y="66"/>
              </a:cxn>
              <a:cxn ang="0">
                <a:pos x="202" y="92"/>
              </a:cxn>
              <a:cxn ang="0">
                <a:pos x="188" y="114"/>
              </a:cxn>
              <a:cxn ang="0">
                <a:pos x="167" y="129"/>
              </a:cxn>
              <a:cxn ang="0">
                <a:pos x="141" y="134"/>
              </a:cxn>
              <a:cxn ang="0">
                <a:pos x="131" y="133"/>
              </a:cxn>
              <a:cxn ang="0">
                <a:pos x="106" y="146"/>
              </a:cxn>
              <a:cxn ang="0">
                <a:pos x="84" y="170"/>
              </a:cxn>
              <a:cxn ang="0">
                <a:pos x="60" y="195"/>
              </a:cxn>
              <a:cxn ang="0">
                <a:pos x="36" y="207"/>
              </a:cxn>
              <a:cxn ang="0">
                <a:pos x="11" y="189"/>
              </a:cxn>
              <a:cxn ang="0">
                <a:pos x="11" y="192"/>
              </a:cxn>
              <a:cxn ang="0">
                <a:pos x="15" y="196"/>
              </a:cxn>
              <a:cxn ang="0">
                <a:pos x="25" y="196"/>
              </a:cxn>
              <a:cxn ang="0">
                <a:pos x="49" y="184"/>
              </a:cxn>
              <a:cxn ang="0">
                <a:pos x="73" y="160"/>
              </a:cxn>
              <a:cxn ang="0">
                <a:pos x="102" y="135"/>
              </a:cxn>
              <a:cxn ang="0">
                <a:pos x="122" y="119"/>
              </a:cxn>
              <a:cxn ang="0">
                <a:pos x="131" y="122"/>
              </a:cxn>
              <a:cxn ang="0">
                <a:pos x="141" y="123"/>
              </a:cxn>
              <a:cxn ang="0">
                <a:pos x="162" y="118"/>
              </a:cxn>
              <a:cxn ang="0">
                <a:pos x="180" y="106"/>
              </a:cxn>
              <a:cxn ang="0">
                <a:pos x="192" y="88"/>
              </a:cxn>
              <a:cxn ang="0">
                <a:pos x="196" y="66"/>
              </a:cxn>
              <a:cxn ang="0">
                <a:pos x="195" y="56"/>
              </a:cxn>
              <a:cxn ang="0">
                <a:pos x="187" y="35"/>
              </a:cxn>
              <a:cxn ang="0">
                <a:pos x="172" y="21"/>
              </a:cxn>
              <a:cxn ang="0">
                <a:pos x="152" y="12"/>
              </a:cxn>
              <a:cxn ang="0">
                <a:pos x="141" y="11"/>
              </a:cxn>
              <a:cxn ang="0">
                <a:pos x="119" y="15"/>
              </a:cxn>
              <a:cxn ang="0">
                <a:pos x="102" y="27"/>
              </a:cxn>
              <a:cxn ang="0">
                <a:pos x="90" y="45"/>
              </a:cxn>
              <a:cxn ang="0">
                <a:pos x="84" y="66"/>
              </a:cxn>
              <a:cxn ang="0">
                <a:pos x="86" y="77"/>
              </a:cxn>
              <a:cxn ang="0">
                <a:pos x="11" y="154"/>
              </a:cxn>
            </a:cxnLst>
            <a:rect b="b" l="0" r="r" t="0"/>
            <a:pathLst>
              <a:path h="206" w="206">
                <a:moveTo>
                  <a:pt x="36" y="207"/>
                </a:moveTo>
                <a:lnTo>
                  <a:pt x="18" y="207"/>
                </a:lnTo>
                <a:lnTo>
                  <a:pt x="18" y="207"/>
                </a:lnTo>
                <a:lnTo>
                  <a:pt x="11" y="206"/>
                </a:lnTo>
                <a:lnTo>
                  <a:pt x="6" y="202"/>
                </a:lnTo>
                <a:lnTo>
                  <a:pt x="2" y="196"/>
                </a:lnTo>
                <a:lnTo>
                  <a:pt x="0" y="189"/>
                </a:lnTo>
                <a:lnTo>
                  <a:pt x="0" y="150"/>
                </a:lnTo>
                <a:lnTo>
                  <a:pt x="75" y="76"/>
                </a:lnTo>
                <a:lnTo>
                  <a:pt x="75" y="76"/>
                </a:lnTo>
                <a:lnTo>
                  <a:pt x="73" y="66"/>
                </a:lnTo>
                <a:lnTo>
                  <a:pt x="73" y="66"/>
                </a:lnTo>
                <a:lnTo>
                  <a:pt x="75" y="53"/>
                </a:lnTo>
                <a:lnTo>
                  <a:pt x="79" y="41"/>
                </a:lnTo>
                <a:lnTo>
                  <a:pt x="86" y="30"/>
                </a:lnTo>
                <a:lnTo>
                  <a:pt x="94" y="19"/>
                </a:lnTo>
                <a:lnTo>
                  <a:pt x="103" y="11"/>
                </a:lnTo>
                <a:lnTo>
                  <a:pt x="115" y="6"/>
                </a:lnTo>
                <a:lnTo>
                  <a:pt x="127" y="2"/>
                </a:lnTo>
                <a:lnTo>
                  <a:pt x="141" y="0"/>
                </a:lnTo>
                <a:lnTo>
                  <a:pt x="141" y="0"/>
                </a:lnTo>
                <a:lnTo>
                  <a:pt x="154" y="2"/>
                </a:lnTo>
                <a:lnTo>
                  <a:pt x="167" y="6"/>
                </a:lnTo>
                <a:lnTo>
                  <a:pt x="177" y="11"/>
                </a:lnTo>
                <a:lnTo>
                  <a:pt x="188" y="19"/>
                </a:lnTo>
                <a:lnTo>
                  <a:pt x="196" y="30"/>
                </a:lnTo>
                <a:lnTo>
                  <a:pt x="202" y="41"/>
                </a:lnTo>
                <a:lnTo>
                  <a:pt x="206" y="53"/>
                </a:lnTo>
                <a:lnTo>
                  <a:pt x="207" y="66"/>
                </a:lnTo>
                <a:lnTo>
                  <a:pt x="207" y="66"/>
                </a:lnTo>
                <a:lnTo>
                  <a:pt x="206" y="80"/>
                </a:lnTo>
                <a:lnTo>
                  <a:pt x="202" y="92"/>
                </a:lnTo>
                <a:lnTo>
                  <a:pt x="196" y="104"/>
                </a:lnTo>
                <a:lnTo>
                  <a:pt x="188" y="114"/>
                </a:lnTo>
                <a:lnTo>
                  <a:pt x="177" y="122"/>
                </a:lnTo>
                <a:lnTo>
                  <a:pt x="167" y="129"/>
                </a:lnTo>
                <a:lnTo>
                  <a:pt x="154" y="133"/>
                </a:lnTo>
                <a:lnTo>
                  <a:pt x="141" y="134"/>
                </a:lnTo>
                <a:lnTo>
                  <a:pt x="141" y="134"/>
                </a:lnTo>
                <a:lnTo>
                  <a:pt x="131" y="133"/>
                </a:lnTo>
                <a:lnTo>
                  <a:pt x="121" y="130"/>
                </a:lnTo>
                <a:lnTo>
                  <a:pt x="106" y="146"/>
                </a:lnTo>
                <a:lnTo>
                  <a:pt x="84" y="146"/>
                </a:lnTo>
                <a:lnTo>
                  <a:pt x="84" y="170"/>
                </a:lnTo>
                <a:lnTo>
                  <a:pt x="60" y="170"/>
                </a:lnTo>
                <a:lnTo>
                  <a:pt x="60" y="195"/>
                </a:lnTo>
                <a:lnTo>
                  <a:pt x="36" y="195"/>
                </a:lnTo>
                <a:lnTo>
                  <a:pt x="36" y="207"/>
                </a:lnTo>
                <a:close/>
                <a:moveTo>
                  <a:pt x="11" y="154"/>
                </a:moveTo>
                <a:lnTo>
                  <a:pt x="11" y="189"/>
                </a:lnTo>
                <a:lnTo>
                  <a:pt x="11" y="189"/>
                </a:lnTo>
                <a:lnTo>
                  <a:pt x="11" y="192"/>
                </a:lnTo>
                <a:lnTo>
                  <a:pt x="13" y="193"/>
                </a:lnTo>
                <a:lnTo>
                  <a:pt x="15" y="196"/>
                </a:lnTo>
                <a:lnTo>
                  <a:pt x="18" y="196"/>
                </a:lnTo>
                <a:lnTo>
                  <a:pt x="25" y="196"/>
                </a:lnTo>
                <a:lnTo>
                  <a:pt x="25" y="184"/>
                </a:lnTo>
                <a:lnTo>
                  <a:pt x="49" y="184"/>
                </a:lnTo>
                <a:lnTo>
                  <a:pt x="49" y="160"/>
                </a:lnTo>
                <a:lnTo>
                  <a:pt x="73" y="160"/>
                </a:lnTo>
                <a:lnTo>
                  <a:pt x="73" y="135"/>
                </a:lnTo>
                <a:lnTo>
                  <a:pt x="102" y="135"/>
                </a:lnTo>
                <a:lnTo>
                  <a:pt x="118" y="118"/>
                </a:lnTo>
                <a:lnTo>
                  <a:pt x="122" y="119"/>
                </a:lnTo>
                <a:lnTo>
                  <a:pt x="122" y="119"/>
                </a:lnTo>
                <a:lnTo>
                  <a:pt x="131" y="122"/>
                </a:lnTo>
                <a:lnTo>
                  <a:pt x="141" y="123"/>
                </a:lnTo>
                <a:lnTo>
                  <a:pt x="141" y="123"/>
                </a:lnTo>
                <a:lnTo>
                  <a:pt x="152" y="122"/>
                </a:lnTo>
                <a:lnTo>
                  <a:pt x="162" y="118"/>
                </a:lnTo>
                <a:lnTo>
                  <a:pt x="172" y="112"/>
                </a:lnTo>
                <a:lnTo>
                  <a:pt x="180" y="106"/>
                </a:lnTo>
                <a:lnTo>
                  <a:pt x="187" y="98"/>
                </a:lnTo>
                <a:lnTo>
                  <a:pt x="192" y="88"/>
                </a:lnTo>
                <a:lnTo>
                  <a:pt x="195" y="77"/>
                </a:lnTo>
                <a:lnTo>
                  <a:pt x="196" y="66"/>
                </a:lnTo>
                <a:lnTo>
                  <a:pt x="196" y="66"/>
                </a:lnTo>
                <a:lnTo>
                  <a:pt x="195" y="56"/>
                </a:lnTo>
                <a:lnTo>
                  <a:pt x="192" y="45"/>
                </a:lnTo>
                <a:lnTo>
                  <a:pt x="187" y="35"/>
                </a:lnTo>
                <a:lnTo>
                  <a:pt x="180" y="27"/>
                </a:lnTo>
                <a:lnTo>
                  <a:pt x="172" y="21"/>
                </a:lnTo>
                <a:lnTo>
                  <a:pt x="162" y="15"/>
                </a:lnTo>
                <a:lnTo>
                  <a:pt x="152" y="12"/>
                </a:lnTo>
                <a:lnTo>
                  <a:pt x="141" y="11"/>
                </a:lnTo>
                <a:lnTo>
                  <a:pt x="141" y="11"/>
                </a:lnTo>
                <a:lnTo>
                  <a:pt x="129" y="12"/>
                </a:lnTo>
                <a:lnTo>
                  <a:pt x="119" y="15"/>
                </a:lnTo>
                <a:lnTo>
                  <a:pt x="110" y="21"/>
                </a:lnTo>
                <a:lnTo>
                  <a:pt x="102" y="27"/>
                </a:lnTo>
                <a:lnTo>
                  <a:pt x="95" y="35"/>
                </a:lnTo>
                <a:lnTo>
                  <a:pt x="90" y="45"/>
                </a:lnTo>
                <a:lnTo>
                  <a:pt x="86" y="56"/>
                </a:lnTo>
                <a:lnTo>
                  <a:pt x="84" y="66"/>
                </a:lnTo>
                <a:lnTo>
                  <a:pt x="84" y="66"/>
                </a:lnTo>
                <a:lnTo>
                  <a:pt x="86" y="77"/>
                </a:lnTo>
                <a:lnTo>
                  <a:pt x="87" y="80"/>
                </a:lnTo>
                <a:lnTo>
                  <a:pt x="11" y="15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58" name="Freeform 239"/>
          <p:cNvSpPr>
            <a:spLocks noEditPoints="1"/>
          </p:cNvSpPr>
          <p:nvPr/>
        </p:nvSpPr>
        <p:spPr bwMode="auto">
          <a:xfrm>
            <a:off x="2258214" y="1749041"/>
            <a:ext cx="65671" cy="65368"/>
          </a:xfrm>
          <a:custGeom>
            <a:cxnLst>
              <a:cxn ang="0">
                <a:pos x="22" y="42"/>
              </a:cxn>
              <a:cxn ang="0">
                <a:pos x="22" y="42"/>
              </a:cxn>
              <a:cxn ang="0">
                <a:pos x="18" y="41"/>
              </a:cxn>
              <a:cxn ang="0">
                <a:pos x="14" y="39"/>
              </a:cxn>
              <a:cxn ang="0">
                <a:pos x="7" y="35"/>
              </a:cxn>
              <a:cxn ang="0">
                <a:pos x="2" y="28"/>
              </a:cxn>
              <a:cxn ang="0">
                <a:pos x="2" y="24"/>
              </a:cxn>
              <a:cxn ang="0">
                <a:pos x="0" y="20"/>
              </a:cxn>
              <a:cxn ang="0">
                <a:pos x="0" y="20"/>
              </a:cxn>
              <a:cxn ang="0">
                <a:pos x="2" y="16"/>
              </a:cxn>
              <a:cxn ang="0">
                <a:pos x="2" y="12"/>
              </a:cxn>
              <a:cxn ang="0">
                <a:pos x="7" y="5"/>
              </a:cxn>
              <a:cxn ang="0">
                <a:pos x="14" y="1"/>
              </a:cxn>
              <a:cxn ang="0">
                <a:pos x="18" y="0"/>
              </a:cxn>
              <a:cxn ang="0">
                <a:pos x="22" y="0"/>
              </a:cxn>
              <a:cxn ang="0">
                <a:pos x="22" y="0"/>
              </a:cxn>
              <a:cxn ang="0">
                <a:pos x="26" y="0"/>
              </a:cxn>
              <a:cxn ang="0">
                <a:pos x="30" y="1"/>
              </a:cxn>
              <a:cxn ang="0">
                <a:pos x="37" y="5"/>
              </a:cxn>
              <a:cxn ang="0">
                <a:pos x="41" y="12"/>
              </a:cxn>
              <a:cxn ang="0">
                <a:pos x="42" y="16"/>
              </a:cxn>
              <a:cxn ang="0">
                <a:pos x="42" y="20"/>
              </a:cxn>
              <a:cxn ang="0">
                <a:pos x="42" y="20"/>
              </a:cxn>
              <a:cxn ang="0">
                <a:pos x="42" y="24"/>
              </a:cxn>
              <a:cxn ang="0">
                <a:pos x="41" y="28"/>
              </a:cxn>
              <a:cxn ang="0">
                <a:pos x="37" y="35"/>
              </a:cxn>
              <a:cxn ang="0">
                <a:pos x="30" y="39"/>
              </a:cxn>
              <a:cxn ang="0">
                <a:pos x="26" y="41"/>
              </a:cxn>
              <a:cxn ang="0">
                <a:pos x="22" y="42"/>
              </a:cxn>
              <a:cxn ang="0">
                <a:pos x="22" y="42"/>
              </a:cxn>
              <a:cxn ang="0">
                <a:pos x="22" y="5"/>
              </a:cxn>
              <a:cxn ang="0">
                <a:pos x="22" y="5"/>
              </a:cxn>
              <a:cxn ang="0">
                <a:pos x="15" y="5"/>
              </a:cxn>
              <a:cxn ang="0">
                <a:pos x="11" y="10"/>
              </a:cxn>
              <a:cxn ang="0">
                <a:pos x="7" y="15"/>
              </a:cxn>
              <a:cxn ang="0">
                <a:pos x="6" y="20"/>
              </a:cxn>
              <a:cxn ang="0">
                <a:pos x="6" y="20"/>
              </a:cxn>
              <a:cxn ang="0">
                <a:pos x="7" y="27"/>
              </a:cxn>
              <a:cxn ang="0">
                <a:pos x="11" y="31"/>
              </a:cxn>
              <a:cxn ang="0">
                <a:pos x="15" y="35"/>
              </a:cxn>
              <a:cxn ang="0">
                <a:pos x="22" y="37"/>
              </a:cxn>
              <a:cxn ang="0">
                <a:pos x="22" y="37"/>
              </a:cxn>
              <a:cxn ang="0">
                <a:pos x="27" y="35"/>
              </a:cxn>
              <a:cxn ang="0">
                <a:pos x="33" y="31"/>
              </a:cxn>
              <a:cxn ang="0">
                <a:pos x="37" y="27"/>
              </a:cxn>
              <a:cxn ang="0">
                <a:pos x="37" y="20"/>
              </a:cxn>
              <a:cxn ang="0">
                <a:pos x="37" y="20"/>
              </a:cxn>
              <a:cxn ang="0">
                <a:pos x="37" y="15"/>
              </a:cxn>
              <a:cxn ang="0">
                <a:pos x="33" y="10"/>
              </a:cxn>
              <a:cxn ang="0">
                <a:pos x="27" y="5"/>
              </a:cxn>
              <a:cxn ang="0">
                <a:pos x="22" y="5"/>
              </a:cxn>
              <a:cxn ang="0">
                <a:pos x="22" y="5"/>
              </a:cxn>
            </a:cxnLst>
            <a:rect b="b" l="0" r="r" t="0"/>
            <a:pathLst>
              <a:path h="42" w="42">
                <a:moveTo>
                  <a:pt x="22" y="42"/>
                </a:moveTo>
                <a:lnTo>
                  <a:pt x="22" y="42"/>
                </a:lnTo>
                <a:lnTo>
                  <a:pt x="18" y="41"/>
                </a:lnTo>
                <a:lnTo>
                  <a:pt x="14" y="39"/>
                </a:lnTo>
                <a:lnTo>
                  <a:pt x="7" y="35"/>
                </a:lnTo>
                <a:lnTo>
                  <a:pt x="2" y="28"/>
                </a:lnTo>
                <a:lnTo>
                  <a:pt x="2" y="24"/>
                </a:lnTo>
                <a:lnTo>
                  <a:pt x="0" y="20"/>
                </a:lnTo>
                <a:lnTo>
                  <a:pt x="0" y="20"/>
                </a:lnTo>
                <a:lnTo>
                  <a:pt x="2" y="16"/>
                </a:lnTo>
                <a:lnTo>
                  <a:pt x="2" y="12"/>
                </a:lnTo>
                <a:lnTo>
                  <a:pt x="7" y="5"/>
                </a:lnTo>
                <a:lnTo>
                  <a:pt x="14" y="1"/>
                </a:lnTo>
                <a:lnTo>
                  <a:pt x="18" y="0"/>
                </a:lnTo>
                <a:lnTo>
                  <a:pt x="22" y="0"/>
                </a:lnTo>
                <a:lnTo>
                  <a:pt x="22" y="0"/>
                </a:lnTo>
                <a:lnTo>
                  <a:pt x="26" y="0"/>
                </a:lnTo>
                <a:lnTo>
                  <a:pt x="30" y="1"/>
                </a:lnTo>
                <a:lnTo>
                  <a:pt x="37" y="5"/>
                </a:lnTo>
                <a:lnTo>
                  <a:pt x="41" y="12"/>
                </a:lnTo>
                <a:lnTo>
                  <a:pt x="42" y="16"/>
                </a:lnTo>
                <a:lnTo>
                  <a:pt x="42" y="20"/>
                </a:lnTo>
                <a:lnTo>
                  <a:pt x="42" y="20"/>
                </a:lnTo>
                <a:lnTo>
                  <a:pt x="42" y="24"/>
                </a:lnTo>
                <a:lnTo>
                  <a:pt x="41" y="28"/>
                </a:lnTo>
                <a:lnTo>
                  <a:pt x="37" y="35"/>
                </a:lnTo>
                <a:lnTo>
                  <a:pt x="30" y="39"/>
                </a:lnTo>
                <a:lnTo>
                  <a:pt x="26" y="41"/>
                </a:lnTo>
                <a:lnTo>
                  <a:pt x="22" y="42"/>
                </a:lnTo>
                <a:lnTo>
                  <a:pt x="22" y="42"/>
                </a:lnTo>
                <a:close/>
                <a:moveTo>
                  <a:pt x="22" y="5"/>
                </a:moveTo>
                <a:lnTo>
                  <a:pt x="22" y="5"/>
                </a:lnTo>
                <a:lnTo>
                  <a:pt x="15" y="5"/>
                </a:lnTo>
                <a:lnTo>
                  <a:pt x="11" y="10"/>
                </a:lnTo>
                <a:lnTo>
                  <a:pt x="7" y="15"/>
                </a:lnTo>
                <a:lnTo>
                  <a:pt x="6" y="20"/>
                </a:lnTo>
                <a:lnTo>
                  <a:pt x="6" y="20"/>
                </a:lnTo>
                <a:lnTo>
                  <a:pt x="7" y="27"/>
                </a:lnTo>
                <a:lnTo>
                  <a:pt x="11" y="31"/>
                </a:lnTo>
                <a:lnTo>
                  <a:pt x="15" y="35"/>
                </a:lnTo>
                <a:lnTo>
                  <a:pt x="22" y="37"/>
                </a:lnTo>
                <a:lnTo>
                  <a:pt x="22" y="37"/>
                </a:lnTo>
                <a:lnTo>
                  <a:pt x="27" y="35"/>
                </a:lnTo>
                <a:lnTo>
                  <a:pt x="33" y="31"/>
                </a:lnTo>
                <a:lnTo>
                  <a:pt x="37" y="27"/>
                </a:lnTo>
                <a:lnTo>
                  <a:pt x="37" y="20"/>
                </a:lnTo>
                <a:lnTo>
                  <a:pt x="37" y="20"/>
                </a:lnTo>
                <a:lnTo>
                  <a:pt x="37" y="15"/>
                </a:lnTo>
                <a:lnTo>
                  <a:pt x="33" y="10"/>
                </a:lnTo>
                <a:lnTo>
                  <a:pt x="27" y="5"/>
                </a:lnTo>
                <a:lnTo>
                  <a:pt x="22" y="5"/>
                </a:lnTo>
                <a:lnTo>
                  <a:pt x="22"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grpSp>
        <p:nvGrpSpPr>
          <p:cNvPr id="233" name="组合 232"/>
          <p:cNvGrpSpPr/>
          <p:nvPr/>
        </p:nvGrpSpPr>
        <p:grpSpPr>
          <a:xfrm>
            <a:off x="5255592" y="1669668"/>
            <a:ext cx="403403" cy="396880"/>
            <a:chOff x="5255592" y="1669668"/>
            <a:chExt cx="403403" cy="396880"/>
          </a:xfrm>
          <a:solidFill>
            <a:schemeClr val="tx1"/>
          </a:solidFill>
        </p:grpSpPr>
        <p:sp>
          <p:nvSpPr>
            <p:cNvPr id="59" name="Freeform 240"/>
            <p:cNvSpPr>
              <a:spLocks noEditPoints="1"/>
            </p:cNvSpPr>
            <p:nvPr/>
          </p:nvSpPr>
          <p:spPr bwMode="auto">
            <a:xfrm>
              <a:off x="5255592" y="1669668"/>
              <a:ext cx="403403" cy="396880"/>
            </a:xfrm>
            <a:custGeom>
              <a:cxnLst>
                <a:cxn ang="0">
                  <a:pos x="106" y="257"/>
                </a:cxn>
                <a:cxn ang="0">
                  <a:pos x="100" y="216"/>
                </a:cxn>
                <a:cxn ang="0">
                  <a:pos x="53" y="234"/>
                </a:cxn>
                <a:cxn ang="0">
                  <a:pos x="45" y="171"/>
                </a:cxn>
                <a:cxn ang="0">
                  <a:pos x="39" y="157"/>
                </a:cxn>
                <a:cxn ang="0">
                  <a:pos x="0" y="106"/>
                </a:cxn>
                <a:cxn ang="0">
                  <a:pos x="39" y="99"/>
                </a:cxn>
                <a:cxn ang="0">
                  <a:pos x="22" y="53"/>
                </a:cxn>
                <a:cxn ang="0">
                  <a:pos x="85" y="45"/>
                </a:cxn>
                <a:cxn ang="0">
                  <a:pos x="100" y="40"/>
                </a:cxn>
                <a:cxn ang="0">
                  <a:pos x="150" y="0"/>
                </a:cxn>
                <a:cxn ang="0">
                  <a:pos x="157" y="40"/>
                </a:cxn>
                <a:cxn ang="0">
                  <a:pos x="203" y="22"/>
                </a:cxn>
                <a:cxn ang="0">
                  <a:pos x="211" y="85"/>
                </a:cxn>
                <a:cxn ang="0">
                  <a:pos x="216" y="99"/>
                </a:cxn>
                <a:cxn ang="0">
                  <a:pos x="257" y="150"/>
                </a:cxn>
                <a:cxn ang="0">
                  <a:pos x="216" y="157"/>
                </a:cxn>
                <a:cxn ang="0">
                  <a:pos x="235" y="203"/>
                </a:cxn>
                <a:cxn ang="0">
                  <a:pos x="170" y="211"/>
                </a:cxn>
                <a:cxn ang="0">
                  <a:pos x="157" y="216"/>
                </a:cxn>
                <a:cxn ang="0">
                  <a:pos x="115" y="246"/>
                </a:cxn>
                <a:cxn ang="0">
                  <a:pos x="147" y="208"/>
                </a:cxn>
                <a:cxn ang="0">
                  <a:pos x="150" y="207"/>
                </a:cxn>
                <a:cxn ang="0">
                  <a:pos x="169" y="200"/>
                </a:cxn>
                <a:cxn ang="0">
                  <a:pos x="203" y="221"/>
                </a:cxn>
                <a:cxn ang="0">
                  <a:pos x="199" y="172"/>
                </a:cxn>
                <a:cxn ang="0">
                  <a:pos x="200" y="168"/>
                </a:cxn>
                <a:cxn ang="0">
                  <a:pos x="207" y="150"/>
                </a:cxn>
                <a:cxn ang="0">
                  <a:pos x="246" y="141"/>
                </a:cxn>
                <a:cxn ang="0">
                  <a:pos x="208" y="108"/>
                </a:cxn>
                <a:cxn ang="0">
                  <a:pos x="207" y="106"/>
                </a:cxn>
                <a:cxn ang="0">
                  <a:pos x="200" y="88"/>
                </a:cxn>
                <a:cxn ang="0">
                  <a:pos x="220" y="54"/>
                </a:cxn>
                <a:cxn ang="0">
                  <a:pos x="172" y="58"/>
                </a:cxn>
                <a:cxn ang="0">
                  <a:pos x="169" y="56"/>
                </a:cxn>
                <a:cxn ang="0">
                  <a:pos x="150" y="49"/>
                </a:cxn>
                <a:cxn ang="0">
                  <a:pos x="141" y="11"/>
                </a:cxn>
                <a:cxn ang="0">
                  <a:pos x="110" y="48"/>
                </a:cxn>
                <a:cxn ang="0">
                  <a:pos x="106" y="49"/>
                </a:cxn>
                <a:cxn ang="0">
                  <a:pos x="88" y="56"/>
                </a:cxn>
                <a:cxn ang="0">
                  <a:pos x="54" y="36"/>
                </a:cxn>
                <a:cxn ang="0">
                  <a:pos x="58" y="85"/>
                </a:cxn>
                <a:cxn ang="0">
                  <a:pos x="57" y="88"/>
                </a:cxn>
                <a:cxn ang="0">
                  <a:pos x="49" y="106"/>
                </a:cxn>
                <a:cxn ang="0">
                  <a:pos x="11" y="115"/>
                </a:cxn>
                <a:cxn ang="0">
                  <a:pos x="48" y="148"/>
                </a:cxn>
                <a:cxn ang="0">
                  <a:pos x="49" y="150"/>
                </a:cxn>
                <a:cxn ang="0">
                  <a:pos x="57" y="168"/>
                </a:cxn>
                <a:cxn ang="0">
                  <a:pos x="37" y="202"/>
                </a:cxn>
                <a:cxn ang="0">
                  <a:pos x="85" y="199"/>
                </a:cxn>
                <a:cxn ang="0">
                  <a:pos x="88" y="200"/>
                </a:cxn>
                <a:cxn ang="0">
                  <a:pos x="106" y="207"/>
                </a:cxn>
                <a:cxn ang="0">
                  <a:pos x="115" y="246"/>
                </a:cxn>
              </a:cxnLst>
              <a:rect b="b" l="0" r="r" t="0"/>
              <a:pathLst>
                <a:path h="257" w="257">
                  <a:moveTo>
                    <a:pt x="150" y="257"/>
                  </a:moveTo>
                  <a:lnTo>
                    <a:pt x="106" y="257"/>
                  </a:lnTo>
                  <a:lnTo>
                    <a:pt x="100" y="216"/>
                  </a:lnTo>
                  <a:lnTo>
                    <a:pt x="100" y="216"/>
                  </a:lnTo>
                  <a:lnTo>
                    <a:pt x="85" y="211"/>
                  </a:lnTo>
                  <a:lnTo>
                    <a:pt x="53" y="234"/>
                  </a:lnTo>
                  <a:lnTo>
                    <a:pt x="22" y="203"/>
                  </a:lnTo>
                  <a:lnTo>
                    <a:pt x="45" y="171"/>
                  </a:lnTo>
                  <a:lnTo>
                    <a:pt x="45" y="171"/>
                  </a:lnTo>
                  <a:lnTo>
                    <a:pt x="39" y="157"/>
                  </a:lnTo>
                  <a:lnTo>
                    <a:pt x="0" y="150"/>
                  </a:lnTo>
                  <a:lnTo>
                    <a:pt x="0" y="106"/>
                  </a:lnTo>
                  <a:lnTo>
                    <a:pt x="39" y="99"/>
                  </a:lnTo>
                  <a:lnTo>
                    <a:pt x="39" y="99"/>
                  </a:lnTo>
                  <a:lnTo>
                    <a:pt x="45" y="85"/>
                  </a:lnTo>
                  <a:lnTo>
                    <a:pt x="22" y="53"/>
                  </a:lnTo>
                  <a:lnTo>
                    <a:pt x="53" y="22"/>
                  </a:lnTo>
                  <a:lnTo>
                    <a:pt x="85" y="45"/>
                  </a:lnTo>
                  <a:lnTo>
                    <a:pt x="85" y="45"/>
                  </a:lnTo>
                  <a:lnTo>
                    <a:pt x="100" y="40"/>
                  </a:lnTo>
                  <a:lnTo>
                    <a:pt x="106" y="0"/>
                  </a:lnTo>
                  <a:lnTo>
                    <a:pt x="150" y="0"/>
                  </a:lnTo>
                  <a:lnTo>
                    <a:pt x="157" y="40"/>
                  </a:lnTo>
                  <a:lnTo>
                    <a:pt x="157" y="40"/>
                  </a:lnTo>
                  <a:lnTo>
                    <a:pt x="170" y="45"/>
                  </a:lnTo>
                  <a:lnTo>
                    <a:pt x="203" y="22"/>
                  </a:lnTo>
                  <a:lnTo>
                    <a:pt x="235" y="53"/>
                  </a:lnTo>
                  <a:lnTo>
                    <a:pt x="211" y="85"/>
                  </a:lnTo>
                  <a:lnTo>
                    <a:pt x="211" y="85"/>
                  </a:lnTo>
                  <a:lnTo>
                    <a:pt x="216" y="99"/>
                  </a:lnTo>
                  <a:lnTo>
                    <a:pt x="257" y="106"/>
                  </a:lnTo>
                  <a:lnTo>
                    <a:pt x="257" y="150"/>
                  </a:lnTo>
                  <a:lnTo>
                    <a:pt x="216" y="157"/>
                  </a:lnTo>
                  <a:lnTo>
                    <a:pt x="216" y="157"/>
                  </a:lnTo>
                  <a:lnTo>
                    <a:pt x="211" y="171"/>
                  </a:lnTo>
                  <a:lnTo>
                    <a:pt x="235" y="203"/>
                  </a:lnTo>
                  <a:lnTo>
                    <a:pt x="203" y="234"/>
                  </a:lnTo>
                  <a:lnTo>
                    <a:pt x="170" y="211"/>
                  </a:lnTo>
                  <a:lnTo>
                    <a:pt x="170" y="211"/>
                  </a:lnTo>
                  <a:lnTo>
                    <a:pt x="157" y="216"/>
                  </a:lnTo>
                  <a:lnTo>
                    <a:pt x="150" y="257"/>
                  </a:lnTo>
                  <a:close/>
                  <a:moveTo>
                    <a:pt x="115" y="246"/>
                  </a:moveTo>
                  <a:lnTo>
                    <a:pt x="141" y="246"/>
                  </a:lnTo>
                  <a:lnTo>
                    <a:pt x="147" y="208"/>
                  </a:lnTo>
                  <a:lnTo>
                    <a:pt x="150" y="207"/>
                  </a:lnTo>
                  <a:lnTo>
                    <a:pt x="150" y="207"/>
                  </a:lnTo>
                  <a:lnTo>
                    <a:pt x="160" y="204"/>
                  </a:lnTo>
                  <a:lnTo>
                    <a:pt x="169" y="200"/>
                  </a:lnTo>
                  <a:lnTo>
                    <a:pt x="172" y="199"/>
                  </a:lnTo>
                  <a:lnTo>
                    <a:pt x="203" y="221"/>
                  </a:lnTo>
                  <a:lnTo>
                    <a:pt x="220" y="202"/>
                  </a:lnTo>
                  <a:lnTo>
                    <a:pt x="199" y="172"/>
                  </a:lnTo>
                  <a:lnTo>
                    <a:pt x="200" y="168"/>
                  </a:lnTo>
                  <a:lnTo>
                    <a:pt x="200" y="168"/>
                  </a:lnTo>
                  <a:lnTo>
                    <a:pt x="204" y="160"/>
                  </a:lnTo>
                  <a:lnTo>
                    <a:pt x="207" y="150"/>
                  </a:lnTo>
                  <a:lnTo>
                    <a:pt x="208" y="148"/>
                  </a:lnTo>
                  <a:lnTo>
                    <a:pt x="246" y="141"/>
                  </a:lnTo>
                  <a:lnTo>
                    <a:pt x="246" y="115"/>
                  </a:lnTo>
                  <a:lnTo>
                    <a:pt x="208" y="108"/>
                  </a:lnTo>
                  <a:lnTo>
                    <a:pt x="207" y="106"/>
                  </a:lnTo>
                  <a:lnTo>
                    <a:pt x="207" y="106"/>
                  </a:lnTo>
                  <a:lnTo>
                    <a:pt x="204" y="96"/>
                  </a:lnTo>
                  <a:lnTo>
                    <a:pt x="200" y="88"/>
                  </a:lnTo>
                  <a:lnTo>
                    <a:pt x="199" y="85"/>
                  </a:lnTo>
                  <a:lnTo>
                    <a:pt x="220" y="54"/>
                  </a:lnTo>
                  <a:lnTo>
                    <a:pt x="203" y="36"/>
                  </a:lnTo>
                  <a:lnTo>
                    <a:pt x="172" y="58"/>
                  </a:lnTo>
                  <a:lnTo>
                    <a:pt x="169" y="56"/>
                  </a:lnTo>
                  <a:lnTo>
                    <a:pt x="169" y="56"/>
                  </a:lnTo>
                  <a:lnTo>
                    <a:pt x="160" y="52"/>
                  </a:lnTo>
                  <a:lnTo>
                    <a:pt x="150" y="49"/>
                  </a:lnTo>
                  <a:lnTo>
                    <a:pt x="147" y="48"/>
                  </a:lnTo>
                  <a:lnTo>
                    <a:pt x="141" y="11"/>
                  </a:lnTo>
                  <a:lnTo>
                    <a:pt x="115" y="11"/>
                  </a:lnTo>
                  <a:lnTo>
                    <a:pt x="110" y="48"/>
                  </a:lnTo>
                  <a:lnTo>
                    <a:pt x="106" y="49"/>
                  </a:lnTo>
                  <a:lnTo>
                    <a:pt x="106" y="49"/>
                  </a:lnTo>
                  <a:lnTo>
                    <a:pt x="96" y="52"/>
                  </a:lnTo>
                  <a:lnTo>
                    <a:pt x="88" y="56"/>
                  </a:lnTo>
                  <a:lnTo>
                    <a:pt x="85" y="58"/>
                  </a:lnTo>
                  <a:lnTo>
                    <a:pt x="54" y="36"/>
                  </a:lnTo>
                  <a:lnTo>
                    <a:pt x="37" y="54"/>
                  </a:lnTo>
                  <a:lnTo>
                    <a:pt x="58" y="85"/>
                  </a:lnTo>
                  <a:lnTo>
                    <a:pt x="57" y="88"/>
                  </a:lnTo>
                  <a:lnTo>
                    <a:pt x="57" y="88"/>
                  </a:lnTo>
                  <a:lnTo>
                    <a:pt x="52" y="96"/>
                  </a:lnTo>
                  <a:lnTo>
                    <a:pt x="49" y="106"/>
                  </a:lnTo>
                  <a:lnTo>
                    <a:pt x="48" y="108"/>
                  </a:lnTo>
                  <a:lnTo>
                    <a:pt x="11" y="115"/>
                  </a:lnTo>
                  <a:lnTo>
                    <a:pt x="11" y="141"/>
                  </a:lnTo>
                  <a:lnTo>
                    <a:pt x="48" y="148"/>
                  </a:lnTo>
                  <a:lnTo>
                    <a:pt x="49" y="150"/>
                  </a:lnTo>
                  <a:lnTo>
                    <a:pt x="49" y="150"/>
                  </a:lnTo>
                  <a:lnTo>
                    <a:pt x="52" y="160"/>
                  </a:lnTo>
                  <a:lnTo>
                    <a:pt x="57" y="168"/>
                  </a:lnTo>
                  <a:lnTo>
                    <a:pt x="58" y="172"/>
                  </a:lnTo>
                  <a:lnTo>
                    <a:pt x="37" y="202"/>
                  </a:lnTo>
                  <a:lnTo>
                    <a:pt x="54" y="221"/>
                  </a:lnTo>
                  <a:lnTo>
                    <a:pt x="85" y="199"/>
                  </a:lnTo>
                  <a:lnTo>
                    <a:pt x="88" y="200"/>
                  </a:lnTo>
                  <a:lnTo>
                    <a:pt x="88" y="200"/>
                  </a:lnTo>
                  <a:lnTo>
                    <a:pt x="98" y="204"/>
                  </a:lnTo>
                  <a:lnTo>
                    <a:pt x="106" y="207"/>
                  </a:lnTo>
                  <a:lnTo>
                    <a:pt x="110" y="208"/>
                  </a:lnTo>
                  <a:lnTo>
                    <a:pt x="115" y="24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0" name="Freeform 241"/>
            <p:cNvSpPr>
              <a:spLocks noEditPoints="1"/>
            </p:cNvSpPr>
            <p:nvPr/>
          </p:nvSpPr>
          <p:spPr bwMode="auto">
            <a:xfrm>
              <a:off x="5396315" y="1809743"/>
              <a:ext cx="117269" cy="116731"/>
            </a:xfrm>
            <a:custGeom>
              <a:cxnLst>
                <a:cxn ang="0">
                  <a:pos x="38" y="76"/>
                </a:cxn>
                <a:cxn ang="0">
                  <a:pos x="23" y="71"/>
                </a:cxn>
                <a:cxn ang="0">
                  <a:pos x="11" y="63"/>
                </a:cxn>
                <a:cxn ang="0">
                  <a:pos x="2" y="53"/>
                </a:cxn>
                <a:cxn ang="0">
                  <a:pos x="0" y="38"/>
                </a:cxn>
                <a:cxn ang="0">
                  <a:pos x="0" y="30"/>
                </a:cxn>
                <a:cxn ang="0">
                  <a:pos x="7" y="16"/>
                </a:cxn>
                <a:cxn ang="0">
                  <a:pos x="16" y="5"/>
                </a:cxn>
                <a:cxn ang="0">
                  <a:pos x="29" y="0"/>
                </a:cxn>
                <a:cxn ang="0">
                  <a:pos x="38" y="0"/>
                </a:cxn>
                <a:cxn ang="0">
                  <a:pos x="52" y="3"/>
                </a:cxn>
                <a:cxn ang="0">
                  <a:pos x="65" y="11"/>
                </a:cxn>
                <a:cxn ang="0">
                  <a:pos x="73" y="23"/>
                </a:cxn>
                <a:cxn ang="0">
                  <a:pos x="75" y="38"/>
                </a:cxn>
                <a:cxn ang="0">
                  <a:pos x="74" y="44"/>
                </a:cxn>
                <a:cxn ang="0">
                  <a:pos x="69" y="58"/>
                </a:cxn>
                <a:cxn ang="0">
                  <a:pos x="58" y="69"/>
                </a:cxn>
                <a:cxn ang="0">
                  <a:pos x="44" y="74"/>
                </a:cxn>
                <a:cxn ang="0">
                  <a:pos x="38" y="76"/>
                </a:cxn>
                <a:cxn ang="0">
                  <a:pos x="38" y="5"/>
                </a:cxn>
                <a:cxn ang="0">
                  <a:pos x="24" y="8"/>
                </a:cxn>
                <a:cxn ang="0">
                  <a:pos x="15" y="15"/>
                </a:cxn>
                <a:cxn ang="0">
                  <a:pos x="8" y="24"/>
                </a:cxn>
                <a:cxn ang="0">
                  <a:pos x="5" y="38"/>
                </a:cxn>
                <a:cxn ang="0">
                  <a:pos x="5" y="44"/>
                </a:cxn>
                <a:cxn ang="0">
                  <a:pos x="11" y="55"/>
                </a:cxn>
                <a:cxn ang="0">
                  <a:pos x="19" y="65"/>
                </a:cxn>
                <a:cxn ang="0">
                  <a:pos x="31" y="69"/>
                </a:cxn>
                <a:cxn ang="0">
                  <a:pos x="38" y="70"/>
                </a:cxn>
                <a:cxn ang="0">
                  <a:pos x="50" y="67"/>
                </a:cxn>
                <a:cxn ang="0">
                  <a:pos x="61" y="61"/>
                </a:cxn>
                <a:cxn ang="0">
                  <a:pos x="67" y="50"/>
                </a:cxn>
                <a:cxn ang="0">
                  <a:pos x="70" y="38"/>
                </a:cxn>
                <a:cxn ang="0">
                  <a:pos x="69" y="31"/>
                </a:cxn>
                <a:cxn ang="0">
                  <a:pos x="65" y="19"/>
                </a:cxn>
                <a:cxn ang="0">
                  <a:pos x="55" y="11"/>
                </a:cxn>
                <a:cxn ang="0">
                  <a:pos x="44" y="5"/>
                </a:cxn>
                <a:cxn ang="0">
                  <a:pos x="38" y="5"/>
                </a:cxn>
              </a:cxnLst>
              <a:rect b="b" l="0" r="r" t="0"/>
              <a:pathLst>
                <a:path h="76" w="75">
                  <a:moveTo>
                    <a:pt x="38" y="76"/>
                  </a:moveTo>
                  <a:lnTo>
                    <a:pt x="38" y="76"/>
                  </a:lnTo>
                  <a:lnTo>
                    <a:pt x="29" y="74"/>
                  </a:lnTo>
                  <a:lnTo>
                    <a:pt x="23" y="71"/>
                  </a:lnTo>
                  <a:lnTo>
                    <a:pt x="16" y="69"/>
                  </a:lnTo>
                  <a:lnTo>
                    <a:pt x="11" y="63"/>
                  </a:lnTo>
                  <a:lnTo>
                    <a:pt x="7" y="58"/>
                  </a:lnTo>
                  <a:lnTo>
                    <a:pt x="2" y="53"/>
                  </a:lnTo>
                  <a:lnTo>
                    <a:pt x="0" y="44"/>
                  </a:lnTo>
                  <a:lnTo>
                    <a:pt x="0" y="38"/>
                  </a:lnTo>
                  <a:lnTo>
                    <a:pt x="0" y="38"/>
                  </a:lnTo>
                  <a:lnTo>
                    <a:pt x="0" y="30"/>
                  </a:lnTo>
                  <a:lnTo>
                    <a:pt x="2" y="23"/>
                  </a:lnTo>
                  <a:lnTo>
                    <a:pt x="7" y="16"/>
                  </a:lnTo>
                  <a:lnTo>
                    <a:pt x="11" y="11"/>
                  </a:lnTo>
                  <a:lnTo>
                    <a:pt x="16" y="5"/>
                  </a:lnTo>
                  <a:lnTo>
                    <a:pt x="23" y="3"/>
                  </a:lnTo>
                  <a:lnTo>
                    <a:pt x="29" y="0"/>
                  </a:lnTo>
                  <a:lnTo>
                    <a:pt x="38" y="0"/>
                  </a:lnTo>
                  <a:lnTo>
                    <a:pt x="38" y="0"/>
                  </a:lnTo>
                  <a:lnTo>
                    <a:pt x="44" y="0"/>
                  </a:lnTo>
                  <a:lnTo>
                    <a:pt x="52" y="3"/>
                  </a:lnTo>
                  <a:lnTo>
                    <a:pt x="58" y="5"/>
                  </a:lnTo>
                  <a:lnTo>
                    <a:pt x="65" y="11"/>
                  </a:lnTo>
                  <a:lnTo>
                    <a:pt x="69" y="16"/>
                  </a:lnTo>
                  <a:lnTo>
                    <a:pt x="73" y="23"/>
                  </a:lnTo>
                  <a:lnTo>
                    <a:pt x="74" y="30"/>
                  </a:lnTo>
                  <a:lnTo>
                    <a:pt x="75" y="38"/>
                  </a:lnTo>
                  <a:lnTo>
                    <a:pt x="75" y="38"/>
                  </a:lnTo>
                  <a:lnTo>
                    <a:pt x="74" y="44"/>
                  </a:lnTo>
                  <a:lnTo>
                    <a:pt x="73" y="53"/>
                  </a:lnTo>
                  <a:lnTo>
                    <a:pt x="69" y="58"/>
                  </a:lnTo>
                  <a:lnTo>
                    <a:pt x="65" y="63"/>
                  </a:lnTo>
                  <a:lnTo>
                    <a:pt x="58" y="69"/>
                  </a:lnTo>
                  <a:lnTo>
                    <a:pt x="52" y="71"/>
                  </a:lnTo>
                  <a:lnTo>
                    <a:pt x="44" y="74"/>
                  </a:lnTo>
                  <a:lnTo>
                    <a:pt x="38" y="76"/>
                  </a:lnTo>
                  <a:lnTo>
                    <a:pt x="38" y="76"/>
                  </a:lnTo>
                  <a:close/>
                  <a:moveTo>
                    <a:pt x="38" y="5"/>
                  </a:moveTo>
                  <a:lnTo>
                    <a:pt x="38" y="5"/>
                  </a:lnTo>
                  <a:lnTo>
                    <a:pt x="31" y="5"/>
                  </a:lnTo>
                  <a:lnTo>
                    <a:pt x="24" y="8"/>
                  </a:lnTo>
                  <a:lnTo>
                    <a:pt x="19" y="11"/>
                  </a:lnTo>
                  <a:lnTo>
                    <a:pt x="15" y="15"/>
                  </a:lnTo>
                  <a:lnTo>
                    <a:pt x="11" y="19"/>
                  </a:lnTo>
                  <a:lnTo>
                    <a:pt x="8" y="24"/>
                  </a:lnTo>
                  <a:lnTo>
                    <a:pt x="5" y="31"/>
                  </a:lnTo>
                  <a:lnTo>
                    <a:pt x="5" y="38"/>
                  </a:lnTo>
                  <a:lnTo>
                    <a:pt x="5" y="38"/>
                  </a:lnTo>
                  <a:lnTo>
                    <a:pt x="5" y="44"/>
                  </a:lnTo>
                  <a:lnTo>
                    <a:pt x="8" y="50"/>
                  </a:lnTo>
                  <a:lnTo>
                    <a:pt x="11" y="55"/>
                  </a:lnTo>
                  <a:lnTo>
                    <a:pt x="15" y="61"/>
                  </a:lnTo>
                  <a:lnTo>
                    <a:pt x="19" y="65"/>
                  </a:lnTo>
                  <a:lnTo>
                    <a:pt x="24" y="67"/>
                  </a:lnTo>
                  <a:lnTo>
                    <a:pt x="31" y="69"/>
                  </a:lnTo>
                  <a:lnTo>
                    <a:pt x="38" y="70"/>
                  </a:lnTo>
                  <a:lnTo>
                    <a:pt x="38" y="70"/>
                  </a:lnTo>
                  <a:lnTo>
                    <a:pt x="44" y="69"/>
                  </a:lnTo>
                  <a:lnTo>
                    <a:pt x="50" y="67"/>
                  </a:lnTo>
                  <a:lnTo>
                    <a:pt x="55" y="65"/>
                  </a:lnTo>
                  <a:lnTo>
                    <a:pt x="61" y="61"/>
                  </a:lnTo>
                  <a:lnTo>
                    <a:pt x="65" y="55"/>
                  </a:lnTo>
                  <a:lnTo>
                    <a:pt x="67" y="50"/>
                  </a:lnTo>
                  <a:lnTo>
                    <a:pt x="69" y="44"/>
                  </a:lnTo>
                  <a:lnTo>
                    <a:pt x="70" y="38"/>
                  </a:lnTo>
                  <a:lnTo>
                    <a:pt x="70" y="38"/>
                  </a:lnTo>
                  <a:lnTo>
                    <a:pt x="69" y="31"/>
                  </a:lnTo>
                  <a:lnTo>
                    <a:pt x="67" y="24"/>
                  </a:lnTo>
                  <a:lnTo>
                    <a:pt x="65" y="19"/>
                  </a:lnTo>
                  <a:lnTo>
                    <a:pt x="61" y="15"/>
                  </a:lnTo>
                  <a:lnTo>
                    <a:pt x="55" y="11"/>
                  </a:lnTo>
                  <a:lnTo>
                    <a:pt x="50" y="8"/>
                  </a:lnTo>
                  <a:lnTo>
                    <a:pt x="44" y="5"/>
                  </a:lnTo>
                  <a:lnTo>
                    <a:pt x="38" y="5"/>
                  </a:lnTo>
                  <a:lnTo>
                    <a:pt x="38" y="5"/>
                  </a:lnTo>
                  <a:close/>
                </a:path>
              </a:pathLst>
            </a:custGeom>
            <a:grpFill/>
            <a:ln w="9525">
              <a:noFill/>
              <a:round/>
            </a:ln>
          </p:spPr>
          <p:txBody>
            <a:bodyPr anchor="t" anchorCtr="0" bIns="60960" compatLnSpc="1" lIns="121920" numCol="1" rIns="121920" tIns="60960" vert="horz" wrap="square"/>
            <a:lstStyle/>
            <a:p>
              <a:endParaRPr altLang="en-US" lang="zh-CN" sz="2400"/>
            </a:p>
          </p:txBody>
        </p:sp>
      </p:grpSp>
      <p:sp>
        <p:nvSpPr>
          <p:cNvPr id="61" name="Freeform 242"/>
          <p:cNvSpPr>
            <a:spLocks noEditPoints="1"/>
          </p:cNvSpPr>
          <p:nvPr/>
        </p:nvSpPr>
        <p:spPr bwMode="auto">
          <a:xfrm>
            <a:off x="6067091" y="1664998"/>
            <a:ext cx="389332" cy="382871"/>
          </a:xfrm>
          <a:custGeom>
            <a:cxnLst>
              <a:cxn ang="0">
                <a:pos x="104" y="223"/>
              </a:cxn>
              <a:cxn ang="0">
                <a:pos x="68" y="208"/>
              </a:cxn>
              <a:cxn ang="0">
                <a:pos x="26" y="200"/>
              </a:cxn>
              <a:cxn ang="0">
                <a:pos x="16" y="183"/>
              </a:cxn>
              <a:cxn ang="0">
                <a:pos x="24" y="143"/>
              </a:cxn>
              <a:cxn ang="0">
                <a:pos x="24" y="104"/>
              </a:cxn>
              <a:cxn ang="0">
                <a:pos x="39" y="67"/>
              </a:cxn>
              <a:cxn ang="0">
                <a:pos x="47" y="25"/>
              </a:cxn>
              <a:cxn ang="0">
                <a:pos x="62" y="15"/>
              </a:cxn>
              <a:cxn ang="0">
                <a:pos x="104" y="23"/>
              </a:cxn>
              <a:cxn ang="0">
                <a:pos x="143" y="23"/>
              </a:cxn>
              <a:cxn ang="0">
                <a:pos x="180" y="38"/>
              </a:cxn>
              <a:cxn ang="0">
                <a:pos x="222" y="47"/>
              </a:cxn>
              <a:cxn ang="0">
                <a:pos x="231" y="62"/>
              </a:cxn>
              <a:cxn ang="0">
                <a:pos x="223" y="104"/>
              </a:cxn>
              <a:cxn ang="0">
                <a:pos x="223" y="143"/>
              </a:cxn>
              <a:cxn ang="0">
                <a:pos x="208" y="179"/>
              </a:cxn>
              <a:cxn ang="0">
                <a:pos x="200" y="221"/>
              </a:cxn>
              <a:cxn ang="0">
                <a:pos x="185" y="231"/>
              </a:cxn>
              <a:cxn ang="0">
                <a:pos x="143" y="223"/>
              </a:cxn>
              <a:cxn ang="0">
                <a:pos x="134" y="213"/>
              </a:cxn>
              <a:cxn ang="0">
                <a:pos x="149" y="210"/>
              </a:cxn>
              <a:cxn ang="0">
                <a:pos x="172" y="201"/>
              </a:cxn>
              <a:cxn ang="0">
                <a:pos x="199" y="206"/>
              </a:cxn>
              <a:cxn ang="0">
                <a:pos x="197" y="177"/>
              </a:cxn>
              <a:cxn ang="0">
                <a:pos x="230" y="160"/>
              </a:cxn>
              <a:cxn ang="0">
                <a:pos x="213" y="137"/>
              </a:cxn>
              <a:cxn ang="0">
                <a:pos x="213" y="113"/>
              </a:cxn>
              <a:cxn ang="0">
                <a:pos x="211" y="97"/>
              </a:cxn>
              <a:cxn ang="0">
                <a:pos x="201" y="75"/>
              </a:cxn>
              <a:cxn ang="0">
                <a:pos x="208" y="48"/>
              </a:cxn>
              <a:cxn ang="0">
                <a:pos x="177" y="50"/>
              </a:cxn>
              <a:cxn ang="0">
                <a:pos x="161" y="17"/>
              </a:cxn>
              <a:cxn ang="0">
                <a:pos x="138" y="33"/>
              </a:cxn>
              <a:cxn ang="0">
                <a:pos x="114" y="32"/>
              </a:cxn>
              <a:cxn ang="0">
                <a:pos x="99" y="35"/>
              </a:cxn>
              <a:cxn ang="0">
                <a:pos x="77" y="46"/>
              </a:cxn>
              <a:cxn ang="0">
                <a:pos x="49" y="39"/>
              </a:cxn>
              <a:cxn ang="0">
                <a:pos x="50" y="69"/>
              </a:cxn>
              <a:cxn ang="0">
                <a:pos x="18" y="86"/>
              </a:cxn>
              <a:cxn ang="0">
                <a:pos x="34" y="109"/>
              </a:cxn>
              <a:cxn ang="0">
                <a:pos x="34" y="133"/>
              </a:cxn>
              <a:cxn ang="0">
                <a:pos x="37" y="148"/>
              </a:cxn>
              <a:cxn ang="0">
                <a:pos x="46" y="170"/>
              </a:cxn>
              <a:cxn ang="0">
                <a:pos x="39" y="198"/>
              </a:cxn>
              <a:cxn ang="0">
                <a:pos x="70" y="197"/>
              </a:cxn>
              <a:cxn ang="0">
                <a:pos x="87" y="229"/>
              </a:cxn>
              <a:cxn ang="0">
                <a:pos x="110" y="213"/>
              </a:cxn>
            </a:cxnLst>
            <a:rect b="b" l="0" r="r" t="0"/>
            <a:pathLst>
              <a:path h="245" w="246">
                <a:moveTo>
                  <a:pt x="139" y="245"/>
                </a:moveTo>
                <a:lnTo>
                  <a:pt x="108" y="245"/>
                </a:lnTo>
                <a:lnTo>
                  <a:pt x="104" y="223"/>
                </a:lnTo>
                <a:lnTo>
                  <a:pt x="104" y="223"/>
                </a:lnTo>
                <a:lnTo>
                  <a:pt x="104" y="223"/>
                </a:lnTo>
                <a:lnTo>
                  <a:pt x="91" y="243"/>
                </a:lnTo>
                <a:lnTo>
                  <a:pt x="62" y="231"/>
                </a:lnTo>
                <a:lnTo>
                  <a:pt x="68" y="208"/>
                </a:lnTo>
                <a:lnTo>
                  <a:pt x="68" y="208"/>
                </a:lnTo>
                <a:lnTo>
                  <a:pt x="66" y="208"/>
                </a:lnTo>
                <a:lnTo>
                  <a:pt x="47" y="221"/>
                </a:lnTo>
                <a:lnTo>
                  <a:pt x="26" y="200"/>
                </a:lnTo>
                <a:lnTo>
                  <a:pt x="39" y="179"/>
                </a:lnTo>
                <a:lnTo>
                  <a:pt x="39" y="179"/>
                </a:lnTo>
                <a:lnTo>
                  <a:pt x="39" y="179"/>
                </a:lnTo>
                <a:lnTo>
                  <a:pt x="16" y="183"/>
                </a:lnTo>
                <a:lnTo>
                  <a:pt x="4" y="156"/>
                </a:lnTo>
                <a:lnTo>
                  <a:pt x="24" y="143"/>
                </a:lnTo>
                <a:lnTo>
                  <a:pt x="24" y="143"/>
                </a:lnTo>
                <a:lnTo>
                  <a:pt x="24" y="143"/>
                </a:lnTo>
                <a:lnTo>
                  <a:pt x="0" y="137"/>
                </a:lnTo>
                <a:lnTo>
                  <a:pt x="0" y="108"/>
                </a:lnTo>
                <a:lnTo>
                  <a:pt x="24" y="104"/>
                </a:lnTo>
                <a:lnTo>
                  <a:pt x="24" y="104"/>
                </a:lnTo>
                <a:lnTo>
                  <a:pt x="24" y="102"/>
                </a:lnTo>
                <a:lnTo>
                  <a:pt x="4" y="90"/>
                </a:lnTo>
                <a:lnTo>
                  <a:pt x="16" y="62"/>
                </a:lnTo>
                <a:lnTo>
                  <a:pt x="39" y="67"/>
                </a:lnTo>
                <a:lnTo>
                  <a:pt x="39" y="67"/>
                </a:lnTo>
                <a:lnTo>
                  <a:pt x="39" y="66"/>
                </a:lnTo>
                <a:lnTo>
                  <a:pt x="26" y="47"/>
                </a:lnTo>
                <a:lnTo>
                  <a:pt x="47" y="25"/>
                </a:lnTo>
                <a:lnTo>
                  <a:pt x="66" y="39"/>
                </a:lnTo>
                <a:lnTo>
                  <a:pt x="66" y="39"/>
                </a:lnTo>
                <a:lnTo>
                  <a:pt x="68" y="38"/>
                </a:lnTo>
                <a:lnTo>
                  <a:pt x="62" y="15"/>
                </a:lnTo>
                <a:lnTo>
                  <a:pt x="91" y="4"/>
                </a:lnTo>
                <a:lnTo>
                  <a:pt x="104" y="23"/>
                </a:lnTo>
                <a:lnTo>
                  <a:pt x="104" y="23"/>
                </a:lnTo>
                <a:lnTo>
                  <a:pt x="104" y="23"/>
                </a:lnTo>
                <a:lnTo>
                  <a:pt x="108" y="0"/>
                </a:lnTo>
                <a:lnTo>
                  <a:pt x="139" y="0"/>
                </a:lnTo>
                <a:lnTo>
                  <a:pt x="143" y="23"/>
                </a:lnTo>
                <a:lnTo>
                  <a:pt x="143" y="23"/>
                </a:lnTo>
                <a:lnTo>
                  <a:pt x="145" y="23"/>
                </a:lnTo>
                <a:lnTo>
                  <a:pt x="157" y="4"/>
                </a:lnTo>
                <a:lnTo>
                  <a:pt x="185" y="15"/>
                </a:lnTo>
                <a:lnTo>
                  <a:pt x="180" y="38"/>
                </a:lnTo>
                <a:lnTo>
                  <a:pt x="180" y="38"/>
                </a:lnTo>
                <a:lnTo>
                  <a:pt x="181" y="39"/>
                </a:lnTo>
                <a:lnTo>
                  <a:pt x="200" y="25"/>
                </a:lnTo>
                <a:lnTo>
                  <a:pt x="222" y="47"/>
                </a:lnTo>
                <a:lnTo>
                  <a:pt x="208" y="66"/>
                </a:lnTo>
                <a:lnTo>
                  <a:pt x="208" y="66"/>
                </a:lnTo>
                <a:lnTo>
                  <a:pt x="208" y="67"/>
                </a:lnTo>
                <a:lnTo>
                  <a:pt x="231" y="62"/>
                </a:lnTo>
                <a:lnTo>
                  <a:pt x="243" y="90"/>
                </a:lnTo>
                <a:lnTo>
                  <a:pt x="223" y="102"/>
                </a:lnTo>
                <a:lnTo>
                  <a:pt x="223" y="102"/>
                </a:lnTo>
                <a:lnTo>
                  <a:pt x="223" y="104"/>
                </a:lnTo>
                <a:lnTo>
                  <a:pt x="247" y="108"/>
                </a:lnTo>
                <a:lnTo>
                  <a:pt x="247" y="137"/>
                </a:lnTo>
                <a:lnTo>
                  <a:pt x="223" y="143"/>
                </a:lnTo>
                <a:lnTo>
                  <a:pt x="223" y="143"/>
                </a:lnTo>
                <a:lnTo>
                  <a:pt x="223" y="143"/>
                </a:lnTo>
                <a:lnTo>
                  <a:pt x="243" y="156"/>
                </a:lnTo>
                <a:lnTo>
                  <a:pt x="231" y="183"/>
                </a:lnTo>
                <a:lnTo>
                  <a:pt x="208" y="179"/>
                </a:lnTo>
                <a:lnTo>
                  <a:pt x="208" y="179"/>
                </a:lnTo>
                <a:lnTo>
                  <a:pt x="208" y="179"/>
                </a:lnTo>
                <a:lnTo>
                  <a:pt x="222" y="200"/>
                </a:lnTo>
                <a:lnTo>
                  <a:pt x="200" y="221"/>
                </a:lnTo>
                <a:lnTo>
                  <a:pt x="181" y="208"/>
                </a:lnTo>
                <a:lnTo>
                  <a:pt x="181" y="208"/>
                </a:lnTo>
                <a:lnTo>
                  <a:pt x="180" y="208"/>
                </a:lnTo>
                <a:lnTo>
                  <a:pt x="185" y="231"/>
                </a:lnTo>
                <a:lnTo>
                  <a:pt x="157" y="243"/>
                </a:lnTo>
                <a:lnTo>
                  <a:pt x="145" y="223"/>
                </a:lnTo>
                <a:lnTo>
                  <a:pt x="145" y="223"/>
                </a:lnTo>
                <a:lnTo>
                  <a:pt x="143" y="223"/>
                </a:lnTo>
                <a:lnTo>
                  <a:pt x="139" y="245"/>
                </a:lnTo>
                <a:close/>
                <a:moveTo>
                  <a:pt x="118" y="235"/>
                </a:moveTo>
                <a:lnTo>
                  <a:pt x="130" y="235"/>
                </a:lnTo>
                <a:lnTo>
                  <a:pt x="134" y="213"/>
                </a:lnTo>
                <a:lnTo>
                  <a:pt x="138" y="213"/>
                </a:lnTo>
                <a:lnTo>
                  <a:pt x="138" y="213"/>
                </a:lnTo>
                <a:lnTo>
                  <a:pt x="145" y="212"/>
                </a:lnTo>
                <a:lnTo>
                  <a:pt x="149" y="210"/>
                </a:lnTo>
                <a:lnTo>
                  <a:pt x="161" y="229"/>
                </a:lnTo>
                <a:lnTo>
                  <a:pt x="173" y="224"/>
                </a:lnTo>
                <a:lnTo>
                  <a:pt x="168" y="202"/>
                </a:lnTo>
                <a:lnTo>
                  <a:pt x="172" y="201"/>
                </a:lnTo>
                <a:lnTo>
                  <a:pt x="172" y="201"/>
                </a:lnTo>
                <a:lnTo>
                  <a:pt x="177" y="197"/>
                </a:lnTo>
                <a:lnTo>
                  <a:pt x="181" y="194"/>
                </a:lnTo>
                <a:lnTo>
                  <a:pt x="199" y="206"/>
                </a:lnTo>
                <a:lnTo>
                  <a:pt x="208" y="198"/>
                </a:lnTo>
                <a:lnTo>
                  <a:pt x="195" y="179"/>
                </a:lnTo>
                <a:lnTo>
                  <a:pt x="197" y="177"/>
                </a:lnTo>
                <a:lnTo>
                  <a:pt x="197" y="177"/>
                </a:lnTo>
                <a:lnTo>
                  <a:pt x="201" y="170"/>
                </a:lnTo>
                <a:lnTo>
                  <a:pt x="203" y="167"/>
                </a:lnTo>
                <a:lnTo>
                  <a:pt x="226" y="171"/>
                </a:lnTo>
                <a:lnTo>
                  <a:pt x="230" y="160"/>
                </a:lnTo>
                <a:lnTo>
                  <a:pt x="211" y="148"/>
                </a:lnTo>
                <a:lnTo>
                  <a:pt x="212" y="144"/>
                </a:lnTo>
                <a:lnTo>
                  <a:pt x="212" y="144"/>
                </a:lnTo>
                <a:lnTo>
                  <a:pt x="213" y="137"/>
                </a:lnTo>
                <a:lnTo>
                  <a:pt x="213" y="133"/>
                </a:lnTo>
                <a:lnTo>
                  <a:pt x="236" y="129"/>
                </a:lnTo>
                <a:lnTo>
                  <a:pt x="236" y="117"/>
                </a:lnTo>
                <a:lnTo>
                  <a:pt x="213" y="113"/>
                </a:lnTo>
                <a:lnTo>
                  <a:pt x="213" y="109"/>
                </a:lnTo>
                <a:lnTo>
                  <a:pt x="213" y="109"/>
                </a:lnTo>
                <a:lnTo>
                  <a:pt x="212" y="101"/>
                </a:lnTo>
                <a:lnTo>
                  <a:pt x="211" y="97"/>
                </a:lnTo>
                <a:lnTo>
                  <a:pt x="230" y="86"/>
                </a:lnTo>
                <a:lnTo>
                  <a:pt x="226" y="74"/>
                </a:lnTo>
                <a:lnTo>
                  <a:pt x="204" y="79"/>
                </a:lnTo>
                <a:lnTo>
                  <a:pt x="201" y="75"/>
                </a:lnTo>
                <a:lnTo>
                  <a:pt x="201" y="75"/>
                </a:lnTo>
                <a:lnTo>
                  <a:pt x="197" y="69"/>
                </a:lnTo>
                <a:lnTo>
                  <a:pt x="195" y="66"/>
                </a:lnTo>
                <a:lnTo>
                  <a:pt x="208" y="48"/>
                </a:lnTo>
                <a:lnTo>
                  <a:pt x="199" y="39"/>
                </a:lnTo>
                <a:lnTo>
                  <a:pt x="181" y="51"/>
                </a:lnTo>
                <a:lnTo>
                  <a:pt x="177" y="50"/>
                </a:lnTo>
                <a:lnTo>
                  <a:pt x="177" y="50"/>
                </a:lnTo>
                <a:lnTo>
                  <a:pt x="172" y="46"/>
                </a:lnTo>
                <a:lnTo>
                  <a:pt x="168" y="43"/>
                </a:lnTo>
                <a:lnTo>
                  <a:pt x="173" y="21"/>
                </a:lnTo>
                <a:lnTo>
                  <a:pt x="161" y="17"/>
                </a:lnTo>
                <a:lnTo>
                  <a:pt x="149" y="35"/>
                </a:lnTo>
                <a:lnTo>
                  <a:pt x="145" y="35"/>
                </a:lnTo>
                <a:lnTo>
                  <a:pt x="145" y="35"/>
                </a:lnTo>
                <a:lnTo>
                  <a:pt x="138" y="33"/>
                </a:lnTo>
                <a:lnTo>
                  <a:pt x="134" y="32"/>
                </a:lnTo>
                <a:lnTo>
                  <a:pt x="130" y="11"/>
                </a:lnTo>
                <a:lnTo>
                  <a:pt x="118" y="11"/>
                </a:lnTo>
                <a:lnTo>
                  <a:pt x="114" y="32"/>
                </a:lnTo>
                <a:lnTo>
                  <a:pt x="110" y="33"/>
                </a:lnTo>
                <a:lnTo>
                  <a:pt x="110" y="33"/>
                </a:lnTo>
                <a:lnTo>
                  <a:pt x="103" y="35"/>
                </a:lnTo>
                <a:lnTo>
                  <a:pt x="99" y="35"/>
                </a:lnTo>
                <a:lnTo>
                  <a:pt x="87" y="17"/>
                </a:lnTo>
                <a:lnTo>
                  <a:pt x="74" y="21"/>
                </a:lnTo>
                <a:lnTo>
                  <a:pt x="80" y="43"/>
                </a:lnTo>
                <a:lnTo>
                  <a:pt x="77" y="46"/>
                </a:lnTo>
                <a:lnTo>
                  <a:pt x="77" y="46"/>
                </a:lnTo>
                <a:lnTo>
                  <a:pt x="70" y="50"/>
                </a:lnTo>
                <a:lnTo>
                  <a:pt x="68" y="52"/>
                </a:lnTo>
                <a:lnTo>
                  <a:pt x="49" y="39"/>
                </a:lnTo>
                <a:lnTo>
                  <a:pt x="39" y="48"/>
                </a:lnTo>
                <a:lnTo>
                  <a:pt x="53" y="66"/>
                </a:lnTo>
                <a:lnTo>
                  <a:pt x="50" y="69"/>
                </a:lnTo>
                <a:lnTo>
                  <a:pt x="50" y="69"/>
                </a:lnTo>
                <a:lnTo>
                  <a:pt x="46" y="75"/>
                </a:lnTo>
                <a:lnTo>
                  <a:pt x="45" y="79"/>
                </a:lnTo>
                <a:lnTo>
                  <a:pt x="22" y="74"/>
                </a:lnTo>
                <a:lnTo>
                  <a:pt x="18" y="86"/>
                </a:lnTo>
                <a:lnTo>
                  <a:pt x="37" y="97"/>
                </a:lnTo>
                <a:lnTo>
                  <a:pt x="35" y="101"/>
                </a:lnTo>
                <a:lnTo>
                  <a:pt x="35" y="101"/>
                </a:lnTo>
                <a:lnTo>
                  <a:pt x="34" y="109"/>
                </a:lnTo>
                <a:lnTo>
                  <a:pt x="34" y="113"/>
                </a:lnTo>
                <a:lnTo>
                  <a:pt x="11" y="117"/>
                </a:lnTo>
                <a:lnTo>
                  <a:pt x="11" y="129"/>
                </a:lnTo>
                <a:lnTo>
                  <a:pt x="34" y="133"/>
                </a:lnTo>
                <a:lnTo>
                  <a:pt x="34" y="137"/>
                </a:lnTo>
                <a:lnTo>
                  <a:pt x="34" y="137"/>
                </a:lnTo>
                <a:lnTo>
                  <a:pt x="35" y="144"/>
                </a:lnTo>
                <a:lnTo>
                  <a:pt x="37" y="148"/>
                </a:lnTo>
                <a:lnTo>
                  <a:pt x="18" y="160"/>
                </a:lnTo>
                <a:lnTo>
                  <a:pt x="22" y="171"/>
                </a:lnTo>
                <a:lnTo>
                  <a:pt x="45" y="167"/>
                </a:lnTo>
                <a:lnTo>
                  <a:pt x="46" y="170"/>
                </a:lnTo>
                <a:lnTo>
                  <a:pt x="46" y="170"/>
                </a:lnTo>
                <a:lnTo>
                  <a:pt x="50" y="177"/>
                </a:lnTo>
                <a:lnTo>
                  <a:pt x="53" y="179"/>
                </a:lnTo>
                <a:lnTo>
                  <a:pt x="39" y="198"/>
                </a:lnTo>
                <a:lnTo>
                  <a:pt x="49" y="206"/>
                </a:lnTo>
                <a:lnTo>
                  <a:pt x="68" y="194"/>
                </a:lnTo>
                <a:lnTo>
                  <a:pt x="70" y="197"/>
                </a:lnTo>
                <a:lnTo>
                  <a:pt x="70" y="197"/>
                </a:lnTo>
                <a:lnTo>
                  <a:pt x="76" y="201"/>
                </a:lnTo>
                <a:lnTo>
                  <a:pt x="80" y="202"/>
                </a:lnTo>
                <a:lnTo>
                  <a:pt x="74" y="224"/>
                </a:lnTo>
                <a:lnTo>
                  <a:pt x="87" y="229"/>
                </a:lnTo>
                <a:lnTo>
                  <a:pt x="99" y="210"/>
                </a:lnTo>
                <a:lnTo>
                  <a:pt x="103" y="212"/>
                </a:lnTo>
                <a:lnTo>
                  <a:pt x="103" y="212"/>
                </a:lnTo>
                <a:lnTo>
                  <a:pt x="110" y="213"/>
                </a:lnTo>
                <a:lnTo>
                  <a:pt x="114" y="213"/>
                </a:lnTo>
                <a:lnTo>
                  <a:pt x="118" y="23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2" name="Freeform 243"/>
          <p:cNvSpPr>
            <a:spLocks noEditPoints="1"/>
          </p:cNvSpPr>
          <p:nvPr/>
        </p:nvSpPr>
        <p:spPr bwMode="auto">
          <a:xfrm>
            <a:off x="6184358" y="1781727"/>
            <a:ext cx="154796" cy="154084"/>
          </a:xfrm>
          <a:custGeom>
            <a:cxnLst>
              <a:cxn ang="0">
                <a:pos x="50" y="99"/>
              </a:cxn>
              <a:cxn ang="0">
                <a:pos x="30" y="95"/>
              </a:cxn>
              <a:cxn ang="0">
                <a:pos x="15" y="84"/>
              </a:cxn>
              <a:cxn ang="0">
                <a:pos x="4" y="68"/>
              </a:cxn>
              <a:cxn ang="0">
                <a:pos x="0" y="49"/>
              </a:cxn>
              <a:cxn ang="0">
                <a:pos x="2" y="39"/>
              </a:cxn>
              <a:cxn ang="0">
                <a:pos x="9" y="22"/>
              </a:cxn>
              <a:cxn ang="0">
                <a:pos x="22" y="8"/>
              </a:cxn>
              <a:cxn ang="0">
                <a:pos x="40" y="0"/>
              </a:cxn>
              <a:cxn ang="0">
                <a:pos x="50" y="0"/>
              </a:cxn>
              <a:cxn ang="0">
                <a:pos x="69" y="4"/>
              </a:cxn>
              <a:cxn ang="0">
                <a:pos x="84" y="13"/>
              </a:cxn>
              <a:cxn ang="0">
                <a:pos x="95" y="30"/>
              </a:cxn>
              <a:cxn ang="0">
                <a:pos x="99" y="49"/>
              </a:cxn>
              <a:cxn ang="0">
                <a:pos x="98" y="59"/>
              </a:cxn>
              <a:cxn ang="0">
                <a:pos x="91" y="77"/>
              </a:cxn>
              <a:cxn ang="0">
                <a:pos x="77" y="89"/>
              </a:cxn>
              <a:cxn ang="0">
                <a:pos x="60" y="97"/>
              </a:cxn>
              <a:cxn ang="0">
                <a:pos x="50" y="99"/>
              </a:cxn>
              <a:cxn ang="0">
                <a:pos x="50" y="5"/>
              </a:cxn>
              <a:cxn ang="0">
                <a:pos x="33" y="8"/>
              </a:cxn>
              <a:cxn ang="0">
                <a:pos x="19" y="18"/>
              </a:cxn>
              <a:cxn ang="0">
                <a:pos x="10" y="32"/>
              </a:cxn>
              <a:cxn ang="0">
                <a:pos x="6" y="49"/>
              </a:cxn>
              <a:cxn ang="0">
                <a:pos x="7" y="58"/>
              </a:cxn>
              <a:cxn ang="0">
                <a:pos x="14" y="73"/>
              </a:cxn>
              <a:cxn ang="0">
                <a:pos x="25" y="85"/>
              </a:cxn>
              <a:cxn ang="0">
                <a:pos x="41" y="92"/>
              </a:cxn>
              <a:cxn ang="0">
                <a:pos x="50" y="93"/>
              </a:cxn>
              <a:cxn ang="0">
                <a:pos x="67" y="89"/>
              </a:cxn>
              <a:cxn ang="0">
                <a:pos x="80" y="80"/>
              </a:cxn>
              <a:cxn ang="0">
                <a:pos x="90" y="66"/>
              </a:cxn>
              <a:cxn ang="0">
                <a:pos x="94" y="49"/>
              </a:cxn>
              <a:cxn ang="0">
                <a:pos x="92" y="41"/>
              </a:cxn>
              <a:cxn ang="0">
                <a:pos x="85" y="24"/>
              </a:cxn>
              <a:cxn ang="0">
                <a:pos x="75" y="12"/>
              </a:cxn>
              <a:cxn ang="0">
                <a:pos x="58" y="5"/>
              </a:cxn>
              <a:cxn ang="0">
                <a:pos x="50" y="5"/>
              </a:cxn>
            </a:cxnLst>
            <a:rect b="b" l="0" r="r" t="0"/>
            <a:pathLst>
              <a:path h="99" w="99">
                <a:moveTo>
                  <a:pt x="50" y="99"/>
                </a:moveTo>
                <a:lnTo>
                  <a:pt x="50" y="99"/>
                </a:lnTo>
                <a:lnTo>
                  <a:pt x="40" y="97"/>
                </a:lnTo>
                <a:lnTo>
                  <a:pt x="30" y="95"/>
                </a:lnTo>
                <a:lnTo>
                  <a:pt x="22" y="89"/>
                </a:lnTo>
                <a:lnTo>
                  <a:pt x="15" y="84"/>
                </a:lnTo>
                <a:lnTo>
                  <a:pt x="9" y="77"/>
                </a:lnTo>
                <a:lnTo>
                  <a:pt x="4" y="68"/>
                </a:lnTo>
                <a:lnTo>
                  <a:pt x="2" y="59"/>
                </a:lnTo>
                <a:lnTo>
                  <a:pt x="0" y="49"/>
                </a:lnTo>
                <a:lnTo>
                  <a:pt x="0" y="49"/>
                </a:lnTo>
                <a:lnTo>
                  <a:pt x="2" y="39"/>
                </a:lnTo>
                <a:lnTo>
                  <a:pt x="4" y="30"/>
                </a:lnTo>
                <a:lnTo>
                  <a:pt x="9" y="22"/>
                </a:lnTo>
                <a:lnTo>
                  <a:pt x="15" y="13"/>
                </a:lnTo>
                <a:lnTo>
                  <a:pt x="22" y="8"/>
                </a:lnTo>
                <a:lnTo>
                  <a:pt x="30" y="4"/>
                </a:lnTo>
                <a:lnTo>
                  <a:pt x="40" y="0"/>
                </a:lnTo>
                <a:lnTo>
                  <a:pt x="50" y="0"/>
                </a:lnTo>
                <a:lnTo>
                  <a:pt x="50" y="0"/>
                </a:lnTo>
                <a:lnTo>
                  <a:pt x="60" y="0"/>
                </a:lnTo>
                <a:lnTo>
                  <a:pt x="69" y="4"/>
                </a:lnTo>
                <a:lnTo>
                  <a:pt x="77" y="8"/>
                </a:lnTo>
                <a:lnTo>
                  <a:pt x="84" y="13"/>
                </a:lnTo>
                <a:lnTo>
                  <a:pt x="91" y="22"/>
                </a:lnTo>
                <a:lnTo>
                  <a:pt x="95" y="30"/>
                </a:lnTo>
                <a:lnTo>
                  <a:pt x="98" y="39"/>
                </a:lnTo>
                <a:lnTo>
                  <a:pt x="99" y="49"/>
                </a:lnTo>
                <a:lnTo>
                  <a:pt x="99" y="49"/>
                </a:lnTo>
                <a:lnTo>
                  <a:pt x="98" y="59"/>
                </a:lnTo>
                <a:lnTo>
                  <a:pt x="95" y="68"/>
                </a:lnTo>
                <a:lnTo>
                  <a:pt x="91" y="77"/>
                </a:lnTo>
                <a:lnTo>
                  <a:pt x="84" y="84"/>
                </a:lnTo>
                <a:lnTo>
                  <a:pt x="77" y="89"/>
                </a:lnTo>
                <a:lnTo>
                  <a:pt x="69" y="95"/>
                </a:lnTo>
                <a:lnTo>
                  <a:pt x="60" y="97"/>
                </a:lnTo>
                <a:lnTo>
                  <a:pt x="50" y="99"/>
                </a:lnTo>
                <a:lnTo>
                  <a:pt x="50" y="99"/>
                </a:lnTo>
                <a:close/>
                <a:moveTo>
                  <a:pt x="50" y="5"/>
                </a:moveTo>
                <a:lnTo>
                  <a:pt x="50" y="5"/>
                </a:lnTo>
                <a:lnTo>
                  <a:pt x="41" y="5"/>
                </a:lnTo>
                <a:lnTo>
                  <a:pt x="33" y="8"/>
                </a:lnTo>
                <a:lnTo>
                  <a:pt x="25" y="12"/>
                </a:lnTo>
                <a:lnTo>
                  <a:pt x="19" y="18"/>
                </a:lnTo>
                <a:lnTo>
                  <a:pt x="14" y="24"/>
                </a:lnTo>
                <a:lnTo>
                  <a:pt x="10" y="32"/>
                </a:lnTo>
                <a:lnTo>
                  <a:pt x="7" y="41"/>
                </a:lnTo>
                <a:lnTo>
                  <a:pt x="6" y="49"/>
                </a:lnTo>
                <a:lnTo>
                  <a:pt x="6" y="49"/>
                </a:lnTo>
                <a:lnTo>
                  <a:pt x="7" y="58"/>
                </a:lnTo>
                <a:lnTo>
                  <a:pt x="10" y="66"/>
                </a:lnTo>
                <a:lnTo>
                  <a:pt x="14" y="73"/>
                </a:lnTo>
                <a:lnTo>
                  <a:pt x="19" y="80"/>
                </a:lnTo>
                <a:lnTo>
                  <a:pt x="25" y="85"/>
                </a:lnTo>
                <a:lnTo>
                  <a:pt x="33" y="89"/>
                </a:lnTo>
                <a:lnTo>
                  <a:pt x="41" y="92"/>
                </a:lnTo>
                <a:lnTo>
                  <a:pt x="50" y="93"/>
                </a:lnTo>
                <a:lnTo>
                  <a:pt x="50" y="93"/>
                </a:lnTo>
                <a:lnTo>
                  <a:pt x="58" y="92"/>
                </a:lnTo>
                <a:lnTo>
                  <a:pt x="67" y="89"/>
                </a:lnTo>
                <a:lnTo>
                  <a:pt x="75" y="85"/>
                </a:lnTo>
                <a:lnTo>
                  <a:pt x="80" y="80"/>
                </a:lnTo>
                <a:lnTo>
                  <a:pt x="85" y="73"/>
                </a:lnTo>
                <a:lnTo>
                  <a:pt x="90" y="66"/>
                </a:lnTo>
                <a:lnTo>
                  <a:pt x="92" y="58"/>
                </a:lnTo>
                <a:lnTo>
                  <a:pt x="94" y="49"/>
                </a:lnTo>
                <a:lnTo>
                  <a:pt x="94" y="49"/>
                </a:lnTo>
                <a:lnTo>
                  <a:pt x="92" y="41"/>
                </a:lnTo>
                <a:lnTo>
                  <a:pt x="90" y="32"/>
                </a:lnTo>
                <a:lnTo>
                  <a:pt x="85" y="24"/>
                </a:lnTo>
                <a:lnTo>
                  <a:pt x="80" y="18"/>
                </a:lnTo>
                <a:lnTo>
                  <a:pt x="75" y="12"/>
                </a:lnTo>
                <a:lnTo>
                  <a:pt x="67" y="8"/>
                </a:lnTo>
                <a:lnTo>
                  <a:pt x="58" y="5"/>
                </a:lnTo>
                <a:lnTo>
                  <a:pt x="50" y="5"/>
                </a:lnTo>
                <a:lnTo>
                  <a:pt x="50"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3" name="Freeform 244"/>
          <p:cNvSpPr>
            <a:spLocks noEditPoints="1"/>
          </p:cNvSpPr>
          <p:nvPr/>
        </p:nvSpPr>
        <p:spPr bwMode="auto">
          <a:xfrm>
            <a:off x="11006437" y="1739704"/>
            <a:ext cx="253300" cy="312835"/>
          </a:xfrm>
          <a:custGeom>
            <a:cxnLst>
              <a:cxn ang="0">
                <a:pos x="120" y="200"/>
              </a:cxn>
              <a:cxn ang="0">
                <a:pos x="44" y="200"/>
              </a:cxn>
              <a:cxn ang="0">
                <a:pos x="44" y="200"/>
              </a:cxn>
              <a:cxn ang="0">
                <a:pos x="38" y="199"/>
              </a:cxn>
              <a:cxn ang="0">
                <a:pos x="34" y="197"/>
              </a:cxn>
              <a:cxn ang="0">
                <a:pos x="28" y="195"/>
              </a:cxn>
              <a:cxn ang="0">
                <a:pos x="24" y="192"/>
              </a:cxn>
              <a:cxn ang="0">
                <a:pos x="21" y="188"/>
              </a:cxn>
              <a:cxn ang="0">
                <a:pos x="19" y="183"/>
              </a:cxn>
              <a:cxn ang="0">
                <a:pos x="17" y="179"/>
              </a:cxn>
              <a:cxn ang="0">
                <a:pos x="17" y="173"/>
              </a:cxn>
              <a:cxn ang="0">
                <a:pos x="0" y="0"/>
              </a:cxn>
              <a:cxn ang="0">
                <a:pos x="163" y="0"/>
              </a:cxn>
              <a:cxn ang="0">
                <a:pos x="147" y="173"/>
              </a:cxn>
              <a:cxn ang="0">
                <a:pos x="147" y="173"/>
              </a:cxn>
              <a:cxn ang="0">
                <a:pos x="146" y="179"/>
              </a:cxn>
              <a:cxn ang="0">
                <a:pos x="144" y="183"/>
              </a:cxn>
              <a:cxn ang="0">
                <a:pos x="142" y="188"/>
              </a:cxn>
              <a:cxn ang="0">
                <a:pos x="139" y="192"/>
              </a:cxn>
              <a:cxn ang="0">
                <a:pos x="135" y="195"/>
              </a:cxn>
              <a:cxn ang="0">
                <a:pos x="129" y="197"/>
              </a:cxn>
              <a:cxn ang="0">
                <a:pos x="125" y="199"/>
              </a:cxn>
              <a:cxn ang="0">
                <a:pos x="120" y="200"/>
              </a:cxn>
              <a:cxn ang="0">
                <a:pos x="120" y="200"/>
              </a:cxn>
              <a:cxn ang="0">
                <a:pos x="12" y="11"/>
              </a:cxn>
              <a:cxn ang="0">
                <a:pos x="28" y="172"/>
              </a:cxn>
              <a:cxn ang="0">
                <a:pos x="28" y="172"/>
              </a:cxn>
              <a:cxn ang="0">
                <a:pos x="28" y="179"/>
              </a:cxn>
              <a:cxn ang="0">
                <a:pos x="32" y="184"/>
              </a:cxn>
              <a:cxn ang="0">
                <a:pos x="38" y="188"/>
              </a:cxn>
              <a:cxn ang="0">
                <a:pos x="44" y="189"/>
              </a:cxn>
              <a:cxn ang="0">
                <a:pos x="120" y="189"/>
              </a:cxn>
              <a:cxn ang="0">
                <a:pos x="120" y="189"/>
              </a:cxn>
              <a:cxn ang="0">
                <a:pos x="125" y="188"/>
              </a:cxn>
              <a:cxn ang="0">
                <a:pos x="131" y="184"/>
              </a:cxn>
              <a:cxn ang="0">
                <a:pos x="135" y="179"/>
              </a:cxn>
              <a:cxn ang="0">
                <a:pos x="136" y="173"/>
              </a:cxn>
              <a:cxn ang="0">
                <a:pos x="151" y="11"/>
              </a:cxn>
              <a:cxn ang="0">
                <a:pos x="12" y="11"/>
              </a:cxn>
            </a:cxnLst>
            <a:rect b="b" l="0" r="r" t="0"/>
            <a:pathLst>
              <a:path h="200" w="163">
                <a:moveTo>
                  <a:pt x="120" y="200"/>
                </a:moveTo>
                <a:lnTo>
                  <a:pt x="44" y="200"/>
                </a:lnTo>
                <a:lnTo>
                  <a:pt x="44" y="200"/>
                </a:lnTo>
                <a:lnTo>
                  <a:pt x="38" y="199"/>
                </a:lnTo>
                <a:lnTo>
                  <a:pt x="34" y="197"/>
                </a:lnTo>
                <a:lnTo>
                  <a:pt x="28" y="195"/>
                </a:lnTo>
                <a:lnTo>
                  <a:pt x="24" y="192"/>
                </a:lnTo>
                <a:lnTo>
                  <a:pt x="21" y="188"/>
                </a:lnTo>
                <a:lnTo>
                  <a:pt x="19" y="183"/>
                </a:lnTo>
                <a:lnTo>
                  <a:pt x="17" y="179"/>
                </a:lnTo>
                <a:lnTo>
                  <a:pt x="17" y="173"/>
                </a:lnTo>
                <a:lnTo>
                  <a:pt x="0" y="0"/>
                </a:lnTo>
                <a:lnTo>
                  <a:pt x="163" y="0"/>
                </a:lnTo>
                <a:lnTo>
                  <a:pt x="147" y="173"/>
                </a:lnTo>
                <a:lnTo>
                  <a:pt x="147" y="173"/>
                </a:lnTo>
                <a:lnTo>
                  <a:pt x="146" y="179"/>
                </a:lnTo>
                <a:lnTo>
                  <a:pt x="144" y="183"/>
                </a:lnTo>
                <a:lnTo>
                  <a:pt x="142" y="188"/>
                </a:lnTo>
                <a:lnTo>
                  <a:pt x="139" y="192"/>
                </a:lnTo>
                <a:lnTo>
                  <a:pt x="135" y="195"/>
                </a:lnTo>
                <a:lnTo>
                  <a:pt x="129" y="197"/>
                </a:lnTo>
                <a:lnTo>
                  <a:pt x="125" y="199"/>
                </a:lnTo>
                <a:lnTo>
                  <a:pt x="120" y="200"/>
                </a:lnTo>
                <a:lnTo>
                  <a:pt x="120" y="200"/>
                </a:lnTo>
                <a:close/>
                <a:moveTo>
                  <a:pt x="12" y="11"/>
                </a:moveTo>
                <a:lnTo>
                  <a:pt x="28" y="172"/>
                </a:lnTo>
                <a:lnTo>
                  <a:pt x="28" y="172"/>
                </a:lnTo>
                <a:lnTo>
                  <a:pt x="28" y="179"/>
                </a:lnTo>
                <a:lnTo>
                  <a:pt x="32" y="184"/>
                </a:lnTo>
                <a:lnTo>
                  <a:pt x="38" y="188"/>
                </a:lnTo>
                <a:lnTo>
                  <a:pt x="44" y="189"/>
                </a:lnTo>
                <a:lnTo>
                  <a:pt x="120" y="189"/>
                </a:lnTo>
                <a:lnTo>
                  <a:pt x="120" y="189"/>
                </a:lnTo>
                <a:lnTo>
                  <a:pt x="125" y="188"/>
                </a:lnTo>
                <a:lnTo>
                  <a:pt x="131" y="184"/>
                </a:lnTo>
                <a:lnTo>
                  <a:pt x="135" y="179"/>
                </a:lnTo>
                <a:lnTo>
                  <a:pt x="136" y="173"/>
                </a:lnTo>
                <a:lnTo>
                  <a:pt x="151" y="11"/>
                </a:lnTo>
                <a:lnTo>
                  <a:pt x="12"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4" name="Freeform 245"/>
          <p:cNvSpPr>
            <a:spLocks noEditPoints="1"/>
          </p:cNvSpPr>
          <p:nvPr/>
        </p:nvSpPr>
        <p:spPr bwMode="auto">
          <a:xfrm>
            <a:off x="11053343" y="1683674"/>
            <a:ext cx="159485" cy="70039"/>
          </a:xfrm>
          <a:custGeom>
            <a:cxnLst>
              <a:cxn ang="0">
                <a:pos x="103" y="43"/>
              </a:cxn>
              <a:cxn ang="0">
                <a:pos x="0" y="43"/>
              </a:cxn>
              <a:cxn ang="0">
                <a:pos x="0" y="25"/>
              </a:cxn>
              <a:cxn ang="0">
                <a:pos x="0" y="25"/>
              </a:cxn>
              <a:cxn ang="0">
                <a:pos x="0" y="19"/>
              </a:cxn>
              <a:cxn ang="0">
                <a:pos x="1" y="15"/>
              </a:cxn>
              <a:cxn ang="0">
                <a:pos x="4" y="10"/>
              </a:cxn>
              <a:cxn ang="0">
                <a:pos x="7" y="7"/>
              </a:cxn>
              <a:cxn ang="0">
                <a:pos x="9" y="4"/>
              </a:cxn>
              <a:cxn ang="0">
                <a:pos x="15" y="2"/>
              </a:cxn>
              <a:cxn ang="0">
                <a:pos x="19" y="0"/>
              </a:cxn>
              <a:cxn ang="0">
                <a:pos x="24" y="0"/>
              </a:cxn>
              <a:cxn ang="0">
                <a:pos x="78" y="0"/>
              </a:cxn>
              <a:cxn ang="0">
                <a:pos x="78" y="0"/>
              </a:cxn>
              <a:cxn ang="0">
                <a:pos x="82" y="0"/>
              </a:cxn>
              <a:cxn ang="0">
                <a:pos x="88" y="2"/>
              </a:cxn>
              <a:cxn ang="0">
                <a:pos x="92" y="4"/>
              </a:cxn>
              <a:cxn ang="0">
                <a:pos x="94" y="7"/>
              </a:cxn>
              <a:cxn ang="0">
                <a:pos x="97" y="10"/>
              </a:cxn>
              <a:cxn ang="0">
                <a:pos x="100" y="15"/>
              </a:cxn>
              <a:cxn ang="0">
                <a:pos x="101" y="19"/>
              </a:cxn>
              <a:cxn ang="0">
                <a:pos x="103" y="25"/>
              </a:cxn>
              <a:cxn ang="0">
                <a:pos x="103" y="43"/>
              </a:cxn>
              <a:cxn ang="0">
                <a:pos x="5" y="38"/>
              </a:cxn>
              <a:cxn ang="0">
                <a:pos x="97" y="38"/>
              </a:cxn>
              <a:cxn ang="0">
                <a:pos x="97" y="25"/>
              </a:cxn>
              <a:cxn ang="0">
                <a:pos x="97" y="25"/>
              </a:cxn>
              <a:cxn ang="0">
                <a:pos x="94" y="16"/>
              </a:cxn>
              <a:cxn ang="0">
                <a:pos x="90" y="11"/>
              </a:cxn>
              <a:cxn ang="0">
                <a:pos x="85" y="7"/>
              </a:cxn>
              <a:cxn ang="0">
                <a:pos x="78" y="6"/>
              </a:cxn>
              <a:cxn ang="0">
                <a:pos x="24" y="6"/>
              </a:cxn>
              <a:cxn ang="0">
                <a:pos x="24" y="6"/>
              </a:cxn>
              <a:cxn ang="0">
                <a:pos x="16" y="7"/>
              </a:cxn>
              <a:cxn ang="0">
                <a:pos x="11" y="11"/>
              </a:cxn>
              <a:cxn ang="0">
                <a:pos x="7" y="16"/>
              </a:cxn>
              <a:cxn ang="0">
                <a:pos x="5" y="25"/>
              </a:cxn>
              <a:cxn ang="0">
                <a:pos x="5" y="38"/>
              </a:cxn>
            </a:cxnLst>
            <a:rect b="b" l="0" r="r" t="0"/>
            <a:pathLst>
              <a:path h="43" w="103">
                <a:moveTo>
                  <a:pt x="103" y="43"/>
                </a:moveTo>
                <a:lnTo>
                  <a:pt x="0" y="43"/>
                </a:lnTo>
                <a:lnTo>
                  <a:pt x="0" y="25"/>
                </a:lnTo>
                <a:lnTo>
                  <a:pt x="0" y="25"/>
                </a:lnTo>
                <a:lnTo>
                  <a:pt x="0" y="19"/>
                </a:lnTo>
                <a:lnTo>
                  <a:pt x="1" y="15"/>
                </a:lnTo>
                <a:lnTo>
                  <a:pt x="4" y="10"/>
                </a:lnTo>
                <a:lnTo>
                  <a:pt x="7" y="7"/>
                </a:lnTo>
                <a:lnTo>
                  <a:pt x="9" y="4"/>
                </a:lnTo>
                <a:lnTo>
                  <a:pt x="15" y="2"/>
                </a:lnTo>
                <a:lnTo>
                  <a:pt x="19" y="0"/>
                </a:lnTo>
                <a:lnTo>
                  <a:pt x="24" y="0"/>
                </a:lnTo>
                <a:lnTo>
                  <a:pt x="78" y="0"/>
                </a:lnTo>
                <a:lnTo>
                  <a:pt x="78" y="0"/>
                </a:lnTo>
                <a:lnTo>
                  <a:pt x="82" y="0"/>
                </a:lnTo>
                <a:lnTo>
                  <a:pt x="88" y="2"/>
                </a:lnTo>
                <a:lnTo>
                  <a:pt x="92" y="4"/>
                </a:lnTo>
                <a:lnTo>
                  <a:pt x="94" y="7"/>
                </a:lnTo>
                <a:lnTo>
                  <a:pt x="97" y="10"/>
                </a:lnTo>
                <a:lnTo>
                  <a:pt x="100" y="15"/>
                </a:lnTo>
                <a:lnTo>
                  <a:pt x="101" y="19"/>
                </a:lnTo>
                <a:lnTo>
                  <a:pt x="103" y="25"/>
                </a:lnTo>
                <a:lnTo>
                  <a:pt x="103" y="43"/>
                </a:lnTo>
                <a:close/>
                <a:moveTo>
                  <a:pt x="5" y="38"/>
                </a:moveTo>
                <a:lnTo>
                  <a:pt x="97" y="38"/>
                </a:lnTo>
                <a:lnTo>
                  <a:pt x="97" y="25"/>
                </a:lnTo>
                <a:lnTo>
                  <a:pt x="97" y="25"/>
                </a:lnTo>
                <a:lnTo>
                  <a:pt x="94" y="16"/>
                </a:lnTo>
                <a:lnTo>
                  <a:pt x="90" y="11"/>
                </a:lnTo>
                <a:lnTo>
                  <a:pt x="85" y="7"/>
                </a:lnTo>
                <a:lnTo>
                  <a:pt x="78" y="6"/>
                </a:lnTo>
                <a:lnTo>
                  <a:pt x="24" y="6"/>
                </a:lnTo>
                <a:lnTo>
                  <a:pt x="24" y="6"/>
                </a:lnTo>
                <a:lnTo>
                  <a:pt x="16" y="7"/>
                </a:lnTo>
                <a:lnTo>
                  <a:pt x="11" y="11"/>
                </a:lnTo>
                <a:lnTo>
                  <a:pt x="7" y="16"/>
                </a:lnTo>
                <a:lnTo>
                  <a:pt x="5" y="25"/>
                </a:lnTo>
                <a:lnTo>
                  <a:pt x="5" y="3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5" name="Freeform 246"/>
          <p:cNvSpPr/>
          <p:nvPr/>
        </p:nvSpPr>
        <p:spPr bwMode="auto">
          <a:xfrm>
            <a:off x="10973600" y="1739705"/>
            <a:ext cx="318969" cy="18676"/>
          </a:xfrm>
          <a:custGeom>
            <a:cxnLst>
              <a:cxn ang="0">
                <a:pos x="5" y="0"/>
              </a:cxn>
              <a:cxn ang="0">
                <a:pos x="199" y="0"/>
              </a:cxn>
              <a:cxn ang="0">
                <a:pos x="199" y="0"/>
              </a:cxn>
              <a:cxn ang="0">
                <a:pos x="201" y="0"/>
              </a:cxn>
              <a:cxn ang="0">
                <a:pos x="202" y="2"/>
              </a:cxn>
              <a:cxn ang="0">
                <a:pos x="204" y="3"/>
              </a:cxn>
              <a:cxn ang="0">
                <a:pos x="205" y="6"/>
              </a:cxn>
              <a:cxn ang="0">
                <a:pos x="205" y="6"/>
              </a:cxn>
              <a:cxn ang="0">
                <a:pos x="204" y="7"/>
              </a:cxn>
              <a:cxn ang="0">
                <a:pos x="202" y="8"/>
              </a:cxn>
              <a:cxn ang="0">
                <a:pos x="201" y="10"/>
              </a:cxn>
              <a:cxn ang="0">
                <a:pos x="199" y="11"/>
              </a:cxn>
              <a:cxn ang="0">
                <a:pos x="5" y="11"/>
              </a:cxn>
              <a:cxn ang="0">
                <a:pos x="5" y="11"/>
              </a:cxn>
              <a:cxn ang="0">
                <a:pos x="2" y="10"/>
              </a:cxn>
              <a:cxn ang="0">
                <a:pos x="1" y="8"/>
              </a:cxn>
              <a:cxn ang="0">
                <a:pos x="0" y="7"/>
              </a:cxn>
              <a:cxn ang="0">
                <a:pos x="0" y="6"/>
              </a:cxn>
              <a:cxn ang="0">
                <a:pos x="0" y="6"/>
              </a:cxn>
              <a:cxn ang="0">
                <a:pos x="0" y="3"/>
              </a:cxn>
              <a:cxn ang="0">
                <a:pos x="1" y="2"/>
              </a:cxn>
              <a:cxn ang="0">
                <a:pos x="2" y="0"/>
              </a:cxn>
              <a:cxn ang="0">
                <a:pos x="5" y="0"/>
              </a:cxn>
              <a:cxn ang="0">
                <a:pos x="5" y="0"/>
              </a:cxn>
            </a:cxnLst>
            <a:rect b="b" l="0" r="r" t="0"/>
            <a:pathLst>
              <a:path h="11" w="205">
                <a:moveTo>
                  <a:pt x="5" y="0"/>
                </a:moveTo>
                <a:lnTo>
                  <a:pt x="199" y="0"/>
                </a:lnTo>
                <a:lnTo>
                  <a:pt x="199" y="0"/>
                </a:lnTo>
                <a:lnTo>
                  <a:pt x="201" y="0"/>
                </a:lnTo>
                <a:lnTo>
                  <a:pt x="202" y="2"/>
                </a:lnTo>
                <a:lnTo>
                  <a:pt x="204" y="3"/>
                </a:lnTo>
                <a:lnTo>
                  <a:pt x="205" y="6"/>
                </a:lnTo>
                <a:lnTo>
                  <a:pt x="205" y="6"/>
                </a:lnTo>
                <a:lnTo>
                  <a:pt x="204" y="7"/>
                </a:lnTo>
                <a:lnTo>
                  <a:pt x="202" y="8"/>
                </a:lnTo>
                <a:lnTo>
                  <a:pt x="201" y="10"/>
                </a:lnTo>
                <a:lnTo>
                  <a:pt x="199" y="11"/>
                </a:lnTo>
                <a:lnTo>
                  <a:pt x="5" y="11"/>
                </a:lnTo>
                <a:lnTo>
                  <a:pt x="5" y="11"/>
                </a:lnTo>
                <a:lnTo>
                  <a:pt x="2" y="10"/>
                </a:lnTo>
                <a:lnTo>
                  <a:pt x="1" y="8"/>
                </a:lnTo>
                <a:lnTo>
                  <a:pt x="0" y="7"/>
                </a:lnTo>
                <a:lnTo>
                  <a:pt x="0" y="6"/>
                </a:lnTo>
                <a:lnTo>
                  <a:pt x="0" y="6"/>
                </a:lnTo>
                <a:lnTo>
                  <a:pt x="0" y="3"/>
                </a:lnTo>
                <a:lnTo>
                  <a:pt x="1" y="2"/>
                </a:lnTo>
                <a:lnTo>
                  <a:pt x="2" y="0"/>
                </a:lnTo>
                <a:lnTo>
                  <a:pt x="5" y="0"/>
                </a:lnTo>
                <a:lnTo>
                  <a:pt x="5"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6" name="Freeform 247"/>
          <p:cNvSpPr/>
          <p:nvPr/>
        </p:nvSpPr>
        <p:spPr bwMode="auto">
          <a:xfrm>
            <a:off x="11072105" y="1800404"/>
            <a:ext cx="28144" cy="191437"/>
          </a:xfrm>
          <a:custGeom>
            <a:cxnLst>
              <a:cxn ang="0">
                <a:pos x="6" y="0"/>
              </a:cxn>
              <a:cxn ang="0">
                <a:pos x="6" y="0"/>
              </a:cxn>
              <a:cxn ang="0">
                <a:pos x="7" y="0"/>
              </a:cxn>
              <a:cxn ang="0">
                <a:pos x="9" y="1"/>
              </a:cxn>
              <a:cxn ang="0">
                <a:pos x="10" y="3"/>
              </a:cxn>
              <a:cxn ang="0">
                <a:pos x="11" y="6"/>
              </a:cxn>
              <a:cxn ang="0">
                <a:pos x="17" y="119"/>
              </a:cxn>
              <a:cxn ang="0">
                <a:pos x="17" y="119"/>
              </a:cxn>
              <a:cxn ang="0">
                <a:pos x="15" y="120"/>
              </a:cxn>
              <a:cxn ang="0">
                <a:pos x="14" y="122"/>
              </a:cxn>
              <a:cxn ang="0">
                <a:pos x="13" y="123"/>
              </a:cxn>
              <a:cxn ang="0">
                <a:pos x="11" y="124"/>
              </a:cxn>
              <a:cxn ang="0">
                <a:pos x="11" y="124"/>
              </a:cxn>
              <a:cxn ang="0">
                <a:pos x="9" y="123"/>
              </a:cxn>
              <a:cxn ang="0">
                <a:pos x="7" y="122"/>
              </a:cxn>
              <a:cxn ang="0">
                <a:pos x="6" y="120"/>
              </a:cxn>
              <a:cxn ang="0">
                <a:pos x="6" y="119"/>
              </a:cxn>
              <a:cxn ang="0">
                <a:pos x="0" y="6"/>
              </a:cxn>
              <a:cxn ang="0">
                <a:pos x="0" y="6"/>
              </a:cxn>
              <a:cxn ang="0">
                <a:pos x="0" y="3"/>
              </a:cxn>
              <a:cxn ang="0">
                <a:pos x="2" y="1"/>
              </a:cxn>
              <a:cxn ang="0">
                <a:pos x="3" y="0"/>
              </a:cxn>
              <a:cxn ang="0">
                <a:pos x="6" y="0"/>
              </a:cxn>
              <a:cxn ang="0">
                <a:pos x="6" y="0"/>
              </a:cxn>
            </a:cxnLst>
            <a:rect b="b" l="0" r="r" t="0"/>
            <a:pathLst>
              <a:path h="124" w="17">
                <a:moveTo>
                  <a:pt x="6" y="0"/>
                </a:moveTo>
                <a:lnTo>
                  <a:pt x="6" y="0"/>
                </a:lnTo>
                <a:lnTo>
                  <a:pt x="7" y="0"/>
                </a:lnTo>
                <a:lnTo>
                  <a:pt x="9" y="1"/>
                </a:lnTo>
                <a:lnTo>
                  <a:pt x="10" y="3"/>
                </a:lnTo>
                <a:lnTo>
                  <a:pt x="11" y="6"/>
                </a:lnTo>
                <a:lnTo>
                  <a:pt x="17" y="119"/>
                </a:lnTo>
                <a:lnTo>
                  <a:pt x="17" y="119"/>
                </a:lnTo>
                <a:lnTo>
                  <a:pt x="15" y="120"/>
                </a:lnTo>
                <a:lnTo>
                  <a:pt x="14" y="122"/>
                </a:lnTo>
                <a:lnTo>
                  <a:pt x="13" y="123"/>
                </a:lnTo>
                <a:lnTo>
                  <a:pt x="11" y="124"/>
                </a:lnTo>
                <a:lnTo>
                  <a:pt x="11" y="124"/>
                </a:lnTo>
                <a:lnTo>
                  <a:pt x="9" y="123"/>
                </a:lnTo>
                <a:lnTo>
                  <a:pt x="7" y="122"/>
                </a:lnTo>
                <a:lnTo>
                  <a:pt x="6" y="120"/>
                </a:lnTo>
                <a:lnTo>
                  <a:pt x="6" y="119"/>
                </a:lnTo>
                <a:lnTo>
                  <a:pt x="0" y="6"/>
                </a:lnTo>
                <a:lnTo>
                  <a:pt x="0" y="6"/>
                </a:lnTo>
                <a:lnTo>
                  <a:pt x="0" y="3"/>
                </a:lnTo>
                <a:lnTo>
                  <a:pt x="2" y="1"/>
                </a:lnTo>
                <a:lnTo>
                  <a:pt x="3" y="0"/>
                </a:lnTo>
                <a:lnTo>
                  <a:pt x="6" y="0"/>
                </a:lnTo>
                <a:lnTo>
                  <a:pt x="6"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7" name="Freeform 248"/>
          <p:cNvSpPr/>
          <p:nvPr/>
        </p:nvSpPr>
        <p:spPr bwMode="auto">
          <a:xfrm>
            <a:off x="11123703" y="1800404"/>
            <a:ext cx="18763" cy="191437"/>
          </a:xfrm>
          <a:custGeom>
            <a:cxnLst>
              <a:cxn ang="0">
                <a:pos x="5" y="0"/>
              </a:cxn>
              <a:cxn ang="0">
                <a:pos x="5" y="0"/>
              </a:cxn>
              <a:cxn ang="0">
                <a:pos x="7" y="0"/>
              </a:cxn>
              <a:cxn ang="0">
                <a:pos x="8" y="1"/>
              </a:cxn>
              <a:cxn ang="0">
                <a:pos x="9" y="3"/>
              </a:cxn>
              <a:cxn ang="0">
                <a:pos x="11" y="6"/>
              </a:cxn>
              <a:cxn ang="0">
                <a:pos x="11" y="119"/>
              </a:cxn>
              <a:cxn ang="0">
                <a:pos x="11" y="119"/>
              </a:cxn>
              <a:cxn ang="0">
                <a:pos x="9" y="120"/>
              </a:cxn>
              <a:cxn ang="0">
                <a:pos x="8" y="122"/>
              </a:cxn>
              <a:cxn ang="0">
                <a:pos x="7" y="123"/>
              </a:cxn>
              <a:cxn ang="0">
                <a:pos x="5" y="124"/>
              </a:cxn>
              <a:cxn ang="0">
                <a:pos x="5" y="124"/>
              </a:cxn>
              <a:cxn ang="0">
                <a:pos x="3" y="123"/>
              </a:cxn>
              <a:cxn ang="0">
                <a:pos x="1" y="122"/>
              </a:cxn>
              <a:cxn ang="0">
                <a:pos x="0" y="120"/>
              </a:cxn>
              <a:cxn ang="0">
                <a:pos x="0" y="119"/>
              </a:cxn>
              <a:cxn ang="0">
                <a:pos x="0" y="6"/>
              </a:cxn>
              <a:cxn ang="0">
                <a:pos x="0" y="6"/>
              </a:cxn>
              <a:cxn ang="0">
                <a:pos x="0" y="3"/>
              </a:cxn>
              <a:cxn ang="0">
                <a:pos x="1" y="1"/>
              </a:cxn>
              <a:cxn ang="0">
                <a:pos x="3" y="0"/>
              </a:cxn>
              <a:cxn ang="0">
                <a:pos x="5" y="0"/>
              </a:cxn>
              <a:cxn ang="0">
                <a:pos x="5" y="0"/>
              </a:cxn>
            </a:cxnLst>
            <a:rect b="b" l="0" r="r" t="0"/>
            <a:pathLst>
              <a:path h="124" w="11">
                <a:moveTo>
                  <a:pt x="5" y="0"/>
                </a:moveTo>
                <a:lnTo>
                  <a:pt x="5" y="0"/>
                </a:lnTo>
                <a:lnTo>
                  <a:pt x="7" y="0"/>
                </a:lnTo>
                <a:lnTo>
                  <a:pt x="8" y="1"/>
                </a:lnTo>
                <a:lnTo>
                  <a:pt x="9" y="3"/>
                </a:lnTo>
                <a:lnTo>
                  <a:pt x="11" y="6"/>
                </a:lnTo>
                <a:lnTo>
                  <a:pt x="11" y="119"/>
                </a:lnTo>
                <a:lnTo>
                  <a:pt x="11" y="119"/>
                </a:lnTo>
                <a:lnTo>
                  <a:pt x="9" y="120"/>
                </a:lnTo>
                <a:lnTo>
                  <a:pt x="8" y="122"/>
                </a:lnTo>
                <a:lnTo>
                  <a:pt x="7" y="123"/>
                </a:lnTo>
                <a:lnTo>
                  <a:pt x="5" y="124"/>
                </a:lnTo>
                <a:lnTo>
                  <a:pt x="5" y="124"/>
                </a:lnTo>
                <a:lnTo>
                  <a:pt x="3" y="123"/>
                </a:lnTo>
                <a:lnTo>
                  <a:pt x="1" y="122"/>
                </a:lnTo>
                <a:lnTo>
                  <a:pt x="0" y="120"/>
                </a:lnTo>
                <a:lnTo>
                  <a:pt x="0" y="119"/>
                </a:lnTo>
                <a:lnTo>
                  <a:pt x="0" y="6"/>
                </a:lnTo>
                <a:lnTo>
                  <a:pt x="0" y="6"/>
                </a:lnTo>
                <a:lnTo>
                  <a:pt x="0" y="3"/>
                </a:lnTo>
                <a:lnTo>
                  <a:pt x="1" y="1"/>
                </a:lnTo>
                <a:lnTo>
                  <a:pt x="3" y="0"/>
                </a:lnTo>
                <a:lnTo>
                  <a:pt x="5" y="0"/>
                </a:lnTo>
                <a:lnTo>
                  <a:pt x="5"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8" name="Freeform 249"/>
          <p:cNvSpPr/>
          <p:nvPr/>
        </p:nvSpPr>
        <p:spPr bwMode="auto">
          <a:xfrm>
            <a:off x="11165920" y="1800404"/>
            <a:ext cx="28144" cy="191437"/>
          </a:xfrm>
          <a:custGeom>
            <a:cxnLst>
              <a:cxn ang="0">
                <a:pos x="11" y="0"/>
              </a:cxn>
              <a:cxn ang="0">
                <a:pos x="11" y="0"/>
              </a:cxn>
              <a:cxn ang="0">
                <a:pos x="12" y="0"/>
              </a:cxn>
              <a:cxn ang="0">
                <a:pos x="13" y="1"/>
              </a:cxn>
              <a:cxn ang="0">
                <a:pos x="15" y="3"/>
              </a:cxn>
              <a:cxn ang="0">
                <a:pos x="16" y="6"/>
              </a:cxn>
              <a:cxn ang="0">
                <a:pos x="11" y="119"/>
              </a:cxn>
              <a:cxn ang="0">
                <a:pos x="11" y="119"/>
              </a:cxn>
              <a:cxn ang="0">
                <a:pos x="9" y="120"/>
              </a:cxn>
              <a:cxn ang="0">
                <a:pos x="8" y="122"/>
              </a:cxn>
              <a:cxn ang="0">
                <a:pos x="7" y="123"/>
              </a:cxn>
              <a:cxn ang="0">
                <a:pos x="5" y="124"/>
              </a:cxn>
              <a:cxn ang="0">
                <a:pos x="5" y="124"/>
              </a:cxn>
              <a:cxn ang="0">
                <a:pos x="3" y="123"/>
              </a:cxn>
              <a:cxn ang="0">
                <a:pos x="1" y="122"/>
              </a:cxn>
              <a:cxn ang="0">
                <a:pos x="0" y="120"/>
              </a:cxn>
              <a:cxn ang="0">
                <a:pos x="0" y="119"/>
              </a:cxn>
              <a:cxn ang="0">
                <a:pos x="5" y="6"/>
              </a:cxn>
              <a:cxn ang="0">
                <a:pos x="5" y="6"/>
              </a:cxn>
              <a:cxn ang="0">
                <a:pos x="5" y="3"/>
              </a:cxn>
              <a:cxn ang="0">
                <a:pos x="7" y="1"/>
              </a:cxn>
              <a:cxn ang="0">
                <a:pos x="8" y="0"/>
              </a:cxn>
              <a:cxn ang="0">
                <a:pos x="11" y="0"/>
              </a:cxn>
              <a:cxn ang="0">
                <a:pos x="11" y="0"/>
              </a:cxn>
            </a:cxnLst>
            <a:rect b="b" l="0" r="r" t="0"/>
            <a:pathLst>
              <a:path h="124" w="16">
                <a:moveTo>
                  <a:pt x="11" y="0"/>
                </a:moveTo>
                <a:lnTo>
                  <a:pt x="11" y="0"/>
                </a:lnTo>
                <a:lnTo>
                  <a:pt x="12" y="0"/>
                </a:lnTo>
                <a:lnTo>
                  <a:pt x="13" y="1"/>
                </a:lnTo>
                <a:lnTo>
                  <a:pt x="15" y="3"/>
                </a:lnTo>
                <a:lnTo>
                  <a:pt x="16" y="6"/>
                </a:lnTo>
                <a:lnTo>
                  <a:pt x="11" y="119"/>
                </a:lnTo>
                <a:lnTo>
                  <a:pt x="11" y="119"/>
                </a:lnTo>
                <a:lnTo>
                  <a:pt x="9" y="120"/>
                </a:lnTo>
                <a:lnTo>
                  <a:pt x="8" y="122"/>
                </a:lnTo>
                <a:lnTo>
                  <a:pt x="7" y="123"/>
                </a:lnTo>
                <a:lnTo>
                  <a:pt x="5" y="124"/>
                </a:lnTo>
                <a:lnTo>
                  <a:pt x="5" y="124"/>
                </a:lnTo>
                <a:lnTo>
                  <a:pt x="3" y="123"/>
                </a:lnTo>
                <a:lnTo>
                  <a:pt x="1" y="122"/>
                </a:lnTo>
                <a:lnTo>
                  <a:pt x="0" y="120"/>
                </a:lnTo>
                <a:lnTo>
                  <a:pt x="0" y="119"/>
                </a:lnTo>
                <a:lnTo>
                  <a:pt x="5" y="6"/>
                </a:lnTo>
                <a:lnTo>
                  <a:pt x="5" y="6"/>
                </a:lnTo>
                <a:lnTo>
                  <a:pt x="5" y="3"/>
                </a:lnTo>
                <a:lnTo>
                  <a:pt x="7" y="1"/>
                </a:lnTo>
                <a:lnTo>
                  <a:pt x="8" y="0"/>
                </a:lnTo>
                <a:lnTo>
                  <a:pt x="11" y="0"/>
                </a:lnTo>
                <a:lnTo>
                  <a:pt x="11"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69" name="Freeform 250"/>
          <p:cNvSpPr>
            <a:spLocks noEditPoints="1"/>
          </p:cNvSpPr>
          <p:nvPr/>
        </p:nvSpPr>
        <p:spPr bwMode="auto">
          <a:xfrm>
            <a:off x="10284063" y="2608166"/>
            <a:ext cx="103196" cy="112060"/>
          </a:xfrm>
          <a:custGeom>
            <a:cxnLst>
              <a:cxn ang="0">
                <a:pos x="4" y="72"/>
              </a:cxn>
              <a:cxn ang="0">
                <a:pos x="4" y="72"/>
              </a:cxn>
              <a:cxn ang="0">
                <a:pos x="1" y="70"/>
              </a:cxn>
              <a:cxn ang="0">
                <a:pos x="0" y="68"/>
              </a:cxn>
              <a:cxn ang="0">
                <a:pos x="0" y="4"/>
              </a:cxn>
              <a:cxn ang="0">
                <a:pos x="0" y="4"/>
              </a:cxn>
              <a:cxn ang="0">
                <a:pos x="1" y="1"/>
              </a:cxn>
              <a:cxn ang="0">
                <a:pos x="3" y="0"/>
              </a:cxn>
              <a:cxn ang="0">
                <a:pos x="4" y="0"/>
              </a:cxn>
              <a:cxn ang="0">
                <a:pos x="7" y="0"/>
              </a:cxn>
              <a:cxn ang="0">
                <a:pos x="64" y="32"/>
              </a:cxn>
              <a:cxn ang="0">
                <a:pos x="64" y="32"/>
              </a:cxn>
              <a:cxn ang="0">
                <a:pos x="66" y="34"/>
              </a:cxn>
              <a:cxn ang="0">
                <a:pos x="66" y="35"/>
              </a:cxn>
              <a:cxn ang="0">
                <a:pos x="66" y="35"/>
              </a:cxn>
              <a:cxn ang="0">
                <a:pos x="66" y="38"/>
              </a:cxn>
              <a:cxn ang="0">
                <a:pos x="64" y="39"/>
              </a:cxn>
              <a:cxn ang="0">
                <a:pos x="7" y="72"/>
              </a:cxn>
              <a:cxn ang="0">
                <a:pos x="7" y="72"/>
              </a:cxn>
              <a:cxn ang="0">
                <a:pos x="4" y="72"/>
              </a:cxn>
              <a:cxn ang="0">
                <a:pos x="4" y="72"/>
              </a:cxn>
              <a:cxn ang="0">
                <a:pos x="6" y="5"/>
              </a:cxn>
              <a:cxn ang="0">
                <a:pos x="6" y="65"/>
              </a:cxn>
              <a:cxn ang="0">
                <a:pos x="60" y="35"/>
              </a:cxn>
              <a:cxn ang="0">
                <a:pos x="6" y="5"/>
              </a:cxn>
            </a:cxnLst>
            <a:rect b="b" l="0" r="r" t="0"/>
            <a:pathLst>
              <a:path h="72" w="66">
                <a:moveTo>
                  <a:pt x="4" y="72"/>
                </a:moveTo>
                <a:lnTo>
                  <a:pt x="4" y="72"/>
                </a:lnTo>
                <a:lnTo>
                  <a:pt x="1" y="70"/>
                </a:lnTo>
                <a:lnTo>
                  <a:pt x="0" y="68"/>
                </a:lnTo>
                <a:lnTo>
                  <a:pt x="0" y="4"/>
                </a:lnTo>
                <a:lnTo>
                  <a:pt x="0" y="4"/>
                </a:lnTo>
                <a:lnTo>
                  <a:pt x="1" y="1"/>
                </a:lnTo>
                <a:lnTo>
                  <a:pt x="3" y="0"/>
                </a:lnTo>
                <a:lnTo>
                  <a:pt x="4" y="0"/>
                </a:lnTo>
                <a:lnTo>
                  <a:pt x="7" y="0"/>
                </a:lnTo>
                <a:lnTo>
                  <a:pt x="64" y="32"/>
                </a:lnTo>
                <a:lnTo>
                  <a:pt x="64" y="32"/>
                </a:lnTo>
                <a:lnTo>
                  <a:pt x="66" y="34"/>
                </a:lnTo>
                <a:lnTo>
                  <a:pt x="66" y="35"/>
                </a:lnTo>
                <a:lnTo>
                  <a:pt x="66" y="35"/>
                </a:lnTo>
                <a:lnTo>
                  <a:pt x="66" y="38"/>
                </a:lnTo>
                <a:lnTo>
                  <a:pt x="64" y="39"/>
                </a:lnTo>
                <a:lnTo>
                  <a:pt x="7" y="72"/>
                </a:lnTo>
                <a:lnTo>
                  <a:pt x="7" y="72"/>
                </a:lnTo>
                <a:lnTo>
                  <a:pt x="4" y="72"/>
                </a:lnTo>
                <a:lnTo>
                  <a:pt x="4" y="72"/>
                </a:lnTo>
                <a:close/>
                <a:moveTo>
                  <a:pt x="6" y="5"/>
                </a:moveTo>
                <a:lnTo>
                  <a:pt x="6" y="65"/>
                </a:lnTo>
                <a:lnTo>
                  <a:pt x="60" y="35"/>
                </a:lnTo>
                <a:lnTo>
                  <a:pt x="6"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0" name="Freeform 251"/>
          <p:cNvSpPr>
            <a:spLocks noEditPoints="1"/>
          </p:cNvSpPr>
          <p:nvPr/>
        </p:nvSpPr>
        <p:spPr bwMode="auto">
          <a:xfrm>
            <a:off x="2919606" y="2491439"/>
            <a:ext cx="290825" cy="266143"/>
          </a:xfrm>
          <a:custGeom>
            <a:cxnLst>
              <a:cxn ang="0">
                <a:pos x="138" y="171"/>
              </a:cxn>
              <a:cxn ang="0">
                <a:pos x="113" y="167"/>
              </a:cxn>
              <a:cxn ang="0">
                <a:pos x="92" y="158"/>
              </a:cxn>
              <a:cxn ang="0">
                <a:pos x="82" y="152"/>
              </a:cxn>
              <a:cxn ang="0">
                <a:pos x="59" y="146"/>
              </a:cxn>
              <a:cxn ang="0">
                <a:pos x="47" y="146"/>
              </a:cxn>
              <a:cxn ang="0">
                <a:pos x="23" y="151"/>
              </a:cxn>
              <a:cxn ang="0">
                <a:pos x="4" y="162"/>
              </a:cxn>
              <a:cxn ang="0">
                <a:pos x="0" y="17"/>
              </a:cxn>
              <a:cxn ang="0">
                <a:pos x="1" y="17"/>
              </a:cxn>
              <a:cxn ang="0">
                <a:pos x="22" y="5"/>
              </a:cxn>
              <a:cxn ang="0">
                <a:pos x="41" y="0"/>
              </a:cxn>
              <a:cxn ang="0">
                <a:pos x="47" y="0"/>
              </a:cxn>
              <a:cxn ang="0">
                <a:pos x="73" y="2"/>
              </a:cxn>
              <a:cxn ang="0">
                <a:pos x="95" y="13"/>
              </a:cxn>
              <a:cxn ang="0">
                <a:pos x="104" y="19"/>
              </a:cxn>
              <a:cxn ang="0">
                <a:pos x="126" y="24"/>
              </a:cxn>
              <a:cxn ang="0">
                <a:pos x="138" y="25"/>
              </a:cxn>
              <a:cxn ang="0">
                <a:pos x="162" y="20"/>
              </a:cxn>
              <a:cxn ang="0">
                <a:pos x="182" y="8"/>
              </a:cxn>
              <a:cxn ang="0">
                <a:pos x="186" y="152"/>
              </a:cxn>
              <a:cxn ang="0">
                <a:pos x="185" y="154"/>
              </a:cxn>
              <a:cxn ang="0">
                <a:pos x="163" y="166"/>
              </a:cxn>
              <a:cxn ang="0">
                <a:pos x="144" y="170"/>
              </a:cxn>
              <a:cxn ang="0">
                <a:pos x="138" y="171"/>
              </a:cxn>
              <a:cxn ang="0">
                <a:pos x="47" y="140"/>
              </a:cxn>
              <a:cxn ang="0">
                <a:pos x="73" y="143"/>
              </a:cxn>
              <a:cxn ang="0">
                <a:pos x="95" y="154"/>
              </a:cxn>
              <a:cxn ang="0">
                <a:pos x="104" y="159"/>
              </a:cxn>
              <a:cxn ang="0">
                <a:pos x="126" y="165"/>
              </a:cxn>
              <a:cxn ang="0">
                <a:pos x="138" y="166"/>
              </a:cxn>
              <a:cxn ang="0">
                <a:pos x="161" y="160"/>
              </a:cxn>
              <a:cxn ang="0">
                <a:pos x="181" y="150"/>
              </a:cxn>
              <a:cxn ang="0">
                <a:pos x="181" y="16"/>
              </a:cxn>
              <a:cxn ang="0">
                <a:pos x="161" y="25"/>
              </a:cxn>
              <a:cxn ang="0">
                <a:pos x="138" y="31"/>
              </a:cxn>
              <a:cxn ang="0">
                <a:pos x="126" y="29"/>
              </a:cxn>
              <a:cxn ang="0">
                <a:pos x="101" y="23"/>
              </a:cxn>
              <a:cxn ang="0">
                <a:pos x="92" y="17"/>
              </a:cxn>
              <a:cxn ang="0">
                <a:pos x="72" y="8"/>
              </a:cxn>
              <a:cxn ang="0">
                <a:pos x="47" y="5"/>
              </a:cxn>
              <a:cxn ang="0">
                <a:pos x="35" y="7"/>
              </a:cxn>
              <a:cxn ang="0">
                <a:pos x="14" y="15"/>
              </a:cxn>
              <a:cxn ang="0">
                <a:pos x="5" y="154"/>
              </a:cxn>
              <a:cxn ang="0">
                <a:pos x="14" y="150"/>
              </a:cxn>
              <a:cxn ang="0">
                <a:pos x="35" y="142"/>
              </a:cxn>
              <a:cxn ang="0">
                <a:pos x="47" y="140"/>
              </a:cxn>
            </a:cxnLst>
            <a:rect b="b" l="0" r="r" t="0"/>
            <a:pathLst>
              <a:path h="171" w="186">
                <a:moveTo>
                  <a:pt x="138" y="171"/>
                </a:moveTo>
                <a:lnTo>
                  <a:pt x="138" y="171"/>
                </a:lnTo>
                <a:lnTo>
                  <a:pt x="126" y="170"/>
                </a:lnTo>
                <a:lnTo>
                  <a:pt x="113" y="167"/>
                </a:lnTo>
                <a:lnTo>
                  <a:pt x="101" y="163"/>
                </a:lnTo>
                <a:lnTo>
                  <a:pt x="92" y="158"/>
                </a:lnTo>
                <a:lnTo>
                  <a:pt x="92" y="158"/>
                </a:lnTo>
                <a:lnTo>
                  <a:pt x="82" y="152"/>
                </a:lnTo>
                <a:lnTo>
                  <a:pt x="72" y="148"/>
                </a:lnTo>
                <a:lnTo>
                  <a:pt x="59" y="146"/>
                </a:lnTo>
                <a:lnTo>
                  <a:pt x="47" y="146"/>
                </a:lnTo>
                <a:lnTo>
                  <a:pt x="47" y="146"/>
                </a:lnTo>
                <a:lnTo>
                  <a:pt x="35" y="147"/>
                </a:lnTo>
                <a:lnTo>
                  <a:pt x="23" y="151"/>
                </a:lnTo>
                <a:lnTo>
                  <a:pt x="12" y="156"/>
                </a:lnTo>
                <a:lnTo>
                  <a:pt x="4" y="162"/>
                </a:lnTo>
                <a:lnTo>
                  <a:pt x="0" y="165"/>
                </a:lnTo>
                <a:lnTo>
                  <a:pt x="0" y="17"/>
                </a:lnTo>
                <a:lnTo>
                  <a:pt x="1" y="17"/>
                </a:lnTo>
                <a:lnTo>
                  <a:pt x="1" y="17"/>
                </a:lnTo>
                <a:lnTo>
                  <a:pt x="9" y="11"/>
                </a:lnTo>
                <a:lnTo>
                  <a:pt x="22" y="5"/>
                </a:lnTo>
                <a:lnTo>
                  <a:pt x="34" y="1"/>
                </a:lnTo>
                <a:lnTo>
                  <a:pt x="41" y="0"/>
                </a:lnTo>
                <a:lnTo>
                  <a:pt x="47" y="0"/>
                </a:lnTo>
                <a:lnTo>
                  <a:pt x="47" y="0"/>
                </a:lnTo>
                <a:lnTo>
                  <a:pt x="61" y="1"/>
                </a:lnTo>
                <a:lnTo>
                  <a:pt x="73" y="2"/>
                </a:lnTo>
                <a:lnTo>
                  <a:pt x="84" y="8"/>
                </a:lnTo>
                <a:lnTo>
                  <a:pt x="95" y="13"/>
                </a:lnTo>
                <a:lnTo>
                  <a:pt x="95" y="13"/>
                </a:lnTo>
                <a:lnTo>
                  <a:pt x="104" y="19"/>
                </a:lnTo>
                <a:lnTo>
                  <a:pt x="115" y="21"/>
                </a:lnTo>
                <a:lnTo>
                  <a:pt x="126" y="24"/>
                </a:lnTo>
                <a:lnTo>
                  <a:pt x="138" y="25"/>
                </a:lnTo>
                <a:lnTo>
                  <a:pt x="138" y="25"/>
                </a:lnTo>
                <a:lnTo>
                  <a:pt x="150" y="24"/>
                </a:lnTo>
                <a:lnTo>
                  <a:pt x="162" y="20"/>
                </a:lnTo>
                <a:lnTo>
                  <a:pt x="171" y="15"/>
                </a:lnTo>
                <a:lnTo>
                  <a:pt x="182" y="8"/>
                </a:lnTo>
                <a:lnTo>
                  <a:pt x="186" y="5"/>
                </a:lnTo>
                <a:lnTo>
                  <a:pt x="186" y="152"/>
                </a:lnTo>
                <a:lnTo>
                  <a:pt x="185" y="154"/>
                </a:lnTo>
                <a:lnTo>
                  <a:pt x="185" y="154"/>
                </a:lnTo>
                <a:lnTo>
                  <a:pt x="176" y="159"/>
                </a:lnTo>
                <a:lnTo>
                  <a:pt x="163" y="166"/>
                </a:lnTo>
                <a:lnTo>
                  <a:pt x="151" y="170"/>
                </a:lnTo>
                <a:lnTo>
                  <a:pt x="144" y="170"/>
                </a:lnTo>
                <a:lnTo>
                  <a:pt x="138" y="171"/>
                </a:lnTo>
                <a:lnTo>
                  <a:pt x="138" y="171"/>
                </a:lnTo>
                <a:close/>
                <a:moveTo>
                  <a:pt x="47" y="140"/>
                </a:moveTo>
                <a:lnTo>
                  <a:pt x="47" y="140"/>
                </a:lnTo>
                <a:lnTo>
                  <a:pt x="61" y="142"/>
                </a:lnTo>
                <a:lnTo>
                  <a:pt x="73" y="143"/>
                </a:lnTo>
                <a:lnTo>
                  <a:pt x="84" y="148"/>
                </a:lnTo>
                <a:lnTo>
                  <a:pt x="95" y="154"/>
                </a:lnTo>
                <a:lnTo>
                  <a:pt x="95" y="154"/>
                </a:lnTo>
                <a:lnTo>
                  <a:pt x="104" y="159"/>
                </a:lnTo>
                <a:lnTo>
                  <a:pt x="115" y="162"/>
                </a:lnTo>
                <a:lnTo>
                  <a:pt x="126" y="165"/>
                </a:lnTo>
                <a:lnTo>
                  <a:pt x="138" y="166"/>
                </a:lnTo>
                <a:lnTo>
                  <a:pt x="138" y="166"/>
                </a:lnTo>
                <a:lnTo>
                  <a:pt x="150" y="165"/>
                </a:lnTo>
                <a:lnTo>
                  <a:pt x="161" y="160"/>
                </a:lnTo>
                <a:lnTo>
                  <a:pt x="171" y="155"/>
                </a:lnTo>
                <a:lnTo>
                  <a:pt x="181" y="150"/>
                </a:lnTo>
                <a:lnTo>
                  <a:pt x="181" y="16"/>
                </a:lnTo>
                <a:lnTo>
                  <a:pt x="181" y="16"/>
                </a:lnTo>
                <a:lnTo>
                  <a:pt x="171" y="21"/>
                </a:lnTo>
                <a:lnTo>
                  <a:pt x="161" y="25"/>
                </a:lnTo>
                <a:lnTo>
                  <a:pt x="150" y="29"/>
                </a:lnTo>
                <a:lnTo>
                  <a:pt x="138" y="31"/>
                </a:lnTo>
                <a:lnTo>
                  <a:pt x="138" y="31"/>
                </a:lnTo>
                <a:lnTo>
                  <a:pt x="126" y="29"/>
                </a:lnTo>
                <a:lnTo>
                  <a:pt x="113" y="27"/>
                </a:lnTo>
                <a:lnTo>
                  <a:pt x="101" y="23"/>
                </a:lnTo>
                <a:lnTo>
                  <a:pt x="92" y="17"/>
                </a:lnTo>
                <a:lnTo>
                  <a:pt x="92" y="17"/>
                </a:lnTo>
                <a:lnTo>
                  <a:pt x="82" y="12"/>
                </a:lnTo>
                <a:lnTo>
                  <a:pt x="72" y="8"/>
                </a:lnTo>
                <a:lnTo>
                  <a:pt x="59" y="5"/>
                </a:lnTo>
                <a:lnTo>
                  <a:pt x="47" y="5"/>
                </a:lnTo>
                <a:lnTo>
                  <a:pt x="47" y="5"/>
                </a:lnTo>
                <a:lnTo>
                  <a:pt x="35" y="7"/>
                </a:lnTo>
                <a:lnTo>
                  <a:pt x="24" y="11"/>
                </a:lnTo>
                <a:lnTo>
                  <a:pt x="14" y="15"/>
                </a:lnTo>
                <a:lnTo>
                  <a:pt x="5" y="20"/>
                </a:lnTo>
                <a:lnTo>
                  <a:pt x="5" y="154"/>
                </a:lnTo>
                <a:lnTo>
                  <a:pt x="5" y="154"/>
                </a:lnTo>
                <a:lnTo>
                  <a:pt x="14" y="150"/>
                </a:lnTo>
                <a:lnTo>
                  <a:pt x="24" y="144"/>
                </a:lnTo>
                <a:lnTo>
                  <a:pt x="35" y="142"/>
                </a:lnTo>
                <a:lnTo>
                  <a:pt x="47" y="140"/>
                </a:lnTo>
                <a:lnTo>
                  <a:pt x="47" y="14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1" name="Freeform 252"/>
          <p:cNvSpPr>
            <a:spLocks noEditPoints="1"/>
          </p:cNvSpPr>
          <p:nvPr/>
        </p:nvSpPr>
        <p:spPr bwMode="auto">
          <a:xfrm>
            <a:off x="2844554" y="2463425"/>
            <a:ext cx="65671" cy="392209"/>
          </a:xfrm>
          <a:custGeom>
            <a:cxnLst>
              <a:cxn ang="0">
                <a:pos x="42" y="251"/>
              </a:cxn>
              <a:cxn ang="0">
                <a:pos x="0" y="251"/>
              </a:cxn>
              <a:cxn ang="0">
                <a:pos x="0" y="20"/>
              </a:cxn>
              <a:cxn ang="0">
                <a:pos x="0" y="20"/>
              </a:cxn>
              <a:cxn ang="0">
                <a:pos x="0" y="16"/>
              </a:cxn>
              <a:cxn ang="0">
                <a:pos x="2" y="12"/>
              </a:cxn>
              <a:cxn ang="0">
                <a:pos x="7" y="6"/>
              </a:cxn>
              <a:cxn ang="0">
                <a:pos x="13" y="2"/>
              </a:cxn>
              <a:cxn ang="0">
                <a:pos x="17" y="0"/>
              </a:cxn>
              <a:cxn ang="0">
                <a:pos x="21" y="0"/>
              </a:cxn>
              <a:cxn ang="0">
                <a:pos x="21" y="0"/>
              </a:cxn>
              <a:cxn ang="0">
                <a:pos x="25" y="0"/>
              </a:cxn>
              <a:cxn ang="0">
                <a:pos x="29" y="2"/>
              </a:cxn>
              <a:cxn ang="0">
                <a:pos x="36" y="6"/>
              </a:cxn>
              <a:cxn ang="0">
                <a:pos x="40" y="12"/>
              </a:cxn>
              <a:cxn ang="0">
                <a:pos x="41" y="16"/>
              </a:cxn>
              <a:cxn ang="0">
                <a:pos x="42" y="20"/>
              </a:cxn>
              <a:cxn ang="0">
                <a:pos x="42" y="251"/>
              </a:cxn>
              <a:cxn ang="0">
                <a:pos x="11" y="241"/>
              </a:cxn>
              <a:cxn ang="0">
                <a:pos x="31" y="241"/>
              </a:cxn>
              <a:cxn ang="0">
                <a:pos x="31" y="20"/>
              </a:cxn>
              <a:cxn ang="0">
                <a:pos x="31" y="20"/>
              </a:cxn>
              <a:cxn ang="0">
                <a:pos x="30" y="16"/>
              </a:cxn>
              <a:cxn ang="0">
                <a:pos x="27" y="14"/>
              </a:cxn>
              <a:cxn ang="0">
                <a:pos x="25" y="11"/>
              </a:cxn>
              <a:cxn ang="0">
                <a:pos x="21" y="11"/>
              </a:cxn>
              <a:cxn ang="0">
                <a:pos x="21" y="11"/>
              </a:cxn>
              <a:cxn ang="0">
                <a:pos x="18" y="11"/>
              </a:cxn>
              <a:cxn ang="0">
                <a:pos x="14" y="14"/>
              </a:cxn>
              <a:cxn ang="0">
                <a:pos x="13" y="16"/>
              </a:cxn>
              <a:cxn ang="0">
                <a:pos x="11" y="20"/>
              </a:cxn>
              <a:cxn ang="0">
                <a:pos x="11" y="241"/>
              </a:cxn>
            </a:cxnLst>
            <a:rect b="b" l="0" r="r" t="0"/>
            <a:pathLst>
              <a:path h="251" w="42">
                <a:moveTo>
                  <a:pt x="42" y="251"/>
                </a:moveTo>
                <a:lnTo>
                  <a:pt x="0" y="251"/>
                </a:lnTo>
                <a:lnTo>
                  <a:pt x="0" y="20"/>
                </a:lnTo>
                <a:lnTo>
                  <a:pt x="0" y="20"/>
                </a:lnTo>
                <a:lnTo>
                  <a:pt x="0" y="16"/>
                </a:lnTo>
                <a:lnTo>
                  <a:pt x="2" y="12"/>
                </a:lnTo>
                <a:lnTo>
                  <a:pt x="7" y="6"/>
                </a:lnTo>
                <a:lnTo>
                  <a:pt x="13" y="2"/>
                </a:lnTo>
                <a:lnTo>
                  <a:pt x="17" y="0"/>
                </a:lnTo>
                <a:lnTo>
                  <a:pt x="21" y="0"/>
                </a:lnTo>
                <a:lnTo>
                  <a:pt x="21" y="0"/>
                </a:lnTo>
                <a:lnTo>
                  <a:pt x="25" y="0"/>
                </a:lnTo>
                <a:lnTo>
                  <a:pt x="29" y="2"/>
                </a:lnTo>
                <a:lnTo>
                  <a:pt x="36" y="6"/>
                </a:lnTo>
                <a:lnTo>
                  <a:pt x="40" y="12"/>
                </a:lnTo>
                <a:lnTo>
                  <a:pt x="41" y="16"/>
                </a:lnTo>
                <a:lnTo>
                  <a:pt x="42" y="20"/>
                </a:lnTo>
                <a:lnTo>
                  <a:pt x="42" y="251"/>
                </a:lnTo>
                <a:close/>
                <a:moveTo>
                  <a:pt x="11" y="241"/>
                </a:moveTo>
                <a:lnTo>
                  <a:pt x="31" y="241"/>
                </a:lnTo>
                <a:lnTo>
                  <a:pt x="31" y="20"/>
                </a:lnTo>
                <a:lnTo>
                  <a:pt x="31" y="20"/>
                </a:lnTo>
                <a:lnTo>
                  <a:pt x="30" y="16"/>
                </a:lnTo>
                <a:lnTo>
                  <a:pt x="27" y="14"/>
                </a:lnTo>
                <a:lnTo>
                  <a:pt x="25" y="11"/>
                </a:lnTo>
                <a:lnTo>
                  <a:pt x="21" y="11"/>
                </a:lnTo>
                <a:lnTo>
                  <a:pt x="21" y="11"/>
                </a:lnTo>
                <a:lnTo>
                  <a:pt x="18" y="11"/>
                </a:lnTo>
                <a:lnTo>
                  <a:pt x="14" y="14"/>
                </a:lnTo>
                <a:lnTo>
                  <a:pt x="13" y="16"/>
                </a:lnTo>
                <a:lnTo>
                  <a:pt x="11" y="20"/>
                </a:lnTo>
                <a:lnTo>
                  <a:pt x="11" y="24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2" name="Freeform 253"/>
          <p:cNvSpPr>
            <a:spLocks noEditPoints="1"/>
          </p:cNvSpPr>
          <p:nvPr/>
        </p:nvSpPr>
        <p:spPr bwMode="auto">
          <a:xfrm>
            <a:off x="2033058" y="2519454"/>
            <a:ext cx="351807" cy="345517"/>
          </a:xfrm>
          <a:custGeom>
            <a:cxnLst>
              <a:cxn ang="0">
                <a:pos x="112" y="223"/>
              </a:cxn>
              <a:cxn ang="0">
                <a:pos x="89" y="220"/>
              </a:cxn>
              <a:cxn ang="0">
                <a:pos x="69" y="213"/>
              </a:cxn>
              <a:cxn ang="0">
                <a:pos x="50" y="204"/>
              </a:cxn>
              <a:cxn ang="0">
                <a:pos x="34" y="190"/>
              </a:cxn>
              <a:cxn ang="0">
                <a:pos x="20" y="173"/>
              </a:cxn>
              <a:cxn ang="0">
                <a:pos x="9" y="154"/>
              </a:cxn>
              <a:cxn ang="0">
                <a:pos x="3" y="134"/>
              </a:cxn>
              <a:cxn ang="0">
                <a:pos x="0" y="111"/>
              </a:cxn>
              <a:cxn ang="0">
                <a:pos x="1" y="100"/>
              </a:cxn>
              <a:cxn ang="0">
                <a:pos x="5" y="78"/>
              </a:cxn>
              <a:cxn ang="0">
                <a:pos x="13" y="58"/>
              </a:cxn>
              <a:cxn ang="0">
                <a:pos x="26" y="40"/>
              </a:cxn>
              <a:cxn ang="0">
                <a:pos x="40" y="26"/>
              </a:cxn>
              <a:cxn ang="0">
                <a:pos x="59" y="13"/>
              </a:cxn>
              <a:cxn ang="0">
                <a:pos x="78" y="5"/>
              </a:cxn>
              <a:cxn ang="0">
                <a:pos x="100" y="1"/>
              </a:cxn>
              <a:cxn ang="0">
                <a:pos x="117" y="0"/>
              </a:cxn>
              <a:cxn ang="0">
                <a:pos x="209" y="57"/>
              </a:cxn>
              <a:cxn ang="0">
                <a:pos x="211" y="62"/>
              </a:cxn>
              <a:cxn ang="0">
                <a:pos x="220" y="86"/>
              </a:cxn>
              <a:cxn ang="0">
                <a:pos x="223" y="111"/>
              </a:cxn>
              <a:cxn ang="0">
                <a:pos x="223" y="123"/>
              </a:cxn>
              <a:cxn ang="0">
                <a:pos x="217" y="144"/>
              </a:cxn>
              <a:cxn ang="0">
                <a:pos x="209" y="165"/>
              </a:cxn>
              <a:cxn ang="0">
                <a:pos x="197" y="182"/>
              </a:cxn>
              <a:cxn ang="0">
                <a:pos x="182" y="197"/>
              </a:cxn>
              <a:cxn ang="0">
                <a:pos x="165" y="209"/>
              </a:cxn>
              <a:cxn ang="0">
                <a:pos x="144" y="217"/>
              </a:cxn>
              <a:cxn ang="0">
                <a:pos x="123" y="221"/>
              </a:cxn>
              <a:cxn ang="0">
                <a:pos x="112" y="223"/>
              </a:cxn>
              <a:cxn ang="0">
                <a:pos x="107" y="11"/>
              </a:cxn>
              <a:cxn ang="0">
                <a:pos x="86" y="13"/>
              </a:cxn>
              <a:cxn ang="0">
                <a:pos x="69" y="20"/>
              </a:cxn>
              <a:cxn ang="0">
                <a:pos x="53" y="30"/>
              </a:cxn>
              <a:cxn ang="0">
                <a:pos x="39" y="42"/>
              </a:cxn>
              <a:cxn ang="0">
                <a:pos x="27" y="57"/>
              </a:cxn>
              <a:cxn ang="0">
                <a:pos x="19" y="73"/>
              </a:cxn>
              <a:cxn ang="0">
                <a:pos x="13" y="92"/>
              </a:cxn>
              <a:cxn ang="0">
                <a:pos x="11" y="111"/>
              </a:cxn>
              <a:cxn ang="0">
                <a:pos x="12" y="122"/>
              </a:cxn>
              <a:cxn ang="0">
                <a:pos x="16" y="140"/>
              </a:cxn>
              <a:cxn ang="0">
                <a:pos x="23" y="159"/>
              </a:cxn>
              <a:cxn ang="0">
                <a:pos x="34" y="176"/>
              </a:cxn>
              <a:cxn ang="0">
                <a:pos x="49" y="189"/>
              </a:cxn>
              <a:cxn ang="0">
                <a:pos x="63" y="200"/>
              </a:cxn>
              <a:cxn ang="0">
                <a:pos x="82" y="207"/>
              </a:cxn>
              <a:cxn ang="0">
                <a:pos x="101" y="211"/>
              </a:cxn>
              <a:cxn ang="0">
                <a:pos x="112" y="212"/>
              </a:cxn>
              <a:cxn ang="0">
                <a:pos x="132" y="209"/>
              </a:cxn>
              <a:cxn ang="0">
                <a:pos x="151" y="204"/>
              </a:cxn>
              <a:cxn ang="0">
                <a:pos x="167" y="194"/>
              </a:cxn>
              <a:cxn ang="0">
                <a:pos x="182" y="182"/>
              </a:cxn>
              <a:cxn ang="0">
                <a:pos x="194" y="167"/>
              </a:cxn>
              <a:cxn ang="0">
                <a:pos x="204" y="150"/>
              </a:cxn>
              <a:cxn ang="0">
                <a:pos x="209" y="131"/>
              </a:cxn>
              <a:cxn ang="0">
                <a:pos x="212" y="111"/>
              </a:cxn>
              <a:cxn ang="0">
                <a:pos x="212" y="101"/>
              </a:cxn>
              <a:cxn ang="0">
                <a:pos x="208" y="81"/>
              </a:cxn>
              <a:cxn ang="0">
                <a:pos x="107" y="120"/>
              </a:cxn>
            </a:cxnLst>
            <a:rect b="b" l="0" r="r" t="0"/>
            <a:pathLst>
              <a:path h="223" w="223">
                <a:moveTo>
                  <a:pt x="112" y="223"/>
                </a:moveTo>
                <a:lnTo>
                  <a:pt x="112" y="223"/>
                </a:lnTo>
                <a:lnTo>
                  <a:pt x="100" y="221"/>
                </a:lnTo>
                <a:lnTo>
                  <a:pt x="89" y="220"/>
                </a:lnTo>
                <a:lnTo>
                  <a:pt x="78" y="217"/>
                </a:lnTo>
                <a:lnTo>
                  <a:pt x="69" y="213"/>
                </a:lnTo>
                <a:lnTo>
                  <a:pt x="59" y="209"/>
                </a:lnTo>
                <a:lnTo>
                  <a:pt x="50" y="204"/>
                </a:lnTo>
                <a:lnTo>
                  <a:pt x="40" y="197"/>
                </a:lnTo>
                <a:lnTo>
                  <a:pt x="34" y="190"/>
                </a:lnTo>
                <a:lnTo>
                  <a:pt x="26" y="182"/>
                </a:lnTo>
                <a:lnTo>
                  <a:pt x="20" y="173"/>
                </a:lnTo>
                <a:lnTo>
                  <a:pt x="13" y="165"/>
                </a:lnTo>
                <a:lnTo>
                  <a:pt x="9" y="154"/>
                </a:lnTo>
                <a:lnTo>
                  <a:pt x="5" y="144"/>
                </a:lnTo>
                <a:lnTo>
                  <a:pt x="3" y="134"/>
                </a:lnTo>
                <a:lnTo>
                  <a:pt x="1" y="123"/>
                </a:lnTo>
                <a:lnTo>
                  <a:pt x="0" y="111"/>
                </a:lnTo>
                <a:lnTo>
                  <a:pt x="0" y="111"/>
                </a:lnTo>
                <a:lnTo>
                  <a:pt x="1" y="100"/>
                </a:lnTo>
                <a:lnTo>
                  <a:pt x="3" y="89"/>
                </a:lnTo>
                <a:lnTo>
                  <a:pt x="5" y="78"/>
                </a:lnTo>
                <a:lnTo>
                  <a:pt x="9" y="67"/>
                </a:lnTo>
                <a:lnTo>
                  <a:pt x="13" y="58"/>
                </a:lnTo>
                <a:lnTo>
                  <a:pt x="20" y="49"/>
                </a:lnTo>
                <a:lnTo>
                  <a:pt x="26" y="40"/>
                </a:lnTo>
                <a:lnTo>
                  <a:pt x="34" y="32"/>
                </a:lnTo>
                <a:lnTo>
                  <a:pt x="40" y="26"/>
                </a:lnTo>
                <a:lnTo>
                  <a:pt x="50" y="19"/>
                </a:lnTo>
                <a:lnTo>
                  <a:pt x="59" y="13"/>
                </a:lnTo>
                <a:lnTo>
                  <a:pt x="69" y="9"/>
                </a:lnTo>
                <a:lnTo>
                  <a:pt x="78" y="5"/>
                </a:lnTo>
                <a:lnTo>
                  <a:pt x="89" y="3"/>
                </a:lnTo>
                <a:lnTo>
                  <a:pt x="100" y="1"/>
                </a:lnTo>
                <a:lnTo>
                  <a:pt x="112" y="0"/>
                </a:lnTo>
                <a:lnTo>
                  <a:pt x="117" y="0"/>
                </a:lnTo>
                <a:lnTo>
                  <a:pt x="117" y="103"/>
                </a:lnTo>
                <a:lnTo>
                  <a:pt x="209" y="57"/>
                </a:lnTo>
                <a:lnTo>
                  <a:pt x="211" y="62"/>
                </a:lnTo>
                <a:lnTo>
                  <a:pt x="211" y="62"/>
                </a:lnTo>
                <a:lnTo>
                  <a:pt x="216" y="73"/>
                </a:lnTo>
                <a:lnTo>
                  <a:pt x="220" y="86"/>
                </a:lnTo>
                <a:lnTo>
                  <a:pt x="221" y="99"/>
                </a:lnTo>
                <a:lnTo>
                  <a:pt x="223" y="111"/>
                </a:lnTo>
                <a:lnTo>
                  <a:pt x="223" y="111"/>
                </a:lnTo>
                <a:lnTo>
                  <a:pt x="223" y="123"/>
                </a:lnTo>
                <a:lnTo>
                  <a:pt x="220" y="134"/>
                </a:lnTo>
                <a:lnTo>
                  <a:pt x="217" y="144"/>
                </a:lnTo>
                <a:lnTo>
                  <a:pt x="213" y="154"/>
                </a:lnTo>
                <a:lnTo>
                  <a:pt x="209" y="165"/>
                </a:lnTo>
                <a:lnTo>
                  <a:pt x="204" y="173"/>
                </a:lnTo>
                <a:lnTo>
                  <a:pt x="197" y="182"/>
                </a:lnTo>
                <a:lnTo>
                  <a:pt x="190" y="190"/>
                </a:lnTo>
                <a:lnTo>
                  <a:pt x="182" y="197"/>
                </a:lnTo>
                <a:lnTo>
                  <a:pt x="174" y="204"/>
                </a:lnTo>
                <a:lnTo>
                  <a:pt x="165" y="209"/>
                </a:lnTo>
                <a:lnTo>
                  <a:pt x="155" y="213"/>
                </a:lnTo>
                <a:lnTo>
                  <a:pt x="144" y="217"/>
                </a:lnTo>
                <a:lnTo>
                  <a:pt x="134" y="220"/>
                </a:lnTo>
                <a:lnTo>
                  <a:pt x="123" y="221"/>
                </a:lnTo>
                <a:lnTo>
                  <a:pt x="112" y="223"/>
                </a:lnTo>
                <a:lnTo>
                  <a:pt x="112" y="223"/>
                </a:lnTo>
                <a:close/>
                <a:moveTo>
                  <a:pt x="107" y="11"/>
                </a:moveTo>
                <a:lnTo>
                  <a:pt x="107" y="11"/>
                </a:lnTo>
                <a:lnTo>
                  <a:pt x="96" y="12"/>
                </a:lnTo>
                <a:lnTo>
                  <a:pt x="86" y="13"/>
                </a:lnTo>
                <a:lnTo>
                  <a:pt x="78" y="18"/>
                </a:lnTo>
                <a:lnTo>
                  <a:pt x="69" y="20"/>
                </a:lnTo>
                <a:lnTo>
                  <a:pt x="61" y="24"/>
                </a:lnTo>
                <a:lnTo>
                  <a:pt x="53" y="30"/>
                </a:lnTo>
                <a:lnTo>
                  <a:pt x="46" y="36"/>
                </a:lnTo>
                <a:lnTo>
                  <a:pt x="39" y="42"/>
                </a:lnTo>
                <a:lnTo>
                  <a:pt x="32" y="50"/>
                </a:lnTo>
                <a:lnTo>
                  <a:pt x="27" y="57"/>
                </a:lnTo>
                <a:lnTo>
                  <a:pt x="23" y="65"/>
                </a:lnTo>
                <a:lnTo>
                  <a:pt x="19" y="73"/>
                </a:lnTo>
                <a:lnTo>
                  <a:pt x="16" y="82"/>
                </a:lnTo>
                <a:lnTo>
                  <a:pt x="13" y="92"/>
                </a:lnTo>
                <a:lnTo>
                  <a:pt x="12" y="101"/>
                </a:lnTo>
                <a:lnTo>
                  <a:pt x="11" y="111"/>
                </a:lnTo>
                <a:lnTo>
                  <a:pt x="11" y="111"/>
                </a:lnTo>
                <a:lnTo>
                  <a:pt x="12" y="122"/>
                </a:lnTo>
                <a:lnTo>
                  <a:pt x="13" y="131"/>
                </a:lnTo>
                <a:lnTo>
                  <a:pt x="16" y="140"/>
                </a:lnTo>
                <a:lnTo>
                  <a:pt x="19" y="150"/>
                </a:lnTo>
                <a:lnTo>
                  <a:pt x="23" y="159"/>
                </a:lnTo>
                <a:lnTo>
                  <a:pt x="28" y="167"/>
                </a:lnTo>
                <a:lnTo>
                  <a:pt x="34" y="176"/>
                </a:lnTo>
                <a:lnTo>
                  <a:pt x="40" y="182"/>
                </a:lnTo>
                <a:lnTo>
                  <a:pt x="49" y="189"/>
                </a:lnTo>
                <a:lnTo>
                  <a:pt x="55" y="194"/>
                </a:lnTo>
                <a:lnTo>
                  <a:pt x="63" y="200"/>
                </a:lnTo>
                <a:lnTo>
                  <a:pt x="73" y="204"/>
                </a:lnTo>
                <a:lnTo>
                  <a:pt x="82" y="207"/>
                </a:lnTo>
                <a:lnTo>
                  <a:pt x="92" y="209"/>
                </a:lnTo>
                <a:lnTo>
                  <a:pt x="101" y="211"/>
                </a:lnTo>
                <a:lnTo>
                  <a:pt x="112" y="212"/>
                </a:lnTo>
                <a:lnTo>
                  <a:pt x="112" y="212"/>
                </a:lnTo>
                <a:lnTo>
                  <a:pt x="121" y="211"/>
                </a:lnTo>
                <a:lnTo>
                  <a:pt x="132" y="209"/>
                </a:lnTo>
                <a:lnTo>
                  <a:pt x="142" y="207"/>
                </a:lnTo>
                <a:lnTo>
                  <a:pt x="151" y="204"/>
                </a:lnTo>
                <a:lnTo>
                  <a:pt x="159" y="200"/>
                </a:lnTo>
                <a:lnTo>
                  <a:pt x="167" y="194"/>
                </a:lnTo>
                <a:lnTo>
                  <a:pt x="175" y="189"/>
                </a:lnTo>
                <a:lnTo>
                  <a:pt x="182" y="182"/>
                </a:lnTo>
                <a:lnTo>
                  <a:pt x="189" y="176"/>
                </a:lnTo>
                <a:lnTo>
                  <a:pt x="194" y="167"/>
                </a:lnTo>
                <a:lnTo>
                  <a:pt x="200" y="159"/>
                </a:lnTo>
                <a:lnTo>
                  <a:pt x="204" y="150"/>
                </a:lnTo>
                <a:lnTo>
                  <a:pt x="208" y="140"/>
                </a:lnTo>
                <a:lnTo>
                  <a:pt x="209" y="131"/>
                </a:lnTo>
                <a:lnTo>
                  <a:pt x="212" y="122"/>
                </a:lnTo>
                <a:lnTo>
                  <a:pt x="212" y="111"/>
                </a:lnTo>
                <a:lnTo>
                  <a:pt x="212" y="111"/>
                </a:lnTo>
                <a:lnTo>
                  <a:pt x="212" y="101"/>
                </a:lnTo>
                <a:lnTo>
                  <a:pt x="209" y="90"/>
                </a:lnTo>
                <a:lnTo>
                  <a:pt x="208" y="81"/>
                </a:lnTo>
                <a:lnTo>
                  <a:pt x="204" y="72"/>
                </a:lnTo>
                <a:lnTo>
                  <a:pt x="107" y="120"/>
                </a:lnTo>
                <a:lnTo>
                  <a:pt x="107"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3" name="Freeform 254"/>
          <p:cNvSpPr>
            <a:spLocks noEditPoints="1"/>
          </p:cNvSpPr>
          <p:nvPr/>
        </p:nvSpPr>
        <p:spPr bwMode="auto">
          <a:xfrm>
            <a:off x="2239451" y="2468091"/>
            <a:ext cx="154796" cy="172760"/>
          </a:xfrm>
          <a:custGeom>
            <a:cxnLst>
              <a:cxn ang="0">
                <a:pos x="0" y="112"/>
              </a:cxn>
              <a:cxn ang="0">
                <a:pos x="0" y="0"/>
              </a:cxn>
              <a:cxn ang="0">
                <a:pos x="2" y="0"/>
              </a:cxn>
              <a:cxn ang="0">
                <a:pos x="2" y="0"/>
              </a:cxn>
              <a:cxn ang="0">
                <a:pos x="17" y="1"/>
              </a:cxn>
              <a:cxn ang="0">
                <a:pos x="32" y="4"/>
              </a:cxn>
              <a:cxn ang="0">
                <a:pos x="45" y="9"/>
              </a:cxn>
              <a:cxn ang="0">
                <a:pos x="59" y="16"/>
              </a:cxn>
              <a:cxn ang="0">
                <a:pos x="71" y="24"/>
              </a:cxn>
              <a:cxn ang="0">
                <a:pos x="82" y="35"/>
              </a:cxn>
              <a:cxn ang="0">
                <a:pos x="91" y="45"/>
              </a:cxn>
              <a:cxn ang="0">
                <a:pos x="99" y="59"/>
              </a:cxn>
              <a:cxn ang="0">
                <a:pos x="101" y="62"/>
              </a:cxn>
              <a:cxn ang="0">
                <a:pos x="0" y="112"/>
              </a:cxn>
              <a:cxn ang="0">
                <a:pos x="5" y="5"/>
              </a:cxn>
              <a:cxn ang="0">
                <a:pos x="5" y="104"/>
              </a:cxn>
              <a:cxn ang="0">
                <a:pos x="93" y="59"/>
              </a:cxn>
              <a:cxn ang="0">
                <a:pos x="93" y="59"/>
              </a:cxn>
              <a:cxn ang="0">
                <a:pos x="86" y="48"/>
              </a:cxn>
              <a:cxn ang="0">
                <a:pos x="77" y="37"/>
              </a:cxn>
              <a:cxn ang="0">
                <a:pos x="67" y="28"/>
              </a:cxn>
              <a:cxn ang="0">
                <a:pos x="56" y="20"/>
              </a:cxn>
              <a:cxn ang="0">
                <a:pos x="44" y="14"/>
              </a:cxn>
              <a:cxn ang="0">
                <a:pos x="32" y="9"/>
              </a:cxn>
              <a:cxn ang="0">
                <a:pos x="18" y="6"/>
              </a:cxn>
              <a:cxn ang="0">
                <a:pos x="5" y="5"/>
              </a:cxn>
              <a:cxn ang="0">
                <a:pos x="5" y="5"/>
              </a:cxn>
            </a:cxnLst>
            <a:rect b="b" l="0" r="r" t="0"/>
            <a:pathLst>
              <a:path h="112" w="100">
                <a:moveTo>
                  <a:pt x="0" y="112"/>
                </a:moveTo>
                <a:lnTo>
                  <a:pt x="0" y="0"/>
                </a:lnTo>
                <a:lnTo>
                  <a:pt x="2" y="0"/>
                </a:lnTo>
                <a:lnTo>
                  <a:pt x="2" y="0"/>
                </a:lnTo>
                <a:lnTo>
                  <a:pt x="17" y="1"/>
                </a:lnTo>
                <a:lnTo>
                  <a:pt x="32" y="4"/>
                </a:lnTo>
                <a:lnTo>
                  <a:pt x="45" y="9"/>
                </a:lnTo>
                <a:lnTo>
                  <a:pt x="59" y="16"/>
                </a:lnTo>
                <a:lnTo>
                  <a:pt x="71" y="24"/>
                </a:lnTo>
                <a:lnTo>
                  <a:pt x="82" y="35"/>
                </a:lnTo>
                <a:lnTo>
                  <a:pt x="91" y="45"/>
                </a:lnTo>
                <a:lnTo>
                  <a:pt x="99" y="59"/>
                </a:lnTo>
                <a:lnTo>
                  <a:pt x="101" y="62"/>
                </a:lnTo>
                <a:lnTo>
                  <a:pt x="0" y="112"/>
                </a:lnTo>
                <a:close/>
                <a:moveTo>
                  <a:pt x="5" y="5"/>
                </a:moveTo>
                <a:lnTo>
                  <a:pt x="5" y="104"/>
                </a:lnTo>
                <a:lnTo>
                  <a:pt x="93" y="59"/>
                </a:lnTo>
                <a:lnTo>
                  <a:pt x="93" y="59"/>
                </a:lnTo>
                <a:lnTo>
                  <a:pt x="86" y="48"/>
                </a:lnTo>
                <a:lnTo>
                  <a:pt x="77" y="37"/>
                </a:lnTo>
                <a:lnTo>
                  <a:pt x="67" y="28"/>
                </a:lnTo>
                <a:lnTo>
                  <a:pt x="56" y="20"/>
                </a:lnTo>
                <a:lnTo>
                  <a:pt x="44" y="14"/>
                </a:lnTo>
                <a:lnTo>
                  <a:pt x="32" y="9"/>
                </a:lnTo>
                <a:lnTo>
                  <a:pt x="18" y="6"/>
                </a:lnTo>
                <a:lnTo>
                  <a:pt x="5" y="5"/>
                </a:lnTo>
                <a:lnTo>
                  <a:pt x="5"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4" name="Freeform 255"/>
          <p:cNvSpPr>
            <a:spLocks noEditPoints="1"/>
          </p:cNvSpPr>
          <p:nvPr/>
        </p:nvSpPr>
        <p:spPr bwMode="auto">
          <a:xfrm>
            <a:off x="3670126" y="2542797"/>
            <a:ext cx="323661" cy="224120"/>
          </a:xfrm>
          <a:custGeom>
            <a:cxnLst>
              <a:cxn ang="0">
                <a:pos x="189" y="144"/>
              </a:cxn>
              <a:cxn ang="0">
                <a:pos x="18" y="144"/>
              </a:cxn>
              <a:cxn ang="0">
                <a:pos x="18" y="144"/>
              </a:cxn>
              <a:cxn ang="0">
                <a:pos x="11" y="143"/>
              </a:cxn>
              <a:cxn ang="0">
                <a:pos x="6" y="139"/>
              </a:cxn>
              <a:cxn ang="0">
                <a:pos x="2" y="134"/>
              </a:cxn>
              <a:cxn ang="0">
                <a:pos x="0" y="127"/>
              </a:cxn>
              <a:cxn ang="0">
                <a:pos x="0" y="77"/>
              </a:cxn>
              <a:cxn ang="0">
                <a:pos x="65" y="0"/>
              </a:cxn>
              <a:cxn ang="0">
                <a:pos x="143" y="0"/>
              </a:cxn>
              <a:cxn ang="0">
                <a:pos x="207" y="77"/>
              </a:cxn>
              <a:cxn ang="0">
                <a:pos x="207" y="127"/>
              </a:cxn>
              <a:cxn ang="0">
                <a:pos x="207" y="127"/>
              </a:cxn>
              <a:cxn ang="0">
                <a:pos x="206" y="134"/>
              </a:cxn>
              <a:cxn ang="0">
                <a:pos x="202" y="139"/>
              </a:cxn>
              <a:cxn ang="0">
                <a:pos x="196" y="143"/>
              </a:cxn>
              <a:cxn ang="0">
                <a:pos x="189" y="144"/>
              </a:cxn>
              <a:cxn ang="0">
                <a:pos x="189" y="144"/>
              </a:cxn>
              <a:cxn ang="0">
                <a:pos x="11" y="79"/>
              </a:cxn>
              <a:cxn ang="0">
                <a:pos x="11" y="127"/>
              </a:cxn>
              <a:cxn ang="0">
                <a:pos x="11" y="127"/>
              </a:cxn>
              <a:cxn ang="0">
                <a:pos x="11" y="129"/>
              </a:cxn>
              <a:cxn ang="0">
                <a:pos x="14" y="132"/>
              </a:cxn>
              <a:cxn ang="0">
                <a:pos x="15" y="134"/>
              </a:cxn>
              <a:cxn ang="0">
                <a:pos x="18" y="134"/>
              </a:cxn>
              <a:cxn ang="0">
                <a:pos x="189" y="134"/>
              </a:cxn>
              <a:cxn ang="0">
                <a:pos x="189" y="134"/>
              </a:cxn>
              <a:cxn ang="0">
                <a:pos x="192" y="134"/>
              </a:cxn>
              <a:cxn ang="0">
                <a:pos x="195" y="132"/>
              </a:cxn>
              <a:cxn ang="0">
                <a:pos x="196" y="129"/>
              </a:cxn>
              <a:cxn ang="0">
                <a:pos x="196" y="127"/>
              </a:cxn>
              <a:cxn ang="0">
                <a:pos x="196" y="79"/>
              </a:cxn>
              <a:cxn ang="0">
                <a:pos x="138" y="11"/>
              </a:cxn>
              <a:cxn ang="0">
                <a:pos x="69" y="11"/>
              </a:cxn>
              <a:cxn ang="0">
                <a:pos x="11" y="79"/>
              </a:cxn>
            </a:cxnLst>
            <a:rect b="b" l="0" r="r" t="0"/>
            <a:pathLst>
              <a:path h="144" w="206">
                <a:moveTo>
                  <a:pt x="189" y="144"/>
                </a:moveTo>
                <a:lnTo>
                  <a:pt x="18" y="144"/>
                </a:lnTo>
                <a:lnTo>
                  <a:pt x="18" y="144"/>
                </a:lnTo>
                <a:lnTo>
                  <a:pt x="11" y="143"/>
                </a:lnTo>
                <a:lnTo>
                  <a:pt x="6" y="139"/>
                </a:lnTo>
                <a:lnTo>
                  <a:pt x="2" y="134"/>
                </a:lnTo>
                <a:lnTo>
                  <a:pt x="0" y="127"/>
                </a:lnTo>
                <a:lnTo>
                  <a:pt x="0" y="77"/>
                </a:lnTo>
                <a:lnTo>
                  <a:pt x="65" y="0"/>
                </a:lnTo>
                <a:lnTo>
                  <a:pt x="143" y="0"/>
                </a:lnTo>
                <a:lnTo>
                  <a:pt x="207" y="77"/>
                </a:lnTo>
                <a:lnTo>
                  <a:pt x="207" y="127"/>
                </a:lnTo>
                <a:lnTo>
                  <a:pt x="207" y="127"/>
                </a:lnTo>
                <a:lnTo>
                  <a:pt x="206" y="134"/>
                </a:lnTo>
                <a:lnTo>
                  <a:pt x="202" y="139"/>
                </a:lnTo>
                <a:lnTo>
                  <a:pt x="196" y="143"/>
                </a:lnTo>
                <a:lnTo>
                  <a:pt x="189" y="144"/>
                </a:lnTo>
                <a:lnTo>
                  <a:pt x="189" y="144"/>
                </a:lnTo>
                <a:close/>
                <a:moveTo>
                  <a:pt x="11" y="79"/>
                </a:moveTo>
                <a:lnTo>
                  <a:pt x="11" y="127"/>
                </a:lnTo>
                <a:lnTo>
                  <a:pt x="11" y="127"/>
                </a:lnTo>
                <a:lnTo>
                  <a:pt x="11" y="129"/>
                </a:lnTo>
                <a:lnTo>
                  <a:pt x="14" y="132"/>
                </a:lnTo>
                <a:lnTo>
                  <a:pt x="15" y="134"/>
                </a:lnTo>
                <a:lnTo>
                  <a:pt x="18" y="134"/>
                </a:lnTo>
                <a:lnTo>
                  <a:pt x="189" y="134"/>
                </a:lnTo>
                <a:lnTo>
                  <a:pt x="189" y="134"/>
                </a:lnTo>
                <a:lnTo>
                  <a:pt x="192" y="134"/>
                </a:lnTo>
                <a:lnTo>
                  <a:pt x="195" y="132"/>
                </a:lnTo>
                <a:lnTo>
                  <a:pt x="196" y="129"/>
                </a:lnTo>
                <a:lnTo>
                  <a:pt x="196" y="127"/>
                </a:lnTo>
                <a:lnTo>
                  <a:pt x="196" y="79"/>
                </a:lnTo>
                <a:lnTo>
                  <a:pt x="138" y="11"/>
                </a:lnTo>
                <a:lnTo>
                  <a:pt x="69" y="11"/>
                </a:lnTo>
                <a:lnTo>
                  <a:pt x="11" y="7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5" name="Freeform 256"/>
          <p:cNvSpPr>
            <a:spLocks noEditPoints="1"/>
          </p:cNvSpPr>
          <p:nvPr/>
        </p:nvSpPr>
        <p:spPr bwMode="auto">
          <a:xfrm>
            <a:off x="3698270" y="2566145"/>
            <a:ext cx="272063" cy="140075"/>
          </a:xfrm>
          <a:custGeom>
            <a:cxnLst>
              <a:cxn ang="0">
                <a:pos x="113" y="90"/>
              </a:cxn>
              <a:cxn ang="0">
                <a:pos x="62" y="90"/>
              </a:cxn>
              <a:cxn ang="0">
                <a:pos x="37" y="66"/>
              </a:cxn>
              <a:cxn ang="0">
                <a:pos x="0" y="66"/>
              </a:cxn>
              <a:cxn ang="0">
                <a:pos x="55" y="0"/>
              </a:cxn>
              <a:cxn ang="0">
                <a:pos x="120" y="0"/>
              </a:cxn>
              <a:cxn ang="0">
                <a:pos x="175" y="66"/>
              </a:cxn>
              <a:cxn ang="0">
                <a:pos x="137" y="66"/>
              </a:cxn>
              <a:cxn ang="0">
                <a:pos x="113" y="90"/>
              </a:cxn>
              <a:cxn ang="0">
                <a:pos x="63" y="85"/>
              </a:cxn>
              <a:cxn ang="0">
                <a:pos x="110" y="85"/>
              </a:cxn>
              <a:cxn ang="0">
                <a:pos x="135" y="60"/>
              </a:cxn>
              <a:cxn ang="0">
                <a:pos x="163" y="60"/>
              </a:cxn>
              <a:cxn ang="0">
                <a:pos x="117" y="5"/>
              </a:cxn>
              <a:cxn ang="0">
                <a:pos x="58" y="5"/>
              </a:cxn>
              <a:cxn ang="0">
                <a:pos x="10" y="60"/>
              </a:cxn>
              <a:cxn ang="0">
                <a:pos x="39" y="60"/>
              </a:cxn>
              <a:cxn ang="0">
                <a:pos x="63" y="85"/>
              </a:cxn>
            </a:cxnLst>
            <a:rect b="b" l="0" r="r" t="0"/>
            <a:pathLst>
              <a:path h="90" w="175">
                <a:moveTo>
                  <a:pt x="113" y="90"/>
                </a:moveTo>
                <a:lnTo>
                  <a:pt x="62" y="90"/>
                </a:lnTo>
                <a:lnTo>
                  <a:pt x="37" y="66"/>
                </a:lnTo>
                <a:lnTo>
                  <a:pt x="0" y="66"/>
                </a:lnTo>
                <a:lnTo>
                  <a:pt x="55" y="0"/>
                </a:lnTo>
                <a:lnTo>
                  <a:pt x="120" y="0"/>
                </a:lnTo>
                <a:lnTo>
                  <a:pt x="175" y="66"/>
                </a:lnTo>
                <a:lnTo>
                  <a:pt x="137" y="66"/>
                </a:lnTo>
                <a:lnTo>
                  <a:pt x="113" y="90"/>
                </a:lnTo>
                <a:close/>
                <a:moveTo>
                  <a:pt x="63" y="85"/>
                </a:moveTo>
                <a:lnTo>
                  <a:pt x="110" y="85"/>
                </a:lnTo>
                <a:lnTo>
                  <a:pt x="135" y="60"/>
                </a:lnTo>
                <a:lnTo>
                  <a:pt x="163" y="60"/>
                </a:lnTo>
                <a:lnTo>
                  <a:pt x="117" y="5"/>
                </a:lnTo>
                <a:lnTo>
                  <a:pt x="58" y="5"/>
                </a:lnTo>
                <a:lnTo>
                  <a:pt x="10" y="60"/>
                </a:lnTo>
                <a:lnTo>
                  <a:pt x="39" y="60"/>
                </a:lnTo>
                <a:lnTo>
                  <a:pt x="63" y="8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6" name="Freeform 257"/>
          <p:cNvSpPr>
            <a:spLocks noEditPoints="1"/>
          </p:cNvSpPr>
          <p:nvPr/>
        </p:nvSpPr>
        <p:spPr bwMode="auto">
          <a:xfrm>
            <a:off x="4491002" y="2542797"/>
            <a:ext cx="323661" cy="224120"/>
          </a:xfrm>
          <a:custGeom>
            <a:cxnLst>
              <a:cxn ang="0">
                <a:pos x="189" y="144"/>
              </a:cxn>
              <a:cxn ang="0">
                <a:pos x="18" y="144"/>
              </a:cxn>
              <a:cxn ang="0">
                <a:pos x="18" y="144"/>
              </a:cxn>
              <a:cxn ang="0">
                <a:pos x="11" y="143"/>
              </a:cxn>
              <a:cxn ang="0">
                <a:pos x="6" y="139"/>
              </a:cxn>
              <a:cxn ang="0">
                <a:pos x="2" y="134"/>
              </a:cxn>
              <a:cxn ang="0">
                <a:pos x="0" y="127"/>
              </a:cxn>
              <a:cxn ang="0">
                <a:pos x="0" y="77"/>
              </a:cxn>
              <a:cxn ang="0">
                <a:pos x="64" y="0"/>
              </a:cxn>
              <a:cxn ang="0">
                <a:pos x="143" y="0"/>
              </a:cxn>
              <a:cxn ang="0">
                <a:pos x="207" y="77"/>
              </a:cxn>
              <a:cxn ang="0">
                <a:pos x="207" y="127"/>
              </a:cxn>
              <a:cxn ang="0">
                <a:pos x="207" y="127"/>
              </a:cxn>
              <a:cxn ang="0">
                <a:pos x="205" y="134"/>
              </a:cxn>
              <a:cxn ang="0">
                <a:pos x="201" y="139"/>
              </a:cxn>
              <a:cxn ang="0">
                <a:pos x="196" y="143"/>
              </a:cxn>
              <a:cxn ang="0">
                <a:pos x="189" y="144"/>
              </a:cxn>
              <a:cxn ang="0">
                <a:pos x="189" y="144"/>
              </a:cxn>
              <a:cxn ang="0">
                <a:pos x="11" y="79"/>
              </a:cxn>
              <a:cxn ang="0">
                <a:pos x="11" y="127"/>
              </a:cxn>
              <a:cxn ang="0">
                <a:pos x="11" y="127"/>
              </a:cxn>
              <a:cxn ang="0">
                <a:pos x="11" y="129"/>
              </a:cxn>
              <a:cxn ang="0">
                <a:pos x="14" y="132"/>
              </a:cxn>
              <a:cxn ang="0">
                <a:pos x="15" y="134"/>
              </a:cxn>
              <a:cxn ang="0">
                <a:pos x="18" y="134"/>
              </a:cxn>
              <a:cxn ang="0">
                <a:pos x="189" y="134"/>
              </a:cxn>
              <a:cxn ang="0">
                <a:pos x="189" y="134"/>
              </a:cxn>
              <a:cxn ang="0">
                <a:pos x="192" y="134"/>
              </a:cxn>
              <a:cxn ang="0">
                <a:pos x="195" y="132"/>
              </a:cxn>
              <a:cxn ang="0">
                <a:pos x="196" y="129"/>
              </a:cxn>
              <a:cxn ang="0">
                <a:pos x="196" y="127"/>
              </a:cxn>
              <a:cxn ang="0">
                <a:pos x="196" y="79"/>
              </a:cxn>
              <a:cxn ang="0">
                <a:pos x="138" y="11"/>
              </a:cxn>
              <a:cxn ang="0">
                <a:pos x="69" y="11"/>
              </a:cxn>
              <a:cxn ang="0">
                <a:pos x="11" y="79"/>
              </a:cxn>
            </a:cxnLst>
            <a:rect b="b" l="0" r="r" t="0"/>
            <a:pathLst>
              <a:path h="144" w="206">
                <a:moveTo>
                  <a:pt x="189" y="144"/>
                </a:moveTo>
                <a:lnTo>
                  <a:pt x="18" y="144"/>
                </a:lnTo>
                <a:lnTo>
                  <a:pt x="18" y="144"/>
                </a:lnTo>
                <a:lnTo>
                  <a:pt x="11" y="143"/>
                </a:lnTo>
                <a:lnTo>
                  <a:pt x="6" y="139"/>
                </a:lnTo>
                <a:lnTo>
                  <a:pt x="2" y="134"/>
                </a:lnTo>
                <a:lnTo>
                  <a:pt x="0" y="127"/>
                </a:lnTo>
                <a:lnTo>
                  <a:pt x="0" y="77"/>
                </a:lnTo>
                <a:lnTo>
                  <a:pt x="64" y="0"/>
                </a:lnTo>
                <a:lnTo>
                  <a:pt x="143" y="0"/>
                </a:lnTo>
                <a:lnTo>
                  <a:pt x="207" y="77"/>
                </a:lnTo>
                <a:lnTo>
                  <a:pt x="207" y="127"/>
                </a:lnTo>
                <a:lnTo>
                  <a:pt x="207" y="127"/>
                </a:lnTo>
                <a:lnTo>
                  <a:pt x="205" y="134"/>
                </a:lnTo>
                <a:lnTo>
                  <a:pt x="201" y="139"/>
                </a:lnTo>
                <a:lnTo>
                  <a:pt x="196" y="143"/>
                </a:lnTo>
                <a:lnTo>
                  <a:pt x="189" y="144"/>
                </a:lnTo>
                <a:lnTo>
                  <a:pt x="189" y="144"/>
                </a:lnTo>
                <a:close/>
                <a:moveTo>
                  <a:pt x="11" y="79"/>
                </a:moveTo>
                <a:lnTo>
                  <a:pt x="11" y="127"/>
                </a:lnTo>
                <a:lnTo>
                  <a:pt x="11" y="127"/>
                </a:lnTo>
                <a:lnTo>
                  <a:pt x="11" y="129"/>
                </a:lnTo>
                <a:lnTo>
                  <a:pt x="14" y="132"/>
                </a:lnTo>
                <a:lnTo>
                  <a:pt x="15" y="134"/>
                </a:lnTo>
                <a:lnTo>
                  <a:pt x="18" y="134"/>
                </a:lnTo>
                <a:lnTo>
                  <a:pt x="189" y="134"/>
                </a:lnTo>
                <a:lnTo>
                  <a:pt x="189" y="134"/>
                </a:lnTo>
                <a:lnTo>
                  <a:pt x="192" y="134"/>
                </a:lnTo>
                <a:lnTo>
                  <a:pt x="195" y="132"/>
                </a:lnTo>
                <a:lnTo>
                  <a:pt x="196" y="129"/>
                </a:lnTo>
                <a:lnTo>
                  <a:pt x="196" y="127"/>
                </a:lnTo>
                <a:lnTo>
                  <a:pt x="196" y="79"/>
                </a:lnTo>
                <a:lnTo>
                  <a:pt x="138" y="11"/>
                </a:lnTo>
                <a:lnTo>
                  <a:pt x="69" y="11"/>
                </a:lnTo>
                <a:lnTo>
                  <a:pt x="11" y="7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7" name="Freeform 258"/>
          <p:cNvSpPr>
            <a:spLocks noEditPoints="1"/>
          </p:cNvSpPr>
          <p:nvPr/>
        </p:nvSpPr>
        <p:spPr bwMode="auto">
          <a:xfrm>
            <a:off x="4584817" y="2678205"/>
            <a:ext cx="136033" cy="28015"/>
          </a:xfrm>
          <a:custGeom>
            <a:cxnLst>
              <a:cxn ang="0">
                <a:pos x="69" y="17"/>
              </a:cxn>
              <a:cxn ang="0">
                <a:pos x="18" y="17"/>
              </a:cxn>
              <a:cxn ang="0">
                <a:pos x="0" y="0"/>
              </a:cxn>
              <a:cxn ang="0">
                <a:pos x="86" y="0"/>
              </a:cxn>
              <a:cxn ang="0">
                <a:pos x="69" y="17"/>
              </a:cxn>
              <a:cxn ang="0">
                <a:pos x="19" y="12"/>
              </a:cxn>
              <a:cxn ang="0">
                <a:pos x="66" y="12"/>
              </a:cxn>
              <a:cxn ang="0">
                <a:pos x="73" y="5"/>
              </a:cxn>
              <a:cxn ang="0">
                <a:pos x="12" y="5"/>
              </a:cxn>
              <a:cxn ang="0">
                <a:pos x="19" y="12"/>
              </a:cxn>
            </a:cxnLst>
            <a:rect b="b" l="0" r="r" t="0"/>
            <a:pathLst>
              <a:path h="17" w="86">
                <a:moveTo>
                  <a:pt x="69" y="17"/>
                </a:moveTo>
                <a:lnTo>
                  <a:pt x="18" y="17"/>
                </a:lnTo>
                <a:lnTo>
                  <a:pt x="0" y="0"/>
                </a:lnTo>
                <a:lnTo>
                  <a:pt x="86" y="0"/>
                </a:lnTo>
                <a:lnTo>
                  <a:pt x="69" y="17"/>
                </a:lnTo>
                <a:close/>
                <a:moveTo>
                  <a:pt x="19" y="12"/>
                </a:moveTo>
                <a:lnTo>
                  <a:pt x="66" y="12"/>
                </a:lnTo>
                <a:lnTo>
                  <a:pt x="73" y="5"/>
                </a:lnTo>
                <a:lnTo>
                  <a:pt x="12" y="5"/>
                </a:lnTo>
                <a:lnTo>
                  <a:pt x="19" y="12"/>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8" name="Freeform 259"/>
          <p:cNvSpPr>
            <a:spLocks noEditPoints="1"/>
          </p:cNvSpPr>
          <p:nvPr/>
        </p:nvSpPr>
        <p:spPr bwMode="auto">
          <a:xfrm>
            <a:off x="4514456" y="2566146"/>
            <a:ext cx="276755" cy="102721"/>
          </a:xfrm>
          <a:custGeom>
            <a:cxnLst>
              <a:cxn ang="0">
                <a:pos x="176" y="66"/>
              </a:cxn>
              <a:cxn ang="0">
                <a:pos x="0" y="66"/>
              </a:cxn>
              <a:cxn ang="0">
                <a:pos x="56" y="0"/>
              </a:cxn>
              <a:cxn ang="0">
                <a:pos x="119" y="0"/>
              </a:cxn>
              <a:cxn ang="0">
                <a:pos x="176" y="66"/>
              </a:cxn>
              <a:cxn ang="0">
                <a:pos x="11" y="60"/>
              </a:cxn>
              <a:cxn ang="0">
                <a:pos x="164" y="60"/>
              </a:cxn>
              <a:cxn ang="0">
                <a:pos x="118" y="5"/>
              </a:cxn>
              <a:cxn ang="0">
                <a:pos x="58" y="5"/>
              </a:cxn>
              <a:cxn ang="0">
                <a:pos x="11" y="60"/>
              </a:cxn>
            </a:cxnLst>
            <a:rect b="b" l="0" r="r" t="0"/>
            <a:pathLst>
              <a:path h="66" w="176">
                <a:moveTo>
                  <a:pt x="176" y="66"/>
                </a:moveTo>
                <a:lnTo>
                  <a:pt x="0" y="66"/>
                </a:lnTo>
                <a:lnTo>
                  <a:pt x="56" y="0"/>
                </a:lnTo>
                <a:lnTo>
                  <a:pt x="119" y="0"/>
                </a:lnTo>
                <a:lnTo>
                  <a:pt x="176" y="66"/>
                </a:lnTo>
                <a:close/>
                <a:moveTo>
                  <a:pt x="11" y="60"/>
                </a:moveTo>
                <a:lnTo>
                  <a:pt x="164" y="60"/>
                </a:lnTo>
                <a:lnTo>
                  <a:pt x="118" y="5"/>
                </a:lnTo>
                <a:lnTo>
                  <a:pt x="58" y="5"/>
                </a:lnTo>
                <a:lnTo>
                  <a:pt x="11" y="6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79" name="Freeform 260"/>
          <p:cNvSpPr>
            <a:spLocks noEditPoints="1"/>
          </p:cNvSpPr>
          <p:nvPr/>
        </p:nvSpPr>
        <p:spPr bwMode="auto">
          <a:xfrm>
            <a:off x="4584817" y="2584821"/>
            <a:ext cx="136033" cy="23347"/>
          </a:xfrm>
          <a:custGeom>
            <a:cxnLst>
              <a:cxn ang="0">
                <a:pos x="87" y="17"/>
              </a:cxn>
              <a:cxn ang="0">
                <a:pos x="0" y="17"/>
              </a:cxn>
              <a:cxn ang="0">
                <a:pos x="13" y="0"/>
              </a:cxn>
              <a:cxn ang="0">
                <a:pos x="74" y="0"/>
              </a:cxn>
              <a:cxn ang="0">
                <a:pos x="87" y="17"/>
              </a:cxn>
              <a:cxn ang="0">
                <a:pos x="10" y="12"/>
              </a:cxn>
              <a:cxn ang="0">
                <a:pos x="77" y="12"/>
              </a:cxn>
              <a:cxn ang="0">
                <a:pos x="71" y="5"/>
              </a:cxn>
              <a:cxn ang="0">
                <a:pos x="16" y="5"/>
              </a:cxn>
              <a:cxn ang="0">
                <a:pos x="10" y="12"/>
              </a:cxn>
            </a:cxnLst>
            <a:rect b="b" l="0" r="r" t="0"/>
            <a:pathLst>
              <a:path h="17" w="87">
                <a:moveTo>
                  <a:pt x="87" y="17"/>
                </a:moveTo>
                <a:lnTo>
                  <a:pt x="0" y="17"/>
                </a:lnTo>
                <a:lnTo>
                  <a:pt x="13" y="0"/>
                </a:lnTo>
                <a:lnTo>
                  <a:pt x="74" y="0"/>
                </a:lnTo>
                <a:lnTo>
                  <a:pt x="87" y="17"/>
                </a:lnTo>
                <a:close/>
                <a:moveTo>
                  <a:pt x="10" y="12"/>
                </a:moveTo>
                <a:lnTo>
                  <a:pt x="77" y="12"/>
                </a:lnTo>
                <a:lnTo>
                  <a:pt x="71" y="5"/>
                </a:lnTo>
                <a:lnTo>
                  <a:pt x="16" y="5"/>
                </a:lnTo>
                <a:lnTo>
                  <a:pt x="10" y="12"/>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0" name="Freeform 261"/>
          <p:cNvSpPr>
            <a:spLocks noEditPoints="1"/>
          </p:cNvSpPr>
          <p:nvPr/>
        </p:nvSpPr>
        <p:spPr bwMode="auto">
          <a:xfrm>
            <a:off x="4556673" y="2622175"/>
            <a:ext cx="192321" cy="28015"/>
          </a:xfrm>
          <a:custGeom>
            <a:cxnLst>
              <a:cxn ang="0">
                <a:pos x="123" y="18"/>
              </a:cxn>
              <a:cxn ang="0">
                <a:pos x="0" y="18"/>
              </a:cxn>
              <a:cxn ang="0">
                <a:pos x="14" y="0"/>
              </a:cxn>
              <a:cxn ang="0">
                <a:pos x="111" y="0"/>
              </a:cxn>
              <a:cxn ang="0">
                <a:pos x="123" y="18"/>
              </a:cxn>
              <a:cxn ang="0">
                <a:pos x="11" y="12"/>
              </a:cxn>
              <a:cxn ang="0">
                <a:pos x="112" y="12"/>
              </a:cxn>
              <a:cxn ang="0">
                <a:pos x="108" y="6"/>
              </a:cxn>
              <a:cxn ang="0">
                <a:pos x="16" y="6"/>
              </a:cxn>
              <a:cxn ang="0">
                <a:pos x="11" y="12"/>
              </a:cxn>
            </a:cxnLst>
            <a:rect b="b" l="0" r="r" t="0"/>
            <a:pathLst>
              <a:path h="18" w="123">
                <a:moveTo>
                  <a:pt x="123" y="18"/>
                </a:moveTo>
                <a:lnTo>
                  <a:pt x="0" y="18"/>
                </a:lnTo>
                <a:lnTo>
                  <a:pt x="14" y="0"/>
                </a:lnTo>
                <a:lnTo>
                  <a:pt x="111" y="0"/>
                </a:lnTo>
                <a:lnTo>
                  <a:pt x="123" y="18"/>
                </a:lnTo>
                <a:close/>
                <a:moveTo>
                  <a:pt x="11" y="12"/>
                </a:moveTo>
                <a:lnTo>
                  <a:pt x="112" y="12"/>
                </a:lnTo>
                <a:lnTo>
                  <a:pt x="108" y="6"/>
                </a:lnTo>
                <a:lnTo>
                  <a:pt x="16" y="6"/>
                </a:lnTo>
                <a:lnTo>
                  <a:pt x="11" y="12"/>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1" name="Freeform 262"/>
          <p:cNvSpPr>
            <a:spLocks noEditPoints="1"/>
          </p:cNvSpPr>
          <p:nvPr/>
        </p:nvSpPr>
        <p:spPr bwMode="auto">
          <a:xfrm>
            <a:off x="5283736" y="2514784"/>
            <a:ext cx="337733" cy="298825"/>
          </a:xfrm>
          <a:custGeom>
            <a:cxnLst>
              <a:cxn ang="0">
                <a:pos x="205" y="192"/>
              </a:cxn>
              <a:cxn ang="0">
                <a:pos x="12" y="192"/>
              </a:cxn>
              <a:cxn ang="0">
                <a:pos x="12" y="192"/>
              </a:cxn>
              <a:cxn ang="0">
                <a:pos x="7" y="191"/>
              </a:cxn>
              <a:cxn ang="0">
                <a:pos x="4" y="188"/>
              </a:cxn>
              <a:cxn ang="0">
                <a:pos x="2" y="184"/>
              </a:cxn>
              <a:cxn ang="0">
                <a:pos x="0" y="180"/>
              </a:cxn>
              <a:cxn ang="0">
                <a:pos x="0" y="42"/>
              </a:cxn>
              <a:cxn ang="0">
                <a:pos x="42" y="0"/>
              </a:cxn>
              <a:cxn ang="0">
                <a:pos x="176" y="0"/>
              </a:cxn>
              <a:cxn ang="0">
                <a:pos x="216" y="42"/>
              </a:cxn>
              <a:cxn ang="0">
                <a:pos x="216" y="180"/>
              </a:cxn>
              <a:cxn ang="0">
                <a:pos x="216" y="180"/>
              </a:cxn>
              <a:cxn ang="0">
                <a:pos x="216" y="184"/>
              </a:cxn>
              <a:cxn ang="0">
                <a:pos x="214" y="188"/>
              </a:cxn>
              <a:cxn ang="0">
                <a:pos x="210" y="191"/>
              </a:cxn>
              <a:cxn ang="0">
                <a:pos x="205" y="192"/>
              </a:cxn>
              <a:cxn ang="0">
                <a:pos x="205" y="192"/>
              </a:cxn>
              <a:cxn ang="0">
                <a:pos x="11" y="48"/>
              </a:cxn>
              <a:cxn ang="0">
                <a:pos x="11" y="180"/>
              </a:cxn>
              <a:cxn ang="0">
                <a:pos x="11" y="180"/>
              </a:cxn>
              <a:cxn ang="0">
                <a:pos x="12" y="181"/>
              </a:cxn>
              <a:cxn ang="0">
                <a:pos x="205" y="181"/>
              </a:cxn>
              <a:cxn ang="0">
                <a:pos x="205" y="181"/>
              </a:cxn>
              <a:cxn ang="0">
                <a:pos x="205" y="180"/>
              </a:cxn>
              <a:cxn ang="0">
                <a:pos x="205" y="48"/>
              </a:cxn>
              <a:cxn ang="0">
                <a:pos x="170" y="11"/>
              </a:cxn>
              <a:cxn ang="0">
                <a:pos x="46" y="11"/>
              </a:cxn>
              <a:cxn ang="0">
                <a:pos x="11" y="48"/>
              </a:cxn>
            </a:cxnLst>
            <a:rect b="b" l="0" r="r" t="0"/>
            <a:pathLst>
              <a:path h="192" w="216">
                <a:moveTo>
                  <a:pt x="205" y="192"/>
                </a:moveTo>
                <a:lnTo>
                  <a:pt x="12" y="192"/>
                </a:lnTo>
                <a:lnTo>
                  <a:pt x="12" y="192"/>
                </a:lnTo>
                <a:lnTo>
                  <a:pt x="7" y="191"/>
                </a:lnTo>
                <a:lnTo>
                  <a:pt x="4" y="188"/>
                </a:lnTo>
                <a:lnTo>
                  <a:pt x="2" y="184"/>
                </a:lnTo>
                <a:lnTo>
                  <a:pt x="0" y="180"/>
                </a:lnTo>
                <a:lnTo>
                  <a:pt x="0" y="42"/>
                </a:lnTo>
                <a:lnTo>
                  <a:pt x="42" y="0"/>
                </a:lnTo>
                <a:lnTo>
                  <a:pt x="176" y="0"/>
                </a:lnTo>
                <a:lnTo>
                  <a:pt x="216" y="42"/>
                </a:lnTo>
                <a:lnTo>
                  <a:pt x="216" y="180"/>
                </a:lnTo>
                <a:lnTo>
                  <a:pt x="216" y="180"/>
                </a:lnTo>
                <a:lnTo>
                  <a:pt x="216" y="184"/>
                </a:lnTo>
                <a:lnTo>
                  <a:pt x="214" y="188"/>
                </a:lnTo>
                <a:lnTo>
                  <a:pt x="210" y="191"/>
                </a:lnTo>
                <a:lnTo>
                  <a:pt x="205" y="192"/>
                </a:lnTo>
                <a:lnTo>
                  <a:pt x="205" y="192"/>
                </a:lnTo>
                <a:close/>
                <a:moveTo>
                  <a:pt x="11" y="48"/>
                </a:moveTo>
                <a:lnTo>
                  <a:pt x="11" y="180"/>
                </a:lnTo>
                <a:lnTo>
                  <a:pt x="11" y="180"/>
                </a:lnTo>
                <a:lnTo>
                  <a:pt x="12" y="181"/>
                </a:lnTo>
                <a:lnTo>
                  <a:pt x="205" y="181"/>
                </a:lnTo>
                <a:lnTo>
                  <a:pt x="205" y="181"/>
                </a:lnTo>
                <a:lnTo>
                  <a:pt x="205" y="180"/>
                </a:lnTo>
                <a:lnTo>
                  <a:pt x="205" y="48"/>
                </a:lnTo>
                <a:lnTo>
                  <a:pt x="170" y="11"/>
                </a:lnTo>
                <a:lnTo>
                  <a:pt x="46" y="11"/>
                </a:lnTo>
                <a:lnTo>
                  <a:pt x="11" y="4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2" name="Freeform 263"/>
          <p:cNvSpPr>
            <a:spLocks noEditPoints="1"/>
          </p:cNvSpPr>
          <p:nvPr/>
        </p:nvSpPr>
        <p:spPr bwMode="auto">
          <a:xfrm>
            <a:off x="5344717" y="2617504"/>
            <a:ext cx="225155" cy="149413"/>
          </a:xfrm>
          <a:custGeom>
            <a:cxnLst>
              <a:cxn ang="0">
                <a:pos x="71" y="96"/>
              </a:cxn>
              <a:cxn ang="0">
                <a:pos x="0" y="38"/>
              </a:cxn>
              <a:cxn ang="0">
                <a:pos x="43" y="38"/>
              </a:cxn>
              <a:cxn ang="0">
                <a:pos x="43" y="0"/>
              </a:cxn>
              <a:cxn ang="0">
                <a:pos x="100" y="0"/>
              </a:cxn>
              <a:cxn ang="0">
                <a:pos x="100" y="38"/>
              </a:cxn>
              <a:cxn ang="0">
                <a:pos x="144" y="38"/>
              </a:cxn>
              <a:cxn ang="0">
                <a:pos x="71" y="96"/>
              </a:cxn>
              <a:cxn ang="0">
                <a:pos x="15" y="43"/>
              </a:cxn>
              <a:cxn ang="0">
                <a:pos x="71" y="89"/>
              </a:cxn>
              <a:cxn ang="0">
                <a:pos x="128" y="43"/>
              </a:cxn>
              <a:cxn ang="0">
                <a:pos x="94" y="43"/>
              </a:cxn>
              <a:cxn ang="0">
                <a:pos x="94" y="5"/>
              </a:cxn>
              <a:cxn ang="0">
                <a:pos x="48" y="5"/>
              </a:cxn>
              <a:cxn ang="0">
                <a:pos x="48" y="43"/>
              </a:cxn>
              <a:cxn ang="0">
                <a:pos x="15" y="43"/>
              </a:cxn>
            </a:cxnLst>
            <a:rect b="b" l="0" r="r" t="0"/>
            <a:pathLst>
              <a:path h="96" w="144">
                <a:moveTo>
                  <a:pt x="71" y="96"/>
                </a:moveTo>
                <a:lnTo>
                  <a:pt x="0" y="38"/>
                </a:lnTo>
                <a:lnTo>
                  <a:pt x="43" y="38"/>
                </a:lnTo>
                <a:lnTo>
                  <a:pt x="43" y="0"/>
                </a:lnTo>
                <a:lnTo>
                  <a:pt x="100" y="0"/>
                </a:lnTo>
                <a:lnTo>
                  <a:pt x="100" y="38"/>
                </a:lnTo>
                <a:lnTo>
                  <a:pt x="144" y="38"/>
                </a:lnTo>
                <a:lnTo>
                  <a:pt x="71" y="96"/>
                </a:lnTo>
                <a:close/>
                <a:moveTo>
                  <a:pt x="15" y="43"/>
                </a:moveTo>
                <a:lnTo>
                  <a:pt x="71" y="89"/>
                </a:lnTo>
                <a:lnTo>
                  <a:pt x="128" y="43"/>
                </a:lnTo>
                <a:lnTo>
                  <a:pt x="94" y="43"/>
                </a:lnTo>
                <a:lnTo>
                  <a:pt x="94" y="5"/>
                </a:lnTo>
                <a:lnTo>
                  <a:pt x="48" y="5"/>
                </a:lnTo>
                <a:lnTo>
                  <a:pt x="48" y="43"/>
                </a:lnTo>
                <a:lnTo>
                  <a:pt x="15" y="4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3" name="Freeform 264"/>
          <p:cNvSpPr>
            <a:spLocks noEditPoints="1"/>
          </p:cNvSpPr>
          <p:nvPr/>
        </p:nvSpPr>
        <p:spPr bwMode="auto">
          <a:xfrm>
            <a:off x="5330644" y="2547469"/>
            <a:ext cx="248611" cy="28015"/>
          </a:xfrm>
          <a:custGeom>
            <a:cxnLst>
              <a:cxn ang="0">
                <a:pos x="157" y="17"/>
              </a:cxn>
              <a:cxn ang="0">
                <a:pos x="0" y="17"/>
              </a:cxn>
              <a:cxn ang="0">
                <a:pos x="19" y="0"/>
              </a:cxn>
              <a:cxn ang="0">
                <a:pos x="139" y="0"/>
              </a:cxn>
              <a:cxn ang="0">
                <a:pos x="157" y="17"/>
              </a:cxn>
              <a:cxn ang="0">
                <a:pos x="13" y="12"/>
              </a:cxn>
              <a:cxn ang="0">
                <a:pos x="144" y="12"/>
              </a:cxn>
              <a:cxn ang="0">
                <a:pos x="136" y="5"/>
              </a:cxn>
              <a:cxn ang="0">
                <a:pos x="20" y="5"/>
              </a:cxn>
              <a:cxn ang="0">
                <a:pos x="13" y="12"/>
              </a:cxn>
            </a:cxnLst>
            <a:rect b="b" l="0" r="r" t="0"/>
            <a:pathLst>
              <a:path h="17" w="157">
                <a:moveTo>
                  <a:pt x="157" y="17"/>
                </a:moveTo>
                <a:lnTo>
                  <a:pt x="0" y="17"/>
                </a:lnTo>
                <a:lnTo>
                  <a:pt x="19" y="0"/>
                </a:lnTo>
                <a:lnTo>
                  <a:pt x="139" y="0"/>
                </a:lnTo>
                <a:lnTo>
                  <a:pt x="157" y="17"/>
                </a:lnTo>
                <a:close/>
                <a:moveTo>
                  <a:pt x="13" y="12"/>
                </a:moveTo>
                <a:lnTo>
                  <a:pt x="144" y="12"/>
                </a:lnTo>
                <a:lnTo>
                  <a:pt x="136" y="5"/>
                </a:lnTo>
                <a:lnTo>
                  <a:pt x="20" y="5"/>
                </a:lnTo>
                <a:lnTo>
                  <a:pt x="13" y="12"/>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4" name="Freeform 265"/>
          <p:cNvSpPr>
            <a:spLocks noEditPoints="1"/>
          </p:cNvSpPr>
          <p:nvPr/>
        </p:nvSpPr>
        <p:spPr bwMode="auto">
          <a:xfrm>
            <a:off x="6099925" y="2514784"/>
            <a:ext cx="342425" cy="298825"/>
          </a:xfrm>
          <a:custGeom>
            <a:cxnLst>
              <a:cxn ang="0">
                <a:pos x="206" y="192"/>
              </a:cxn>
              <a:cxn ang="0">
                <a:pos x="13" y="192"/>
              </a:cxn>
              <a:cxn ang="0">
                <a:pos x="13" y="192"/>
              </a:cxn>
              <a:cxn ang="0">
                <a:pos x="9" y="191"/>
              </a:cxn>
              <a:cxn ang="0">
                <a:pos x="4" y="188"/>
              </a:cxn>
              <a:cxn ang="0">
                <a:pos x="2" y="184"/>
              </a:cxn>
              <a:cxn ang="0">
                <a:pos x="0" y="180"/>
              </a:cxn>
              <a:cxn ang="0">
                <a:pos x="0" y="42"/>
              </a:cxn>
              <a:cxn ang="0">
                <a:pos x="42" y="0"/>
              </a:cxn>
              <a:cxn ang="0">
                <a:pos x="176" y="0"/>
              </a:cxn>
              <a:cxn ang="0">
                <a:pos x="218" y="42"/>
              </a:cxn>
              <a:cxn ang="0">
                <a:pos x="218" y="180"/>
              </a:cxn>
              <a:cxn ang="0">
                <a:pos x="218" y="180"/>
              </a:cxn>
              <a:cxn ang="0">
                <a:pos x="216" y="184"/>
              </a:cxn>
              <a:cxn ang="0">
                <a:pos x="214" y="188"/>
              </a:cxn>
              <a:cxn ang="0">
                <a:pos x="210" y="191"/>
              </a:cxn>
              <a:cxn ang="0">
                <a:pos x="206" y="192"/>
              </a:cxn>
              <a:cxn ang="0">
                <a:pos x="206" y="192"/>
              </a:cxn>
              <a:cxn ang="0">
                <a:pos x="11" y="48"/>
              </a:cxn>
              <a:cxn ang="0">
                <a:pos x="11" y="180"/>
              </a:cxn>
              <a:cxn ang="0">
                <a:pos x="11" y="180"/>
              </a:cxn>
              <a:cxn ang="0">
                <a:pos x="13" y="181"/>
              </a:cxn>
              <a:cxn ang="0">
                <a:pos x="206" y="181"/>
              </a:cxn>
              <a:cxn ang="0">
                <a:pos x="206" y="181"/>
              </a:cxn>
              <a:cxn ang="0">
                <a:pos x="207" y="180"/>
              </a:cxn>
              <a:cxn ang="0">
                <a:pos x="207" y="48"/>
              </a:cxn>
              <a:cxn ang="0">
                <a:pos x="171" y="11"/>
              </a:cxn>
              <a:cxn ang="0">
                <a:pos x="48" y="11"/>
              </a:cxn>
              <a:cxn ang="0">
                <a:pos x="11" y="48"/>
              </a:cxn>
            </a:cxnLst>
            <a:rect b="b" l="0" r="r" t="0"/>
            <a:pathLst>
              <a:path h="192" w="218">
                <a:moveTo>
                  <a:pt x="206" y="192"/>
                </a:moveTo>
                <a:lnTo>
                  <a:pt x="13" y="192"/>
                </a:lnTo>
                <a:lnTo>
                  <a:pt x="13" y="192"/>
                </a:lnTo>
                <a:lnTo>
                  <a:pt x="9" y="191"/>
                </a:lnTo>
                <a:lnTo>
                  <a:pt x="4" y="188"/>
                </a:lnTo>
                <a:lnTo>
                  <a:pt x="2" y="184"/>
                </a:lnTo>
                <a:lnTo>
                  <a:pt x="0" y="180"/>
                </a:lnTo>
                <a:lnTo>
                  <a:pt x="0" y="42"/>
                </a:lnTo>
                <a:lnTo>
                  <a:pt x="42" y="0"/>
                </a:lnTo>
                <a:lnTo>
                  <a:pt x="176" y="0"/>
                </a:lnTo>
                <a:lnTo>
                  <a:pt x="218" y="42"/>
                </a:lnTo>
                <a:lnTo>
                  <a:pt x="218" y="180"/>
                </a:lnTo>
                <a:lnTo>
                  <a:pt x="218" y="180"/>
                </a:lnTo>
                <a:lnTo>
                  <a:pt x="216" y="184"/>
                </a:lnTo>
                <a:lnTo>
                  <a:pt x="214" y="188"/>
                </a:lnTo>
                <a:lnTo>
                  <a:pt x="210" y="191"/>
                </a:lnTo>
                <a:lnTo>
                  <a:pt x="206" y="192"/>
                </a:lnTo>
                <a:lnTo>
                  <a:pt x="206" y="192"/>
                </a:lnTo>
                <a:close/>
                <a:moveTo>
                  <a:pt x="11" y="48"/>
                </a:moveTo>
                <a:lnTo>
                  <a:pt x="11" y="180"/>
                </a:lnTo>
                <a:lnTo>
                  <a:pt x="11" y="180"/>
                </a:lnTo>
                <a:lnTo>
                  <a:pt x="13" y="181"/>
                </a:lnTo>
                <a:lnTo>
                  <a:pt x="206" y="181"/>
                </a:lnTo>
                <a:lnTo>
                  <a:pt x="206" y="181"/>
                </a:lnTo>
                <a:lnTo>
                  <a:pt x="207" y="180"/>
                </a:lnTo>
                <a:lnTo>
                  <a:pt x="207" y="48"/>
                </a:lnTo>
                <a:lnTo>
                  <a:pt x="171" y="11"/>
                </a:lnTo>
                <a:lnTo>
                  <a:pt x="48" y="11"/>
                </a:lnTo>
                <a:lnTo>
                  <a:pt x="11" y="4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5" name="Freeform 266"/>
          <p:cNvSpPr>
            <a:spLocks noEditPoints="1"/>
          </p:cNvSpPr>
          <p:nvPr/>
        </p:nvSpPr>
        <p:spPr bwMode="auto">
          <a:xfrm>
            <a:off x="6156213" y="2617504"/>
            <a:ext cx="225155" cy="149413"/>
          </a:xfrm>
          <a:custGeom>
            <a:cxnLst>
              <a:cxn ang="0">
                <a:pos x="101" y="98"/>
              </a:cxn>
              <a:cxn ang="0">
                <a:pos x="43" y="98"/>
              </a:cxn>
              <a:cxn ang="0">
                <a:pos x="43" y="59"/>
              </a:cxn>
              <a:cxn ang="0">
                <a:pos x="0" y="59"/>
              </a:cxn>
              <a:cxn ang="0">
                <a:pos x="73" y="0"/>
              </a:cxn>
              <a:cxn ang="0">
                <a:pos x="144" y="59"/>
              </a:cxn>
              <a:cxn ang="0">
                <a:pos x="101" y="59"/>
              </a:cxn>
              <a:cxn ang="0">
                <a:pos x="101" y="98"/>
              </a:cxn>
              <a:cxn ang="0">
                <a:pos x="48" y="92"/>
              </a:cxn>
              <a:cxn ang="0">
                <a:pos x="96" y="92"/>
              </a:cxn>
              <a:cxn ang="0">
                <a:pos x="96" y="53"/>
              </a:cxn>
              <a:cxn ang="0">
                <a:pos x="128" y="53"/>
              </a:cxn>
              <a:cxn ang="0">
                <a:pos x="73" y="7"/>
              </a:cxn>
              <a:cxn ang="0">
                <a:pos x="16" y="53"/>
              </a:cxn>
              <a:cxn ang="0">
                <a:pos x="48" y="53"/>
              </a:cxn>
              <a:cxn ang="0">
                <a:pos x="48" y="92"/>
              </a:cxn>
            </a:cxnLst>
            <a:rect b="b" l="0" r="r" t="0"/>
            <a:pathLst>
              <a:path h="98" w="144">
                <a:moveTo>
                  <a:pt x="101" y="98"/>
                </a:moveTo>
                <a:lnTo>
                  <a:pt x="43" y="98"/>
                </a:lnTo>
                <a:lnTo>
                  <a:pt x="43" y="59"/>
                </a:lnTo>
                <a:lnTo>
                  <a:pt x="0" y="59"/>
                </a:lnTo>
                <a:lnTo>
                  <a:pt x="73" y="0"/>
                </a:lnTo>
                <a:lnTo>
                  <a:pt x="144" y="59"/>
                </a:lnTo>
                <a:lnTo>
                  <a:pt x="101" y="59"/>
                </a:lnTo>
                <a:lnTo>
                  <a:pt x="101" y="98"/>
                </a:lnTo>
                <a:close/>
                <a:moveTo>
                  <a:pt x="48" y="92"/>
                </a:moveTo>
                <a:lnTo>
                  <a:pt x="96" y="92"/>
                </a:lnTo>
                <a:lnTo>
                  <a:pt x="96" y="53"/>
                </a:lnTo>
                <a:lnTo>
                  <a:pt x="128" y="53"/>
                </a:lnTo>
                <a:lnTo>
                  <a:pt x="73" y="7"/>
                </a:lnTo>
                <a:lnTo>
                  <a:pt x="16" y="53"/>
                </a:lnTo>
                <a:lnTo>
                  <a:pt x="48" y="53"/>
                </a:lnTo>
                <a:lnTo>
                  <a:pt x="48" y="92"/>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6" name="Freeform 267"/>
          <p:cNvSpPr>
            <a:spLocks noEditPoints="1"/>
          </p:cNvSpPr>
          <p:nvPr/>
        </p:nvSpPr>
        <p:spPr bwMode="auto">
          <a:xfrm>
            <a:off x="6146831" y="2547469"/>
            <a:ext cx="248611" cy="28015"/>
          </a:xfrm>
          <a:custGeom>
            <a:cxnLst>
              <a:cxn ang="0">
                <a:pos x="158" y="17"/>
              </a:cxn>
              <a:cxn ang="0">
                <a:pos x="0" y="17"/>
              </a:cxn>
              <a:cxn ang="0">
                <a:pos x="19" y="0"/>
              </a:cxn>
              <a:cxn ang="0">
                <a:pos x="139" y="0"/>
              </a:cxn>
              <a:cxn ang="0">
                <a:pos x="158" y="17"/>
              </a:cxn>
              <a:cxn ang="0">
                <a:pos x="14" y="12"/>
              </a:cxn>
              <a:cxn ang="0">
                <a:pos x="145" y="12"/>
              </a:cxn>
              <a:cxn ang="0">
                <a:pos x="136" y="5"/>
              </a:cxn>
              <a:cxn ang="0">
                <a:pos x="22" y="5"/>
              </a:cxn>
              <a:cxn ang="0">
                <a:pos x="14" y="12"/>
              </a:cxn>
            </a:cxnLst>
            <a:rect b="b" l="0" r="r" t="0"/>
            <a:pathLst>
              <a:path h="17" w="158">
                <a:moveTo>
                  <a:pt x="158" y="17"/>
                </a:moveTo>
                <a:lnTo>
                  <a:pt x="0" y="17"/>
                </a:lnTo>
                <a:lnTo>
                  <a:pt x="19" y="0"/>
                </a:lnTo>
                <a:lnTo>
                  <a:pt x="139" y="0"/>
                </a:lnTo>
                <a:lnTo>
                  <a:pt x="158" y="17"/>
                </a:lnTo>
                <a:close/>
                <a:moveTo>
                  <a:pt x="14" y="12"/>
                </a:moveTo>
                <a:lnTo>
                  <a:pt x="145" y="12"/>
                </a:lnTo>
                <a:lnTo>
                  <a:pt x="136" y="5"/>
                </a:lnTo>
                <a:lnTo>
                  <a:pt x="22" y="5"/>
                </a:lnTo>
                <a:lnTo>
                  <a:pt x="14" y="12"/>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7" name="Freeform 268"/>
          <p:cNvSpPr>
            <a:spLocks noEditPoints="1"/>
          </p:cNvSpPr>
          <p:nvPr/>
        </p:nvSpPr>
        <p:spPr bwMode="auto">
          <a:xfrm>
            <a:off x="6897352" y="2645519"/>
            <a:ext cx="356496" cy="121397"/>
          </a:xfrm>
          <a:custGeom>
            <a:cxnLst>
              <a:cxn ang="0">
                <a:pos x="229" y="79"/>
              </a:cxn>
              <a:cxn ang="0">
                <a:pos x="0" y="79"/>
              </a:cxn>
              <a:cxn ang="0">
                <a:pos x="0" y="58"/>
              </a:cxn>
              <a:cxn ang="0">
                <a:pos x="30" y="0"/>
              </a:cxn>
              <a:cxn ang="0">
                <a:pos x="69" y="0"/>
              </a:cxn>
              <a:cxn ang="0">
                <a:pos x="114" y="45"/>
              </a:cxn>
              <a:cxn ang="0">
                <a:pos x="160" y="0"/>
              </a:cxn>
              <a:cxn ang="0">
                <a:pos x="199" y="0"/>
              </a:cxn>
              <a:cxn ang="0">
                <a:pos x="229" y="58"/>
              </a:cxn>
              <a:cxn ang="0">
                <a:pos x="229" y="79"/>
              </a:cxn>
              <a:cxn ang="0">
                <a:pos x="11" y="68"/>
              </a:cxn>
              <a:cxn ang="0">
                <a:pos x="218" y="68"/>
              </a:cxn>
              <a:cxn ang="0">
                <a:pos x="218" y="61"/>
              </a:cxn>
              <a:cxn ang="0">
                <a:pos x="192" y="11"/>
              </a:cxn>
              <a:cxn ang="0">
                <a:pos x="164" y="11"/>
              </a:cxn>
              <a:cxn ang="0">
                <a:pos x="114" y="61"/>
              </a:cxn>
              <a:cxn ang="0">
                <a:pos x="64" y="11"/>
              </a:cxn>
              <a:cxn ang="0">
                <a:pos x="36" y="11"/>
              </a:cxn>
              <a:cxn ang="0">
                <a:pos x="11" y="61"/>
              </a:cxn>
              <a:cxn ang="0">
                <a:pos x="11" y="68"/>
              </a:cxn>
            </a:cxnLst>
            <a:rect b="b" l="0" r="r" t="0"/>
            <a:pathLst>
              <a:path h="79" w="229">
                <a:moveTo>
                  <a:pt x="229" y="79"/>
                </a:moveTo>
                <a:lnTo>
                  <a:pt x="0" y="79"/>
                </a:lnTo>
                <a:lnTo>
                  <a:pt x="0" y="58"/>
                </a:lnTo>
                <a:lnTo>
                  <a:pt x="30" y="0"/>
                </a:lnTo>
                <a:lnTo>
                  <a:pt x="69" y="0"/>
                </a:lnTo>
                <a:lnTo>
                  <a:pt x="114" y="45"/>
                </a:lnTo>
                <a:lnTo>
                  <a:pt x="160" y="0"/>
                </a:lnTo>
                <a:lnTo>
                  <a:pt x="199" y="0"/>
                </a:lnTo>
                <a:lnTo>
                  <a:pt x="229" y="58"/>
                </a:lnTo>
                <a:lnTo>
                  <a:pt x="229" y="79"/>
                </a:lnTo>
                <a:close/>
                <a:moveTo>
                  <a:pt x="11" y="68"/>
                </a:moveTo>
                <a:lnTo>
                  <a:pt x="218" y="68"/>
                </a:lnTo>
                <a:lnTo>
                  <a:pt x="218" y="61"/>
                </a:lnTo>
                <a:lnTo>
                  <a:pt x="192" y="11"/>
                </a:lnTo>
                <a:lnTo>
                  <a:pt x="164" y="11"/>
                </a:lnTo>
                <a:lnTo>
                  <a:pt x="114" y="61"/>
                </a:lnTo>
                <a:lnTo>
                  <a:pt x="64" y="11"/>
                </a:lnTo>
                <a:lnTo>
                  <a:pt x="36" y="11"/>
                </a:lnTo>
                <a:lnTo>
                  <a:pt x="11" y="61"/>
                </a:lnTo>
                <a:lnTo>
                  <a:pt x="11" y="6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88" name="Rectangle 269"/>
          <p:cNvSpPr>
            <a:spLocks noChangeArrowheads="1"/>
          </p:cNvSpPr>
          <p:nvPr/>
        </p:nvSpPr>
        <p:spPr bwMode="auto">
          <a:xfrm>
            <a:off x="6897353" y="2794933"/>
            <a:ext cx="351807" cy="467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89" name="Freeform 270"/>
          <p:cNvSpPr>
            <a:spLocks noEditPoints="1"/>
          </p:cNvSpPr>
          <p:nvPr/>
        </p:nvSpPr>
        <p:spPr bwMode="auto">
          <a:xfrm>
            <a:off x="6967711" y="2486769"/>
            <a:ext cx="211084" cy="186767"/>
          </a:xfrm>
          <a:custGeom>
            <a:cxnLst>
              <a:cxn ang="0">
                <a:pos x="68" y="121"/>
              </a:cxn>
              <a:cxn ang="0">
                <a:pos x="0" y="54"/>
              </a:cxn>
              <a:cxn ang="0">
                <a:pos x="52" y="54"/>
              </a:cxn>
              <a:cxn ang="0">
                <a:pos x="52" y="0"/>
              </a:cxn>
              <a:cxn ang="0">
                <a:pos x="84" y="0"/>
              </a:cxn>
              <a:cxn ang="0">
                <a:pos x="84" y="54"/>
              </a:cxn>
              <a:cxn ang="0">
                <a:pos x="135" y="54"/>
              </a:cxn>
              <a:cxn ang="0">
                <a:pos x="68" y="121"/>
              </a:cxn>
              <a:cxn ang="0">
                <a:pos x="14" y="59"/>
              </a:cxn>
              <a:cxn ang="0">
                <a:pos x="68" y="113"/>
              </a:cxn>
              <a:cxn ang="0">
                <a:pos x="123" y="59"/>
              </a:cxn>
              <a:cxn ang="0">
                <a:pos x="79" y="59"/>
              </a:cxn>
              <a:cxn ang="0">
                <a:pos x="79" y="5"/>
              </a:cxn>
              <a:cxn ang="0">
                <a:pos x="57" y="5"/>
              </a:cxn>
              <a:cxn ang="0">
                <a:pos x="57" y="59"/>
              </a:cxn>
              <a:cxn ang="0">
                <a:pos x="14" y="59"/>
              </a:cxn>
            </a:cxnLst>
            <a:rect b="b" l="0" r="r" t="0"/>
            <a:pathLst>
              <a:path h="120" w="135">
                <a:moveTo>
                  <a:pt x="68" y="121"/>
                </a:moveTo>
                <a:lnTo>
                  <a:pt x="0" y="54"/>
                </a:lnTo>
                <a:lnTo>
                  <a:pt x="52" y="54"/>
                </a:lnTo>
                <a:lnTo>
                  <a:pt x="52" y="0"/>
                </a:lnTo>
                <a:lnTo>
                  <a:pt x="84" y="0"/>
                </a:lnTo>
                <a:lnTo>
                  <a:pt x="84" y="54"/>
                </a:lnTo>
                <a:lnTo>
                  <a:pt x="135" y="54"/>
                </a:lnTo>
                <a:lnTo>
                  <a:pt x="68" y="121"/>
                </a:lnTo>
                <a:close/>
                <a:moveTo>
                  <a:pt x="14" y="59"/>
                </a:moveTo>
                <a:lnTo>
                  <a:pt x="68" y="113"/>
                </a:lnTo>
                <a:lnTo>
                  <a:pt x="123" y="59"/>
                </a:lnTo>
                <a:lnTo>
                  <a:pt x="79" y="59"/>
                </a:lnTo>
                <a:lnTo>
                  <a:pt x="79" y="5"/>
                </a:lnTo>
                <a:lnTo>
                  <a:pt x="57" y="5"/>
                </a:lnTo>
                <a:lnTo>
                  <a:pt x="57" y="59"/>
                </a:lnTo>
                <a:lnTo>
                  <a:pt x="14" y="5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90" name="Freeform 271"/>
          <p:cNvSpPr>
            <a:spLocks noEditPoints="1"/>
          </p:cNvSpPr>
          <p:nvPr/>
        </p:nvSpPr>
        <p:spPr bwMode="auto">
          <a:xfrm>
            <a:off x="7708847" y="2645519"/>
            <a:ext cx="356496" cy="121397"/>
          </a:xfrm>
          <a:custGeom>
            <a:cxnLst>
              <a:cxn ang="0">
                <a:pos x="228" y="79"/>
              </a:cxn>
              <a:cxn ang="0">
                <a:pos x="0" y="79"/>
              </a:cxn>
              <a:cxn ang="0">
                <a:pos x="0" y="58"/>
              </a:cxn>
              <a:cxn ang="0">
                <a:pos x="30" y="0"/>
              </a:cxn>
              <a:cxn ang="0">
                <a:pos x="93" y="0"/>
              </a:cxn>
              <a:cxn ang="0">
                <a:pos x="93" y="27"/>
              </a:cxn>
              <a:cxn ang="0">
                <a:pos x="136" y="27"/>
              </a:cxn>
              <a:cxn ang="0">
                <a:pos x="136" y="0"/>
              </a:cxn>
              <a:cxn ang="0">
                <a:pos x="198" y="0"/>
              </a:cxn>
              <a:cxn ang="0">
                <a:pos x="228" y="58"/>
              </a:cxn>
              <a:cxn ang="0">
                <a:pos x="228" y="79"/>
              </a:cxn>
              <a:cxn ang="0">
                <a:pos x="11" y="68"/>
              </a:cxn>
              <a:cxn ang="0">
                <a:pos x="217" y="68"/>
              </a:cxn>
              <a:cxn ang="0">
                <a:pos x="217" y="61"/>
              </a:cxn>
              <a:cxn ang="0">
                <a:pos x="193" y="11"/>
              </a:cxn>
              <a:cxn ang="0">
                <a:pos x="147" y="11"/>
              </a:cxn>
              <a:cxn ang="0">
                <a:pos x="147" y="38"/>
              </a:cxn>
              <a:cxn ang="0">
                <a:pos x="82" y="38"/>
              </a:cxn>
              <a:cxn ang="0">
                <a:pos x="82" y="11"/>
              </a:cxn>
              <a:cxn ang="0">
                <a:pos x="36" y="11"/>
              </a:cxn>
              <a:cxn ang="0">
                <a:pos x="11" y="61"/>
              </a:cxn>
              <a:cxn ang="0">
                <a:pos x="11" y="68"/>
              </a:cxn>
            </a:cxnLst>
            <a:rect b="b" l="0" r="r" t="0"/>
            <a:pathLst>
              <a:path h="79" w="228">
                <a:moveTo>
                  <a:pt x="228" y="79"/>
                </a:moveTo>
                <a:lnTo>
                  <a:pt x="0" y="79"/>
                </a:lnTo>
                <a:lnTo>
                  <a:pt x="0" y="58"/>
                </a:lnTo>
                <a:lnTo>
                  <a:pt x="30" y="0"/>
                </a:lnTo>
                <a:lnTo>
                  <a:pt x="93" y="0"/>
                </a:lnTo>
                <a:lnTo>
                  <a:pt x="93" y="27"/>
                </a:lnTo>
                <a:lnTo>
                  <a:pt x="136" y="27"/>
                </a:lnTo>
                <a:lnTo>
                  <a:pt x="136" y="0"/>
                </a:lnTo>
                <a:lnTo>
                  <a:pt x="198" y="0"/>
                </a:lnTo>
                <a:lnTo>
                  <a:pt x="228" y="58"/>
                </a:lnTo>
                <a:lnTo>
                  <a:pt x="228" y="79"/>
                </a:lnTo>
                <a:close/>
                <a:moveTo>
                  <a:pt x="11" y="68"/>
                </a:moveTo>
                <a:lnTo>
                  <a:pt x="217" y="68"/>
                </a:lnTo>
                <a:lnTo>
                  <a:pt x="217" y="61"/>
                </a:lnTo>
                <a:lnTo>
                  <a:pt x="193" y="11"/>
                </a:lnTo>
                <a:lnTo>
                  <a:pt x="147" y="11"/>
                </a:lnTo>
                <a:lnTo>
                  <a:pt x="147" y="38"/>
                </a:lnTo>
                <a:lnTo>
                  <a:pt x="82" y="38"/>
                </a:lnTo>
                <a:lnTo>
                  <a:pt x="82" y="11"/>
                </a:lnTo>
                <a:lnTo>
                  <a:pt x="36" y="11"/>
                </a:lnTo>
                <a:lnTo>
                  <a:pt x="11" y="61"/>
                </a:lnTo>
                <a:lnTo>
                  <a:pt x="11" y="6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91" name="Freeform 272"/>
          <p:cNvSpPr>
            <a:spLocks noEditPoints="1"/>
          </p:cNvSpPr>
          <p:nvPr/>
        </p:nvSpPr>
        <p:spPr bwMode="auto">
          <a:xfrm>
            <a:off x="7779210" y="2472762"/>
            <a:ext cx="211084" cy="191437"/>
          </a:xfrm>
          <a:custGeom>
            <a:cxnLst>
              <a:cxn ang="0">
                <a:pos x="84" y="121"/>
              </a:cxn>
              <a:cxn ang="0">
                <a:pos x="51" y="121"/>
              </a:cxn>
              <a:cxn ang="0">
                <a:pos x="51" y="67"/>
              </a:cxn>
              <a:cxn ang="0">
                <a:pos x="0" y="67"/>
              </a:cxn>
              <a:cxn ang="0">
                <a:pos x="68" y="0"/>
              </a:cxn>
              <a:cxn ang="0">
                <a:pos x="135" y="67"/>
              </a:cxn>
              <a:cxn ang="0">
                <a:pos x="84" y="67"/>
              </a:cxn>
              <a:cxn ang="0">
                <a:pos x="84" y="121"/>
              </a:cxn>
              <a:cxn ang="0">
                <a:pos x="57" y="116"/>
              </a:cxn>
              <a:cxn ang="0">
                <a:pos x="78" y="116"/>
              </a:cxn>
              <a:cxn ang="0">
                <a:pos x="78" y="62"/>
              </a:cxn>
              <a:cxn ang="0">
                <a:pos x="122" y="62"/>
              </a:cxn>
              <a:cxn ang="0">
                <a:pos x="68" y="6"/>
              </a:cxn>
              <a:cxn ang="0">
                <a:pos x="12" y="62"/>
              </a:cxn>
              <a:cxn ang="0">
                <a:pos x="57" y="62"/>
              </a:cxn>
              <a:cxn ang="0">
                <a:pos x="57" y="116"/>
              </a:cxn>
            </a:cxnLst>
            <a:rect b="b" l="0" r="r" t="0"/>
            <a:pathLst>
              <a:path h="120" w="135">
                <a:moveTo>
                  <a:pt x="84" y="121"/>
                </a:moveTo>
                <a:lnTo>
                  <a:pt x="51" y="121"/>
                </a:lnTo>
                <a:lnTo>
                  <a:pt x="51" y="67"/>
                </a:lnTo>
                <a:lnTo>
                  <a:pt x="0" y="67"/>
                </a:lnTo>
                <a:lnTo>
                  <a:pt x="68" y="0"/>
                </a:lnTo>
                <a:lnTo>
                  <a:pt x="135" y="67"/>
                </a:lnTo>
                <a:lnTo>
                  <a:pt x="84" y="67"/>
                </a:lnTo>
                <a:lnTo>
                  <a:pt x="84" y="121"/>
                </a:lnTo>
                <a:close/>
                <a:moveTo>
                  <a:pt x="57" y="116"/>
                </a:moveTo>
                <a:lnTo>
                  <a:pt x="78" y="116"/>
                </a:lnTo>
                <a:lnTo>
                  <a:pt x="78" y="62"/>
                </a:lnTo>
                <a:lnTo>
                  <a:pt x="122" y="62"/>
                </a:lnTo>
                <a:lnTo>
                  <a:pt x="68" y="6"/>
                </a:lnTo>
                <a:lnTo>
                  <a:pt x="12" y="62"/>
                </a:lnTo>
                <a:lnTo>
                  <a:pt x="57" y="62"/>
                </a:lnTo>
                <a:lnTo>
                  <a:pt x="57" y="11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92" name="Rectangle 273"/>
          <p:cNvSpPr>
            <a:spLocks noChangeArrowheads="1"/>
          </p:cNvSpPr>
          <p:nvPr/>
        </p:nvSpPr>
        <p:spPr bwMode="auto">
          <a:xfrm>
            <a:off x="7708847" y="2794933"/>
            <a:ext cx="356496" cy="4671"/>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93" name="Freeform 274"/>
          <p:cNvSpPr>
            <a:spLocks noEditPoints="1"/>
          </p:cNvSpPr>
          <p:nvPr/>
        </p:nvSpPr>
        <p:spPr bwMode="auto">
          <a:xfrm>
            <a:off x="8501582" y="2477430"/>
            <a:ext cx="398713" cy="382871"/>
          </a:xfrm>
          <a:custGeom>
            <a:cxnLst>
              <a:cxn ang="0">
                <a:pos x="252" y="131"/>
              </a:cxn>
              <a:cxn ang="0">
                <a:pos x="250" y="111"/>
              </a:cxn>
              <a:cxn ang="0">
                <a:pos x="229" y="96"/>
              </a:cxn>
              <a:cxn ang="0">
                <a:pos x="182" y="93"/>
              </a:cxn>
              <a:cxn ang="0">
                <a:pos x="182" y="86"/>
              </a:cxn>
              <a:cxn ang="0">
                <a:pos x="202" y="47"/>
              </a:cxn>
              <a:cxn ang="0">
                <a:pos x="202" y="22"/>
              </a:cxn>
              <a:cxn ang="0">
                <a:pos x="186" y="1"/>
              </a:cxn>
              <a:cxn ang="0">
                <a:pos x="170" y="3"/>
              </a:cxn>
              <a:cxn ang="0">
                <a:pos x="162" y="15"/>
              </a:cxn>
              <a:cxn ang="0">
                <a:pos x="155" y="38"/>
              </a:cxn>
              <a:cxn ang="0">
                <a:pos x="131" y="69"/>
              </a:cxn>
              <a:cxn ang="0">
                <a:pos x="123" y="77"/>
              </a:cxn>
              <a:cxn ang="0">
                <a:pos x="103" y="112"/>
              </a:cxn>
              <a:cxn ang="0">
                <a:pos x="81" y="121"/>
              </a:cxn>
              <a:cxn ang="0">
                <a:pos x="69" y="111"/>
              </a:cxn>
              <a:cxn ang="0">
                <a:pos x="4" y="115"/>
              </a:cxn>
              <a:cxn ang="0">
                <a:pos x="0" y="234"/>
              </a:cxn>
              <a:cxn ang="0">
                <a:pos x="12" y="246"/>
              </a:cxn>
              <a:cxn ang="0">
                <a:pos x="77" y="243"/>
              </a:cxn>
              <a:cxn ang="0">
                <a:pos x="84" y="235"/>
              </a:cxn>
              <a:cxn ang="0">
                <a:pos x="94" y="243"/>
              </a:cxn>
              <a:cxn ang="0">
                <a:pos x="101" y="246"/>
              </a:cxn>
              <a:cxn ang="0">
                <a:pos x="212" y="246"/>
              </a:cxn>
              <a:cxn ang="0">
                <a:pos x="232" y="236"/>
              </a:cxn>
              <a:cxn ang="0">
                <a:pos x="238" y="219"/>
              </a:cxn>
              <a:cxn ang="0">
                <a:pos x="243" y="203"/>
              </a:cxn>
              <a:cxn ang="0">
                <a:pos x="244" y="185"/>
              </a:cxn>
              <a:cxn ang="0">
                <a:pos x="248" y="171"/>
              </a:cxn>
              <a:cxn ang="0">
                <a:pos x="251" y="154"/>
              </a:cxn>
              <a:cxn ang="0">
                <a:pos x="70" y="234"/>
              </a:cxn>
              <a:cxn ang="0">
                <a:pos x="12" y="235"/>
              </a:cxn>
              <a:cxn ang="0">
                <a:pos x="12" y="121"/>
              </a:cxn>
              <a:cxn ang="0">
                <a:pos x="70" y="234"/>
              </a:cxn>
              <a:cxn ang="0">
                <a:pos x="236" y="146"/>
              </a:cxn>
              <a:cxn ang="0">
                <a:pos x="240" y="159"/>
              </a:cxn>
              <a:cxn ang="0">
                <a:pos x="225" y="177"/>
              </a:cxn>
              <a:cxn ang="0">
                <a:pos x="233" y="188"/>
              </a:cxn>
              <a:cxn ang="0">
                <a:pos x="231" y="205"/>
              </a:cxn>
              <a:cxn ang="0">
                <a:pos x="225" y="215"/>
              </a:cxn>
              <a:cxn ang="0">
                <a:pos x="223" y="231"/>
              </a:cxn>
              <a:cxn ang="0">
                <a:pos x="103" y="235"/>
              </a:cxn>
              <a:cxn ang="0">
                <a:pos x="93" y="230"/>
              </a:cxn>
              <a:cxn ang="0">
                <a:pos x="81" y="132"/>
              </a:cxn>
              <a:cxn ang="0">
                <a:pos x="100" y="131"/>
              </a:cxn>
              <a:cxn ang="0">
                <a:pos x="120" y="105"/>
              </a:cxn>
              <a:cxn ang="0">
                <a:pos x="135" y="80"/>
              </a:cxn>
              <a:cxn ang="0">
                <a:pos x="146" y="70"/>
              </a:cxn>
              <a:cxn ang="0">
                <a:pos x="169" y="32"/>
              </a:cxn>
              <a:cxn ang="0">
                <a:pos x="175" y="11"/>
              </a:cxn>
              <a:cxn ang="0">
                <a:pos x="182" y="11"/>
              </a:cxn>
              <a:cxn ang="0">
                <a:pos x="194" y="32"/>
              </a:cxn>
              <a:cxn ang="0">
                <a:pos x="186" y="59"/>
              </a:cxn>
              <a:cxn ang="0">
                <a:pos x="171" y="84"/>
              </a:cxn>
              <a:cxn ang="0">
                <a:pos x="173" y="100"/>
              </a:cxn>
              <a:cxn ang="0">
                <a:pos x="219" y="104"/>
              </a:cxn>
              <a:cxn ang="0">
                <a:pos x="236" y="111"/>
              </a:cxn>
              <a:cxn ang="0">
                <a:pos x="243" y="126"/>
              </a:cxn>
              <a:cxn ang="0">
                <a:pos x="238" y="138"/>
              </a:cxn>
            </a:cxnLst>
            <a:rect b="b" l="0" r="r" t="0"/>
            <a:pathLst>
              <a:path h="246" w="254">
                <a:moveTo>
                  <a:pt x="247" y="143"/>
                </a:moveTo>
                <a:lnTo>
                  <a:pt x="247" y="143"/>
                </a:lnTo>
                <a:lnTo>
                  <a:pt x="251" y="136"/>
                </a:lnTo>
                <a:lnTo>
                  <a:pt x="252" y="131"/>
                </a:lnTo>
                <a:lnTo>
                  <a:pt x="254" y="126"/>
                </a:lnTo>
                <a:lnTo>
                  <a:pt x="254" y="126"/>
                </a:lnTo>
                <a:lnTo>
                  <a:pt x="252" y="117"/>
                </a:lnTo>
                <a:lnTo>
                  <a:pt x="250" y="111"/>
                </a:lnTo>
                <a:lnTo>
                  <a:pt x="246" y="105"/>
                </a:lnTo>
                <a:lnTo>
                  <a:pt x="242" y="101"/>
                </a:lnTo>
                <a:lnTo>
                  <a:pt x="236" y="97"/>
                </a:lnTo>
                <a:lnTo>
                  <a:pt x="229" y="96"/>
                </a:lnTo>
                <a:lnTo>
                  <a:pt x="220" y="93"/>
                </a:lnTo>
                <a:lnTo>
                  <a:pt x="182" y="93"/>
                </a:lnTo>
                <a:lnTo>
                  <a:pt x="182" y="93"/>
                </a:lnTo>
                <a:lnTo>
                  <a:pt x="182" y="93"/>
                </a:lnTo>
                <a:lnTo>
                  <a:pt x="181" y="90"/>
                </a:lnTo>
                <a:lnTo>
                  <a:pt x="181" y="89"/>
                </a:lnTo>
                <a:lnTo>
                  <a:pt x="182" y="86"/>
                </a:lnTo>
                <a:lnTo>
                  <a:pt x="182" y="86"/>
                </a:lnTo>
                <a:lnTo>
                  <a:pt x="182" y="86"/>
                </a:lnTo>
                <a:lnTo>
                  <a:pt x="190" y="76"/>
                </a:lnTo>
                <a:lnTo>
                  <a:pt x="196" y="63"/>
                </a:lnTo>
                <a:lnTo>
                  <a:pt x="202" y="47"/>
                </a:lnTo>
                <a:lnTo>
                  <a:pt x="202" y="47"/>
                </a:lnTo>
                <a:lnTo>
                  <a:pt x="205" y="38"/>
                </a:lnTo>
                <a:lnTo>
                  <a:pt x="204" y="30"/>
                </a:lnTo>
                <a:lnTo>
                  <a:pt x="202" y="22"/>
                </a:lnTo>
                <a:lnTo>
                  <a:pt x="198" y="15"/>
                </a:lnTo>
                <a:lnTo>
                  <a:pt x="192" y="5"/>
                </a:lnTo>
                <a:lnTo>
                  <a:pt x="188" y="1"/>
                </a:lnTo>
                <a:lnTo>
                  <a:pt x="186" y="1"/>
                </a:lnTo>
                <a:lnTo>
                  <a:pt x="186" y="1"/>
                </a:lnTo>
                <a:lnTo>
                  <a:pt x="181" y="0"/>
                </a:lnTo>
                <a:lnTo>
                  <a:pt x="175" y="0"/>
                </a:lnTo>
                <a:lnTo>
                  <a:pt x="170" y="3"/>
                </a:lnTo>
                <a:lnTo>
                  <a:pt x="170" y="3"/>
                </a:lnTo>
                <a:lnTo>
                  <a:pt x="166" y="5"/>
                </a:lnTo>
                <a:lnTo>
                  <a:pt x="163" y="9"/>
                </a:lnTo>
                <a:lnTo>
                  <a:pt x="162" y="15"/>
                </a:lnTo>
                <a:lnTo>
                  <a:pt x="161" y="22"/>
                </a:lnTo>
                <a:lnTo>
                  <a:pt x="161" y="22"/>
                </a:lnTo>
                <a:lnTo>
                  <a:pt x="158" y="30"/>
                </a:lnTo>
                <a:lnTo>
                  <a:pt x="155" y="38"/>
                </a:lnTo>
                <a:lnTo>
                  <a:pt x="151" y="45"/>
                </a:lnTo>
                <a:lnTo>
                  <a:pt x="147" y="51"/>
                </a:lnTo>
                <a:lnTo>
                  <a:pt x="138" y="62"/>
                </a:lnTo>
                <a:lnTo>
                  <a:pt x="131" y="69"/>
                </a:lnTo>
                <a:lnTo>
                  <a:pt x="131" y="69"/>
                </a:lnTo>
                <a:lnTo>
                  <a:pt x="127" y="72"/>
                </a:lnTo>
                <a:lnTo>
                  <a:pt x="127" y="72"/>
                </a:lnTo>
                <a:lnTo>
                  <a:pt x="123" y="77"/>
                </a:lnTo>
                <a:lnTo>
                  <a:pt x="119" y="84"/>
                </a:lnTo>
                <a:lnTo>
                  <a:pt x="111" y="100"/>
                </a:lnTo>
                <a:lnTo>
                  <a:pt x="111" y="100"/>
                </a:lnTo>
                <a:lnTo>
                  <a:pt x="103" y="112"/>
                </a:lnTo>
                <a:lnTo>
                  <a:pt x="94" y="121"/>
                </a:lnTo>
                <a:lnTo>
                  <a:pt x="94" y="121"/>
                </a:lnTo>
                <a:lnTo>
                  <a:pt x="81" y="121"/>
                </a:lnTo>
                <a:lnTo>
                  <a:pt x="81" y="121"/>
                </a:lnTo>
                <a:lnTo>
                  <a:pt x="80" y="117"/>
                </a:lnTo>
                <a:lnTo>
                  <a:pt x="77" y="115"/>
                </a:lnTo>
                <a:lnTo>
                  <a:pt x="73" y="112"/>
                </a:lnTo>
                <a:lnTo>
                  <a:pt x="69" y="111"/>
                </a:lnTo>
                <a:lnTo>
                  <a:pt x="12" y="111"/>
                </a:lnTo>
                <a:lnTo>
                  <a:pt x="12" y="111"/>
                </a:lnTo>
                <a:lnTo>
                  <a:pt x="8" y="112"/>
                </a:lnTo>
                <a:lnTo>
                  <a:pt x="4" y="115"/>
                </a:lnTo>
                <a:lnTo>
                  <a:pt x="1" y="119"/>
                </a:lnTo>
                <a:lnTo>
                  <a:pt x="0" y="123"/>
                </a:lnTo>
                <a:lnTo>
                  <a:pt x="0" y="234"/>
                </a:lnTo>
                <a:lnTo>
                  <a:pt x="0" y="234"/>
                </a:lnTo>
                <a:lnTo>
                  <a:pt x="1" y="239"/>
                </a:lnTo>
                <a:lnTo>
                  <a:pt x="4" y="242"/>
                </a:lnTo>
                <a:lnTo>
                  <a:pt x="8" y="244"/>
                </a:lnTo>
                <a:lnTo>
                  <a:pt x="12" y="246"/>
                </a:lnTo>
                <a:lnTo>
                  <a:pt x="69" y="246"/>
                </a:lnTo>
                <a:lnTo>
                  <a:pt x="69" y="246"/>
                </a:lnTo>
                <a:lnTo>
                  <a:pt x="73" y="244"/>
                </a:lnTo>
                <a:lnTo>
                  <a:pt x="77" y="243"/>
                </a:lnTo>
                <a:lnTo>
                  <a:pt x="80" y="240"/>
                </a:lnTo>
                <a:lnTo>
                  <a:pt x="81" y="236"/>
                </a:lnTo>
                <a:lnTo>
                  <a:pt x="81" y="236"/>
                </a:lnTo>
                <a:lnTo>
                  <a:pt x="84" y="235"/>
                </a:lnTo>
                <a:lnTo>
                  <a:pt x="86" y="234"/>
                </a:lnTo>
                <a:lnTo>
                  <a:pt x="86" y="234"/>
                </a:lnTo>
                <a:lnTo>
                  <a:pt x="90" y="239"/>
                </a:lnTo>
                <a:lnTo>
                  <a:pt x="94" y="243"/>
                </a:lnTo>
                <a:lnTo>
                  <a:pt x="98" y="246"/>
                </a:lnTo>
                <a:lnTo>
                  <a:pt x="100" y="246"/>
                </a:lnTo>
                <a:lnTo>
                  <a:pt x="101" y="246"/>
                </a:lnTo>
                <a:lnTo>
                  <a:pt x="101" y="246"/>
                </a:lnTo>
                <a:lnTo>
                  <a:pt x="174" y="246"/>
                </a:lnTo>
                <a:lnTo>
                  <a:pt x="174" y="246"/>
                </a:lnTo>
                <a:lnTo>
                  <a:pt x="212" y="246"/>
                </a:lnTo>
                <a:lnTo>
                  <a:pt x="212" y="246"/>
                </a:lnTo>
                <a:lnTo>
                  <a:pt x="220" y="244"/>
                </a:lnTo>
                <a:lnTo>
                  <a:pt x="225" y="243"/>
                </a:lnTo>
                <a:lnTo>
                  <a:pt x="229" y="240"/>
                </a:lnTo>
                <a:lnTo>
                  <a:pt x="232" y="236"/>
                </a:lnTo>
                <a:lnTo>
                  <a:pt x="232" y="236"/>
                </a:lnTo>
                <a:lnTo>
                  <a:pt x="235" y="231"/>
                </a:lnTo>
                <a:lnTo>
                  <a:pt x="236" y="224"/>
                </a:lnTo>
                <a:lnTo>
                  <a:pt x="238" y="219"/>
                </a:lnTo>
                <a:lnTo>
                  <a:pt x="236" y="215"/>
                </a:lnTo>
                <a:lnTo>
                  <a:pt x="236" y="215"/>
                </a:lnTo>
                <a:lnTo>
                  <a:pt x="242" y="209"/>
                </a:lnTo>
                <a:lnTo>
                  <a:pt x="243" y="203"/>
                </a:lnTo>
                <a:lnTo>
                  <a:pt x="244" y="196"/>
                </a:lnTo>
                <a:lnTo>
                  <a:pt x="244" y="190"/>
                </a:lnTo>
                <a:lnTo>
                  <a:pt x="244" y="190"/>
                </a:lnTo>
                <a:lnTo>
                  <a:pt x="244" y="185"/>
                </a:lnTo>
                <a:lnTo>
                  <a:pt x="243" y="180"/>
                </a:lnTo>
                <a:lnTo>
                  <a:pt x="243" y="180"/>
                </a:lnTo>
                <a:lnTo>
                  <a:pt x="246" y="177"/>
                </a:lnTo>
                <a:lnTo>
                  <a:pt x="248" y="171"/>
                </a:lnTo>
                <a:lnTo>
                  <a:pt x="250" y="166"/>
                </a:lnTo>
                <a:lnTo>
                  <a:pt x="251" y="159"/>
                </a:lnTo>
                <a:lnTo>
                  <a:pt x="251" y="159"/>
                </a:lnTo>
                <a:lnTo>
                  <a:pt x="251" y="154"/>
                </a:lnTo>
                <a:lnTo>
                  <a:pt x="251" y="150"/>
                </a:lnTo>
                <a:lnTo>
                  <a:pt x="247" y="143"/>
                </a:lnTo>
                <a:lnTo>
                  <a:pt x="247" y="143"/>
                </a:lnTo>
                <a:close/>
                <a:moveTo>
                  <a:pt x="70" y="234"/>
                </a:moveTo>
                <a:lnTo>
                  <a:pt x="70" y="234"/>
                </a:lnTo>
                <a:lnTo>
                  <a:pt x="69" y="235"/>
                </a:lnTo>
                <a:lnTo>
                  <a:pt x="12" y="235"/>
                </a:lnTo>
                <a:lnTo>
                  <a:pt x="12" y="235"/>
                </a:lnTo>
                <a:lnTo>
                  <a:pt x="11" y="234"/>
                </a:lnTo>
                <a:lnTo>
                  <a:pt x="11" y="123"/>
                </a:lnTo>
                <a:lnTo>
                  <a:pt x="11" y="123"/>
                </a:lnTo>
                <a:lnTo>
                  <a:pt x="12" y="121"/>
                </a:lnTo>
                <a:lnTo>
                  <a:pt x="69" y="121"/>
                </a:lnTo>
                <a:lnTo>
                  <a:pt x="69" y="121"/>
                </a:lnTo>
                <a:lnTo>
                  <a:pt x="70" y="123"/>
                </a:lnTo>
                <a:lnTo>
                  <a:pt x="70" y="234"/>
                </a:lnTo>
                <a:close/>
                <a:moveTo>
                  <a:pt x="238" y="138"/>
                </a:moveTo>
                <a:lnTo>
                  <a:pt x="232" y="142"/>
                </a:lnTo>
                <a:lnTo>
                  <a:pt x="236" y="146"/>
                </a:lnTo>
                <a:lnTo>
                  <a:pt x="236" y="146"/>
                </a:lnTo>
                <a:lnTo>
                  <a:pt x="239" y="150"/>
                </a:lnTo>
                <a:lnTo>
                  <a:pt x="240" y="154"/>
                </a:lnTo>
                <a:lnTo>
                  <a:pt x="240" y="159"/>
                </a:lnTo>
                <a:lnTo>
                  <a:pt x="240" y="159"/>
                </a:lnTo>
                <a:lnTo>
                  <a:pt x="239" y="166"/>
                </a:lnTo>
                <a:lnTo>
                  <a:pt x="236" y="170"/>
                </a:lnTo>
                <a:lnTo>
                  <a:pt x="233" y="174"/>
                </a:lnTo>
                <a:lnTo>
                  <a:pt x="225" y="177"/>
                </a:lnTo>
                <a:lnTo>
                  <a:pt x="232" y="182"/>
                </a:lnTo>
                <a:lnTo>
                  <a:pt x="232" y="182"/>
                </a:lnTo>
                <a:lnTo>
                  <a:pt x="233" y="185"/>
                </a:lnTo>
                <a:lnTo>
                  <a:pt x="233" y="188"/>
                </a:lnTo>
                <a:lnTo>
                  <a:pt x="233" y="192"/>
                </a:lnTo>
                <a:lnTo>
                  <a:pt x="233" y="192"/>
                </a:lnTo>
                <a:lnTo>
                  <a:pt x="232" y="200"/>
                </a:lnTo>
                <a:lnTo>
                  <a:pt x="231" y="205"/>
                </a:lnTo>
                <a:lnTo>
                  <a:pt x="227" y="208"/>
                </a:lnTo>
                <a:lnTo>
                  <a:pt x="221" y="211"/>
                </a:lnTo>
                <a:lnTo>
                  <a:pt x="225" y="215"/>
                </a:lnTo>
                <a:lnTo>
                  <a:pt x="225" y="215"/>
                </a:lnTo>
                <a:lnTo>
                  <a:pt x="227" y="221"/>
                </a:lnTo>
                <a:lnTo>
                  <a:pt x="225" y="227"/>
                </a:lnTo>
                <a:lnTo>
                  <a:pt x="223" y="231"/>
                </a:lnTo>
                <a:lnTo>
                  <a:pt x="223" y="231"/>
                </a:lnTo>
                <a:lnTo>
                  <a:pt x="219" y="234"/>
                </a:lnTo>
                <a:lnTo>
                  <a:pt x="212" y="235"/>
                </a:lnTo>
                <a:lnTo>
                  <a:pt x="212" y="235"/>
                </a:lnTo>
                <a:lnTo>
                  <a:pt x="103" y="235"/>
                </a:lnTo>
                <a:lnTo>
                  <a:pt x="103" y="235"/>
                </a:lnTo>
                <a:lnTo>
                  <a:pt x="94" y="231"/>
                </a:lnTo>
                <a:lnTo>
                  <a:pt x="94" y="231"/>
                </a:lnTo>
                <a:lnTo>
                  <a:pt x="93" y="230"/>
                </a:lnTo>
                <a:lnTo>
                  <a:pt x="90" y="227"/>
                </a:lnTo>
                <a:lnTo>
                  <a:pt x="88" y="224"/>
                </a:lnTo>
                <a:lnTo>
                  <a:pt x="81" y="223"/>
                </a:lnTo>
                <a:lnTo>
                  <a:pt x="81" y="132"/>
                </a:lnTo>
                <a:lnTo>
                  <a:pt x="81" y="132"/>
                </a:lnTo>
                <a:lnTo>
                  <a:pt x="96" y="132"/>
                </a:lnTo>
                <a:lnTo>
                  <a:pt x="97" y="132"/>
                </a:lnTo>
                <a:lnTo>
                  <a:pt x="100" y="131"/>
                </a:lnTo>
                <a:lnTo>
                  <a:pt x="100" y="131"/>
                </a:lnTo>
                <a:lnTo>
                  <a:pt x="108" y="121"/>
                </a:lnTo>
                <a:lnTo>
                  <a:pt x="115" y="113"/>
                </a:lnTo>
                <a:lnTo>
                  <a:pt x="120" y="105"/>
                </a:lnTo>
                <a:lnTo>
                  <a:pt x="120" y="105"/>
                </a:lnTo>
                <a:lnTo>
                  <a:pt x="127" y="89"/>
                </a:lnTo>
                <a:lnTo>
                  <a:pt x="131" y="84"/>
                </a:lnTo>
                <a:lnTo>
                  <a:pt x="135" y="80"/>
                </a:lnTo>
                <a:lnTo>
                  <a:pt x="135" y="80"/>
                </a:lnTo>
                <a:lnTo>
                  <a:pt x="136" y="77"/>
                </a:lnTo>
                <a:lnTo>
                  <a:pt x="136" y="77"/>
                </a:lnTo>
                <a:lnTo>
                  <a:pt x="146" y="70"/>
                </a:lnTo>
                <a:lnTo>
                  <a:pt x="157" y="57"/>
                </a:lnTo>
                <a:lnTo>
                  <a:pt x="161" y="50"/>
                </a:lnTo>
                <a:lnTo>
                  <a:pt x="166" y="42"/>
                </a:lnTo>
                <a:lnTo>
                  <a:pt x="169" y="32"/>
                </a:lnTo>
                <a:lnTo>
                  <a:pt x="171" y="23"/>
                </a:lnTo>
                <a:lnTo>
                  <a:pt x="171" y="23"/>
                </a:lnTo>
                <a:lnTo>
                  <a:pt x="173" y="15"/>
                </a:lnTo>
                <a:lnTo>
                  <a:pt x="175" y="11"/>
                </a:lnTo>
                <a:lnTo>
                  <a:pt x="175" y="11"/>
                </a:lnTo>
                <a:lnTo>
                  <a:pt x="179" y="11"/>
                </a:lnTo>
                <a:lnTo>
                  <a:pt x="182" y="11"/>
                </a:lnTo>
                <a:lnTo>
                  <a:pt x="182" y="11"/>
                </a:lnTo>
                <a:lnTo>
                  <a:pt x="186" y="15"/>
                </a:lnTo>
                <a:lnTo>
                  <a:pt x="190" y="22"/>
                </a:lnTo>
                <a:lnTo>
                  <a:pt x="193" y="27"/>
                </a:lnTo>
                <a:lnTo>
                  <a:pt x="194" y="32"/>
                </a:lnTo>
                <a:lnTo>
                  <a:pt x="194" y="38"/>
                </a:lnTo>
                <a:lnTo>
                  <a:pt x="193" y="45"/>
                </a:lnTo>
                <a:lnTo>
                  <a:pt x="193" y="45"/>
                </a:lnTo>
                <a:lnTo>
                  <a:pt x="186" y="59"/>
                </a:lnTo>
                <a:lnTo>
                  <a:pt x="181" y="70"/>
                </a:lnTo>
                <a:lnTo>
                  <a:pt x="174" y="80"/>
                </a:lnTo>
                <a:lnTo>
                  <a:pt x="174" y="80"/>
                </a:lnTo>
                <a:lnTo>
                  <a:pt x="171" y="84"/>
                </a:lnTo>
                <a:lnTo>
                  <a:pt x="170" y="89"/>
                </a:lnTo>
                <a:lnTo>
                  <a:pt x="170" y="94"/>
                </a:lnTo>
                <a:lnTo>
                  <a:pt x="173" y="100"/>
                </a:lnTo>
                <a:lnTo>
                  <a:pt x="173" y="100"/>
                </a:lnTo>
                <a:lnTo>
                  <a:pt x="175" y="103"/>
                </a:lnTo>
                <a:lnTo>
                  <a:pt x="178" y="104"/>
                </a:lnTo>
                <a:lnTo>
                  <a:pt x="182" y="104"/>
                </a:lnTo>
                <a:lnTo>
                  <a:pt x="219" y="104"/>
                </a:lnTo>
                <a:lnTo>
                  <a:pt x="219" y="104"/>
                </a:lnTo>
                <a:lnTo>
                  <a:pt x="223" y="105"/>
                </a:lnTo>
                <a:lnTo>
                  <a:pt x="231" y="108"/>
                </a:lnTo>
                <a:lnTo>
                  <a:pt x="236" y="111"/>
                </a:lnTo>
                <a:lnTo>
                  <a:pt x="239" y="113"/>
                </a:lnTo>
                <a:lnTo>
                  <a:pt x="242" y="119"/>
                </a:lnTo>
                <a:lnTo>
                  <a:pt x="243" y="126"/>
                </a:lnTo>
                <a:lnTo>
                  <a:pt x="243" y="126"/>
                </a:lnTo>
                <a:lnTo>
                  <a:pt x="242" y="131"/>
                </a:lnTo>
                <a:lnTo>
                  <a:pt x="240" y="135"/>
                </a:lnTo>
                <a:lnTo>
                  <a:pt x="238" y="138"/>
                </a:lnTo>
                <a:lnTo>
                  <a:pt x="238" y="13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94" name="Freeform 275"/>
          <p:cNvSpPr>
            <a:spLocks noEditPoints="1"/>
          </p:cNvSpPr>
          <p:nvPr/>
        </p:nvSpPr>
        <p:spPr bwMode="auto">
          <a:xfrm>
            <a:off x="9261480" y="2514783"/>
            <a:ext cx="445621" cy="336179"/>
          </a:xfrm>
          <a:custGeom>
            <a:cxnLst>
              <a:cxn ang="0">
                <a:pos x="276" y="33"/>
              </a:cxn>
              <a:cxn ang="0">
                <a:pos x="73" y="12"/>
              </a:cxn>
              <a:cxn ang="0">
                <a:pos x="67" y="6"/>
              </a:cxn>
              <a:cxn ang="0">
                <a:pos x="62" y="2"/>
              </a:cxn>
              <a:cxn ang="0">
                <a:pos x="58" y="2"/>
              </a:cxn>
              <a:cxn ang="0">
                <a:pos x="19" y="0"/>
              </a:cxn>
              <a:cxn ang="0">
                <a:pos x="0" y="19"/>
              </a:cxn>
              <a:cxn ang="0">
                <a:pos x="12" y="35"/>
              </a:cxn>
              <a:cxn ang="0">
                <a:pos x="55" y="60"/>
              </a:cxn>
              <a:cxn ang="0">
                <a:pos x="86" y="131"/>
              </a:cxn>
              <a:cxn ang="0">
                <a:pos x="94" y="147"/>
              </a:cxn>
              <a:cxn ang="0">
                <a:pos x="104" y="156"/>
              </a:cxn>
              <a:cxn ang="0">
                <a:pos x="235" y="156"/>
              </a:cxn>
              <a:cxn ang="0">
                <a:pos x="247" y="143"/>
              </a:cxn>
              <a:cxn ang="0">
                <a:pos x="285" y="58"/>
              </a:cxn>
              <a:cxn ang="0">
                <a:pos x="285" y="38"/>
              </a:cxn>
              <a:cxn ang="0">
                <a:pos x="237" y="139"/>
              </a:cxn>
              <a:cxn ang="0">
                <a:pos x="232" y="145"/>
              </a:cxn>
              <a:cxn ang="0">
                <a:pos x="224" y="145"/>
              </a:cxn>
              <a:cxn ang="0">
                <a:pos x="109" y="145"/>
              </a:cxn>
              <a:cxn ang="0">
                <a:pos x="102" y="139"/>
              </a:cxn>
              <a:cxn ang="0">
                <a:pos x="70" y="69"/>
              </a:cxn>
              <a:cxn ang="0">
                <a:pos x="19" y="27"/>
              </a:cxn>
              <a:cxn ang="0">
                <a:pos x="12" y="22"/>
              </a:cxn>
              <a:cxn ang="0">
                <a:pos x="13" y="14"/>
              </a:cxn>
              <a:cxn ang="0">
                <a:pos x="58" y="11"/>
              </a:cxn>
              <a:cxn ang="0">
                <a:pos x="60" y="12"/>
              </a:cxn>
              <a:cxn ang="0">
                <a:pos x="62" y="14"/>
              </a:cxn>
              <a:cxn ang="0">
                <a:pos x="272" y="42"/>
              </a:cxn>
              <a:cxn ang="0">
                <a:pos x="275" y="43"/>
              </a:cxn>
              <a:cxn ang="0">
                <a:pos x="268" y="69"/>
              </a:cxn>
              <a:cxn ang="0">
                <a:pos x="124" y="166"/>
              </a:cxn>
              <a:cxn ang="0">
                <a:pos x="108" y="177"/>
              </a:cxn>
              <a:cxn ang="0">
                <a:pos x="104" y="192"/>
              </a:cxn>
              <a:cxn ang="0">
                <a:pos x="112" y="210"/>
              </a:cxn>
              <a:cxn ang="0">
                <a:pos x="129" y="218"/>
              </a:cxn>
              <a:cxn ang="0">
                <a:pos x="144" y="212"/>
              </a:cxn>
              <a:cxn ang="0">
                <a:pos x="154" y="197"/>
              </a:cxn>
              <a:cxn ang="0">
                <a:pos x="152" y="181"/>
              </a:cxn>
              <a:cxn ang="0">
                <a:pos x="139" y="168"/>
              </a:cxn>
              <a:cxn ang="0">
                <a:pos x="129" y="208"/>
              </a:cxn>
              <a:cxn ang="0">
                <a:pos x="114" y="197"/>
              </a:cxn>
              <a:cxn ang="0">
                <a:pos x="117" y="180"/>
              </a:cxn>
              <a:cxn ang="0">
                <a:pos x="136" y="177"/>
              </a:cxn>
              <a:cxn ang="0">
                <a:pos x="145" y="192"/>
              </a:cxn>
              <a:cxn ang="0">
                <a:pos x="129" y="208"/>
              </a:cxn>
              <a:cxn ang="0">
                <a:pos x="212" y="166"/>
              </a:cxn>
              <a:cxn ang="0">
                <a:pos x="197" y="177"/>
              </a:cxn>
              <a:cxn ang="0">
                <a:pos x="191" y="192"/>
              </a:cxn>
              <a:cxn ang="0">
                <a:pos x="199" y="210"/>
              </a:cxn>
              <a:cxn ang="0">
                <a:pos x="217" y="218"/>
              </a:cxn>
              <a:cxn ang="0">
                <a:pos x="232" y="212"/>
              </a:cxn>
              <a:cxn ang="0">
                <a:pos x="243" y="197"/>
              </a:cxn>
              <a:cxn ang="0">
                <a:pos x="241" y="181"/>
              </a:cxn>
              <a:cxn ang="0">
                <a:pos x="228" y="168"/>
              </a:cxn>
              <a:cxn ang="0">
                <a:pos x="217" y="208"/>
              </a:cxn>
              <a:cxn ang="0">
                <a:pos x="202" y="197"/>
              </a:cxn>
              <a:cxn ang="0">
                <a:pos x="206" y="180"/>
              </a:cxn>
              <a:cxn ang="0">
                <a:pos x="224" y="177"/>
              </a:cxn>
              <a:cxn ang="0">
                <a:pos x="233" y="192"/>
              </a:cxn>
              <a:cxn ang="0">
                <a:pos x="217" y="208"/>
              </a:cxn>
            </a:cxnLst>
            <a:rect b="b" l="0" r="r" t="0"/>
            <a:pathLst>
              <a:path h="218" w="286">
                <a:moveTo>
                  <a:pt x="285" y="38"/>
                </a:moveTo>
                <a:lnTo>
                  <a:pt x="285" y="38"/>
                </a:lnTo>
                <a:lnTo>
                  <a:pt x="280" y="34"/>
                </a:lnTo>
                <a:lnTo>
                  <a:pt x="276" y="33"/>
                </a:lnTo>
                <a:lnTo>
                  <a:pt x="272" y="33"/>
                </a:lnTo>
                <a:lnTo>
                  <a:pt x="82" y="33"/>
                </a:lnTo>
                <a:lnTo>
                  <a:pt x="73" y="12"/>
                </a:lnTo>
                <a:lnTo>
                  <a:pt x="73" y="12"/>
                </a:lnTo>
                <a:lnTo>
                  <a:pt x="70" y="8"/>
                </a:lnTo>
                <a:lnTo>
                  <a:pt x="70" y="8"/>
                </a:lnTo>
                <a:lnTo>
                  <a:pt x="67" y="6"/>
                </a:lnTo>
                <a:lnTo>
                  <a:pt x="67" y="6"/>
                </a:lnTo>
                <a:lnTo>
                  <a:pt x="66" y="3"/>
                </a:lnTo>
                <a:lnTo>
                  <a:pt x="64" y="3"/>
                </a:lnTo>
                <a:lnTo>
                  <a:pt x="64" y="3"/>
                </a:lnTo>
                <a:lnTo>
                  <a:pt x="62" y="2"/>
                </a:lnTo>
                <a:lnTo>
                  <a:pt x="62" y="2"/>
                </a:lnTo>
                <a:lnTo>
                  <a:pt x="62" y="2"/>
                </a:lnTo>
                <a:lnTo>
                  <a:pt x="59" y="2"/>
                </a:lnTo>
                <a:lnTo>
                  <a:pt x="58" y="2"/>
                </a:lnTo>
                <a:lnTo>
                  <a:pt x="58" y="2"/>
                </a:lnTo>
                <a:lnTo>
                  <a:pt x="56" y="0"/>
                </a:lnTo>
                <a:lnTo>
                  <a:pt x="19" y="0"/>
                </a:lnTo>
                <a:lnTo>
                  <a:pt x="19" y="0"/>
                </a:lnTo>
                <a:lnTo>
                  <a:pt x="12" y="3"/>
                </a:lnTo>
                <a:lnTo>
                  <a:pt x="5" y="6"/>
                </a:lnTo>
                <a:lnTo>
                  <a:pt x="1" y="12"/>
                </a:lnTo>
                <a:lnTo>
                  <a:pt x="0" y="19"/>
                </a:lnTo>
                <a:lnTo>
                  <a:pt x="0" y="19"/>
                </a:lnTo>
                <a:lnTo>
                  <a:pt x="1" y="26"/>
                </a:lnTo>
                <a:lnTo>
                  <a:pt x="5" y="31"/>
                </a:lnTo>
                <a:lnTo>
                  <a:pt x="12" y="35"/>
                </a:lnTo>
                <a:lnTo>
                  <a:pt x="19" y="37"/>
                </a:lnTo>
                <a:lnTo>
                  <a:pt x="44" y="37"/>
                </a:lnTo>
                <a:lnTo>
                  <a:pt x="55" y="60"/>
                </a:lnTo>
                <a:lnTo>
                  <a:pt x="55" y="60"/>
                </a:lnTo>
                <a:lnTo>
                  <a:pt x="59" y="69"/>
                </a:lnTo>
                <a:lnTo>
                  <a:pt x="60" y="73"/>
                </a:lnTo>
                <a:lnTo>
                  <a:pt x="86" y="131"/>
                </a:lnTo>
                <a:lnTo>
                  <a:pt x="86" y="131"/>
                </a:lnTo>
                <a:lnTo>
                  <a:pt x="87" y="133"/>
                </a:lnTo>
                <a:lnTo>
                  <a:pt x="91" y="143"/>
                </a:lnTo>
                <a:lnTo>
                  <a:pt x="91" y="143"/>
                </a:lnTo>
                <a:lnTo>
                  <a:pt x="94" y="147"/>
                </a:lnTo>
                <a:lnTo>
                  <a:pt x="97" y="150"/>
                </a:lnTo>
                <a:lnTo>
                  <a:pt x="100" y="153"/>
                </a:lnTo>
                <a:lnTo>
                  <a:pt x="105" y="156"/>
                </a:lnTo>
                <a:lnTo>
                  <a:pt x="104" y="156"/>
                </a:lnTo>
                <a:lnTo>
                  <a:pt x="229" y="156"/>
                </a:lnTo>
                <a:lnTo>
                  <a:pt x="235" y="156"/>
                </a:lnTo>
                <a:lnTo>
                  <a:pt x="235" y="156"/>
                </a:lnTo>
                <a:lnTo>
                  <a:pt x="235" y="156"/>
                </a:lnTo>
                <a:lnTo>
                  <a:pt x="239" y="153"/>
                </a:lnTo>
                <a:lnTo>
                  <a:pt x="243" y="150"/>
                </a:lnTo>
                <a:lnTo>
                  <a:pt x="245" y="147"/>
                </a:lnTo>
                <a:lnTo>
                  <a:pt x="247" y="143"/>
                </a:lnTo>
                <a:lnTo>
                  <a:pt x="278" y="73"/>
                </a:lnTo>
                <a:lnTo>
                  <a:pt x="278" y="73"/>
                </a:lnTo>
                <a:lnTo>
                  <a:pt x="280" y="68"/>
                </a:lnTo>
                <a:lnTo>
                  <a:pt x="285" y="58"/>
                </a:lnTo>
                <a:lnTo>
                  <a:pt x="286" y="48"/>
                </a:lnTo>
                <a:lnTo>
                  <a:pt x="286" y="42"/>
                </a:lnTo>
                <a:lnTo>
                  <a:pt x="285" y="38"/>
                </a:lnTo>
                <a:lnTo>
                  <a:pt x="285" y="38"/>
                </a:lnTo>
                <a:close/>
                <a:moveTo>
                  <a:pt x="268" y="69"/>
                </a:moveTo>
                <a:lnTo>
                  <a:pt x="239" y="135"/>
                </a:lnTo>
                <a:lnTo>
                  <a:pt x="239" y="134"/>
                </a:lnTo>
                <a:lnTo>
                  <a:pt x="237" y="139"/>
                </a:lnTo>
                <a:lnTo>
                  <a:pt x="237" y="139"/>
                </a:lnTo>
                <a:lnTo>
                  <a:pt x="236" y="142"/>
                </a:lnTo>
                <a:lnTo>
                  <a:pt x="235" y="143"/>
                </a:lnTo>
                <a:lnTo>
                  <a:pt x="232" y="145"/>
                </a:lnTo>
                <a:lnTo>
                  <a:pt x="229" y="145"/>
                </a:lnTo>
                <a:lnTo>
                  <a:pt x="229" y="145"/>
                </a:lnTo>
                <a:lnTo>
                  <a:pt x="229" y="145"/>
                </a:lnTo>
                <a:lnTo>
                  <a:pt x="224" y="145"/>
                </a:lnTo>
                <a:lnTo>
                  <a:pt x="224" y="146"/>
                </a:lnTo>
                <a:lnTo>
                  <a:pt x="114" y="146"/>
                </a:lnTo>
                <a:lnTo>
                  <a:pt x="109" y="145"/>
                </a:lnTo>
                <a:lnTo>
                  <a:pt x="109" y="145"/>
                </a:lnTo>
                <a:lnTo>
                  <a:pt x="106" y="145"/>
                </a:lnTo>
                <a:lnTo>
                  <a:pt x="105" y="143"/>
                </a:lnTo>
                <a:lnTo>
                  <a:pt x="102" y="142"/>
                </a:lnTo>
                <a:lnTo>
                  <a:pt x="102" y="139"/>
                </a:lnTo>
                <a:lnTo>
                  <a:pt x="101" y="134"/>
                </a:lnTo>
                <a:lnTo>
                  <a:pt x="100" y="135"/>
                </a:lnTo>
                <a:lnTo>
                  <a:pt x="70" y="69"/>
                </a:lnTo>
                <a:lnTo>
                  <a:pt x="70" y="69"/>
                </a:lnTo>
                <a:lnTo>
                  <a:pt x="67" y="65"/>
                </a:lnTo>
                <a:lnTo>
                  <a:pt x="64" y="56"/>
                </a:lnTo>
                <a:lnTo>
                  <a:pt x="51" y="27"/>
                </a:lnTo>
                <a:lnTo>
                  <a:pt x="19" y="27"/>
                </a:lnTo>
                <a:lnTo>
                  <a:pt x="19" y="27"/>
                </a:lnTo>
                <a:lnTo>
                  <a:pt x="16" y="26"/>
                </a:lnTo>
                <a:lnTo>
                  <a:pt x="13" y="25"/>
                </a:lnTo>
                <a:lnTo>
                  <a:pt x="12" y="22"/>
                </a:lnTo>
                <a:lnTo>
                  <a:pt x="10" y="19"/>
                </a:lnTo>
                <a:lnTo>
                  <a:pt x="10" y="19"/>
                </a:lnTo>
                <a:lnTo>
                  <a:pt x="12" y="16"/>
                </a:lnTo>
                <a:lnTo>
                  <a:pt x="13" y="14"/>
                </a:lnTo>
                <a:lnTo>
                  <a:pt x="16" y="12"/>
                </a:lnTo>
                <a:lnTo>
                  <a:pt x="19" y="11"/>
                </a:lnTo>
                <a:lnTo>
                  <a:pt x="56" y="11"/>
                </a:lnTo>
                <a:lnTo>
                  <a:pt x="58" y="11"/>
                </a:lnTo>
                <a:lnTo>
                  <a:pt x="58" y="11"/>
                </a:lnTo>
                <a:lnTo>
                  <a:pt x="59" y="12"/>
                </a:lnTo>
                <a:lnTo>
                  <a:pt x="59" y="12"/>
                </a:lnTo>
                <a:lnTo>
                  <a:pt x="60" y="12"/>
                </a:lnTo>
                <a:lnTo>
                  <a:pt x="60" y="12"/>
                </a:lnTo>
                <a:lnTo>
                  <a:pt x="60" y="14"/>
                </a:lnTo>
                <a:lnTo>
                  <a:pt x="60" y="14"/>
                </a:lnTo>
                <a:lnTo>
                  <a:pt x="62" y="14"/>
                </a:lnTo>
                <a:lnTo>
                  <a:pt x="62" y="14"/>
                </a:lnTo>
                <a:lnTo>
                  <a:pt x="63" y="16"/>
                </a:lnTo>
                <a:lnTo>
                  <a:pt x="75" y="42"/>
                </a:lnTo>
                <a:lnTo>
                  <a:pt x="272" y="42"/>
                </a:lnTo>
                <a:lnTo>
                  <a:pt x="272" y="42"/>
                </a:lnTo>
                <a:lnTo>
                  <a:pt x="275" y="43"/>
                </a:lnTo>
                <a:lnTo>
                  <a:pt x="275" y="43"/>
                </a:lnTo>
                <a:lnTo>
                  <a:pt x="275" y="43"/>
                </a:lnTo>
                <a:lnTo>
                  <a:pt x="276" y="48"/>
                </a:lnTo>
                <a:lnTo>
                  <a:pt x="275" y="54"/>
                </a:lnTo>
                <a:lnTo>
                  <a:pt x="272" y="61"/>
                </a:lnTo>
                <a:lnTo>
                  <a:pt x="268" y="69"/>
                </a:lnTo>
                <a:lnTo>
                  <a:pt x="268" y="69"/>
                </a:lnTo>
                <a:close/>
                <a:moveTo>
                  <a:pt x="129" y="166"/>
                </a:moveTo>
                <a:lnTo>
                  <a:pt x="129" y="166"/>
                </a:lnTo>
                <a:lnTo>
                  <a:pt x="124" y="166"/>
                </a:lnTo>
                <a:lnTo>
                  <a:pt x="120" y="168"/>
                </a:lnTo>
                <a:lnTo>
                  <a:pt x="114" y="170"/>
                </a:lnTo>
                <a:lnTo>
                  <a:pt x="112" y="173"/>
                </a:lnTo>
                <a:lnTo>
                  <a:pt x="108" y="177"/>
                </a:lnTo>
                <a:lnTo>
                  <a:pt x="106" y="181"/>
                </a:lnTo>
                <a:lnTo>
                  <a:pt x="105" y="187"/>
                </a:lnTo>
                <a:lnTo>
                  <a:pt x="104" y="192"/>
                </a:lnTo>
                <a:lnTo>
                  <a:pt x="104" y="192"/>
                </a:lnTo>
                <a:lnTo>
                  <a:pt x="105" y="197"/>
                </a:lnTo>
                <a:lnTo>
                  <a:pt x="106" y="201"/>
                </a:lnTo>
                <a:lnTo>
                  <a:pt x="108" y="206"/>
                </a:lnTo>
                <a:lnTo>
                  <a:pt x="112" y="210"/>
                </a:lnTo>
                <a:lnTo>
                  <a:pt x="114" y="212"/>
                </a:lnTo>
                <a:lnTo>
                  <a:pt x="120" y="215"/>
                </a:lnTo>
                <a:lnTo>
                  <a:pt x="124" y="216"/>
                </a:lnTo>
                <a:lnTo>
                  <a:pt x="129" y="218"/>
                </a:lnTo>
                <a:lnTo>
                  <a:pt x="129" y="218"/>
                </a:lnTo>
                <a:lnTo>
                  <a:pt x="135" y="216"/>
                </a:lnTo>
                <a:lnTo>
                  <a:pt x="139" y="215"/>
                </a:lnTo>
                <a:lnTo>
                  <a:pt x="144" y="212"/>
                </a:lnTo>
                <a:lnTo>
                  <a:pt x="147" y="210"/>
                </a:lnTo>
                <a:lnTo>
                  <a:pt x="151" y="206"/>
                </a:lnTo>
                <a:lnTo>
                  <a:pt x="152" y="201"/>
                </a:lnTo>
                <a:lnTo>
                  <a:pt x="154" y="197"/>
                </a:lnTo>
                <a:lnTo>
                  <a:pt x="155" y="192"/>
                </a:lnTo>
                <a:lnTo>
                  <a:pt x="155" y="192"/>
                </a:lnTo>
                <a:lnTo>
                  <a:pt x="154" y="187"/>
                </a:lnTo>
                <a:lnTo>
                  <a:pt x="152" y="181"/>
                </a:lnTo>
                <a:lnTo>
                  <a:pt x="151" y="177"/>
                </a:lnTo>
                <a:lnTo>
                  <a:pt x="147" y="173"/>
                </a:lnTo>
                <a:lnTo>
                  <a:pt x="144" y="170"/>
                </a:lnTo>
                <a:lnTo>
                  <a:pt x="139" y="168"/>
                </a:lnTo>
                <a:lnTo>
                  <a:pt x="135" y="166"/>
                </a:lnTo>
                <a:lnTo>
                  <a:pt x="129" y="166"/>
                </a:lnTo>
                <a:lnTo>
                  <a:pt x="129" y="166"/>
                </a:lnTo>
                <a:close/>
                <a:moveTo>
                  <a:pt x="129" y="208"/>
                </a:moveTo>
                <a:lnTo>
                  <a:pt x="129" y="208"/>
                </a:lnTo>
                <a:lnTo>
                  <a:pt x="122" y="207"/>
                </a:lnTo>
                <a:lnTo>
                  <a:pt x="117" y="203"/>
                </a:lnTo>
                <a:lnTo>
                  <a:pt x="114" y="197"/>
                </a:lnTo>
                <a:lnTo>
                  <a:pt x="113" y="192"/>
                </a:lnTo>
                <a:lnTo>
                  <a:pt x="113" y="192"/>
                </a:lnTo>
                <a:lnTo>
                  <a:pt x="114" y="185"/>
                </a:lnTo>
                <a:lnTo>
                  <a:pt x="117" y="180"/>
                </a:lnTo>
                <a:lnTo>
                  <a:pt x="122" y="177"/>
                </a:lnTo>
                <a:lnTo>
                  <a:pt x="129" y="176"/>
                </a:lnTo>
                <a:lnTo>
                  <a:pt x="129" y="176"/>
                </a:lnTo>
                <a:lnTo>
                  <a:pt x="136" y="177"/>
                </a:lnTo>
                <a:lnTo>
                  <a:pt x="140" y="180"/>
                </a:lnTo>
                <a:lnTo>
                  <a:pt x="144" y="185"/>
                </a:lnTo>
                <a:lnTo>
                  <a:pt x="145" y="192"/>
                </a:lnTo>
                <a:lnTo>
                  <a:pt x="145" y="192"/>
                </a:lnTo>
                <a:lnTo>
                  <a:pt x="144" y="197"/>
                </a:lnTo>
                <a:lnTo>
                  <a:pt x="140" y="203"/>
                </a:lnTo>
                <a:lnTo>
                  <a:pt x="136" y="207"/>
                </a:lnTo>
                <a:lnTo>
                  <a:pt x="129" y="208"/>
                </a:lnTo>
                <a:lnTo>
                  <a:pt x="129" y="208"/>
                </a:lnTo>
                <a:close/>
                <a:moveTo>
                  <a:pt x="217" y="166"/>
                </a:moveTo>
                <a:lnTo>
                  <a:pt x="217" y="166"/>
                </a:lnTo>
                <a:lnTo>
                  <a:pt x="212" y="166"/>
                </a:lnTo>
                <a:lnTo>
                  <a:pt x="208" y="168"/>
                </a:lnTo>
                <a:lnTo>
                  <a:pt x="204" y="170"/>
                </a:lnTo>
                <a:lnTo>
                  <a:pt x="199" y="173"/>
                </a:lnTo>
                <a:lnTo>
                  <a:pt x="197" y="177"/>
                </a:lnTo>
                <a:lnTo>
                  <a:pt x="194" y="181"/>
                </a:lnTo>
                <a:lnTo>
                  <a:pt x="193" y="187"/>
                </a:lnTo>
                <a:lnTo>
                  <a:pt x="191" y="192"/>
                </a:lnTo>
                <a:lnTo>
                  <a:pt x="191" y="192"/>
                </a:lnTo>
                <a:lnTo>
                  <a:pt x="193" y="197"/>
                </a:lnTo>
                <a:lnTo>
                  <a:pt x="194" y="201"/>
                </a:lnTo>
                <a:lnTo>
                  <a:pt x="197" y="206"/>
                </a:lnTo>
                <a:lnTo>
                  <a:pt x="199" y="210"/>
                </a:lnTo>
                <a:lnTo>
                  <a:pt x="204" y="212"/>
                </a:lnTo>
                <a:lnTo>
                  <a:pt x="208" y="215"/>
                </a:lnTo>
                <a:lnTo>
                  <a:pt x="212" y="216"/>
                </a:lnTo>
                <a:lnTo>
                  <a:pt x="217" y="218"/>
                </a:lnTo>
                <a:lnTo>
                  <a:pt x="217" y="218"/>
                </a:lnTo>
                <a:lnTo>
                  <a:pt x="222" y="216"/>
                </a:lnTo>
                <a:lnTo>
                  <a:pt x="228" y="215"/>
                </a:lnTo>
                <a:lnTo>
                  <a:pt x="232" y="212"/>
                </a:lnTo>
                <a:lnTo>
                  <a:pt x="236" y="210"/>
                </a:lnTo>
                <a:lnTo>
                  <a:pt x="239" y="206"/>
                </a:lnTo>
                <a:lnTo>
                  <a:pt x="241" y="201"/>
                </a:lnTo>
                <a:lnTo>
                  <a:pt x="243" y="197"/>
                </a:lnTo>
                <a:lnTo>
                  <a:pt x="243" y="192"/>
                </a:lnTo>
                <a:lnTo>
                  <a:pt x="243" y="192"/>
                </a:lnTo>
                <a:lnTo>
                  <a:pt x="243" y="187"/>
                </a:lnTo>
                <a:lnTo>
                  <a:pt x="241" y="181"/>
                </a:lnTo>
                <a:lnTo>
                  <a:pt x="239" y="177"/>
                </a:lnTo>
                <a:lnTo>
                  <a:pt x="236" y="173"/>
                </a:lnTo>
                <a:lnTo>
                  <a:pt x="232" y="170"/>
                </a:lnTo>
                <a:lnTo>
                  <a:pt x="228" y="168"/>
                </a:lnTo>
                <a:lnTo>
                  <a:pt x="222" y="166"/>
                </a:lnTo>
                <a:lnTo>
                  <a:pt x="217" y="166"/>
                </a:lnTo>
                <a:lnTo>
                  <a:pt x="217" y="166"/>
                </a:lnTo>
                <a:close/>
                <a:moveTo>
                  <a:pt x="217" y="208"/>
                </a:moveTo>
                <a:lnTo>
                  <a:pt x="217" y="208"/>
                </a:lnTo>
                <a:lnTo>
                  <a:pt x="212" y="207"/>
                </a:lnTo>
                <a:lnTo>
                  <a:pt x="206" y="203"/>
                </a:lnTo>
                <a:lnTo>
                  <a:pt x="202" y="197"/>
                </a:lnTo>
                <a:lnTo>
                  <a:pt x="201" y="192"/>
                </a:lnTo>
                <a:lnTo>
                  <a:pt x="201" y="192"/>
                </a:lnTo>
                <a:lnTo>
                  <a:pt x="202" y="185"/>
                </a:lnTo>
                <a:lnTo>
                  <a:pt x="206" y="180"/>
                </a:lnTo>
                <a:lnTo>
                  <a:pt x="212" y="177"/>
                </a:lnTo>
                <a:lnTo>
                  <a:pt x="217" y="176"/>
                </a:lnTo>
                <a:lnTo>
                  <a:pt x="217" y="176"/>
                </a:lnTo>
                <a:lnTo>
                  <a:pt x="224" y="177"/>
                </a:lnTo>
                <a:lnTo>
                  <a:pt x="229" y="180"/>
                </a:lnTo>
                <a:lnTo>
                  <a:pt x="232" y="185"/>
                </a:lnTo>
                <a:lnTo>
                  <a:pt x="233" y="192"/>
                </a:lnTo>
                <a:lnTo>
                  <a:pt x="233" y="192"/>
                </a:lnTo>
                <a:lnTo>
                  <a:pt x="232" y="197"/>
                </a:lnTo>
                <a:lnTo>
                  <a:pt x="229" y="203"/>
                </a:lnTo>
                <a:lnTo>
                  <a:pt x="224" y="207"/>
                </a:lnTo>
                <a:lnTo>
                  <a:pt x="217" y="208"/>
                </a:lnTo>
                <a:lnTo>
                  <a:pt x="217" y="20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95" name="Freeform 276"/>
          <p:cNvSpPr>
            <a:spLocks noEditPoints="1"/>
          </p:cNvSpPr>
          <p:nvPr/>
        </p:nvSpPr>
        <p:spPr bwMode="auto">
          <a:xfrm>
            <a:off x="4481621" y="3280524"/>
            <a:ext cx="333044" cy="196104"/>
          </a:xfrm>
          <a:custGeom>
            <a:cxnLst>
              <a:cxn ang="0">
                <a:pos x="31" y="127"/>
              </a:cxn>
              <a:cxn ang="0">
                <a:pos x="0" y="127"/>
              </a:cxn>
              <a:cxn ang="0">
                <a:pos x="0" y="43"/>
              </a:cxn>
              <a:cxn ang="0">
                <a:pos x="155" y="43"/>
              </a:cxn>
              <a:cxn ang="0">
                <a:pos x="155" y="0"/>
              </a:cxn>
              <a:cxn ang="0">
                <a:pos x="213" y="60"/>
              </a:cxn>
              <a:cxn ang="0">
                <a:pos x="155" y="118"/>
              </a:cxn>
              <a:cxn ang="0">
                <a:pos x="155" y="74"/>
              </a:cxn>
              <a:cxn ang="0">
                <a:pos x="31" y="74"/>
              </a:cxn>
              <a:cxn ang="0">
                <a:pos x="31" y="127"/>
              </a:cxn>
              <a:cxn ang="0">
                <a:pos x="6" y="122"/>
              </a:cxn>
              <a:cxn ang="0">
                <a:pos x="26" y="122"/>
              </a:cxn>
              <a:cxn ang="0">
                <a:pos x="26" y="69"/>
              </a:cxn>
              <a:cxn ang="0">
                <a:pos x="161" y="69"/>
              </a:cxn>
              <a:cxn ang="0">
                <a:pos x="161" y="104"/>
              </a:cxn>
              <a:cxn ang="0">
                <a:pos x="207" y="60"/>
              </a:cxn>
              <a:cxn ang="0">
                <a:pos x="161" y="14"/>
              </a:cxn>
              <a:cxn ang="0">
                <a:pos x="161" y="49"/>
              </a:cxn>
              <a:cxn ang="0">
                <a:pos x="6" y="49"/>
              </a:cxn>
              <a:cxn ang="0">
                <a:pos x="6" y="122"/>
              </a:cxn>
            </a:cxnLst>
            <a:rect b="b" l="0" r="r" t="0"/>
            <a:pathLst>
              <a:path h="127" w="213">
                <a:moveTo>
                  <a:pt x="31" y="127"/>
                </a:moveTo>
                <a:lnTo>
                  <a:pt x="0" y="127"/>
                </a:lnTo>
                <a:lnTo>
                  <a:pt x="0" y="43"/>
                </a:lnTo>
                <a:lnTo>
                  <a:pt x="155" y="43"/>
                </a:lnTo>
                <a:lnTo>
                  <a:pt x="155" y="0"/>
                </a:lnTo>
                <a:lnTo>
                  <a:pt x="213" y="60"/>
                </a:lnTo>
                <a:lnTo>
                  <a:pt x="155" y="118"/>
                </a:lnTo>
                <a:lnTo>
                  <a:pt x="155" y="74"/>
                </a:lnTo>
                <a:lnTo>
                  <a:pt x="31" y="74"/>
                </a:lnTo>
                <a:lnTo>
                  <a:pt x="31" y="127"/>
                </a:lnTo>
                <a:close/>
                <a:moveTo>
                  <a:pt x="6" y="122"/>
                </a:moveTo>
                <a:lnTo>
                  <a:pt x="26" y="122"/>
                </a:lnTo>
                <a:lnTo>
                  <a:pt x="26" y="69"/>
                </a:lnTo>
                <a:lnTo>
                  <a:pt x="161" y="69"/>
                </a:lnTo>
                <a:lnTo>
                  <a:pt x="161" y="104"/>
                </a:lnTo>
                <a:lnTo>
                  <a:pt x="207" y="60"/>
                </a:lnTo>
                <a:lnTo>
                  <a:pt x="161" y="14"/>
                </a:lnTo>
                <a:lnTo>
                  <a:pt x="161" y="49"/>
                </a:lnTo>
                <a:lnTo>
                  <a:pt x="6" y="49"/>
                </a:lnTo>
                <a:lnTo>
                  <a:pt x="6" y="122"/>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96" name="Freeform 277"/>
          <p:cNvSpPr>
            <a:spLocks noEditPoints="1"/>
          </p:cNvSpPr>
          <p:nvPr/>
        </p:nvSpPr>
        <p:spPr bwMode="auto">
          <a:xfrm>
            <a:off x="4476932" y="3439276"/>
            <a:ext cx="342425" cy="210113"/>
          </a:xfrm>
          <a:custGeom>
            <a:cxnLst>
              <a:cxn ang="0">
                <a:pos x="65" y="135"/>
              </a:cxn>
              <a:cxn ang="0">
                <a:pos x="0" y="70"/>
              </a:cxn>
              <a:cxn ang="0">
                <a:pos x="65" y="5"/>
              </a:cxn>
              <a:cxn ang="0">
                <a:pos x="65" y="51"/>
              </a:cxn>
              <a:cxn ang="0">
                <a:pos x="183" y="51"/>
              </a:cxn>
              <a:cxn ang="0">
                <a:pos x="183" y="0"/>
              </a:cxn>
              <a:cxn ang="0">
                <a:pos x="220" y="0"/>
              </a:cxn>
              <a:cxn ang="0">
                <a:pos x="220" y="89"/>
              </a:cxn>
              <a:cxn ang="0">
                <a:pos x="65" y="89"/>
              </a:cxn>
              <a:cxn ang="0">
                <a:pos x="65" y="135"/>
              </a:cxn>
              <a:cxn ang="0">
                <a:pos x="15" y="70"/>
              </a:cxn>
              <a:cxn ang="0">
                <a:pos x="54" y="109"/>
              </a:cxn>
              <a:cxn ang="0">
                <a:pos x="54" y="78"/>
              </a:cxn>
              <a:cxn ang="0">
                <a:pos x="209" y="78"/>
              </a:cxn>
              <a:cxn ang="0">
                <a:pos x="209" y="11"/>
              </a:cxn>
              <a:cxn ang="0">
                <a:pos x="194" y="11"/>
              </a:cxn>
              <a:cxn ang="0">
                <a:pos x="194" y="62"/>
              </a:cxn>
              <a:cxn ang="0">
                <a:pos x="54" y="62"/>
              </a:cxn>
              <a:cxn ang="0">
                <a:pos x="54" y="31"/>
              </a:cxn>
              <a:cxn ang="0">
                <a:pos x="15" y="70"/>
              </a:cxn>
            </a:cxnLst>
            <a:rect b="b" l="0" r="r" t="0"/>
            <a:pathLst>
              <a:path h="135" w="220">
                <a:moveTo>
                  <a:pt x="65" y="135"/>
                </a:moveTo>
                <a:lnTo>
                  <a:pt x="0" y="70"/>
                </a:lnTo>
                <a:lnTo>
                  <a:pt x="65" y="5"/>
                </a:lnTo>
                <a:lnTo>
                  <a:pt x="65" y="51"/>
                </a:lnTo>
                <a:lnTo>
                  <a:pt x="183" y="51"/>
                </a:lnTo>
                <a:lnTo>
                  <a:pt x="183" y="0"/>
                </a:lnTo>
                <a:lnTo>
                  <a:pt x="220" y="0"/>
                </a:lnTo>
                <a:lnTo>
                  <a:pt x="220" y="89"/>
                </a:lnTo>
                <a:lnTo>
                  <a:pt x="65" y="89"/>
                </a:lnTo>
                <a:lnTo>
                  <a:pt x="65" y="135"/>
                </a:lnTo>
                <a:close/>
                <a:moveTo>
                  <a:pt x="15" y="70"/>
                </a:moveTo>
                <a:lnTo>
                  <a:pt x="54" y="109"/>
                </a:lnTo>
                <a:lnTo>
                  <a:pt x="54" y="78"/>
                </a:lnTo>
                <a:lnTo>
                  <a:pt x="209" y="78"/>
                </a:lnTo>
                <a:lnTo>
                  <a:pt x="209" y="11"/>
                </a:lnTo>
                <a:lnTo>
                  <a:pt x="194" y="11"/>
                </a:lnTo>
                <a:lnTo>
                  <a:pt x="194" y="62"/>
                </a:lnTo>
                <a:lnTo>
                  <a:pt x="54" y="62"/>
                </a:lnTo>
                <a:lnTo>
                  <a:pt x="54" y="31"/>
                </a:lnTo>
                <a:lnTo>
                  <a:pt x="15" y="7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97" name="Freeform 278"/>
          <p:cNvSpPr>
            <a:spLocks noEditPoints="1"/>
          </p:cNvSpPr>
          <p:nvPr/>
        </p:nvSpPr>
        <p:spPr bwMode="auto">
          <a:xfrm>
            <a:off x="2858628" y="3294533"/>
            <a:ext cx="342425" cy="140075"/>
          </a:xfrm>
          <a:custGeom>
            <a:cxnLst>
              <a:cxn ang="0">
                <a:pos x="128" y="90"/>
              </a:cxn>
              <a:cxn ang="0">
                <a:pos x="161" y="58"/>
              </a:cxn>
              <a:cxn ang="0">
                <a:pos x="136" y="41"/>
              </a:cxn>
              <a:cxn ang="0">
                <a:pos x="107" y="36"/>
              </a:cxn>
              <a:cxn ang="0">
                <a:pos x="94" y="36"/>
              </a:cxn>
              <a:cxn ang="0">
                <a:pos x="71" y="44"/>
              </a:cxn>
              <a:cxn ang="0">
                <a:pos x="53" y="58"/>
              </a:cxn>
              <a:cxn ang="0">
                <a:pos x="38" y="77"/>
              </a:cxn>
              <a:cxn ang="0">
                <a:pos x="31" y="90"/>
              </a:cxn>
              <a:cxn ang="0">
                <a:pos x="1" y="77"/>
              </a:cxn>
              <a:cxn ang="0">
                <a:pos x="8" y="60"/>
              </a:cxn>
              <a:cxn ang="0">
                <a:pos x="30" y="33"/>
              </a:cxn>
              <a:cxn ang="0">
                <a:pos x="57" y="14"/>
              </a:cxn>
              <a:cxn ang="0">
                <a:pos x="89" y="4"/>
              </a:cxn>
              <a:cxn ang="0">
                <a:pos x="107" y="2"/>
              </a:cxn>
              <a:cxn ang="0">
                <a:pos x="128" y="5"/>
              </a:cxn>
              <a:cxn ang="0">
                <a:pos x="148" y="10"/>
              </a:cxn>
              <a:cxn ang="0">
                <a:pos x="167" y="21"/>
              </a:cxn>
              <a:cxn ang="0">
                <a:pos x="183" y="33"/>
              </a:cxn>
              <a:cxn ang="0">
                <a:pos x="219" y="90"/>
              </a:cxn>
              <a:cxn ang="0">
                <a:pos x="213" y="85"/>
              </a:cxn>
              <a:cxn ang="0">
                <a:pos x="185" y="41"/>
              </a:cxn>
              <a:cxn ang="0">
                <a:pos x="182" y="40"/>
              </a:cxn>
              <a:cxn ang="0">
                <a:pos x="166" y="27"/>
              </a:cxn>
              <a:cxn ang="0">
                <a:pos x="147" y="16"/>
              </a:cxn>
              <a:cxn ang="0">
                <a:pos x="128" y="10"/>
              </a:cxn>
              <a:cxn ang="0">
                <a:pos x="107" y="8"/>
              </a:cxn>
              <a:cxn ang="0">
                <a:pos x="90" y="9"/>
              </a:cxn>
              <a:cxn ang="0">
                <a:pos x="61" y="19"/>
              </a:cxn>
              <a:cxn ang="0">
                <a:pos x="35" y="36"/>
              </a:cxn>
              <a:cxn ang="0">
                <a:pos x="15" y="60"/>
              </a:cxn>
              <a:cxn ang="0">
                <a:pos x="28" y="83"/>
              </a:cxn>
              <a:cxn ang="0">
                <a:pos x="34" y="71"/>
              </a:cxn>
              <a:cxn ang="0">
                <a:pos x="50" y="52"/>
              </a:cxn>
              <a:cxn ang="0">
                <a:pos x="70" y="39"/>
              </a:cxn>
              <a:cxn ang="0">
                <a:pos x="94" y="31"/>
              </a:cxn>
              <a:cxn ang="0">
                <a:pos x="107" y="31"/>
              </a:cxn>
              <a:cxn ang="0">
                <a:pos x="123" y="32"/>
              </a:cxn>
              <a:cxn ang="0">
                <a:pos x="139" y="37"/>
              </a:cxn>
              <a:cxn ang="0">
                <a:pos x="154" y="44"/>
              </a:cxn>
              <a:cxn ang="0">
                <a:pos x="167" y="55"/>
              </a:cxn>
              <a:cxn ang="0">
                <a:pos x="140" y="85"/>
              </a:cxn>
            </a:cxnLst>
            <a:rect b="b" l="0" r="r" t="0"/>
            <a:pathLst>
              <a:path h="90" w="219">
                <a:moveTo>
                  <a:pt x="219" y="90"/>
                </a:moveTo>
                <a:lnTo>
                  <a:pt x="128" y="90"/>
                </a:lnTo>
                <a:lnTo>
                  <a:pt x="161" y="58"/>
                </a:lnTo>
                <a:lnTo>
                  <a:pt x="161" y="58"/>
                </a:lnTo>
                <a:lnTo>
                  <a:pt x="148" y="48"/>
                </a:lnTo>
                <a:lnTo>
                  <a:pt x="136" y="41"/>
                </a:lnTo>
                <a:lnTo>
                  <a:pt x="121" y="37"/>
                </a:lnTo>
                <a:lnTo>
                  <a:pt x="107" y="36"/>
                </a:lnTo>
                <a:lnTo>
                  <a:pt x="107" y="36"/>
                </a:lnTo>
                <a:lnTo>
                  <a:pt x="94" y="36"/>
                </a:lnTo>
                <a:lnTo>
                  <a:pt x="82" y="40"/>
                </a:lnTo>
                <a:lnTo>
                  <a:pt x="71" y="44"/>
                </a:lnTo>
                <a:lnTo>
                  <a:pt x="61" y="50"/>
                </a:lnTo>
                <a:lnTo>
                  <a:pt x="53" y="58"/>
                </a:lnTo>
                <a:lnTo>
                  <a:pt x="44" y="66"/>
                </a:lnTo>
                <a:lnTo>
                  <a:pt x="38" y="77"/>
                </a:lnTo>
                <a:lnTo>
                  <a:pt x="32" y="87"/>
                </a:lnTo>
                <a:lnTo>
                  <a:pt x="31" y="90"/>
                </a:lnTo>
                <a:lnTo>
                  <a:pt x="0" y="78"/>
                </a:lnTo>
                <a:lnTo>
                  <a:pt x="1" y="77"/>
                </a:lnTo>
                <a:lnTo>
                  <a:pt x="1" y="77"/>
                </a:lnTo>
                <a:lnTo>
                  <a:pt x="8" y="60"/>
                </a:lnTo>
                <a:lnTo>
                  <a:pt x="17" y="46"/>
                </a:lnTo>
                <a:lnTo>
                  <a:pt x="30" y="33"/>
                </a:lnTo>
                <a:lnTo>
                  <a:pt x="43" y="23"/>
                </a:lnTo>
                <a:lnTo>
                  <a:pt x="57" y="14"/>
                </a:lnTo>
                <a:lnTo>
                  <a:pt x="73" y="8"/>
                </a:lnTo>
                <a:lnTo>
                  <a:pt x="89" y="4"/>
                </a:lnTo>
                <a:lnTo>
                  <a:pt x="107" y="2"/>
                </a:lnTo>
                <a:lnTo>
                  <a:pt x="107" y="2"/>
                </a:lnTo>
                <a:lnTo>
                  <a:pt x="117" y="4"/>
                </a:lnTo>
                <a:lnTo>
                  <a:pt x="128" y="5"/>
                </a:lnTo>
                <a:lnTo>
                  <a:pt x="139" y="8"/>
                </a:lnTo>
                <a:lnTo>
                  <a:pt x="148" y="10"/>
                </a:lnTo>
                <a:lnTo>
                  <a:pt x="158" y="16"/>
                </a:lnTo>
                <a:lnTo>
                  <a:pt x="167" y="21"/>
                </a:lnTo>
                <a:lnTo>
                  <a:pt x="175" y="27"/>
                </a:lnTo>
                <a:lnTo>
                  <a:pt x="183" y="33"/>
                </a:lnTo>
                <a:lnTo>
                  <a:pt x="219" y="0"/>
                </a:lnTo>
                <a:lnTo>
                  <a:pt x="219" y="90"/>
                </a:lnTo>
                <a:close/>
                <a:moveTo>
                  <a:pt x="140" y="85"/>
                </a:moveTo>
                <a:lnTo>
                  <a:pt x="213" y="85"/>
                </a:lnTo>
                <a:lnTo>
                  <a:pt x="213" y="12"/>
                </a:lnTo>
                <a:lnTo>
                  <a:pt x="185" y="41"/>
                </a:lnTo>
                <a:lnTo>
                  <a:pt x="182" y="40"/>
                </a:lnTo>
                <a:lnTo>
                  <a:pt x="182" y="40"/>
                </a:lnTo>
                <a:lnTo>
                  <a:pt x="174" y="32"/>
                </a:lnTo>
                <a:lnTo>
                  <a:pt x="166" y="27"/>
                </a:lnTo>
                <a:lnTo>
                  <a:pt x="156" y="21"/>
                </a:lnTo>
                <a:lnTo>
                  <a:pt x="147" y="16"/>
                </a:lnTo>
                <a:lnTo>
                  <a:pt x="138" y="13"/>
                </a:lnTo>
                <a:lnTo>
                  <a:pt x="128" y="10"/>
                </a:lnTo>
                <a:lnTo>
                  <a:pt x="117" y="9"/>
                </a:lnTo>
                <a:lnTo>
                  <a:pt x="107" y="8"/>
                </a:lnTo>
                <a:lnTo>
                  <a:pt x="107" y="8"/>
                </a:lnTo>
                <a:lnTo>
                  <a:pt x="90" y="9"/>
                </a:lnTo>
                <a:lnTo>
                  <a:pt x="75" y="13"/>
                </a:lnTo>
                <a:lnTo>
                  <a:pt x="61" y="19"/>
                </a:lnTo>
                <a:lnTo>
                  <a:pt x="47" y="27"/>
                </a:lnTo>
                <a:lnTo>
                  <a:pt x="35" y="36"/>
                </a:lnTo>
                <a:lnTo>
                  <a:pt x="23" y="48"/>
                </a:lnTo>
                <a:lnTo>
                  <a:pt x="15" y="60"/>
                </a:lnTo>
                <a:lnTo>
                  <a:pt x="7" y="75"/>
                </a:lnTo>
                <a:lnTo>
                  <a:pt x="28" y="83"/>
                </a:lnTo>
                <a:lnTo>
                  <a:pt x="28" y="83"/>
                </a:lnTo>
                <a:lnTo>
                  <a:pt x="34" y="71"/>
                </a:lnTo>
                <a:lnTo>
                  <a:pt x="40" y="62"/>
                </a:lnTo>
                <a:lnTo>
                  <a:pt x="50" y="52"/>
                </a:lnTo>
                <a:lnTo>
                  <a:pt x="59" y="44"/>
                </a:lnTo>
                <a:lnTo>
                  <a:pt x="70" y="39"/>
                </a:lnTo>
                <a:lnTo>
                  <a:pt x="82" y="35"/>
                </a:lnTo>
                <a:lnTo>
                  <a:pt x="94" y="31"/>
                </a:lnTo>
                <a:lnTo>
                  <a:pt x="107" y="31"/>
                </a:lnTo>
                <a:lnTo>
                  <a:pt x="107" y="31"/>
                </a:lnTo>
                <a:lnTo>
                  <a:pt x="115" y="31"/>
                </a:lnTo>
                <a:lnTo>
                  <a:pt x="123" y="32"/>
                </a:lnTo>
                <a:lnTo>
                  <a:pt x="131" y="33"/>
                </a:lnTo>
                <a:lnTo>
                  <a:pt x="139" y="37"/>
                </a:lnTo>
                <a:lnTo>
                  <a:pt x="147" y="40"/>
                </a:lnTo>
                <a:lnTo>
                  <a:pt x="154" y="44"/>
                </a:lnTo>
                <a:lnTo>
                  <a:pt x="161" y="50"/>
                </a:lnTo>
                <a:lnTo>
                  <a:pt x="167" y="55"/>
                </a:lnTo>
                <a:lnTo>
                  <a:pt x="169" y="58"/>
                </a:lnTo>
                <a:lnTo>
                  <a:pt x="140" y="8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98" name="Freeform 279"/>
          <p:cNvSpPr>
            <a:spLocks noEditPoints="1"/>
          </p:cNvSpPr>
          <p:nvPr/>
        </p:nvSpPr>
        <p:spPr bwMode="auto">
          <a:xfrm>
            <a:off x="2849245" y="3509314"/>
            <a:ext cx="347115" cy="158751"/>
          </a:xfrm>
          <a:custGeom>
            <a:cxnLst>
              <a:cxn ang="0">
                <a:pos x="0" y="0"/>
              </a:cxn>
              <a:cxn ang="0">
                <a:pos x="65" y="37"/>
              </a:cxn>
              <a:cxn ang="0">
                <a:pos x="75" y="45"/>
              </a:cxn>
              <a:cxn ang="0">
                <a:pos x="101" y="54"/>
              </a:cxn>
              <a:cxn ang="0">
                <a:pos x="115" y="56"/>
              </a:cxn>
              <a:cxn ang="0">
                <a:pos x="137" y="52"/>
              </a:cxn>
              <a:cxn ang="0">
                <a:pos x="158" y="42"/>
              </a:cxn>
              <a:cxn ang="0">
                <a:pos x="175" y="26"/>
              </a:cxn>
              <a:cxn ang="0">
                <a:pos x="186" y="6"/>
              </a:cxn>
              <a:cxn ang="0">
                <a:pos x="224" y="14"/>
              </a:cxn>
              <a:cxn ang="0">
                <a:pos x="223" y="19"/>
              </a:cxn>
              <a:cxn ang="0">
                <a:pos x="205" y="49"/>
              </a:cxn>
              <a:cxn ang="0">
                <a:pos x="181" y="73"/>
              </a:cxn>
              <a:cxn ang="0">
                <a:pos x="150" y="88"/>
              </a:cxn>
              <a:cxn ang="0">
                <a:pos x="115" y="94"/>
              </a:cxn>
              <a:cxn ang="0">
                <a:pos x="104" y="94"/>
              </a:cxn>
              <a:cxn ang="0">
                <a:pos x="83" y="89"/>
              </a:cxn>
              <a:cxn ang="0">
                <a:pos x="63" y="81"/>
              </a:cxn>
              <a:cxn ang="0">
                <a:pos x="46" y="71"/>
              </a:cxn>
              <a:cxn ang="0">
                <a:pos x="0" y="102"/>
              </a:cxn>
              <a:cxn ang="0">
                <a:pos x="40" y="52"/>
              </a:cxn>
              <a:cxn ang="0">
                <a:pos x="48" y="60"/>
              </a:cxn>
              <a:cxn ang="0">
                <a:pos x="66" y="71"/>
              </a:cxn>
              <a:cxn ang="0">
                <a:pos x="83" y="79"/>
              </a:cxn>
              <a:cxn ang="0">
                <a:pos x="104" y="83"/>
              </a:cxn>
              <a:cxn ang="0">
                <a:pos x="115" y="83"/>
              </a:cxn>
              <a:cxn ang="0">
                <a:pos x="144" y="79"/>
              </a:cxn>
              <a:cxn ang="0">
                <a:pos x="171" y="65"/>
              </a:cxn>
              <a:cxn ang="0">
                <a:pos x="194" y="46"/>
              </a:cxn>
              <a:cxn ang="0">
                <a:pos x="210" y="21"/>
              </a:cxn>
              <a:cxn ang="0">
                <a:pos x="194" y="14"/>
              </a:cxn>
              <a:cxn ang="0">
                <a:pos x="181" y="35"/>
              </a:cxn>
              <a:cxn ang="0">
                <a:pos x="162" y="52"/>
              </a:cxn>
              <a:cxn ang="0">
                <a:pos x="140" y="62"/>
              </a:cxn>
              <a:cxn ang="0">
                <a:pos x="115" y="67"/>
              </a:cxn>
              <a:cxn ang="0">
                <a:pos x="106" y="65"/>
              </a:cxn>
              <a:cxn ang="0">
                <a:pos x="89" y="62"/>
              </a:cxn>
              <a:cxn ang="0">
                <a:pos x="73" y="56"/>
              </a:cxn>
              <a:cxn ang="0">
                <a:pos x="59" y="46"/>
              </a:cxn>
              <a:cxn ang="0">
                <a:pos x="48" y="37"/>
              </a:cxn>
              <a:cxn ang="0">
                <a:pos x="11" y="11"/>
              </a:cxn>
              <a:cxn ang="0">
                <a:pos x="36" y="49"/>
              </a:cxn>
            </a:cxnLst>
            <a:rect b="b" l="0" r="r" t="0"/>
            <a:pathLst>
              <a:path h="102" w="224">
                <a:moveTo>
                  <a:pt x="0" y="102"/>
                </a:moveTo>
                <a:lnTo>
                  <a:pt x="0" y="0"/>
                </a:lnTo>
                <a:lnTo>
                  <a:pt x="100" y="0"/>
                </a:lnTo>
                <a:lnTo>
                  <a:pt x="65" y="37"/>
                </a:lnTo>
                <a:lnTo>
                  <a:pt x="65" y="37"/>
                </a:lnTo>
                <a:lnTo>
                  <a:pt x="75" y="45"/>
                </a:lnTo>
                <a:lnTo>
                  <a:pt x="88" y="50"/>
                </a:lnTo>
                <a:lnTo>
                  <a:pt x="101" y="54"/>
                </a:lnTo>
                <a:lnTo>
                  <a:pt x="115" y="56"/>
                </a:lnTo>
                <a:lnTo>
                  <a:pt x="115" y="56"/>
                </a:lnTo>
                <a:lnTo>
                  <a:pt x="127" y="54"/>
                </a:lnTo>
                <a:lnTo>
                  <a:pt x="137" y="52"/>
                </a:lnTo>
                <a:lnTo>
                  <a:pt x="148" y="48"/>
                </a:lnTo>
                <a:lnTo>
                  <a:pt x="158" y="42"/>
                </a:lnTo>
                <a:lnTo>
                  <a:pt x="167" y="34"/>
                </a:lnTo>
                <a:lnTo>
                  <a:pt x="175" y="26"/>
                </a:lnTo>
                <a:lnTo>
                  <a:pt x="182" y="17"/>
                </a:lnTo>
                <a:lnTo>
                  <a:pt x="186" y="6"/>
                </a:lnTo>
                <a:lnTo>
                  <a:pt x="189" y="0"/>
                </a:lnTo>
                <a:lnTo>
                  <a:pt x="224" y="14"/>
                </a:lnTo>
                <a:lnTo>
                  <a:pt x="223" y="19"/>
                </a:lnTo>
                <a:lnTo>
                  <a:pt x="223" y="19"/>
                </a:lnTo>
                <a:lnTo>
                  <a:pt x="214" y="35"/>
                </a:lnTo>
                <a:lnTo>
                  <a:pt x="205" y="49"/>
                </a:lnTo>
                <a:lnTo>
                  <a:pt x="193" y="62"/>
                </a:lnTo>
                <a:lnTo>
                  <a:pt x="181" y="73"/>
                </a:lnTo>
                <a:lnTo>
                  <a:pt x="166" y="81"/>
                </a:lnTo>
                <a:lnTo>
                  <a:pt x="150" y="88"/>
                </a:lnTo>
                <a:lnTo>
                  <a:pt x="132" y="92"/>
                </a:lnTo>
                <a:lnTo>
                  <a:pt x="115" y="94"/>
                </a:lnTo>
                <a:lnTo>
                  <a:pt x="115" y="94"/>
                </a:lnTo>
                <a:lnTo>
                  <a:pt x="104" y="94"/>
                </a:lnTo>
                <a:lnTo>
                  <a:pt x="93" y="92"/>
                </a:lnTo>
                <a:lnTo>
                  <a:pt x="83" y="89"/>
                </a:lnTo>
                <a:lnTo>
                  <a:pt x="73" y="85"/>
                </a:lnTo>
                <a:lnTo>
                  <a:pt x="63" y="81"/>
                </a:lnTo>
                <a:lnTo>
                  <a:pt x="54" y="76"/>
                </a:lnTo>
                <a:lnTo>
                  <a:pt x="46" y="71"/>
                </a:lnTo>
                <a:lnTo>
                  <a:pt x="38" y="64"/>
                </a:lnTo>
                <a:lnTo>
                  <a:pt x="0" y="102"/>
                </a:lnTo>
                <a:close/>
                <a:moveTo>
                  <a:pt x="36" y="49"/>
                </a:moveTo>
                <a:lnTo>
                  <a:pt x="40" y="52"/>
                </a:lnTo>
                <a:lnTo>
                  <a:pt x="40" y="52"/>
                </a:lnTo>
                <a:lnTo>
                  <a:pt x="48" y="60"/>
                </a:lnTo>
                <a:lnTo>
                  <a:pt x="56" y="65"/>
                </a:lnTo>
                <a:lnTo>
                  <a:pt x="66" y="71"/>
                </a:lnTo>
                <a:lnTo>
                  <a:pt x="74" y="75"/>
                </a:lnTo>
                <a:lnTo>
                  <a:pt x="83" y="79"/>
                </a:lnTo>
                <a:lnTo>
                  <a:pt x="94" y="81"/>
                </a:lnTo>
                <a:lnTo>
                  <a:pt x="104" y="83"/>
                </a:lnTo>
                <a:lnTo>
                  <a:pt x="115" y="83"/>
                </a:lnTo>
                <a:lnTo>
                  <a:pt x="115" y="83"/>
                </a:lnTo>
                <a:lnTo>
                  <a:pt x="129" y="81"/>
                </a:lnTo>
                <a:lnTo>
                  <a:pt x="144" y="79"/>
                </a:lnTo>
                <a:lnTo>
                  <a:pt x="159" y="73"/>
                </a:lnTo>
                <a:lnTo>
                  <a:pt x="171" y="65"/>
                </a:lnTo>
                <a:lnTo>
                  <a:pt x="183" y="57"/>
                </a:lnTo>
                <a:lnTo>
                  <a:pt x="194" y="46"/>
                </a:lnTo>
                <a:lnTo>
                  <a:pt x="204" y="34"/>
                </a:lnTo>
                <a:lnTo>
                  <a:pt x="210" y="21"/>
                </a:lnTo>
                <a:lnTo>
                  <a:pt x="194" y="14"/>
                </a:lnTo>
                <a:lnTo>
                  <a:pt x="194" y="14"/>
                </a:lnTo>
                <a:lnTo>
                  <a:pt x="189" y="26"/>
                </a:lnTo>
                <a:lnTo>
                  <a:pt x="181" y="35"/>
                </a:lnTo>
                <a:lnTo>
                  <a:pt x="173" y="45"/>
                </a:lnTo>
                <a:lnTo>
                  <a:pt x="162" y="52"/>
                </a:lnTo>
                <a:lnTo>
                  <a:pt x="151" y="58"/>
                </a:lnTo>
                <a:lnTo>
                  <a:pt x="140" y="62"/>
                </a:lnTo>
                <a:lnTo>
                  <a:pt x="127" y="65"/>
                </a:lnTo>
                <a:lnTo>
                  <a:pt x="115" y="67"/>
                </a:lnTo>
                <a:lnTo>
                  <a:pt x="115" y="67"/>
                </a:lnTo>
                <a:lnTo>
                  <a:pt x="106" y="65"/>
                </a:lnTo>
                <a:lnTo>
                  <a:pt x="97" y="65"/>
                </a:lnTo>
                <a:lnTo>
                  <a:pt x="89" y="62"/>
                </a:lnTo>
                <a:lnTo>
                  <a:pt x="81" y="60"/>
                </a:lnTo>
                <a:lnTo>
                  <a:pt x="73" y="56"/>
                </a:lnTo>
                <a:lnTo>
                  <a:pt x="66" y="52"/>
                </a:lnTo>
                <a:lnTo>
                  <a:pt x="59" y="46"/>
                </a:lnTo>
                <a:lnTo>
                  <a:pt x="52" y="41"/>
                </a:lnTo>
                <a:lnTo>
                  <a:pt x="48" y="37"/>
                </a:lnTo>
                <a:lnTo>
                  <a:pt x="74" y="11"/>
                </a:lnTo>
                <a:lnTo>
                  <a:pt x="11" y="11"/>
                </a:lnTo>
                <a:lnTo>
                  <a:pt x="11" y="75"/>
                </a:lnTo>
                <a:lnTo>
                  <a:pt x="36" y="4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99" name="Freeform 280"/>
          <p:cNvSpPr>
            <a:spLocks noEditPoints="1"/>
          </p:cNvSpPr>
          <p:nvPr/>
        </p:nvSpPr>
        <p:spPr bwMode="auto">
          <a:xfrm>
            <a:off x="5260284" y="3355231"/>
            <a:ext cx="234536" cy="214781"/>
          </a:xfrm>
          <a:custGeom>
            <a:cxnLst>
              <a:cxn ang="0">
                <a:pos x="152" y="140"/>
              </a:cxn>
              <a:cxn ang="0">
                <a:pos x="50" y="140"/>
              </a:cxn>
              <a:cxn ang="0">
                <a:pos x="50" y="69"/>
              </a:cxn>
              <a:cxn ang="0">
                <a:pos x="0" y="69"/>
              </a:cxn>
              <a:cxn ang="0">
                <a:pos x="69" y="0"/>
              </a:cxn>
              <a:cxn ang="0">
                <a:pos x="139" y="69"/>
              </a:cxn>
              <a:cxn ang="0">
                <a:pos x="89" y="69"/>
              </a:cxn>
              <a:cxn ang="0">
                <a:pos x="89" y="100"/>
              </a:cxn>
              <a:cxn ang="0">
                <a:pos x="113" y="100"/>
              </a:cxn>
              <a:cxn ang="0">
                <a:pos x="152" y="140"/>
              </a:cxn>
              <a:cxn ang="0">
                <a:pos x="60" y="129"/>
              </a:cxn>
              <a:cxn ang="0">
                <a:pos x="127" y="129"/>
              </a:cxn>
              <a:cxn ang="0">
                <a:pos x="109" y="111"/>
              </a:cxn>
              <a:cxn ang="0">
                <a:pos x="78" y="111"/>
              </a:cxn>
              <a:cxn ang="0">
                <a:pos x="78" y="58"/>
              </a:cxn>
              <a:cxn ang="0">
                <a:pos x="113" y="58"/>
              </a:cxn>
              <a:cxn ang="0">
                <a:pos x="69" y="15"/>
              </a:cxn>
              <a:cxn ang="0">
                <a:pos x="25" y="58"/>
              </a:cxn>
              <a:cxn ang="0">
                <a:pos x="60" y="58"/>
              </a:cxn>
              <a:cxn ang="0">
                <a:pos x="60" y="129"/>
              </a:cxn>
            </a:cxnLst>
            <a:rect b="b" l="0" r="r" t="0"/>
            <a:pathLst>
              <a:path h="140" w="152">
                <a:moveTo>
                  <a:pt x="152" y="140"/>
                </a:moveTo>
                <a:lnTo>
                  <a:pt x="50" y="140"/>
                </a:lnTo>
                <a:lnTo>
                  <a:pt x="50" y="69"/>
                </a:lnTo>
                <a:lnTo>
                  <a:pt x="0" y="69"/>
                </a:lnTo>
                <a:lnTo>
                  <a:pt x="69" y="0"/>
                </a:lnTo>
                <a:lnTo>
                  <a:pt x="139" y="69"/>
                </a:lnTo>
                <a:lnTo>
                  <a:pt x="89" y="69"/>
                </a:lnTo>
                <a:lnTo>
                  <a:pt x="89" y="100"/>
                </a:lnTo>
                <a:lnTo>
                  <a:pt x="113" y="100"/>
                </a:lnTo>
                <a:lnTo>
                  <a:pt x="152" y="140"/>
                </a:lnTo>
                <a:close/>
                <a:moveTo>
                  <a:pt x="60" y="129"/>
                </a:moveTo>
                <a:lnTo>
                  <a:pt x="127" y="129"/>
                </a:lnTo>
                <a:lnTo>
                  <a:pt x="109" y="111"/>
                </a:lnTo>
                <a:lnTo>
                  <a:pt x="78" y="111"/>
                </a:lnTo>
                <a:lnTo>
                  <a:pt x="78" y="58"/>
                </a:lnTo>
                <a:lnTo>
                  <a:pt x="113" y="58"/>
                </a:lnTo>
                <a:lnTo>
                  <a:pt x="69" y="15"/>
                </a:lnTo>
                <a:lnTo>
                  <a:pt x="25" y="58"/>
                </a:lnTo>
                <a:lnTo>
                  <a:pt x="60" y="58"/>
                </a:lnTo>
                <a:lnTo>
                  <a:pt x="60" y="12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00" name="Freeform 281"/>
          <p:cNvSpPr>
            <a:spLocks noEditPoints="1"/>
          </p:cNvSpPr>
          <p:nvPr/>
        </p:nvSpPr>
        <p:spPr bwMode="auto">
          <a:xfrm>
            <a:off x="5438533" y="3383246"/>
            <a:ext cx="220465" cy="210113"/>
          </a:xfrm>
          <a:custGeom>
            <a:cxnLst>
              <a:cxn ang="0">
                <a:pos x="77" y="134"/>
              </a:cxn>
              <a:cxn ang="0">
                <a:pos x="13" y="71"/>
              </a:cxn>
              <a:cxn ang="0">
                <a:pos x="61" y="71"/>
              </a:cxn>
              <a:cxn ang="0">
                <a:pos x="61" y="34"/>
              </a:cxn>
              <a:cxn ang="0">
                <a:pos x="34" y="34"/>
              </a:cxn>
              <a:cxn ang="0">
                <a:pos x="0" y="0"/>
              </a:cxn>
              <a:cxn ang="0">
                <a:pos x="93" y="0"/>
              </a:cxn>
              <a:cxn ang="0">
                <a:pos x="93" y="71"/>
              </a:cxn>
              <a:cxn ang="0">
                <a:pos x="140" y="71"/>
              </a:cxn>
              <a:cxn ang="0">
                <a:pos x="77" y="134"/>
              </a:cxn>
              <a:cxn ang="0">
                <a:pos x="27" y="76"/>
              </a:cxn>
              <a:cxn ang="0">
                <a:pos x="77" y="126"/>
              </a:cxn>
              <a:cxn ang="0">
                <a:pos x="127" y="76"/>
              </a:cxn>
              <a:cxn ang="0">
                <a:pos x="88" y="76"/>
              </a:cxn>
              <a:cxn ang="0">
                <a:pos x="88" y="6"/>
              </a:cxn>
              <a:cxn ang="0">
                <a:pos x="13" y="6"/>
              </a:cxn>
              <a:cxn ang="0">
                <a:pos x="35" y="29"/>
              </a:cxn>
              <a:cxn ang="0">
                <a:pos x="66" y="29"/>
              </a:cxn>
              <a:cxn ang="0">
                <a:pos x="66" y="76"/>
              </a:cxn>
              <a:cxn ang="0">
                <a:pos x="27" y="76"/>
              </a:cxn>
            </a:cxnLst>
            <a:rect b="b" l="0" r="r" t="0"/>
            <a:pathLst>
              <a:path h="134" w="140">
                <a:moveTo>
                  <a:pt x="77" y="134"/>
                </a:moveTo>
                <a:lnTo>
                  <a:pt x="13" y="71"/>
                </a:lnTo>
                <a:lnTo>
                  <a:pt x="61" y="71"/>
                </a:lnTo>
                <a:lnTo>
                  <a:pt x="61" y="34"/>
                </a:lnTo>
                <a:lnTo>
                  <a:pt x="34" y="34"/>
                </a:lnTo>
                <a:lnTo>
                  <a:pt x="0" y="0"/>
                </a:lnTo>
                <a:lnTo>
                  <a:pt x="93" y="0"/>
                </a:lnTo>
                <a:lnTo>
                  <a:pt x="93" y="71"/>
                </a:lnTo>
                <a:lnTo>
                  <a:pt x="140" y="71"/>
                </a:lnTo>
                <a:lnTo>
                  <a:pt x="77" y="134"/>
                </a:lnTo>
                <a:close/>
                <a:moveTo>
                  <a:pt x="27" y="76"/>
                </a:moveTo>
                <a:lnTo>
                  <a:pt x="77" y="126"/>
                </a:lnTo>
                <a:lnTo>
                  <a:pt x="127" y="76"/>
                </a:lnTo>
                <a:lnTo>
                  <a:pt x="88" y="76"/>
                </a:lnTo>
                <a:lnTo>
                  <a:pt x="88" y="6"/>
                </a:lnTo>
                <a:lnTo>
                  <a:pt x="13" y="6"/>
                </a:lnTo>
                <a:lnTo>
                  <a:pt x="35" y="29"/>
                </a:lnTo>
                <a:lnTo>
                  <a:pt x="66" y="29"/>
                </a:lnTo>
                <a:lnTo>
                  <a:pt x="66" y="76"/>
                </a:lnTo>
                <a:lnTo>
                  <a:pt x="27" y="7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01" name="Freeform 282"/>
          <p:cNvSpPr>
            <a:spLocks noEditPoints="1"/>
          </p:cNvSpPr>
          <p:nvPr/>
        </p:nvSpPr>
        <p:spPr bwMode="auto">
          <a:xfrm>
            <a:off x="3660745" y="3285195"/>
            <a:ext cx="361188" cy="378203"/>
          </a:xfrm>
          <a:custGeom>
            <a:cxnLst>
              <a:cxn ang="0">
                <a:pos x="163" y="194"/>
              </a:cxn>
              <a:cxn ang="0">
                <a:pos x="112" y="182"/>
              </a:cxn>
              <a:cxn ang="0">
                <a:pos x="90" y="163"/>
              </a:cxn>
              <a:cxn ang="0">
                <a:pos x="70" y="129"/>
              </a:cxn>
              <a:cxn ang="0">
                <a:pos x="55" y="105"/>
              </a:cxn>
              <a:cxn ang="0">
                <a:pos x="31" y="89"/>
              </a:cxn>
              <a:cxn ang="0">
                <a:pos x="0" y="86"/>
              </a:cxn>
              <a:cxn ang="0">
                <a:pos x="5" y="48"/>
              </a:cxn>
              <a:cxn ang="0">
                <a:pos x="53" y="57"/>
              </a:cxn>
              <a:cxn ang="0">
                <a:pos x="73" y="70"/>
              </a:cxn>
              <a:cxn ang="0">
                <a:pos x="92" y="90"/>
              </a:cxn>
              <a:cxn ang="0">
                <a:pos x="104" y="113"/>
              </a:cxn>
              <a:cxn ang="0">
                <a:pos x="124" y="143"/>
              </a:cxn>
              <a:cxn ang="0">
                <a:pos x="150" y="155"/>
              </a:cxn>
              <a:cxn ang="0">
                <a:pos x="163" y="86"/>
              </a:cxn>
              <a:cxn ang="0">
                <a:pos x="134" y="93"/>
              </a:cxn>
              <a:cxn ang="0">
                <a:pos x="113" y="111"/>
              </a:cxn>
              <a:cxn ang="0">
                <a:pos x="104" y="92"/>
              </a:cxn>
              <a:cxn ang="0">
                <a:pos x="96" y="73"/>
              </a:cxn>
              <a:cxn ang="0">
                <a:pos x="100" y="70"/>
              </a:cxn>
              <a:cxn ang="0">
                <a:pos x="144" y="50"/>
              </a:cxn>
              <a:cxn ang="0">
                <a:pos x="231" y="67"/>
              </a:cxn>
              <a:cxn ang="0">
                <a:pos x="163" y="243"/>
              </a:cxn>
              <a:cxn ang="0">
                <a:pos x="26" y="77"/>
              </a:cxn>
              <a:cxn ang="0">
                <a:pos x="57" y="92"/>
              </a:cxn>
              <a:cxn ang="0">
                <a:pos x="80" y="125"/>
              </a:cxn>
              <a:cxn ang="0">
                <a:pos x="90" y="146"/>
              </a:cxn>
              <a:cxn ang="0">
                <a:pos x="107" y="165"/>
              </a:cxn>
              <a:cxn ang="0">
                <a:pos x="150" y="184"/>
              </a:cxn>
              <a:cxn ang="0">
                <a:pos x="174" y="217"/>
              </a:cxn>
              <a:cxn ang="0">
                <a:pos x="174" y="167"/>
              </a:cxn>
              <a:cxn ang="0">
                <a:pos x="151" y="167"/>
              </a:cxn>
              <a:cxn ang="0">
                <a:pos x="117" y="152"/>
              </a:cxn>
              <a:cxn ang="0">
                <a:pos x="94" y="117"/>
              </a:cxn>
              <a:cxn ang="0">
                <a:pos x="82" y="97"/>
              </a:cxn>
              <a:cxn ang="0">
                <a:pos x="66" y="78"/>
              </a:cxn>
              <a:cxn ang="0">
                <a:pos x="27" y="61"/>
              </a:cxn>
              <a:cxn ang="0">
                <a:pos x="169" y="75"/>
              </a:cxn>
              <a:cxn ang="0">
                <a:pos x="215" y="67"/>
              </a:cxn>
              <a:cxn ang="0">
                <a:pos x="169" y="59"/>
              </a:cxn>
              <a:cxn ang="0">
                <a:pos x="134" y="63"/>
              </a:cxn>
              <a:cxn ang="0">
                <a:pos x="107" y="78"/>
              </a:cxn>
              <a:cxn ang="0">
                <a:pos x="126" y="85"/>
              </a:cxn>
              <a:cxn ang="0">
                <a:pos x="169" y="75"/>
              </a:cxn>
            </a:cxnLst>
            <a:rect b="b" l="0" r="r" t="0"/>
            <a:pathLst>
              <a:path h="243" w="231">
                <a:moveTo>
                  <a:pt x="163" y="243"/>
                </a:moveTo>
                <a:lnTo>
                  <a:pt x="163" y="194"/>
                </a:lnTo>
                <a:lnTo>
                  <a:pt x="163" y="194"/>
                </a:lnTo>
                <a:lnTo>
                  <a:pt x="144" y="193"/>
                </a:lnTo>
                <a:lnTo>
                  <a:pt x="127" y="189"/>
                </a:lnTo>
                <a:lnTo>
                  <a:pt x="112" y="182"/>
                </a:lnTo>
                <a:lnTo>
                  <a:pt x="100" y="174"/>
                </a:lnTo>
                <a:lnTo>
                  <a:pt x="100" y="174"/>
                </a:lnTo>
                <a:lnTo>
                  <a:pt x="90" y="163"/>
                </a:lnTo>
                <a:lnTo>
                  <a:pt x="82" y="152"/>
                </a:lnTo>
                <a:lnTo>
                  <a:pt x="76" y="142"/>
                </a:lnTo>
                <a:lnTo>
                  <a:pt x="70" y="129"/>
                </a:lnTo>
                <a:lnTo>
                  <a:pt x="70" y="129"/>
                </a:lnTo>
                <a:lnTo>
                  <a:pt x="61" y="112"/>
                </a:lnTo>
                <a:lnTo>
                  <a:pt x="55" y="105"/>
                </a:lnTo>
                <a:lnTo>
                  <a:pt x="49" y="98"/>
                </a:lnTo>
                <a:lnTo>
                  <a:pt x="40" y="93"/>
                </a:lnTo>
                <a:lnTo>
                  <a:pt x="31" y="89"/>
                </a:lnTo>
                <a:lnTo>
                  <a:pt x="19" y="86"/>
                </a:lnTo>
                <a:lnTo>
                  <a:pt x="5" y="86"/>
                </a:lnTo>
                <a:lnTo>
                  <a:pt x="0" y="86"/>
                </a:lnTo>
                <a:lnTo>
                  <a:pt x="0" y="48"/>
                </a:lnTo>
                <a:lnTo>
                  <a:pt x="5" y="48"/>
                </a:lnTo>
                <a:lnTo>
                  <a:pt x="5" y="48"/>
                </a:lnTo>
                <a:lnTo>
                  <a:pt x="26" y="50"/>
                </a:lnTo>
                <a:lnTo>
                  <a:pt x="43" y="54"/>
                </a:lnTo>
                <a:lnTo>
                  <a:pt x="53" y="57"/>
                </a:lnTo>
                <a:lnTo>
                  <a:pt x="59" y="61"/>
                </a:lnTo>
                <a:lnTo>
                  <a:pt x="67" y="65"/>
                </a:lnTo>
                <a:lnTo>
                  <a:pt x="73" y="70"/>
                </a:lnTo>
                <a:lnTo>
                  <a:pt x="73" y="70"/>
                </a:lnTo>
                <a:lnTo>
                  <a:pt x="84" y="80"/>
                </a:lnTo>
                <a:lnTo>
                  <a:pt x="92" y="90"/>
                </a:lnTo>
                <a:lnTo>
                  <a:pt x="97" y="101"/>
                </a:lnTo>
                <a:lnTo>
                  <a:pt x="104" y="113"/>
                </a:lnTo>
                <a:lnTo>
                  <a:pt x="104" y="113"/>
                </a:lnTo>
                <a:lnTo>
                  <a:pt x="112" y="129"/>
                </a:lnTo>
                <a:lnTo>
                  <a:pt x="117" y="138"/>
                </a:lnTo>
                <a:lnTo>
                  <a:pt x="124" y="143"/>
                </a:lnTo>
                <a:lnTo>
                  <a:pt x="131" y="148"/>
                </a:lnTo>
                <a:lnTo>
                  <a:pt x="139" y="152"/>
                </a:lnTo>
                <a:lnTo>
                  <a:pt x="150" y="155"/>
                </a:lnTo>
                <a:lnTo>
                  <a:pt x="163" y="157"/>
                </a:lnTo>
                <a:lnTo>
                  <a:pt x="163" y="86"/>
                </a:lnTo>
                <a:lnTo>
                  <a:pt x="163" y="86"/>
                </a:lnTo>
                <a:lnTo>
                  <a:pt x="154" y="86"/>
                </a:lnTo>
                <a:lnTo>
                  <a:pt x="146" y="88"/>
                </a:lnTo>
                <a:lnTo>
                  <a:pt x="134" y="93"/>
                </a:lnTo>
                <a:lnTo>
                  <a:pt x="124" y="98"/>
                </a:lnTo>
                <a:lnTo>
                  <a:pt x="119" y="105"/>
                </a:lnTo>
                <a:lnTo>
                  <a:pt x="113" y="111"/>
                </a:lnTo>
                <a:lnTo>
                  <a:pt x="109" y="104"/>
                </a:lnTo>
                <a:lnTo>
                  <a:pt x="109" y="104"/>
                </a:lnTo>
                <a:lnTo>
                  <a:pt x="104" y="92"/>
                </a:lnTo>
                <a:lnTo>
                  <a:pt x="96" y="80"/>
                </a:lnTo>
                <a:lnTo>
                  <a:pt x="93" y="75"/>
                </a:lnTo>
                <a:lnTo>
                  <a:pt x="96" y="73"/>
                </a:lnTo>
                <a:lnTo>
                  <a:pt x="96" y="73"/>
                </a:lnTo>
                <a:lnTo>
                  <a:pt x="100" y="70"/>
                </a:lnTo>
                <a:lnTo>
                  <a:pt x="100" y="70"/>
                </a:lnTo>
                <a:lnTo>
                  <a:pt x="112" y="61"/>
                </a:lnTo>
                <a:lnTo>
                  <a:pt x="127" y="54"/>
                </a:lnTo>
                <a:lnTo>
                  <a:pt x="144" y="50"/>
                </a:lnTo>
                <a:lnTo>
                  <a:pt x="163" y="48"/>
                </a:lnTo>
                <a:lnTo>
                  <a:pt x="163" y="0"/>
                </a:lnTo>
                <a:lnTo>
                  <a:pt x="231" y="67"/>
                </a:lnTo>
                <a:lnTo>
                  <a:pt x="175" y="121"/>
                </a:lnTo>
                <a:lnTo>
                  <a:pt x="231" y="175"/>
                </a:lnTo>
                <a:lnTo>
                  <a:pt x="163" y="243"/>
                </a:lnTo>
                <a:close/>
                <a:moveTo>
                  <a:pt x="11" y="75"/>
                </a:moveTo>
                <a:lnTo>
                  <a:pt x="11" y="75"/>
                </a:lnTo>
                <a:lnTo>
                  <a:pt x="26" y="77"/>
                </a:lnTo>
                <a:lnTo>
                  <a:pt x="38" y="81"/>
                </a:lnTo>
                <a:lnTo>
                  <a:pt x="49" y="85"/>
                </a:lnTo>
                <a:lnTo>
                  <a:pt x="57" y="92"/>
                </a:lnTo>
                <a:lnTo>
                  <a:pt x="63" y="98"/>
                </a:lnTo>
                <a:lnTo>
                  <a:pt x="69" y="107"/>
                </a:lnTo>
                <a:lnTo>
                  <a:pt x="80" y="125"/>
                </a:lnTo>
                <a:lnTo>
                  <a:pt x="80" y="125"/>
                </a:lnTo>
                <a:lnTo>
                  <a:pt x="85" y="136"/>
                </a:lnTo>
                <a:lnTo>
                  <a:pt x="90" y="146"/>
                </a:lnTo>
                <a:lnTo>
                  <a:pt x="98" y="157"/>
                </a:lnTo>
                <a:lnTo>
                  <a:pt x="107" y="165"/>
                </a:lnTo>
                <a:lnTo>
                  <a:pt x="107" y="165"/>
                </a:lnTo>
                <a:lnTo>
                  <a:pt x="119" y="174"/>
                </a:lnTo>
                <a:lnTo>
                  <a:pt x="134" y="179"/>
                </a:lnTo>
                <a:lnTo>
                  <a:pt x="150" y="184"/>
                </a:lnTo>
                <a:lnTo>
                  <a:pt x="169" y="185"/>
                </a:lnTo>
                <a:lnTo>
                  <a:pt x="174" y="185"/>
                </a:lnTo>
                <a:lnTo>
                  <a:pt x="174" y="217"/>
                </a:lnTo>
                <a:lnTo>
                  <a:pt x="215" y="175"/>
                </a:lnTo>
                <a:lnTo>
                  <a:pt x="174" y="135"/>
                </a:lnTo>
                <a:lnTo>
                  <a:pt x="174" y="167"/>
                </a:lnTo>
                <a:lnTo>
                  <a:pt x="169" y="167"/>
                </a:lnTo>
                <a:lnTo>
                  <a:pt x="169" y="167"/>
                </a:lnTo>
                <a:lnTo>
                  <a:pt x="151" y="167"/>
                </a:lnTo>
                <a:lnTo>
                  <a:pt x="138" y="163"/>
                </a:lnTo>
                <a:lnTo>
                  <a:pt x="127" y="159"/>
                </a:lnTo>
                <a:lnTo>
                  <a:pt x="117" y="152"/>
                </a:lnTo>
                <a:lnTo>
                  <a:pt x="111" y="146"/>
                </a:lnTo>
                <a:lnTo>
                  <a:pt x="104" y="138"/>
                </a:lnTo>
                <a:lnTo>
                  <a:pt x="94" y="117"/>
                </a:lnTo>
                <a:lnTo>
                  <a:pt x="94" y="117"/>
                </a:lnTo>
                <a:lnTo>
                  <a:pt x="89" y="108"/>
                </a:lnTo>
                <a:lnTo>
                  <a:pt x="82" y="97"/>
                </a:lnTo>
                <a:lnTo>
                  <a:pt x="76" y="86"/>
                </a:lnTo>
                <a:lnTo>
                  <a:pt x="66" y="78"/>
                </a:lnTo>
                <a:lnTo>
                  <a:pt x="66" y="78"/>
                </a:lnTo>
                <a:lnTo>
                  <a:pt x="55" y="70"/>
                </a:lnTo>
                <a:lnTo>
                  <a:pt x="42" y="65"/>
                </a:lnTo>
                <a:lnTo>
                  <a:pt x="27" y="61"/>
                </a:lnTo>
                <a:lnTo>
                  <a:pt x="11" y="59"/>
                </a:lnTo>
                <a:lnTo>
                  <a:pt x="11" y="75"/>
                </a:lnTo>
                <a:close/>
                <a:moveTo>
                  <a:pt x="169" y="75"/>
                </a:moveTo>
                <a:lnTo>
                  <a:pt x="174" y="75"/>
                </a:lnTo>
                <a:lnTo>
                  <a:pt x="174" y="108"/>
                </a:lnTo>
                <a:lnTo>
                  <a:pt x="215" y="67"/>
                </a:lnTo>
                <a:lnTo>
                  <a:pt x="174" y="26"/>
                </a:lnTo>
                <a:lnTo>
                  <a:pt x="174" y="59"/>
                </a:lnTo>
                <a:lnTo>
                  <a:pt x="169" y="59"/>
                </a:lnTo>
                <a:lnTo>
                  <a:pt x="169" y="59"/>
                </a:lnTo>
                <a:lnTo>
                  <a:pt x="150" y="61"/>
                </a:lnTo>
                <a:lnTo>
                  <a:pt x="134" y="63"/>
                </a:lnTo>
                <a:lnTo>
                  <a:pt x="119" y="69"/>
                </a:lnTo>
                <a:lnTo>
                  <a:pt x="107" y="78"/>
                </a:lnTo>
                <a:lnTo>
                  <a:pt x="107" y="78"/>
                </a:lnTo>
                <a:lnTo>
                  <a:pt x="116" y="92"/>
                </a:lnTo>
                <a:lnTo>
                  <a:pt x="116" y="92"/>
                </a:lnTo>
                <a:lnTo>
                  <a:pt x="126" y="85"/>
                </a:lnTo>
                <a:lnTo>
                  <a:pt x="138" y="80"/>
                </a:lnTo>
                <a:lnTo>
                  <a:pt x="151" y="77"/>
                </a:lnTo>
                <a:lnTo>
                  <a:pt x="169" y="75"/>
                </a:lnTo>
                <a:lnTo>
                  <a:pt x="169" y="7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02" name="Freeform 283"/>
          <p:cNvSpPr>
            <a:spLocks noEditPoints="1"/>
          </p:cNvSpPr>
          <p:nvPr/>
        </p:nvSpPr>
        <p:spPr bwMode="auto">
          <a:xfrm>
            <a:off x="3665432" y="3499976"/>
            <a:ext cx="117269" cy="84045"/>
          </a:xfrm>
          <a:custGeom>
            <a:cxnLst>
              <a:cxn ang="0">
                <a:pos x="2" y="55"/>
              </a:cxn>
              <a:cxn ang="0">
                <a:pos x="0" y="55"/>
              </a:cxn>
              <a:cxn ang="0">
                <a:pos x="0" y="21"/>
              </a:cxn>
              <a:cxn ang="0">
                <a:pos x="2" y="21"/>
              </a:cxn>
              <a:cxn ang="0">
                <a:pos x="2" y="21"/>
              </a:cxn>
              <a:cxn ang="0">
                <a:pos x="19" y="21"/>
              </a:cxn>
              <a:cxn ang="0">
                <a:pos x="33" y="17"/>
              </a:cxn>
              <a:cxn ang="0">
                <a:pos x="39" y="14"/>
              </a:cxn>
              <a:cxn ang="0">
                <a:pos x="44" y="10"/>
              </a:cxn>
              <a:cxn ang="0">
                <a:pos x="50" y="6"/>
              </a:cxn>
              <a:cxn ang="0">
                <a:pos x="54" y="2"/>
              </a:cxn>
              <a:cxn ang="0">
                <a:pos x="56" y="0"/>
              </a:cxn>
              <a:cxn ang="0">
                <a:pos x="58" y="2"/>
              </a:cxn>
              <a:cxn ang="0">
                <a:pos x="58" y="2"/>
              </a:cxn>
              <a:cxn ang="0">
                <a:pos x="64" y="14"/>
              </a:cxn>
              <a:cxn ang="0">
                <a:pos x="73" y="27"/>
              </a:cxn>
              <a:cxn ang="0">
                <a:pos x="74" y="29"/>
              </a:cxn>
              <a:cxn ang="0">
                <a:pos x="73" y="31"/>
              </a:cxn>
              <a:cxn ang="0">
                <a:pos x="73" y="31"/>
              </a:cxn>
              <a:cxn ang="0">
                <a:pos x="68" y="33"/>
              </a:cxn>
              <a:cxn ang="0">
                <a:pos x="68" y="33"/>
              </a:cxn>
              <a:cxn ang="0">
                <a:pos x="62" y="39"/>
              </a:cxn>
              <a:cxn ang="0">
                <a:pos x="55" y="43"/>
              </a:cxn>
              <a:cxn ang="0">
                <a:pos x="48" y="47"/>
              </a:cxn>
              <a:cxn ang="0">
                <a:pos x="40" y="50"/>
              </a:cxn>
              <a:cxn ang="0">
                <a:pos x="23" y="54"/>
              </a:cxn>
              <a:cxn ang="0">
                <a:pos x="2" y="55"/>
              </a:cxn>
              <a:cxn ang="0">
                <a:pos x="2" y="55"/>
              </a:cxn>
              <a:cxn ang="0">
                <a:pos x="5" y="27"/>
              </a:cxn>
              <a:cxn ang="0">
                <a:pos x="5" y="50"/>
              </a:cxn>
              <a:cxn ang="0">
                <a:pos x="5" y="50"/>
              </a:cxn>
              <a:cxn ang="0">
                <a:pos x="23" y="47"/>
              </a:cxn>
              <a:cxn ang="0">
                <a:pos x="39" y="44"/>
              </a:cxn>
              <a:cxn ang="0">
                <a:pos x="54" y="37"/>
              </a:cxn>
              <a:cxn ang="0">
                <a:pos x="66" y="29"/>
              </a:cxn>
              <a:cxn ang="0">
                <a:pos x="66" y="29"/>
              </a:cxn>
              <a:cxn ang="0">
                <a:pos x="67" y="28"/>
              </a:cxn>
              <a:cxn ang="0">
                <a:pos x="67" y="28"/>
              </a:cxn>
              <a:cxn ang="0">
                <a:pos x="60" y="19"/>
              </a:cxn>
              <a:cxn ang="0">
                <a:pos x="55" y="9"/>
              </a:cxn>
              <a:cxn ang="0">
                <a:pos x="55" y="9"/>
              </a:cxn>
              <a:cxn ang="0">
                <a:pos x="46" y="17"/>
              </a:cxn>
              <a:cxn ang="0">
                <a:pos x="35" y="23"/>
              </a:cxn>
              <a:cxn ang="0">
                <a:pos x="21" y="25"/>
              </a:cxn>
              <a:cxn ang="0">
                <a:pos x="5" y="27"/>
              </a:cxn>
              <a:cxn ang="0">
                <a:pos x="5" y="27"/>
              </a:cxn>
            </a:cxnLst>
            <a:rect b="b" l="0" r="r" t="0"/>
            <a:pathLst>
              <a:path h="55" w="74">
                <a:moveTo>
                  <a:pt x="2" y="55"/>
                </a:moveTo>
                <a:lnTo>
                  <a:pt x="0" y="55"/>
                </a:lnTo>
                <a:lnTo>
                  <a:pt x="0" y="21"/>
                </a:lnTo>
                <a:lnTo>
                  <a:pt x="2" y="21"/>
                </a:lnTo>
                <a:lnTo>
                  <a:pt x="2" y="21"/>
                </a:lnTo>
                <a:lnTo>
                  <a:pt x="19" y="21"/>
                </a:lnTo>
                <a:lnTo>
                  <a:pt x="33" y="17"/>
                </a:lnTo>
                <a:lnTo>
                  <a:pt x="39" y="14"/>
                </a:lnTo>
                <a:lnTo>
                  <a:pt x="44" y="10"/>
                </a:lnTo>
                <a:lnTo>
                  <a:pt x="50" y="6"/>
                </a:lnTo>
                <a:lnTo>
                  <a:pt x="54" y="2"/>
                </a:lnTo>
                <a:lnTo>
                  <a:pt x="56" y="0"/>
                </a:lnTo>
                <a:lnTo>
                  <a:pt x="58" y="2"/>
                </a:lnTo>
                <a:lnTo>
                  <a:pt x="58" y="2"/>
                </a:lnTo>
                <a:lnTo>
                  <a:pt x="64" y="14"/>
                </a:lnTo>
                <a:lnTo>
                  <a:pt x="73" y="27"/>
                </a:lnTo>
                <a:lnTo>
                  <a:pt x="74" y="29"/>
                </a:lnTo>
                <a:lnTo>
                  <a:pt x="73" y="31"/>
                </a:lnTo>
                <a:lnTo>
                  <a:pt x="73" y="31"/>
                </a:lnTo>
                <a:lnTo>
                  <a:pt x="68" y="33"/>
                </a:lnTo>
                <a:lnTo>
                  <a:pt x="68" y="33"/>
                </a:lnTo>
                <a:lnTo>
                  <a:pt x="62" y="39"/>
                </a:lnTo>
                <a:lnTo>
                  <a:pt x="55" y="43"/>
                </a:lnTo>
                <a:lnTo>
                  <a:pt x="48" y="47"/>
                </a:lnTo>
                <a:lnTo>
                  <a:pt x="40" y="50"/>
                </a:lnTo>
                <a:lnTo>
                  <a:pt x="23" y="54"/>
                </a:lnTo>
                <a:lnTo>
                  <a:pt x="2" y="55"/>
                </a:lnTo>
                <a:lnTo>
                  <a:pt x="2" y="55"/>
                </a:lnTo>
                <a:close/>
                <a:moveTo>
                  <a:pt x="5" y="27"/>
                </a:moveTo>
                <a:lnTo>
                  <a:pt x="5" y="50"/>
                </a:lnTo>
                <a:lnTo>
                  <a:pt x="5" y="50"/>
                </a:lnTo>
                <a:lnTo>
                  <a:pt x="23" y="47"/>
                </a:lnTo>
                <a:lnTo>
                  <a:pt x="39" y="44"/>
                </a:lnTo>
                <a:lnTo>
                  <a:pt x="54" y="37"/>
                </a:lnTo>
                <a:lnTo>
                  <a:pt x="66" y="29"/>
                </a:lnTo>
                <a:lnTo>
                  <a:pt x="66" y="29"/>
                </a:lnTo>
                <a:lnTo>
                  <a:pt x="67" y="28"/>
                </a:lnTo>
                <a:lnTo>
                  <a:pt x="67" y="28"/>
                </a:lnTo>
                <a:lnTo>
                  <a:pt x="60" y="19"/>
                </a:lnTo>
                <a:lnTo>
                  <a:pt x="55" y="9"/>
                </a:lnTo>
                <a:lnTo>
                  <a:pt x="55" y="9"/>
                </a:lnTo>
                <a:lnTo>
                  <a:pt x="46" y="17"/>
                </a:lnTo>
                <a:lnTo>
                  <a:pt x="35" y="23"/>
                </a:lnTo>
                <a:lnTo>
                  <a:pt x="21" y="25"/>
                </a:lnTo>
                <a:lnTo>
                  <a:pt x="5" y="27"/>
                </a:lnTo>
                <a:lnTo>
                  <a:pt x="5" y="27"/>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03" name="Freeform 284"/>
          <p:cNvSpPr/>
          <p:nvPr/>
        </p:nvSpPr>
        <p:spPr bwMode="auto">
          <a:xfrm>
            <a:off x="11006436" y="3308539"/>
            <a:ext cx="18763" cy="224120"/>
          </a:xfrm>
          <a:custGeom>
            <a:cxnLst>
              <a:cxn ang="0">
                <a:pos x="4" y="143"/>
              </a:cxn>
              <a:cxn ang="0">
                <a:pos x="4" y="143"/>
              </a:cxn>
              <a:cxn ang="0">
                <a:pos x="11" y="143"/>
              </a:cxn>
              <a:cxn ang="0">
                <a:pos x="11" y="5"/>
              </a:cxn>
              <a:cxn ang="0">
                <a:pos x="11" y="5"/>
              </a:cxn>
              <a:cxn ang="0">
                <a:pos x="10" y="3"/>
              </a:cxn>
              <a:cxn ang="0">
                <a:pos x="8" y="1"/>
              </a:cxn>
              <a:cxn ang="0">
                <a:pos x="7" y="0"/>
              </a:cxn>
              <a:cxn ang="0">
                <a:pos x="6" y="0"/>
              </a:cxn>
              <a:cxn ang="0">
                <a:pos x="6" y="0"/>
              </a:cxn>
              <a:cxn ang="0">
                <a:pos x="3" y="0"/>
              </a:cxn>
              <a:cxn ang="0">
                <a:pos x="2" y="1"/>
              </a:cxn>
              <a:cxn ang="0">
                <a:pos x="0" y="3"/>
              </a:cxn>
              <a:cxn ang="0">
                <a:pos x="0" y="5"/>
              </a:cxn>
              <a:cxn ang="0">
                <a:pos x="0" y="143"/>
              </a:cxn>
              <a:cxn ang="0">
                <a:pos x="0" y="143"/>
              </a:cxn>
              <a:cxn ang="0">
                <a:pos x="4" y="143"/>
              </a:cxn>
              <a:cxn ang="0">
                <a:pos x="4" y="143"/>
              </a:cxn>
            </a:cxnLst>
            <a:rect b="b" l="0" r="r" t="0"/>
            <a:pathLst>
              <a:path h="143" w="11">
                <a:moveTo>
                  <a:pt x="4" y="143"/>
                </a:moveTo>
                <a:lnTo>
                  <a:pt x="4" y="143"/>
                </a:lnTo>
                <a:lnTo>
                  <a:pt x="11" y="143"/>
                </a:lnTo>
                <a:lnTo>
                  <a:pt x="11" y="5"/>
                </a:lnTo>
                <a:lnTo>
                  <a:pt x="11" y="5"/>
                </a:lnTo>
                <a:lnTo>
                  <a:pt x="10" y="3"/>
                </a:lnTo>
                <a:lnTo>
                  <a:pt x="8" y="1"/>
                </a:lnTo>
                <a:lnTo>
                  <a:pt x="7" y="0"/>
                </a:lnTo>
                <a:lnTo>
                  <a:pt x="6" y="0"/>
                </a:lnTo>
                <a:lnTo>
                  <a:pt x="6" y="0"/>
                </a:lnTo>
                <a:lnTo>
                  <a:pt x="3" y="0"/>
                </a:lnTo>
                <a:lnTo>
                  <a:pt x="2" y="1"/>
                </a:lnTo>
                <a:lnTo>
                  <a:pt x="0" y="3"/>
                </a:lnTo>
                <a:lnTo>
                  <a:pt x="0" y="5"/>
                </a:lnTo>
                <a:lnTo>
                  <a:pt x="0" y="143"/>
                </a:lnTo>
                <a:lnTo>
                  <a:pt x="0" y="143"/>
                </a:lnTo>
                <a:lnTo>
                  <a:pt x="4" y="143"/>
                </a:lnTo>
                <a:lnTo>
                  <a:pt x="4" y="14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04" name="Freeform 285"/>
          <p:cNvSpPr/>
          <p:nvPr/>
        </p:nvSpPr>
        <p:spPr bwMode="auto">
          <a:xfrm>
            <a:off x="11006436" y="3598030"/>
            <a:ext cx="18763" cy="46692"/>
          </a:xfrm>
          <a:custGeom>
            <a:cxnLst>
              <a:cxn ang="0">
                <a:pos x="4" y="1"/>
              </a:cxn>
              <a:cxn ang="0">
                <a:pos x="4" y="1"/>
              </a:cxn>
              <a:cxn ang="0">
                <a:pos x="0" y="1"/>
              </a:cxn>
              <a:cxn ang="0">
                <a:pos x="0" y="27"/>
              </a:cxn>
              <a:cxn ang="0">
                <a:pos x="0" y="27"/>
              </a:cxn>
              <a:cxn ang="0">
                <a:pos x="0" y="28"/>
              </a:cxn>
              <a:cxn ang="0">
                <a:pos x="2" y="29"/>
              </a:cxn>
              <a:cxn ang="0">
                <a:pos x="3" y="31"/>
              </a:cxn>
              <a:cxn ang="0">
                <a:pos x="6" y="32"/>
              </a:cxn>
              <a:cxn ang="0">
                <a:pos x="6" y="32"/>
              </a:cxn>
              <a:cxn ang="0">
                <a:pos x="7" y="31"/>
              </a:cxn>
              <a:cxn ang="0">
                <a:pos x="8" y="29"/>
              </a:cxn>
              <a:cxn ang="0">
                <a:pos x="10" y="28"/>
              </a:cxn>
              <a:cxn ang="0">
                <a:pos x="11" y="27"/>
              </a:cxn>
              <a:cxn ang="0">
                <a:pos x="11" y="0"/>
              </a:cxn>
              <a:cxn ang="0">
                <a:pos x="11" y="0"/>
              </a:cxn>
              <a:cxn ang="0">
                <a:pos x="4" y="1"/>
              </a:cxn>
              <a:cxn ang="0">
                <a:pos x="4" y="1"/>
              </a:cxn>
            </a:cxnLst>
            <a:rect b="b" l="0" r="r" t="0"/>
            <a:pathLst>
              <a:path h="32" w="11">
                <a:moveTo>
                  <a:pt x="4" y="1"/>
                </a:moveTo>
                <a:lnTo>
                  <a:pt x="4" y="1"/>
                </a:lnTo>
                <a:lnTo>
                  <a:pt x="0" y="1"/>
                </a:lnTo>
                <a:lnTo>
                  <a:pt x="0" y="27"/>
                </a:lnTo>
                <a:lnTo>
                  <a:pt x="0" y="27"/>
                </a:lnTo>
                <a:lnTo>
                  <a:pt x="0" y="28"/>
                </a:lnTo>
                <a:lnTo>
                  <a:pt x="2" y="29"/>
                </a:lnTo>
                <a:lnTo>
                  <a:pt x="3" y="31"/>
                </a:lnTo>
                <a:lnTo>
                  <a:pt x="6" y="32"/>
                </a:lnTo>
                <a:lnTo>
                  <a:pt x="6" y="32"/>
                </a:lnTo>
                <a:lnTo>
                  <a:pt x="7" y="31"/>
                </a:lnTo>
                <a:lnTo>
                  <a:pt x="8" y="29"/>
                </a:lnTo>
                <a:lnTo>
                  <a:pt x="10" y="28"/>
                </a:lnTo>
                <a:lnTo>
                  <a:pt x="11" y="27"/>
                </a:lnTo>
                <a:lnTo>
                  <a:pt x="11" y="0"/>
                </a:lnTo>
                <a:lnTo>
                  <a:pt x="11" y="0"/>
                </a:lnTo>
                <a:lnTo>
                  <a:pt x="4" y="1"/>
                </a:lnTo>
                <a:lnTo>
                  <a:pt x="4" y="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05" name="Freeform 286"/>
          <p:cNvSpPr/>
          <p:nvPr/>
        </p:nvSpPr>
        <p:spPr bwMode="auto">
          <a:xfrm>
            <a:off x="11123703" y="3308539"/>
            <a:ext cx="18763" cy="60700"/>
          </a:xfrm>
          <a:custGeom>
            <a:cxnLst>
              <a:cxn ang="0">
                <a:pos x="5" y="38"/>
              </a:cxn>
              <a:cxn ang="0">
                <a:pos x="5" y="38"/>
              </a:cxn>
              <a:cxn ang="0">
                <a:pos x="11" y="38"/>
              </a:cxn>
              <a:cxn ang="0">
                <a:pos x="11" y="5"/>
              </a:cxn>
              <a:cxn ang="0">
                <a:pos x="11" y="5"/>
              </a:cxn>
              <a:cxn ang="0">
                <a:pos x="11" y="3"/>
              </a:cxn>
              <a:cxn ang="0">
                <a:pos x="9" y="1"/>
              </a:cxn>
              <a:cxn ang="0">
                <a:pos x="8" y="0"/>
              </a:cxn>
              <a:cxn ang="0">
                <a:pos x="5" y="0"/>
              </a:cxn>
              <a:cxn ang="0">
                <a:pos x="5" y="0"/>
              </a:cxn>
              <a:cxn ang="0">
                <a:pos x="3" y="0"/>
              </a:cxn>
              <a:cxn ang="0">
                <a:pos x="1" y="1"/>
              </a:cxn>
              <a:cxn ang="0">
                <a:pos x="0" y="3"/>
              </a:cxn>
              <a:cxn ang="0">
                <a:pos x="0" y="5"/>
              </a:cxn>
              <a:cxn ang="0">
                <a:pos x="0" y="38"/>
              </a:cxn>
              <a:cxn ang="0">
                <a:pos x="0" y="38"/>
              </a:cxn>
              <a:cxn ang="0">
                <a:pos x="5" y="38"/>
              </a:cxn>
              <a:cxn ang="0">
                <a:pos x="5" y="38"/>
              </a:cxn>
            </a:cxnLst>
            <a:rect b="b" l="0" r="r" t="0"/>
            <a:pathLst>
              <a:path h="38" w="11">
                <a:moveTo>
                  <a:pt x="5" y="38"/>
                </a:moveTo>
                <a:lnTo>
                  <a:pt x="5" y="38"/>
                </a:lnTo>
                <a:lnTo>
                  <a:pt x="11" y="38"/>
                </a:lnTo>
                <a:lnTo>
                  <a:pt x="11" y="5"/>
                </a:lnTo>
                <a:lnTo>
                  <a:pt x="11" y="5"/>
                </a:lnTo>
                <a:lnTo>
                  <a:pt x="11" y="3"/>
                </a:lnTo>
                <a:lnTo>
                  <a:pt x="9" y="1"/>
                </a:lnTo>
                <a:lnTo>
                  <a:pt x="8" y="0"/>
                </a:lnTo>
                <a:lnTo>
                  <a:pt x="5" y="0"/>
                </a:lnTo>
                <a:lnTo>
                  <a:pt x="5" y="0"/>
                </a:lnTo>
                <a:lnTo>
                  <a:pt x="3" y="0"/>
                </a:lnTo>
                <a:lnTo>
                  <a:pt x="1" y="1"/>
                </a:lnTo>
                <a:lnTo>
                  <a:pt x="0" y="3"/>
                </a:lnTo>
                <a:lnTo>
                  <a:pt x="0" y="5"/>
                </a:lnTo>
                <a:lnTo>
                  <a:pt x="0" y="38"/>
                </a:lnTo>
                <a:lnTo>
                  <a:pt x="0" y="38"/>
                </a:lnTo>
                <a:lnTo>
                  <a:pt x="5" y="38"/>
                </a:lnTo>
                <a:lnTo>
                  <a:pt x="5" y="3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06" name="Freeform 287"/>
          <p:cNvSpPr/>
          <p:nvPr/>
        </p:nvSpPr>
        <p:spPr bwMode="auto">
          <a:xfrm>
            <a:off x="11123703" y="3434609"/>
            <a:ext cx="18763" cy="210113"/>
          </a:xfrm>
          <a:custGeom>
            <a:cxnLst>
              <a:cxn ang="0">
                <a:pos x="5" y="0"/>
              </a:cxn>
              <a:cxn ang="0">
                <a:pos x="5" y="0"/>
              </a:cxn>
              <a:cxn ang="0">
                <a:pos x="0" y="0"/>
              </a:cxn>
              <a:cxn ang="0">
                <a:pos x="0" y="131"/>
              </a:cxn>
              <a:cxn ang="0">
                <a:pos x="0" y="131"/>
              </a:cxn>
              <a:cxn ang="0">
                <a:pos x="0" y="132"/>
              </a:cxn>
              <a:cxn ang="0">
                <a:pos x="1" y="133"/>
              </a:cxn>
              <a:cxn ang="0">
                <a:pos x="3" y="135"/>
              </a:cxn>
              <a:cxn ang="0">
                <a:pos x="5" y="136"/>
              </a:cxn>
              <a:cxn ang="0">
                <a:pos x="5" y="136"/>
              </a:cxn>
              <a:cxn ang="0">
                <a:pos x="8" y="135"/>
              </a:cxn>
              <a:cxn ang="0">
                <a:pos x="9" y="133"/>
              </a:cxn>
              <a:cxn ang="0">
                <a:pos x="11" y="132"/>
              </a:cxn>
              <a:cxn ang="0">
                <a:pos x="11" y="131"/>
              </a:cxn>
              <a:cxn ang="0">
                <a:pos x="11" y="0"/>
              </a:cxn>
              <a:cxn ang="0">
                <a:pos x="11" y="0"/>
              </a:cxn>
              <a:cxn ang="0">
                <a:pos x="5" y="0"/>
              </a:cxn>
              <a:cxn ang="0">
                <a:pos x="5" y="0"/>
              </a:cxn>
            </a:cxnLst>
            <a:rect b="b" l="0" r="r" t="0"/>
            <a:pathLst>
              <a:path h="136" w="11">
                <a:moveTo>
                  <a:pt x="5" y="0"/>
                </a:moveTo>
                <a:lnTo>
                  <a:pt x="5" y="0"/>
                </a:lnTo>
                <a:lnTo>
                  <a:pt x="0" y="0"/>
                </a:lnTo>
                <a:lnTo>
                  <a:pt x="0" y="131"/>
                </a:lnTo>
                <a:lnTo>
                  <a:pt x="0" y="131"/>
                </a:lnTo>
                <a:lnTo>
                  <a:pt x="0" y="132"/>
                </a:lnTo>
                <a:lnTo>
                  <a:pt x="1" y="133"/>
                </a:lnTo>
                <a:lnTo>
                  <a:pt x="3" y="135"/>
                </a:lnTo>
                <a:lnTo>
                  <a:pt x="5" y="136"/>
                </a:lnTo>
                <a:lnTo>
                  <a:pt x="5" y="136"/>
                </a:lnTo>
                <a:lnTo>
                  <a:pt x="8" y="135"/>
                </a:lnTo>
                <a:lnTo>
                  <a:pt x="9" y="133"/>
                </a:lnTo>
                <a:lnTo>
                  <a:pt x="11" y="132"/>
                </a:lnTo>
                <a:lnTo>
                  <a:pt x="11" y="131"/>
                </a:lnTo>
                <a:lnTo>
                  <a:pt x="11" y="0"/>
                </a:lnTo>
                <a:lnTo>
                  <a:pt x="11" y="0"/>
                </a:lnTo>
                <a:lnTo>
                  <a:pt x="5" y="0"/>
                </a:lnTo>
                <a:lnTo>
                  <a:pt x="5"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07" name="Freeform 288"/>
          <p:cNvSpPr/>
          <p:nvPr/>
        </p:nvSpPr>
        <p:spPr bwMode="auto">
          <a:xfrm>
            <a:off x="11240972" y="3308539"/>
            <a:ext cx="18763" cy="177428"/>
          </a:xfrm>
          <a:custGeom>
            <a:cxnLst>
              <a:cxn ang="0">
                <a:pos x="6" y="113"/>
              </a:cxn>
              <a:cxn ang="0">
                <a:pos x="6" y="113"/>
              </a:cxn>
              <a:cxn ang="0">
                <a:pos x="11" y="113"/>
              </a:cxn>
              <a:cxn ang="0">
                <a:pos x="11" y="5"/>
              </a:cxn>
              <a:cxn ang="0">
                <a:pos x="11" y="5"/>
              </a:cxn>
              <a:cxn ang="0">
                <a:pos x="11" y="3"/>
              </a:cxn>
              <a:cxn ang="0">
                <a:pos x="10" y="1"/>
              </a:cxn>
              <a:cxn ang="0">
                <a:pos x="9" y="0"/>
              </a:cxn>
              <a:cxn ang="0">
                <a:pos x="6" y="0"/>
              </a:cxn>
              <a:cxn ang="0">
                <a:pos x="6" y="0"/>
              </a:cxn>
              <a:cxn ang="0">
                <a:pos x="5" y="0"/>
              </a:cxn>
              <a:cxn ang="0">
                <a:pos x="3" y="1"/>
              </a:cxn>
              <a:cxn ang="0">
                <a:pos x="2" y="3"/>
              </a:cxn>
              <a:cxn ang="0">
                <a:pos x="0" y="5"/>
              </a:cxn>
              <a:cxn ang="0">
                <a:pos x="0" y="113"/>
              </a:cxn>
              <a:cxn ang="0">
                <a:pos x="0" y="113"/>
              </a:cxn>
              <a:cxn ang="0">
                <a:pos x="6" y="113"/>
              </a:cxn>
              <a:cxn ang="0">
                <a:pos x="6" y="113"/>
              </a:cxn>
            </a:cxnLst>
            <a:rect b="b" l="0" r="r" t="0"/>
            <a:pathLst>
              <a:path h="113" w="11">
                <a:moveTo>
                  <a:pt x="6" y="113"/>
                </a:moveTo>
                <a:lnTo>
                  <a:pt x="6" y="113"/>
                </a:lnTo>
                <a:lnTo>
                  <a:pt x="11" y="113"/>
                </a:lnTo>
                <a:lnTo>
                  <a:pt x="11" y="5"/>
                </a:lnTo>
                <a:lnTo>
                  <a:pt x="11" y="5"/>
                </a:lnTo>
                <a:lnTo>
                  <a:pt x="11" y="3"/>
                </a:lnTo>
                <a:lnTo>
                  <a:pt x="10" y="1"/>
                </a:lnTo>
                <a:lnTo>
                  <a:pt x="9" y="0"/>
                </a:lnTo>
                <a:lnTo>
                  <a:pt x="6" y="0"/>
                </a:lnTo>
                <a:lnTo>
                  <a:pt x="6" y="0"/>
                </a:lnTo>
                <a:lnTo>
                  <a:pt x="5" y="0"/>
                </a:lnTo>
                <a:lnTo>
                  <a:pt x="3" y="1"/>
                </a:lnTo>
                <a:lnTo>
                  <a:pt x="2" y="3"/>
                </a:lnTo>
                <a:lnTo>
                  <a:pt x="0" y="5"/>
                </a:lnTo>
                <a:lnTo>
                  <a:pt x="0" y="113"/>
                </a:lnTo>
                <a:lnTo>
                  <a:pt x="0" y="113"/>
                </a:lnTo>
                <a:lnTo>
                  <a:pt x="6" y="113"/>
                </a:lnTo>
                <a:lnTo>
                  <a:pt x="6" y="11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08" name="Freeform 289"/>
          <p:cNvSpPr/>
          <p:nvPr/>
        </p:nvSpPr>
        <p:spPr bwMode="auto">
          <a:xfrm>
            <a:off x="11240972" y="3551338"/>
            <a:ext cx="18763" cy="93383"/>
          </a:xfrm>
          <a:custGeom>
            <a:cxnLst>
              <a:cxn ang="0">
                <a:pos x="6" y="1"/>
              </a:cxn>
              <a:cxn ang="0">
                <a:pos x="6" y="1"/>
              </a:cxn>
              <a:cxn ang="0">
                <a:pos x="0" y="1"/>
              </a:cxn>
              <a:cxn ang="0">
                <a:pos x="0" y="57"/>
              </a:cxn>
              <a:cxn ang="0">
                <a:pos x="0" y="57"/>
              </a:cxn>
              <a:cxn ang="0">
                <a:pos x="2" y="58"/>
              </a:cxn>
              <a:cxn ang="0">
                <a:pos x="3" y="59"/>
              </a:cxn>
              <a:cxn ang="0">
                <a:pos x="5" y="61"/>
              </a:cxn>
              <a:cxn ang="0">
                <a:pos x="6" y="62"/>
              </a:cxn>
              <a:cxn ang="0">
                <a:pos x="6" y="62"/>
              </a:cxn>
              <a:cxn ang="0">
                <a:pos x="9" y="61"/>
              </a:cxn>
              <a:cxn ang="0">
                <a:pos x="10" y="59"/>
              </a:cxn>
              <a:cxn ang="0">
                <a:pos x="11" y="58"/>
              </a:cxn>
              <a:cxn ang="0">
                <a:pos x="11" y="57"/>
              </a:cxn>
              <a:cxn ang="0">
                <a:pos x="11" y="0"/>
              </a:cxn>
              <a:cxn ang="0">
                <a:pos x="11" y="0"/>
              </a:cxn>
              <a:cxn ang="0">
                <a:pos x="6" y="1"/>
              </a:cxn>
              <a:cxn ang="0">
                <a:pos x="6" y="1"/>
              </a:cxn>
            </a:cxnLst>
            <a:rect b="b" l="0" r="r" t="0"/>
            <a:pathLst>
              <a:path h="62" w="11">
                <a:moveTo>
                  <a:pt x="6" y="1"/>
                </a:moveTo>
                <a:lnTo>
                  <a:pt x="6" y="1"/>
                </a:lnTo>
                <a:lnTo>
                  <a:pt x="0" y="1"/>
                </a:lnTo>
                <a:lnTo>
                  <a:pt x="0" y="57"/>
                </a:lnTo>
                <a:lnTo>
                  <a:pt x="0" y="57"/>
                </a:lnTo>
                <a:lnTo>
                  <a:pt x="2" y="58"/>
                </a:lnTo>
                <a:lnTo>
                  <a:pt x="3" y="59"/>
                </a:lnTo>
                <a:lnTo>
                  <a:pt x="5" y="61"/>
                </a:lnTo>
                <a:lnTo>
                  <a:pt x="6" y="62"/>
                </a:lnTo>
                <a:lnTo>
                  <a:pt x="6" y="62"/>
                </a:lnTo>
                <a:lnTo>
                  <a:pt x="9" y="61"/>
                </a:lnTo>
                <a:lnTo>
                  <a:pt x="10" y="59"/>
                </a:lnTo>
                <a:lnTo>
                  <a:pt x="11" y="58"/>
                </a:lnTo>
                <a:lnTo>
                  <a:pt x="11" y="57"/>
                </a:lnTo>
                <a:lnTo>
                  <a:pt x="11" y="0"/>
                </a:lnTo>
                <a:lnTo>
                  <a:pt x="11" y="0"/>
                </a:lnTo>
                <a:lnTo>
                  <a:pt x="6" y="1"/>
                </a:lnTo>
                <a:lnTo>
                  <a:pt x="6" y="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09" name="Freeform 290"/>
          <p:cNvSpPr>
            <a:spLocks noEditPoints="1"/>
          </p:cNvSpPr>
          <p:nvPr/>
        </p:nvSpPr>
        <p:spPr bwMode="auto">
          <a:xfrm>
            <a:off x="10978291" y="3527991"/>
            <a:ext cx="75052" cy="74707"/>
          </a:xfrm>
          <a:custGeom>
            <a:cxnLst>
              <a:cxn ang="0">
                <a:pos x="23" y="47"/>
              </a:cxn>
              <a:cxn ang="0">
                <a:pos x="23" y="47"/>
              </a:cxn>
              <a:cxn ang="0">
                <a:pos x="19" y="47"/>
              </a:cxn>
              <a:cxn ang="0">
                <a:pos x="14" y="45"/>
              </a:cxn>
              <a:cxn ang="0">
                <a:pos x="10" y="43"/>
              </a:cxn>
              <a:cxn ang="0">
                <a:pos x="7" y="40"/>
              </a:cxn>
              <a:cxn ang="0">
                <a:pos x="4" y="36"/>
              </a:cxn>
              <a:cxn ang="0">
                <a:pos x="2" y="32"/>
              </a:cxn>
              <a:cxn ang="0">
                <a:pos x="0" y="28"/>
              </a:cxn>
              <a:cxn ang="0">
                <a:pos x="0" y="22"/>
              </a:cxn>
              <a:cxn ang="0">
                <a:pos x="0" y="22"/>
              </a:cxn>
              <a:cxn ang="0">
                <a:pos x="0" y="18"/>
              </a:cxn>
              <a:cxn ang="0">
                <a:pos x="2" y="13"/>
              </a:cxn>
              <a:cxn ang="0">
                <a:pos x="4" y="9"/>
              </a:cxn>
              <a:cxn ang="0">
                <a:pos x="7" y="6"/>
              </a:cxn>
              <a:cxn ang="0">
                <a:pos x="10" y="4"/>
              </a:cxn>
              <a:cxn ang="0">
                <a:pos x="14" y="1"/>
              </a:cxn>
              <a:cxn ang="0">
                <a:pos x="19" y="0"/>
              </a:cxn>
              <a:cxn ang="0">
                <a:pos x="23" y="0"/>
              </a:cxn>
              <a:cxn ang="0">
                <a:pos x="23" y="0"/>
              </a:cxn>
              <a:cxn ang="0">
                <a:pos x="29" y="0"/>
              </a:cxn>
              <a:cxn ang="0">
                <a:pos x="33" y="1"/>
              </a:cxn>
              <a:cxn ang="0">
                <a:pos x="37" y="4"/>
              </a:cxn>
              <a:cxn ang="0">
                <a:pos x="41" y="6"/>
              </a:cxn>
              <a:cxn ang="0">
                <a:pos x="44" y="9"/>
              </a:cxn>
              <a:cxn ang="0">
                <a:pos x="46" y="13"/>
              </a:cxn>
              <a:cxn ang="0">
                <a:pos x="48" y="18"/>
              </a:cxn>
              <a:cxn ang="0">
                <a:pos x="48" y="22"/>
              </a:cxn>
              <a:cxn ang="0">
                <a:pos x="48" y="22"/>
              </a:cxn>
              <a:cxn ang="0">
                <a:pos x="48" y="28"/>
              </a:cxn>
              <a:cxn ang="0">
                <a:pos x="46" y="32"/>
              </a:cxn>
              <a:cxn ang="0">
                <a:pos x="44" y="36"/>
              </a:cxn>
              <a:cxn ang="0">
                <a:pos x="41" y="40"/>
              </a:cxn>
              <a:cxn ang="0">
                <a:pos x="37" y="43"/>
              </a:cxn>
              <a:cxn ang="0">
                <a:pos x="33" y="45"/>
              </a:cxn>
              <a:cxn ang="0">
                <a:pos x="29" y="47"/>
              </a:cxn>
              <a:cxn ang="0">
                <a:pos x="23" y="47"/>
              </a:cxn>
              <a:cxn ang="0">
                <a:pos x="23" y="47"/>
              </a:cxn>
              <a:cxn ang="0">
                <a:pos x="23" y="5"/>
              </a:cxn>
              <a:cxn ang="0">
                <a:pos x="23" y="5"/>
              </a:cxn>
              <a:cxn ang="0">
                <a:pos x="17" y="6"/>
              </a:cxn>
              <a:cxn ang="0">
                <a:pos x="11" y="10"/>
              </a:cxn>
              <a:cxn ang="0">
                <a:pos x="7" y="16"/>
              </a:cxn>
              <a:cxn ang="0">
                <a:pos x="6" y="22"/>
              </a:cxn>
              <a:cxn ang="0">
                <a:pos x="6" y="22"/>
              </a:cxn>
              <a:cxn ang="0">
                <a:pos x="7" y="31"/>
              </a:cxn>
              <a:cxn ang="0">
                <a:pos x="11" y="36"/>
              </a:cxn>
              <a:cxn ang="0">
                <a:pos x="17" y="40"/>
              </a:cxn>
              <a:cxn ang="0">
                <a:pos x="23" y="41"/>
              </a:cxn>
              <a:cxn ang="0">
                <a:pos x="23" y="41"/>
              </a:cxn>
              <a:cxn ang="0">
                <a:pos x="31" y="40"/>
              </a:cxn>
              <a:cxn ang="0">
                <a:pos x="37" y="36"/>
              </a:cxn>
              <a:cxn ang="0">
                <a:pos x="41" y="31"/>
              </a:cxn>
              <a:cxn ang="0">
                <a:pos x="42" y="22"/>
              </a:cxn>
              <a:cxn ang="0">
                <a:pos x="42" y="22"/>
              </a:cxn>
              <a:cxn ang="0">
                <a:pos x="41" y="16"/>
              </a:cxn>
              <a:cxn ang="0">
                <a:pos x="37" y="10"/>
              </a:cxn>
              <a:cxn ang="0">
                <a:pos x="31" y="6"/>
              </a:cxn>
              <a:cxn ang="0">
                <a:pos x="23" y="5"/>
              </a:cxn>
              <a:cxn ang="0">
                <a:pos x="23" y="5"/>
              </a:cxn>
            </a:cxnLst>
            <a:rect b="b" l="0" r="r" t="0"/>
            <a:pathLst>
              <a:path h="47" w="48">
                <a:moveTo>
                  <a:pt x="23" y="47"/>
                </a:moveTo>
                <a:lnTo>
                  <a:pt x="23" y="47"/>
                </a:lnTo>
                <a:lnTo>
                  <a:pt x="19" y="47"/>
                </a:lnTo>
                <a:lnTo>
                  <a:pt x="14" y="45"/>
                </a:lnTo>
                <a:lnTo>
                  <a:pt x="10" y="43"/>
                </a:lnTo>
                <a:lnTo>
                  <a:pt x="7" y="40"/>
                </a:lnTo>
                <a:lnTo>
                  <a:pt x="4" y="36"/>
                </a:lnTo>
                <a:lnTo>
                  <a:pt x="2" y="32"/>
                </a:lnTo>
                <a:lnTo>
                  <a:pt x="0" y="28"/>
                </a:lnTo>
                <a:lnTo>
                  <a:pt x="0" y="22"/>
                </a:lnTo>
                <a:lnTo>
                  <a:pt x="0" y="22"/>
                </a:lnTo>
                <a:lnTo>
                  <a:pt x="0" y="18"/>
                </a:lnTo>
                <a:lnTo>
                  <a:pt x="2" y="13"/>
                </a:lnTo>
                <a:lnTo>
                  <a:pt x="4" y="9"/>
                </a:lnTo>
                <a:lnTo>
                  <a:pt x="7" y="6"/>
                </a:lnTo>
                <a:lnTo>
                  <a:pt x="10" y="4"/>
                </a:lnTo>
                <a:lnTo>
                  <a:pt x="14" y="1"/>
                </a:lnTo>
                <a:lnTo>
                  <a:pt x="19" y="0"/>
                </a:lnTo>
                <a:lnTo>
                  <a:pt x="23" y="0"/>
                </a:lnTo>
                <a:lnTo>
                  <a:pt x="23" y="0"/>
                </a:lnTo>
                <a:lnTo>
                  <a:pt x="29" y="0"/>
                </a:lnTo>
                <a:lnTo>
                  <a:pt x="33" y="1"/>
                </a:lnTo>
                <a:lnTo>
                  <a:pt x="37" y="4"/>
                </a:lnTo>
                <a:lnTo>
                  <a:pt x="41" y="6"/>
                </a:lnTo>
                <a:lnTo>
                  <a:pt x="44" y="9"/>
                </a:lnTo>
                <a:lnTo>
                  <a:pt x="46" y="13"/>
                </a:lnTo>
                <a:lnTo>
                  <a:pt x="48" y="18"/>
                </a:lnTo>
                <a:lnTo>
                  <a:pt x="48" y="22"/>
                </a:lnTo>
                <a:lnTo>
                  <a:pt x="48" y="22"/>
                </a:lnTo>
                <a:lnTo>
                  <a:pt x="48" y="28"/>
                </a:lnTo>
                <a:lnTo>
                  <a:pt x="46" y="32"/>
                </a:lnTo>
                <a:lnTo>
                  <a:pt x="44" y="36"/>
                </a:lnTo>
                <a:lnTo>
                  <a:pt x="41" y="40"/>
                </a:lnTo>
                <a:lnTo>
                  <a:pt x="37" y="43"/>
                </a:lnTo>
                <a:lnTo>
                  <a:pt x="33" y="45"/>
                </a:lnTo>
                <a:lnTo>
                  <a:pt x="29" y="47"/>
                </a:lnTo>
                <a:lnTo>
                  <a:pt x="23" y="47"/>
                </a:lnTo>
                <a:lnTo>
                  <a:pt x="23" y="47"/>
                </a:lnTo>
                <a:close/>
                <a:moveTo>
                  <a:pt x="23" y="5"/>
                </a:moveTo>
                <a:lnTo>
                  <a:pt x="23" y="5"/>
                </a:lnTo>
                <a:lnTo>
                  <a:pt x="17" y="6"/>
                </a:lnTo>
                <a:lnTo>
                  <a:pt x="11" y="10"/>
                </a:lnTo>
                <a:lnTo>
                  <a:pt x="7" y="16"/>
                </a:lnTo>
                <a:lnTo>
                  <a:pt x="6" y="22"/>
                </a:lnTo>
                <a:lnTo>
                  <a:pt x="6" y="22"/>
                </a:lnTo>
                <a:lnTo>
                  <a:pt x="7" y="31"/>
                </a:lnTo>
                <a:lnTo>
                  <a:pt x="11" y="36"/>
                </a:lnTo>
                <a:lnTo>
                  <a:pt x="17" y="40"/>
                </a:lnTo>
                <a:lnTo>
                  <a:pt x="23" y="41"/>
                </a:lnTo>
                <a:lnTo>
                  <a:pt x="23" y="41"/>
                </a:lnTo>
                <a:lnTo>
                  <a:pt x="31" y="40"/>
                </a:lnTo>
                <a:lnTo>
                  <a:pt x="37" y="36"/>
                </a:lnTo>
                <a:lnTo>
                  <a:pt x="41" y="31"/>
                </a:lnTo>
                <a:lnTo>
                  <a:pt x="42" y="22"/>
                </a:lnTo>
                <a:lnTo>
                  <a:pt x="42" y="22"/>
                </a:lnTo>
                <a:lnTo>
                  <a:pt x="41" y="16"/>
                </a:lnTo>
                <a:lnTo>
                  <a:pt x="37" y="10"/>
                </a:lnTo>
                <a:lnTo>
                  <a:pt x="31" y="6"/>
                </a:lnTo>
                <a:lnTo>
                  <a:pt x="23" y="5"/>
                </a:lnTo>
                <a:lnTo>
                  <a:pt x="23"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10" name="Freeform 291"/>
          <p:cNvSpPr>
            <a:spLocks noEditPoints="1"/>
          </p:cNvSpPr>
          <p:nvPr/>
        </p:nvSpPr>
        <p:spPr bwMode="auto">
          <a:xfrm>
            <a:off x="11095558" y="3364568"/>
            <a:ext cx="75052" cy="74707"/>
          </a:xfrm>
          <a:custGeom>
            <a:cxnLst>
              <a:cxn ang="0">
                <a:pos x="24" y="47"/>
              </a:cxn>
              <a:cxn ang="0">
                <a:pos x="24" y="47"/>
              </a:cxn>
              <a:cxn ang="0">
                <a:pos x="19" y="47"/>
              </a:cxn>
              <a:cxn ang="0">
                <a:pos x="15" y="46"/>
              </a:cxn>
              <a:cxn ang="0">
                <a:pos x="11" y="43"/>
              </a:cxn>
              <a:cxn ang="0">
                <a:pos x="7" y="41"/>
              </a:cxn>
              <a:cxn ang="0">
                <a:pos x="4" y="37"/>
              </a:cxn>
              <a:cxn ang="0">
                <a:pos x="1" y="33"/>
              </a:cxn>
              <a:cxn ang="0">
                <a:pos x="0" y="29"/>
              </a:cxn>
              <a:cxn ang="0">
                <a:pos x="0" y="24"/>
              </a:cxn>
              <a:cxn ang="0">
                <a:pos x="0" y="24"/>
              </a:cxn>
              <a:cxn ang="0">
                <a:pos x="0" y="19"/>
              </a:cxn>
              <a:cxn ang="0">
                <a:pos x="1" y="15"/>
              </a:cxn>
              <a:cxn ang="0">
                <a:pos x="4" y="11"/>
              </a:cxn>
              <a:cxn ang="0">
                <a:pos x="7" y="7"/>
              </a:cxn>
              <a:cxn ang="0">
                <a:pos x="11" y="4"/>
              </a:cxn>
              <a:cxn ang="0">
                <a:pos x="15" y="2"/>
              </a:cxn>
              <a:cxn ang="0">
                <a:pos x="19" y="0"/>
              </a:cxn>
              <a:cxn ang="0">
                <a:pos x="24" y="0"/>
              </a:cxn>
              <a:cxn ang="0">
                <a:pos x="24" y="0"/>
              </a:cxn>
              <a:cxn ang="0">
                <a:pos x="28" y="0"/>
              </a:cxn>
              <a:cxn ang="0">
                <a:pos x="34" y="2"/>
              </a:cxn>
              <a:cxn ang="0">
                <a:pos x="38" y="4"/>
              </a:cxn>
              <a:cxn ang="0">
                <a:pos x="40" y="7"/>
              </a:cxn>
              <a:cxn ang="0">
                <a:pos x="43" y="11"/>
              </a:cxn>
              <a:cxn ang="0">
                <a:pos x="46" y="15"/>
              </a:cxn>
              <a:cxn ang="0">
                <a:pos x="47" y="19"/>
              </a:cxn>
              <a:cxn ang="0">
                <a:pos x="47" y="24"/>
              </a:cxn>
              <a:cxn ang="0">
                <a:pos x="47" y="24"/>
              </a:cxn>
              <a:cxn ang="0">
                <a:pos x="47" y="29"/>
              </a:cxn>
              <a:cxn ang="0">
                <a:pos x="46" y="33"/>
              </a:cxn>
              <a:cxn ang="0">
                <a:pos x="43" y="37"/>
              </a:cxn>
              <a:cxn ang="0">
                <a:pos x="40" y="41"/>
              </a:cxn>
              <a:cxn ang="0">
                <a:pos x="38" y="43"/>
              </a:cxn>
              <a:cxn ang="0">
                <a:pos x="34" y="46"/>
              </a:cxn>
              <a:cxn ang="0">
                <a:pos x="28" y="47"/>
              </a:cxn>
              <a:cxn ang="0">
                <a:pos x="24" y="47"/>
              </a:cxn>
              <a:cxn ang="0">
                <a:pos x="24" y="47"/>
              </a:cxn>
              <a:cxn ang="0">
                <a:pos x="24" y="6"/>
              </a:cxn>
              <a:cxn ang="0">
                <a:pos x="24" y="6"/>
              </a:cxn>
              <a:cxn ang="0">
                <a:pos x="16" y="7"/>
              </a:cxn>
              <a:cxn ang="0">
                <a:pos x="11" y="11"/>
              </a:cxn>
              <a:cxn ang="0">
                <a:pos x="7" y="16"/>
              </a:cxn>
              <a:cxn ang="0">
                <a:pos x="5" y="24"/>
              </a:cxn>
              <a:cxn ang="0">
                <a:pos x="5" y="24"/>
              </a:cxn>
              <a:cxn ang="0">
                <a:pos x="7" y="31"/>
              </a:cxn>
              <a:cxn ang="0">
                <a:pos x="11" y="37"/>
              </a:cxn>
              <a:cxn ang="0">
                <a:pos x="16" y="41"/>
              </a:cxn>
              <a:cxn ang="0">
                <a:pos x="24" y="42"/>
              </a:cxn>
              <a:cxn ang="0">
                <a:pos x="24" y="42"/>
              </a:cxn>
              <a:cxn ang="0">
                <a:pos x="31" y="41"/>
              </a:cxn>
              <a:cxn ang="0">
                <a:pos x="36" y="37"/>
              </a:cxn>
              <a:cxn ang="0">
                <a:pos x="40" y="31"/>
              </a:cxn>
              <a:cxn ang="0">
                <a:pos x="42" y="24"/>
              </a:cxn>
              <a:cxn ang="0">
                <a:pos x="42" y="24"/>
              </a:cxn>
              <a:cxn ang="0">
                <a:pos x="40" y="16"/>
              </a:cxn>
              <a:cxn ang="0">
                <a:pos x="36" y="11"/>
              </a:cxn>
              <a:cxn ang="0">
                <a:pos x="31" y="7"/>
              </a:cxn>
              <a:cxn ang="0">
                <a:pos x="24" y="6"/>
              </a:cxn>
              <a:cxn ang="0">
                <a:pos x="24" y="6"/>
              </a:cxn>
            </a:cxnLst>
            <a:rect b="b" l="0" r="r" t="0"/>
            <a:pathLst>
              <a:path h="47" w="47">
                <a:moveTo>
                  <a:pt x="24" y="47"/>
                </a:moveTo>
                <a:lnTo>
                  <a:pt x="24" y="47"/>
                </a:lnTo>
                <a:lnTo>
                  <a:pt x="19" y="47"/>
                </a:lnTo>
                <a:lnTo>
                  <a:pt x="15" y="46"/>
                </a:lnTo>
                <a:lnTo>
                  <a:pt x="11" y="43"/>
                </a:lnTo>
                <a:lnTo>
                  <a:pt x="7" y="41"/>
                </a:lnTo>
                <a:lnTo>
                  <a:pt x="4" y="37"/>
                </a:lnTo>
                <a:lnTo>
                  <a:pt x="1" y="33"/>
                </a:lnTo>
                <a:lnTo>
                  <a:pt x="0" y="29"/>
                </a:lnTo>
                <a:lnTo>
                  <a:pt x="0" y="24"/>
                </a:lnTo>
                <a:lnTo>
                  <a:pt x="0" y="24"/>
                </a:lnTo>
                <a:lnTo>
                  <a:pt x="0" y="19"/>
                </a:lnTo>
                <a:lnTo>
                  <a:pt x="1" y="15"/>
                </a:lnTo>
                <a:lnTo>
                  <a:pt x="4" y="11"/>
                </a:lnTo>
                <a:lnTo>
                  <a:pt x="7" y="7"/>
                </a:lnTo>
                <a:lnTo>
                  <a:pt x="11" y="4"/>
                </a:lnTo>
                <a:lnTo>
                  <a:pt x="15" y="2"/>
                </a:lnTo>
                <a:lnTo>
                  <a:pt x="19" y="0"/>
                </a:lnTo>
                <a:lnTo>
                  <a:pt x="24" y="0"/>
                </a:lnTo>
                <a:lnTo>
                  <a:pt x="24" y="0"/>
                </a:lnTo>
                <a:lnTo>
                  <a:pt x="28" y="0"/>
                </a:lnTo>
                <a:lnTo>
                  <a:pt x="34" y="2"/>
                </a:lnTo>
                <a:lnTo>
                  <a:pt x="38" y="4"/>
                </a:lnTo>
                <a:lnTo>
                  <a:pt x="40" y="7"/>
                </a:lnTo>
                <a:lnTo>
                  <a:pt x="43" y="11"/>
                </a:lnTo>
                <a:lnTo>
                  <a:pt x="46" y="15"/>
                </a:lnTo>
                <a:lnTo>
                  <a:pt x="47" y="19"/>
                </a:lnTo>
                <a:lnTo>
                  <a:pt x="47" y="24"/>
                </a:lnTo>
                <a:lnTo>
                  <a:pt x="47" y="24"/>
                </a:lnTo>
                <a:lnTo>
                  <a:pt x="47" y="29"/>
                </a:lnTo>
                <a:lnTo>
                  <a:pt x="46" y="33"/>
                </a:lnTo>
                <a:lnTo>
                  <a:pt x="43" y="37"/>
                </a:lnTo>
                <a:lnTo>
                  <a:pt x="40" y="41"/>
                </a:lnTo>
                <a:lnTo>
                  <a:pt x="38" y="43"/>
                </a:lnTo>
                <a:lnTo>
                  <a:pt x="34" y="46"/>
                </a:lnTo>
                <a:lnTo>
                  <a:pt x="28" y="47"/>
                </a:lnTo>
                <a:lnTo>
                  <a:pt x="24" y="47"/>
                </a:lnTo>
                <a:lnTo>
                  <a:pt x="24" y="47"/>
                </a:lnTo>
                <a:close/>
                <a:moveTo>
                  <a:pt x="24" y="6"/>
                </a:moveTo>
                <a:lnTo>
                  <a:pt x="24" y="6"/>
                </a:lnTo>
                <a:lnTo>
                  <a:pt x="16" y="7"/>
                </a:lnTo>
                <a:lnTo>
                  <a:pt x="11" y="11"/>
                </a:lnTo>
                <a:lnTo>
                  <a:pt x="7" y="16"/>
                </a:lnTo>
                <a:lnTo>
                  <a:pt x="5" y="24"/>
                </a:lnTo>
                <a:lnTo>
                  <a:pt x="5" y="24"/>
                </a:lnTo>
                <a:lnTo>
                  <a:pt x="7" y="31"/>
                </a:lnTo>
                <a:lnTo>
                  <a:pt x="11" y="37"/>
                </a:lnTo>
                <a:lnTo>
                  <a:pt x="16" y="41"/>
                </a:lnTo>
                <a:lnTo>
                  <a:pt x="24" y="42"/>
                </a:lnTo>
                <a:lnTo>
                  <a:pt x="24" y="42"/>
                </a:lnTo>
                <a:lnTo>
                  <a:pt x="31" y="41"/>
                </a:lnTo>
                <a:lnTo>
                  <a:pt x="36" y="37"/>
                </a:lnTo>
                <a:lnTo>
                  <a:pt x="40" y="31"/>
                </a:lnTo>
                <a:lnTo>
                  <a:pt x="42" y="24"/>
                </a:lnTo>
                <a:lnTo>
                  <a:pt x="42" y="24"/>
                </a:lnTo>
                <a:lnTo>
                  <a:pt x="40" y="16"/>
                </a:lnTo>
                <a:lnTo>
                  <a:pt x="36" y="11"/>
                </a:lnTo>
                <a:lnTo>
                  <a:pt x="31" y="7"/>
                </a:lnTo>
                <a:lnTo>
                  <a:pt x="24" y="6"/>
                </a:lnTo>
                <a:lnTo>
                  <a:pt x="24" y="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11" name="Freeform 292"/>
          <p:cNvSpPr>
            <a:spLocks noEditPoints="1"/>
          </p:cNvSpPr>
          <p:nvPr/>
        </p:nvSpPr>
        <p:spPr bwMode="auto">
          <a:xfrm>
            <a:off x="11212829" y="3481299"/>
            <a:ext cx="75052" cy="74707"/>
          </a:xfrm>
          <a:custGeom>
            <a:cxnLst>
              <a:cxn ang="0">
                <a:pos x="24" y="47"/>
              </a:cxn>
              <a:cxn ang="0">
                <a:pos x="24" y="47"/>
              </a:cxn>
              <a:cxn ang="0">
                <a:pos x="20" y="47"/>
              </a:cxn>
              <a:cxn ang="0">
                <a:pos x="14" y="46"/>
              </a:cxn>
              <a:cxn ang="0">
                <a:pos x="10" y="43"/>
              </a:cxn>
              <a:cxn ang="0">
                <a:pos x="8" y="40"/>
              </a:cxn>
              <a:cxn ang="0">
                <a:pos x="5" y="36"/>
              </a:cxn>
              <a:cxn ang="0">
                <a:pos x="2" y="32"/>
              </a:cxn>
              <a:cxn ang="0">
                <a:pos x="1" y="28"/>
              </a:cxn>
              <a:cxn ang="0">
                <a:pos x="0" y="23"/>
              </a:cxn>
              <a:cxn ang="0">
                <a:pos x="0" y="23"/>
              </a:cxn>
              <a:cxn ang="0">
                <a:pos x="1" y="19"/>
              </a:cxn>
              <a:cxn ang="0">
                <a:pos x="2" y="13"/>
              </a:cxn>
              <a:cxn ang="0">
                <a:pos x="5" y="9"/>
              </a:cxn>
              <a:cxn ang="0">
                <a:pos x="8" y="7"/>
              </a:cxn>
              <a:cxn ang="0">
                <a:pos x="10" y="4"/>
              </a:cxn>
              <a:cxn ang="0">
                <a:pos x="14" y="1"/>
              </a:cxn>
              <a:cxn ang="0">
                <a:pos x="20" y="0"/>
              </a:cxn>
              <a:cxn ang="0">
                <a:pos x="24" y="0"/>
              </a:cxn>
              <a:cxn ang="0">
                <a:pos x="24" y="0"/>
              </a:cxn>
              <a:cxn ang="0">
                <a:pos x="29" y="0"/>
              </a:cxn>
              <a:cxn ang="0">
                <a:pos x="33" y="1"/>
              </a:cxn>
              <a:cxn ang="0">
                <a:pos x="37" y="4"/>
              </a:cxn>
              <a:cxn ang="0">
                <a:pos x="41" y="7"/>
              </a:cxn>
              <a:cxn ang="0">
                <a:pos x="44" y="9"/>
              </a:cxn>
              <a:cxn ang="0">
                <a:pos x="47" y="13"/>
              </a:cxn>
              <a:cxn ang="0">
                <a:pos x="48" y="19"/>
              </a:cxn>
              <a:cxn ang="0">
                <a:pos x="48" y="23"/>
              </a:cxn>
              <a:cxn ang="0">
                <a:pos x="48" y="23"/>
              </a:cxn>
              <a:cxn ang="0">
                <a:pos x="48" y="28"/>
              </a:cxn>
              <a:cxn ang="0">
                <a:pos x="47" y="32"/>
              </a:cxn>
              <a:cxn ang="0">
                <a:pos x="44" y="36"/>
              </a:cxn>
              <a:cxn ang="0">
                <a:pos x="41" y="40"/>
              </a:cxn>
              <a:cxn ang="0">
                <a:pos x="37" y="43"/>
              </a:cxn>
              <a:cxn ang="0">
                <a:pos x="33" y="46"/>
              </a:cxn>
              <a:cxn ang="0">
                <a:pos x="29" y="47"/>
              </a:cxn>
              <a:cxn ang="0">
                <a:pos x="24" y="47"/>
              </a:cxn>
              <a:cxn ang="0">
                <a:pos x="24" y="47"/>
              </a:cxn>
              <a:cxn ang="0">
                <a:pos x="24" y="5"/>
              </a:cxn>
              <a:cxn ang="0">
                <a:pos x="24" y="5"/>
              </a:cxn>
              <a:cxn ang="0">
                <a:pos x="17" y="7"/>
              </a:cxn>
              <a:cxn ang="0">
                <a:pos x="12" y="11"/>
              </a:cxn>
              <a:cxn ang="0">
                <a:pos x="8" y="16"/>
              </a:cxn>
              <a:cxn ang="0">
                <a:pos x="5" y="23"/>
              </a:cxn>
              <a:cxn ang="0">
                <a:pos x="5" y="23"/>
              </a:cxn>
              <a:cxn ang="0">
                <a:pos x="8" y="31"/>
              </a:cxn>
              <a:cxn ang="0">
                <a:pos x="12" y="36"/>
              </a:cxn>
              <a:cxn ang="0">
                <a:pos x="17" y="40"/>
              </a:cxn>
              <a:cxn ang="0">
                <a:pos x="24" y="42"/>
              </a:cxn>
              <a:cxn ang="0">
                <a:pos x="24" y="42"/>
              </a:cxn>
              <a:cxn ang="0">
                <a:pos x="32" y="40"/>
              </a:cxn>
              <a:cxn ang="0">
                <a:pos x="37" y="36"/>
              </a:cxn>
              <a:cxn ang="0">
                <a:pos x="41" y="31"/>
              </a:cxn>
              <a:cxn ang="0">
                <a:pos x="43" y="23"/>
              </a:cxn>
              <a:cxn ang="0">
                <a:pos x="43" y="23"/>
              </a:cxn>
              <a:cxn ang="0">
                <a:pos x="41" y="16"/>
              </a:cxn>
              <a:cxn ang="0">
                <a:pos x="37" y="11"/>
              </a:cxn>
              <a:cxn ang="0">
                <a:pos x="32" y="7"/>
              </a:cxn>
              <a:cxn ang="0">
                <a:pos x="24" y="5"/>
              </a:cxn>
              <a:cxn ang="0">
                <a:pos x="24" y="5"/>
              </a:cxn>
            </a:cxnLst>
            <a:rect b="b" l="0" r="r" t="0"/>
            <a:pathLst>
              <a:path h="47" w="48">
                <a:moveTo>
                  <a:pt x="24" y="47"/>
                </a:moveTo>
                <a:lnTo>
                  <a:pt x="24" y="47"/>
                </a:lnTo>
                <a:lnTo>
                  <a:pt x="20" y="47"/>
                </a:lnTo>
                <a:lnTo>
                  <a:pt x="14" y="46"/>
                </a:lnTo>
                <a:lnTo>
                  <a:pt x="10" y="43"/>
                </a:lnTo>
                <a:lnTo>
                  <a:pt x="8" y="40"/>
                </a:lnTo>
                <a:lnTo>
                  <a:pt x="5" y="36"/>
                </a:lnTo>
                <a:lnTo>
                  <a:pt x="2" y="32"/>
                </a:lnTo>
                <a:lnTo>
                  <a:pt x="1" y="28"/>
                </a:lnTo>
                <a:lnTo>
                  <a:pt x="0" y="23"/>
                </a:lnTo>
                <a:lnTo>
                  <a:pt x="0" y="23"/>
                </a:lnTo>
                <a:lnTo>
                  <a:pt x="1" y="19"/>
                </a:lnTo>
                <a:lnTo>
                  <a:pt x="2" y="13"/>
                </a:lnTo>
                <a:lnTo>
                  <a:pt x="5" y="9"/>
                </a:lnTo>
                <a:lnTo>
                  <a:pt x="8" y="7"/>
                </a:lnTo>
                <a:lnTo>
                  <a:pt x="10" y="4"/>
                </a:lnTo>
                <a:lnTo>
                  <a:pt x="14" y="1"/>
                </a:lnTo>
                <a:lnTo>
                  <a:pt x="20" y="0"/>
                </a:lnTo>
                <a:lnTo>
                  <a:pt x="24" y="0"/>
                </a:lnTo>
                <a:lnTo>
                  <a:pt x="24" y="0"/>
                </a:lnTo>
                <a:lnTo>
                  <a:pt x="29" y="0"/>
                </a:lnTo>
                <a:lnTo>
                  <a:pt x="33" y="1"/>
                </a:lnTo>
                <a:lnTo>
                  <a:pt x="37" y="4"/>
                </a:lnTo>
                <a:lnTo>
                  <a:pt x="41" y="7"/>
                </a:lnTo>
                <a:lnTo>
                  <a:pt x="44" y="9"/>
                </a:lnTo>
                <a:lnTo>
                  <a:pt x="47" y="13"/>
                </a:lnTo>
                <a:lnTo>
                  <a:pt x="48" y="19"/>
                </a:lnTo>
                <a:lnTo>
                  <a:pt x="48" y="23"/>
                </a:lnTo>
                <a:lnTo>
                  <a:pt x="48" y="23"/>
                </a:lnTo>
                <a:lnTo>
                  <a:pt x="48" y="28"/>
                </a:lnTo>
                <a:lnTo>
                  <a:pt x="47" y="32"/>
                </a:lnTo>
                <a:lnTo>
                  <a:pt x="44" y="36"/>
                </a:lnTo>
                <a:lnTo>
                  <a:pt x="41" y="40"/>
                </a:lnTo>
                <a:lnTo>
                  <a:pt x="37" y="43"/>
                </a:lnTo>
                <a:lnTo>
                  <a:pt x="33" y="46"/>
                </a:lnTo>
                <a:lnTo>
                  <a:pt x="29" y="47"/>
                </a:lnTo>
                <a:lnTo>
                  <a:pt x="24" y="47"/>
                </a:lnTo>
                <a:lnTo>
                  <a:pt x="24" y="47"/>
                </a:lnTo>
                <a:close/>
                <a:moveTo>
                  <a:pt x="24" y="5"/>
                </a:moveTo>
                <a:lnTo>
                  <a:pt x="24" y="5"/>
                </a:lnTo>
                <a:lnTo>
                  <a:pt x="17" y="7"/>
                </a:lnTo>
                <a:lnTo>
                  <a:pt x="12" y="11"/>
                </a:lnTo>
                <a:lnTo>
                  <a:pt x="8" y="16"/>
                </a:lnTo>
                <a:lnTo>
                  <a:pt x="5" y="23"/>
                </a:lnTo>
                <a:lnTo>
                  <a:pt x="5" y="23"/>
                </a:lnTo>
                <a:lnTo>
                  <a:pt x="8" y="31"/>
                </a:lnTo>
                <a:lnTo>
                  <a:pt x="12" y="36"/>
                </a:lnTo>
                <a:lnTo>
                  <a:pt x="17" y="40"/>
                </a:lnTo>
                <a:lnTo>
                  <a:pt x="24" y="42"/>
                </a:lnTo>
                <a:lnTo>
                  <a:pt x="24" y="42"/>
                </a:lnTo>
                <a:lnTo>
                  <a:pt x="32" y="40"/>
                </a:lnTo>
                <a:lnTo>
                  <a:pt x="37" y="36"/>
                </a:lnTo>
                <a:lnTo>
                  <a:pt x="41" y="31"/>
                </a:lnTo>
                <a:lnTo>
                  <a:pt x="43" y="23"/>
                </a:lnTo>
                <a:lnTo>
                  <a:pt x="43" y="23"/>
                </a:lnTo>
                <a:lnTo>
                  <a:pt x="41" y="16"/>
                </a:lnTo>
                <a:lnTo>
                  <a:pt x="37" y="11"/>
                </a:lnTo>
                <a:lnTo>
                  <a:pt x="32" y="7"/>
                </a:lnTo>
                <a:lnTo>
                  <a:pt x="24" y="5"/>
                </a:lnTo>
                <a:lnTo>
                  <a:pt x="24"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12" name="Freeform 293"/>
          <p:cNvSpPr/>
          <p:nvPr/>
        </p:nvSpPr>
        <p:spPr bwMode="auto">
          <a:xfrm>
            <a:off x="10265300" y="3350563"/>
            <a:ext cx="225155" cy="18676"/>
          </a:xfrm>
          <a:custGeom>
            <a:cxnLst>
              <a:cxn ang="0">
                <a:pos x="1" y="5"/>
              </a:cxn>
              <a:cxn ang="0">
                <a:pos x="1" y="5"/>
              </a:cxn>
              <a:cxn ang="0">
                <a:pos x="0" y="11"/>
              </a:cxn>
              <a:cxn ang="0">
                <a:pos x="139" y="11"/>
              </a:cxn>
              <a:cxn ang="0">
                <a:pos x="139" y="11"/>
              </a:cxn>
              <a:cxn ang="0">
                <a:pos x="140" y="11"/>
              </a:cxn>
              <a:cxn ang="0">
                <a:pos x="143" y="9"/>
              </a:cxn>
              <a:cxn ang="0">
                <a:pos x="144" y="8"/>
              </a:cxn>
              <a:cxn ang="0">
                <a:pos x="144" y="5"/>
              </a:cxn>
              <a:cxn ang="0">
                <a:pos x="144" y="5"/>
              </a:cxn>
              <a:cxn ang="0">
                <a:pos x="144" y="4"/>
              </a:cxn>
              <a:cxn ang="0">
                <a:pos x="143" y="1"/>
              </a:cxn>
              <a:cxn ang="0">
                <a:pos x="140" y="1"/>
              </a:cxn>
              <a:cxn ang="0">
                <a:pos x="139" y="0"/>
              </a:cxn>
              <a:cxn ang="0">
                <a:pos x="0" y="0"/>
              </a:cxn>
              <a:cxn ang="0">
                <a:pos x="0" y="0"/>
              </a:cxn>
              <a:cxn ang="0">
                <a:pos x="1" y="5"/>
              </a:cxn>
              <a:cxn ang="0">
                <a:pos x="1" y="5"/>
              </a:cxn>
            </a:cxnLst>
            <a:rect b="b" l="0" r="r" t="0"/>
            <a:pathLst>
              <a:path h="11" w="144">
                <a:moveTo>
                  <a:pt x="1" y="5"/>
                </a:moveTo>
                <a:lnTo>
                  <a:pt x="1" y="5"/>
                </a:lnTo>
                <a:lnTo>
                  <a:pt x="0" y="11"/>
                </a:lnTo>
                <a:lnTo>
                  <a:pt x="139" y="11"/>
                </a:lnTo>
                <a:lnTo>
                  <a:pt x="139" y="11"/>
                </a:lnTo>
                <a:lnTo>
                  <a:pt x="140" y="11"/>
                </a:lnTo>
                <a:lnTo>
                  <a:pt x="143" y="9"/>
                </a:lnTo>
                <a:lnTo>
                  <a:pt x="144" y="8"/>
                </a:lnTo>
                <a:lnTo>
                  <a:pt x="144" y="5"/>
                </a:lnTo>
                <a:lnTo>
                  <a:pt x="144" y="5"/>
                </a:lnTo>
                <a:lnTo>
                  <a:pt x="144" y="4"/>
                </a:lnTo>
                <a:lnTo>
                  <a:pt x="143" y="1"/>
                </a:lnTo>
                <a:lnTo>
                  <a:pt x="140" y="1"/>
                </a:lnTo>
                <a:lnTo>
                  <a:pt x="139" y="0"/>
                </a:lnTo>
                <a:lnTo>
                  <a:pt x="0" y="0"/>
                </a:lnTo>
                <a:lnTo>
                  <a:pt x="0" y="0"/>
                </a:lnTo>
                <a:lnTo>
                  <a:pt x="1" y="5"/>
                </a:lnTo>
                <a:lnTo>
                  <a:pt x="1"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13" name="Freeform 294"/>
          <p:cNvSpPr/>
          <p:nvPr/>
        </p:nvSpPr>
        <p:spPr bwMode="auto">
          <a:xfrm>
            <a:off x="10152723" y="3350563"/>
            <a:ext cx="46907" cy="18676"/>
          </a:xfrm>
          <a:custGeom>
            <a:cxnLst>
              <a:cxn ang="0">
                <a:pos x="30" y="5"/>
              </a:cxn>
              <a:cxn ang="0">
                <a:pos x="30" y="5"/>
              </a:cxn>
              <a:cxn ang="0">
                <a:pos x="31" y="0"/>
              </a:cxn>
              <a:cxn ang="0">
                <a:pos x="6" y="0"/>
              </a:cxn>
              <a:cxn ang="0">
                <a:pos x="6" y="0"/>
              </a:cxn>
              <a:cxn ang="0">
                <a:pos x="3" y="1"/>
              </a:cxn>
              <a:cxn ang="0">
                <a:pos x="2" y="1"/>
              </a:cxn>
              <a:cxn ang="0">
                <a:pos x="0" y="4"/>
              </a:cxn>
              <a:cxn ang="0">
                <a:pos x="0" y="5"/>
              </a:cxn>
              <a:cxn ang="0">
                <a:pos x="0" y="5"/>
              </a:cxn>
              <a:cxn ang="0">
                <a:pos x="0" y="8"/>
              </a:cxn>
              <a:cxn ang="0">
                <a:pos x="2" y="9"/>
              </a:cxn>
              <a:cxn ang="0">
                <a:pos x="3" y="11"/>
              </a:cxn>
              <a:cxn ang="0">
                <a:pos x="6" y="11"/>
              </a:cxn>
              <a:cxn ang="0">
                <a:pos x="31" y="11"/>
              </a:cxn>
              <a:cxn ang="0">
                <a:pos x="31" y="11"/>
              </a:cxn>
              <a:cxn ang="0">
                <a:pos x="30" y="5"/>
              </a:cxn>
              <a:cxn ang="0">
                <a:pos x="30" y="5"/>
              </a:cxn>
            </a:cxnLst>
            <a:rect b="b" l="0" r="r" t="0"/>
            <a:pathLst>
              <a:path h="11" w="31">
                <a:moveTo>
                  <a:pt x="30" y="5"/>
                </a:moveTo>
                <a:lnTo>
                  <a:pt x="30" y="5"/>
                </a:lnTo>
                <a:lnTo>
                  <a:pt x="31" y="0"/>
                </a:lnTo>
                <a:lnTo>
                  <a:pt x="6" y="0"/>
                </a:lnTo>
                <a:lnTo>
                  <a:pt x="6" y="0"/>
                </a:lnTo>
                <a:lnTo>
                  <a:pt x="3" y="1"/>
                </a:lnTo>
                <a:lnTo>
                  <a:pt x="2" y="1"/>
                </a:lnTo>
                <a:lnTo>
                  <a:pt x="0" y="4"/>
                </a:lnTo>
                <a:lnTo>
                  <a:pt x="0" y="5"/>
                </a:lnTo>
                <a:lnTo>
                  <a:pt x="0" y="5"/>
                </a:lnTo>
                <a:lnTo>
                  <a:pt x="0" y="8"/>
                </a:lnTo>
                <a:lnTo>
                  <a:pt x="2" y="9"/>
                </a:lnTo>
                <a:lnTo>
                  <a:pt x="3" y="11"/>
                </a:lnTo>
                <a:lnTo>
                  <a:pt x="6" y="11"/>
                </a:lnTo>
                <a:lnTo>
                  <a:pt x="31" y="11"/>
                </a:lnTo>
                <a:lnTo>
                  <a:pt x="31" y="11"/>
                </a:lnTo>
                <a:lnTo>
                  <a:pt x="30" y="5"/>
                </a:lnTo>
                <a:lnTo>
                  <a:pt x="30"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14" name="Freeform 295"/>
          <p:cNvSpPr/>
          <p:nvPr/>
        </p:nvSpPr>
        <p:spPr bwMode="auto">
          <a:xfrm>
            <a:off x="10429474" y="3471961"/>
            <a:ext cx="60981" cy="14009"/>
          </a:xfrm>
          <a:custGeom>
            <a:cxnLst>
              <a:cxn ang="0">
                <a:pos x="2" y="5"/>
              </a:cxn>
              <a:cxn ang="0">
                <a:pos x="2" y="5"/>
              </a:cxn>
              <a:cxn ang="0">
                <a:pos x="0" y="10"/>
              </a:cxn>
              <a:cxn ang="0">
                <a:pos x="34" y="10"/>
              </a:cxn>
              <a:cxn ang="0">
                <a:pos x="34" y="10"/>
              </a:cxn>
              <a:cxn ang="0">
                <a:pos x="35" y="9"/>
              </a:cxn>
              <a:cxn ang="0">
                <a:pos x="38" y="9"/>
              </a:cxn>
              <a:cxn ang="0">
                <a:pos x="39" y="6"/>
              </a:cxn>
              <a:cxn ang="0">
                <a:pos x="39" y="5"/>
              </a:cxn>
              <a:cxn ang="0">
                <a:pos x="39" y="5"/>
              </a:cxn>
              <a:cxn ang="0">
                <a:pos x="39" y="2"/>
              </a:cxn>
              <a:cxn ang="0">
                <a:pos x="38" y="1"/>
              </a:cxn>
              <a:cxn ang="0">
                <a:pos x="35" y="0"/>
              </a:cxn>
              <a:cxn ang="0">
                <a:pos x="34" y="0"/>
              </a:cxn>
              <a:cxn ang="0">
                <a:pos x="0" y="0"/>
              </a:cxn>
              <a:cxn ang="0">
                <a:pos x="0" y="0"/>
              </a:cxn>
              <a:cxn ang="0">
                <a:pos x="2" y="5"/>
              </a:cxn>
              <a:cxn ang="0">
                <a:pos x="2" y="5"/>
              </a:cxn>
            </a:cxnLst>
            <a:rect b="b" l="0" r="r" t="0"/>
            <a:pathLst>
              <a:path h="10" w="39">
                <a:moveTo>
                  <a:pt x="2" y="5"/>
                </a:moveTo>
                <a:lnTo>
                  <a:pt x="2" y="5"/>
                </a:lnTo>
                <a:lnTo>
                  <a:pt x="0" y="10"/>
                </a:lnTo>
                <a:lnTo>
                  <a:pt x="34" y="10"/>
                </a:lnTo>
                <a:lnTo>
                  <a:pt x="34" y="10"/>
                </a:lnTo>
                <a:lnTo>
                  <a:pt x="35" y="9"/>
                </a:lnTo>
                <a:lnTo>
                  <a:pt x="38" y="9"/>
                </a:lnTo>
                <a:lnTo>
                  <a:pt x="39" y="6"/>
                </a:lnTo>
                <a:lnTo>
                  <a:pt x="39" y="5"/>
                </a:lnTo>
                <a:lnTo>
                  <a:pt x="39" y="5"/>
                </a:lnTo>
                <a:lnTo>
                  <a:pt x="39" y="2"/>
                </a:lnTo>
                <a:lnTo>
                  <a:pt x="38" y="1"/>
                </a:lnTo>
                <a:lnTo>
                  <a:pt x="35" y="0"/>
                </a:lnTo>
                <a:lnTo>
                  <a:pt x="34" y="0"/>
                </a:lnTo>
                <a:lnTo>
                  <a:pt x="0" y="0"/>
                </a:lnTo>
                <a:lnTo>
                  <a:pt x="0" y="0"/>
                </a:lnTo>
                <a:lnTo>
                  <a:pt x="2" y="5"/>
                </a:lnTo>
                <a:lnTo>
                  <a:pt x="2"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15" name="Freeform 296"/>
          <p:cNvSpPr/>
          <p:nvPr/>
        </p:nvSpPr>
        <p:spPr bwMode="auto">
          <a:xfrm>
            <a:off x="10152723" y="3471961"/>
            <a:ext cx="211084" cy="14009"/>
          </a:xfrm>
          <a:custGeom>
            <a:cxnLst>
              <a:cxn ang="0">
                <a:pos x="135" y="5"/>
              </a:cxn>
              <a:cxn ang="0">
                <a:pos x="135" y="5"/>
              </a:cxn>
              <a:cxn ang="0">
                <a:pos x="137" y="0"/>
              </a:cxn>
              <a:cxn ang="0">
                <a:pos x="6" y="0"/>
              </a:cxn>
              <a:cxn ang="0">
                <a:pos x="6" y="0"/>
              </a:cxn>
              <a:cxn ang="0">
                <a:pos x="3" y="0"/>
              </a:cxn>
              <a:cxn ang="0">
                <a:pos x="2" y="1"/>
              </a:cxn>
              <a:cxn ang="0">
                <a:pos x="0" y="2"/>
              </a:cxn>
              <a:cxn ang="0">
                <a:pos x="0" y="5"/>
              </a:cxn>
              <a:cxn ang="0">
                <a:pos x="0" y="5"/>
              </a:cxn>
              <a:cxn ang="0">
                <a:pos x="0" y="6"/>
              </a:cxn>
              <a:cxn ang="0">
                <a:pos x="2" y="9"/>
              </a:cxn>
              <a:cxn ang="0">
                <a:pos x="3" y="9"/>
              </a:cxn>
              <a:cxn ang="0">
                <a:pos x="6" y="10"/>
              </a:cxn>
              <a:cxn ang="0">
                <a:pos x="137" y="10"/>
              </a:cxn>
              <a:cxn ang="0">
                <a:pos x="137" y="10"/>
              </a:cxn>
              <a:cxn ang="0">
                <a:pos x="135" y="5"/>
              </a:cxn>
              <a:cxn ang="0">
                <a:pos x="135" y="5"/>
              </a:cxn>
            </a:cxnLst>
            <a:rect b="b" l="0" r="r" t="0"/>
            <a:pathLst>
              <a:path h="10" w="137">
                <a:moveTo>
                  <a:pt x="135" y="5"/>
                </a:moveTo>
                <a:lnTo>
                  <a:pt x="135" y="5"/>
                </a:lnTo>
                <a:lnTo>
                  <a:pt x="137" y="0"/>
                </a:lnTo>
                <a:lnTo>
                  <a:pt x="6" y="0"/>
                </a:lnTo>
                <a:lnTo>
                  <a:pt x="6" y="0"/>
                </a:lnTo>
                <a:lnTo>
                  <a:pt x="3" y="0"/>
                </a:lnTo>
                <a:lnTo>
                  <a:pt x="2" y="1"/>
                </a:lnTo>
                <a:lnTo>
                  <a:pt x="0" y="2"/>
                </a:lnTo>
                <a:lnTo>
                  <a:pt x="0" y="5"/>
                </a:lnTo>
                <a:lnTo>
                  <a:pt x="0" y="5"/>
                </a:lnTo>
                <a:lnTo>
                  <a:pt x="0" y="6"/>
                </a:lnTo>
                <a:lnTo>
                  <a:pt x="2" y="9"/>
                </a:lnTo>
                <a:lnTo>
                  <a:pt x="3" y="9"/>
                </a:lnTo>
                <a:lnTo>
                  <a:pt x="6" y="10"/>
                </a:lnTo>
                <a:lnTo>
                  <a:pt x="137" y="10"/>
                </a:lnTo>
                <a:lnTo>
                  <a:pt x="137" y="10"/>
                </a:lnTo>
                <a:lnTo>
                  <a:pt x="135" y="5"/>
                </a:lnTo>
                <a:lnTo>
                  <a:pt x="135"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16" name="Freeform 297"/>
          <p:cNvSpPr/>
          <p:nvPr/>
        </p:nvSpPr>
        <p:spPr bwMode="auto">
          <a:xfrm>
            <a:off x="10312207" y="3588692"/>
            <a:ext cx="178248" cy="14009"/>
          </a:xfrm>
          <a:custGeom>
            <a:cxnLst>
              <a:cxn ang="0">
                <a:pos x="1" y="6"/>
              </a:cxn>
              <a:cxn ang="0">
                <a:pos x="1" y="6"/>
              </a:cxn>
              <a:cxn ang="0">
                <a:pos x="0" y="11"/>
              </a:cxn>
              <a:cxn ang="0">
                <a:pos x="109" y="11"/>
              </a:cxn>
              <a:cxn ang="0">
                <a:pos x="109" y="11"/>
              </a:cxn>
              <a:cxn ang="0">
                <a:pos x="110" y="11"/>
              </a:cxn>
              <a:cxn ang="0">
                <a:pos x="113" y="10"/>
              </a:cxn>
              <a:cxn ang="0">
                <a:pos x="114" y="8"/>
              </a:cxn>
              <a:cxn ang="0">
                <a:pos x="114" y="6"/>
              </a:cxn>
              <a:cxn ang="0">
                <a:pos x="114" y="6"/>
              </a:cxn>
              <a:cxn ang="0">
                <a:pos x="114" y="4"/>
              </a:cxn>
              <a:cxn ang="0">
                <a:pos x="113" y="2"/>
              </a:cxn>
              <a:cxn ang="0">
                <a:pos x="110" y="2"/>
              </a:cxn>
              <a:cxn ang="0">
                <a:pos x="109" y="0"/>
              </a:cxn>
              <a:cxn ang="0">
                <a:pos x="0" y="0"/>
              </a:cxn>
              <a:cxn ang="0">
                <a:pos x="0" y="0"/>
              </a:cxn>
              <a:cxn ang="0">
                <a:pos x="1" y="6"/>
              </a:cxn>
              <a:cxn ang="0">
                <a:pos x="1" y="6"/>
              </a:cxn>
            </a:cxnLst>
            <a:rect b="b" l="0" r="r" t="0"/>
            <a:pathLst>
              <a:path h="11" w="114">
                <a:moveTo>
                  <a:pt x="1" y="6"/>
                </a:moveTo>
                <a:lnTo>
                  <a:pt x="1" y="6"/>
                </a:lnTo>
                <a:lnTo>
                  <a:pt x="0" y="11"/>
                </a:lnTo>
                <a:lnTo>
                  <a:pt x="109" y="11"/>
                </a:lnTo>
                <a:lnTo>
                  <a:pt x="109" y="11"/>
                </a:lnTo>
                <a:lnTo>
                  <a:pt x="110" y="11"/>
                </a:lnTo>
                <a:lnTo>
                  <a:pt x="113" y="10"/>
                </a:lnTo>
                <a:lnTo>
                  <a:pt x="114" y="8"/>
                </a:lnTo>
                <a:lnTo>
                  <a:pt x="114" y="6"/>
                </a:lnTo>
                <a:lnTo>
                  <a:pt x="114" y="6"/>
                </a:lnTo>
                <a:lnTo>
                  <a:pt x="114" y="4"/>
                </a:lnTo>
                <a:lnTo>
                  <a:pt x="113" y="2"/>
                </a:lnTo>
                <a:lnTo>
                  <a:pt x="110" y="2"/>
                </a:lnTo>
                <a:lnTo>
                  <a:pt x="109" y="0"/>
                </a:lnTo>
                <a:lnTo>
                  <a:pt x="0" y="0"/>
                </a:lnTo>
                <a:lnTo>
                  <a:pt x="0" y="0"/>
                </a:lnTo>
                <a:lnTo>
                  <a:pt x="1" y="6"/>
                </a:lnTo>
                <a:lnTo>
                  <a:pt x="1" y="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17" name="Freeform 298"/>
          <p:cNvSpPr/>
          <p:nvPr/>
        </p:nvSpPr>
        <p:spPr bwMode="auto">
          <a:xfrm>
            <a:off x="10152723" y="3588692"/>
            <a:ext cx="93815" cy="14009"/>
          </a:xfrm>
          <a:custGeom>
            <a:cxnLst>
              <a:cxn ang="0">
                <a:pos x="60" y="6"/>
              </a:cxn>
              <a:cxn ang="0">
                <a:pos x="60" y="6"/>
              </a:cxn>
              <a:cxn ang="0">
                <a:pos x="61" y="0"/>
              </a:cxn>
              <a:cxn ang="0">
                <a:pos x="6" y="0"/>
              </a:cxn>
              <a:cxn ang="0">
                <a:pos x="6" y="0"/>
              </a:cxn>
              <a:cxn ang="0">
                <a:pos x="3" y="2"/>
              </a:cxn>
              <a:cxn ang="0">
                <a:pos x="2" y="2"/>
              </a:cxn>
              <a:cxn ang="0">
                <a:pos x="0" y="4"/>
              </a:cxn>
              <a:cxn ang="0">
                <a:pos x="0" y="6"/>
              </a:cxn>
              <a:cxn ang="0">
                <a:pos x="0" y="6"/>
              </a:cxn>
              <a:cxn ang="0">
                <a:pos x="0" y="8"/>
              </a:cxn>
              <a:cxn ang="0">
                <a:pos x="2" y="10"/>
              </a:cxn>
              <a:cxn ang="0">
                <a:pos x="3" y="11"/>
              </a:cxn>
              <a:cxn ang="0">
                <a:pos x="6" y="11"/>
              </a:cxn>
              <a:cxn ang="0">
                <a:pos x="61" y="11"/>
              </a:cxn>
              <a:cxn ang="0">
                <a:pos x="61" y="11"/>
              </a:cxn>
              <a:cxn ang="0">
                <a:pos x="60" y="6"/>
              </a:cxn>
              <a:cxn ang="0">
                <a:pos x="60" y="6"/>
              </a:cxn>
            </a:cxnLst>
            <a:rect b="b" l="0" r="r" t="0"/>
            <a:pathLst>
              <a:path h="11" w="61">
                <a:moveTo>
                  <a:pt x="60" y="6"/>
                </a:moveTo>
                <a:lnTo>
                  <a:pt x="60" y="6"/>
                </a:lnTo>
                <a:lnTo>
                  <a:pt x="61" y="0"/>
                </a:lnTo>
                <a:lnTo>
                  <a:pt x="6" y="0"/>
                </a:lnTo>
                <a:lnTo>
                  <a:pt x="6" y="0"/>
                </a:lnTo>
                <a:lnTo>
                  <a:pt x="3" y="2"/>
                </a:lnTo>
                <a:lnTo>
                  <a:pt x="2" y="2"/>
                </a:lnTo>
                <a:lnTo>
                  <a:pt x="0" y="4"/>
                </a:lnTo>
                <a:lnTo>
                  <a:pt x="0" y="6"/>
                </a:lnTo>
                <a:lnTo>
                  <a:pt x="0" y="6"/>
                </a:lnTo>
                <a:lnTo>
                  <a:pt x="0" y="8"/>
                </a:lnTo>
                <a:lnTo>
                  <a:pt x="2" y="10"/>
                </a:lnTo>
                <a:lnTo>
                  <a:pt x="3" y="11"/>
                </a:lnTo>
                <a:lnTo>
                  <a:pt x="6" y="11"/>
                </a:lnTo>
                <a:lnTo>
                  <a:pt x="61" y="11"/>
                </a:lnTo>
                <a:lnTo>
                  <a:pt x="61" y="11"/>
                </a:lnTo>
                <a:lnTo>
                  <a:pt x="60" y="6"/>
                </a:lnTo>
                <a:lnTo>
                  <a:pt x="60" y="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18" name="Freeform 299"/>
          <p:cNvSpPr>
            <a:spLocks noEditPoints="1"/>
          </p:cNvSpPr>
          <p:nvPr/>
        </p:nvSpPr>
        <p:spPr bwMode="auto">
          <a:xfrm>
            <a:off x="10194938" y="3322548"/>
            <a:ext cx="75052" cy="74707"/>
          </a:xfrm>
          <a:custGeom>
            <a:cxnLst>
              <a:cxn ang="0">
                <a:pos x="25" y="48"/>
              </a:cxn>
              <a:cxn ang="0">
                <a:pos x="25" y="48"/>
              </a:cxn>
              <a:cxn ang="0">
                <a:pos x="21" y="47"/>
              </a:cxn>
              <a:cxn ang="0">
                <a:pos x="15" y="46"/>
              </a:cxn>
              <a:cxn ang="0">
                <a:pos x="11" y="44"/>
              </a:cxn>
              <a:cxn ang="0">
                <a:pos x="9" y="42"/>
              </a:cxn>
              <a:cxn ang="0">
                <a:pos x="4" y="38"/>
              </a:cxn>
              <a:cxn ang="0">
                <a:pos x="3" y="34"/>
              </a:cxn>
              <a:cxn ang="0">
                <a:pos x="2" y="30"/>
              </a:cxn>
              <a:cxn ang="0">
                <a:pos x="0" y="24"/>
              </a:cxn>
              <a:cxn ang="0">
                <a:pos x="0" y="24"/>
              </a:cxn>
              <a:cxn ang="0">
                <a:pos x="2" y="19"/>
              </a:cxn>
              <a:cxn ang="0">
                <a:pos x="3" y="15"/>
              </a:cxn>
              <a:cxn ang="0">
                <a:pos x="4" y="11"/>
              </a:cxn>
              <a:cxn ang="0">
                <a:pos x="9" y="8"/>
              </a:cxn>
              <a:cxn ang="0">
                <a:pos x="11" y="4"/>
              </a:cxn>
              <a:cxn ang="0">
                <a:pos x="15" y="3"/>
              </a:cxn>
              <a:cxn ang="0">
                <a:pos x="21" y="1"/>
              </a:cxn>
              <a:cxn ang="0">
                <a:pos x="25" y="0"/>
              </a:cxn>
              <a:cxn ang="0">
                <a:pos x="25" y="0"/>
              </a:cxn>
              <a:cxn ang="0">
                <a:pos x="30" y="1"/>
              </a:cxn>
              <a:cxn ang="0">
                <a:pos x="34" y="3"/>
              </a:cxn>
              <a:cxn ang="0">
                <a:pos x="38" y="4"/>
              </a:cxn>
              <a:cxn ang="0">
                <a:pos x="42" y="8"/>
              </a:cxn>
              <a:cxn ang="0">
                <a:pos x="45" y="11"/>
              </a:cxn>
              <a:cxn ang="0">
                <a:pos x="46" y="15"/>
              </a:cxn>
              <a:cxn ang="0">
                <a:pos x="48" y="19"/>
              </a:cxn>
              <a:cxn ang="0">
                <a:pos x="49" y="24"/>
              </a:cxn>
              <a:cxn ang="0">
                <a:pos x="49" y="24"/>
              </a:cxn>
              <a:cxn ang="0">
                <a:pos x="48" y="30"/>
              </a:cxn>
              <a:cxn ang="0">
                <a:pos x="46" y="34"/>
              </a:cxn>
              <a:cxn ang="0">
                <a:pos x="45" y="38"/>
              </a:cxn>
              <a:cxn ang="0">
                <a:pos x="42" y="42"/>
              </a:cxn>
              <a:cxn ang="0">
                <a:pos x="38" y="44"/>
              </a:cxn>
              <a:cxn ang="0">
                <a:pos x="34" y="46"/>
              </a:cxn>
              <a:cxn ang="0">
                <a:pos x="30" y="47"/>
              </a:cxn>
              <a:cxn ang="0">
                <a:pos x="25" y="48"/>
              </a:cxn>
              <a:cxn ang="0">
                <a:pos x="25" y="48"/>
              </a:cxn>
              <a:cxn ang="0">
                <a:pos x="25" y="5"/>
              </a:cxn>
              <a:cxn ang="0">
                <a:pos x="25" y="5"/>
              </a:cxn>
              <a:cxn ang="0">
                <a:pos x="18" y="7"/>
              </a:cxn>
              <a:cxn ang="0">
                <a:pos x="11" y="11"/>
              </a:cxn>
              <a:cxn ang="0">
                <a:pos x="7" y="17"/>
              </a:cxn>
              <a:cxn ang="0">
                <a:pos x="6" y="24"/>
              </a:cxn>
              <a:cxn ang="0">
                <a:pos x="6" y="24"/>
              </a:cxn>
              <a:cxn ang="0">
                <a:pos x="7" y="31"/>
              </a:cxn>
              <a:cxn ang="0">
                <a:pos x="11" y="38"/>
              </a:cxn>
              <a:cxn ang="0">
                <a:pos x="18" y="42"/>
              </a:cxn>
              <a:cxn ang="0">
                <a:pos x="25" y="43"/>
              </a:cxn>
              <a:cxn ang="0">
                <a:pos x="25" y="43"/>
              </a:cxn>
              <a:cxn ang="0">
                <a:pos x="31" y="42"/>
              </a:cxn>
              <a:cxn ang="0">
                <a:pos x="38" y="38"/>
              </a:cxn>
              <a:cxn ang="0">
                <a:pos x="42" y="31"/>
              </a:cxn>
              <a:cxn ang="0">
                <a:pos x="44" y="24"/>
              </a:cxn>
              <a:cxn ang="0">
                <a:pos x="44" y="24"/>
              </a:cxn>
              <a:cxn ang="0">
                <a:pos x="42" y="17"/>
              </a:cxn>
              <a:cxn ang="0">
                <a:pos x="38" y="11"/>
              </a:cxn>
              <a:cxn ang="0">
                <a:pos x="31" y="7"/>
              </a:cxn>
              <a:cxn ang="0">
                <a:pos x="25" y="5"/>
              </a:cxn>
              <a:cxn ang="0">
                <a:pos x="25" y="5"/>
              </a:cxn>
            </a:cxnLst>
            <a:rect b="b" l="0" r="r" t="0"/>
            <a:pathLst>
              <a:path h="48" w="49">
                <a:moveTo>
                  <a:pt x="25" y="48"/>
                </a:moveTo>
                <a:lnTo>
                  <a:pt x="25" y="48"/>
                </a:lnTo>
                <a:lnTo>
                  <a:pt x="21" y="47"/>
                </a:lnTo>
                <a:lnTo>
                  <a:pt x="15" y="46"/>
                </a:lnTo>
                <a:lnTo>
                  <a:pt x="11" y="44"/>
                </a:lnTo>
                <a:lnTo>
                  <a:pt x="9" y="42"/>
                </a:lnTo>
                <a:lnTo>
                  <a:pt x="4" y="38"/>
                </a:lnTo>
                <a:lnTo>
                  <a:pt x="3" y="34"/>
                </a:lnTo>
                <a:lnTo>
                  <a:pt x="2" y="30"/>
                </a:lnTo>
                <a:lnTo>
                  <a:pt x="0" y="24"/>
                </a:lnTo>
                <a:lnTo>
                  <a:pt x="0" y="24"/>
                </a:lnTo>
                <a:lnTo>
                  <a:pt x="2" y="19"/>
                </a:lnTo>
                <a:lnTo>
                  <a:pt x="3" y="15"/>
                </a:lnTo>
                <a:lnTo>
                  <a:pt x="4" y="11"/>
                </a:lnTo>
                <a:lnTo>
                  <a:pt x="9" y="8"/>
                </a:lnTo>
                <a:lnTo>
                  <a:pt x="11" y="4"/>
                </a:lnTo>
                <a:lnTo>
                  <a:pt x="15" y="3"/>
                </a:lnTo>
                <a:lnTo>
                  <a:pt x="21" y="1"/>
                </a:lnTo>
                <a:lnTo>
                  <a:pt x="25" y="0"/>
                </a:lnTo>
                <a:lnTo>
                  <a:pt x="25" y="0"/>
                </a:lnTo>
                <a:lnTo>
                  <a:pt x="30" y="1"/>
                </a:lnTo>
                <a:lnTo>
                  <a:pt x="34" y="3"/>
                </a:lnTo>
                <a:lnTo>
                  <a:pt x="38" y="4"/>
                </a:lnTo>
                <a:lnTo>
                  <a:pt x="42" y="8"/>
                </a:lnTo>
                <a:lnTo>
                  <a:pt x="45" y="11"/>
                </a:lnTo>
                <a:lnTo>
                  <a:pt x="46" y="15"/>
                </a:lnTo>
                <a:lnTo>
                  <a:pt x="48" y="19"/>
                </a:lnTo>
                <a:lnTo>
                  <a:pt x="49" y="24"/>
                </a:lnTo>
                <a:lnTo>
                  <a:pt x="49" y="24"/>
                </a:lnTo>
                <a:lnTo>
                  <a:pt x="48" y="30"/>
                </a:lnTo>
                <a:lnTo>
                  <a:pt x="46" y="34"/>
                </a:lnTo>
                <a:lnTo>
                  <a:pt x="45" y="38"/>
                </a:lnTo>
                <a:lnTo>
                  <a:pt x="42" y="42"/>
                </a:lnTo>
                <a:lnTo>
                  <a:pt x="38" y="44"/>
                </a:lnTo>
                <a:lnTo>
                  <a:pt x="34" y="46"/>
                </a:lnTo>
                <a:lnTo>
                  <a:pt x="30" y="47"/>
                </a:lnTo>
                <a:lnTo>
                  <a:pt x="25" y="48"/>
                </a:lnTo>
                <a:lnTo>
                  <a:pt x="25" y="48"/>
                </a:lnTo>
                <a:close/>
                <a:moveTo>
                  <a:pt x="25" y="5"/>
                </a:moveTo>
                <a:lnTo>
                  <a:pt x="25" y="5"/>
                </a:lnTo>
                <a:lnTo>
                  <a:pt x="18" y="7"/>
                </a:lnTo>
                <a:lnTo>
                  <a:pt x="11" y="11"/>
                </a:lnTo>
                <a:lnTo>
                  <a:pt x="7" y="17"/>
                </a:lnTo>
                <a:lnTo>
                  <a:pt x="6" y="24"/>
                </a:lnTo>
                <a:lnTo>
                  <a:pt x="6" y="24"/>
                </a:lnTo>
                <a:lnTo>
                  <a:pt x="7" y="31"/>
                </a:lnTo>
                <a:lnTo>
                  <a:pt x="11" y="38"/>
                </a:lnTo>
                <a:lnTo>
                  <a:pt x="18" y="42"/>
                </a:lnTo>
                <a:lnTo>
                  <a:pt x="25" y="43"/>
                </a:lnTo>
                <a:lnTo>
                  <a:pt x="25" y="43"/>
                </a:lnTo>
                <a:lnTo>
                  <a:pt x="31" y="42"/>
                </a:lnTo>
                <a:lnTo>
                  <a:pt x="38" y="38"/>
                </a:lnTo>
                <a:lnTo>
                  <a:pt x="42" y="31"/>
                </a:lnTo>
                <a:lnTo>
                  <a:pt x="44" y="24"/>
                </a:lnTo>
                <a:lnTo>
                  <a:pt x="44" y="24"/>
                </a:lnTo>
                <a:lnTo>
                  <a:pt x="42" y="17"/>
                </a:lnTo>
                <a:lnTo>
                  <a:pt x="38" y="11"/>
                </a:lnTo>
                <a:lnTo>
                  <a:pt x="31" y="7"/>
                </a:lnTo>
                <a:lnTo>
                  <a:pt x="25" y="5"/>
                </a:lnTo>
                <a:lnTo>
                  <a:pt x="25"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19" name="Freeform 300"/>
          <p:cNvSpPr>
            <a:spLocks noEditPoints="1"/>
          </p:cNvSpPr>
          <p:nvPr/>
        </p:nvSpPr>
        <p:spPr bwMode="auto">
          <a:xfrm>
            <a:off x="10359115" y="3439275"/>
            <a:ext cx="75052" cy="74707"/>
          </a:xfrm>
          <a:custGeom>
            <a:cxnLst>
              <a:cxn ang="0">
                <a:pos x="24" y="47"/>
              </a:cxn>
              <a:cxn ang="0">
                <a:pos x="24" y="47"/>
              </a:cxn>
              <a:cxn ang="0">
                <a:pos x="19" y="47"/>
              </a:cxn>
              <a:cxn ang="0">
                <a:pos x="15" y="46"/>
              </a:cxn>
              <a:cxn ang="0">
                <a:pos x="11" y="43"/>
              </a:cxn>
              <a:cxn ang="0">
                <a:pos x="6" y="40"/>
              </a:cxn>
              <a:cxn ang="0">
                <a:pos x="4" y="36"/>
              </a:cxn>
              <a:cxn ang="0">
                <a:pos x="2" y="32"/>
              </a:cxn>
              <a:cxn ang="0">
                <a:pos x="0" y="28"/>
              </a:cxn>
              <a:cxn ang="0">
                <a:pos x="0" y="24"/>
              </a:cxn>
              <a:cxn ang="0">
                <a:pos x="0" y="24"/>
              </a:cxn>
              <a:cxn ang="0">
                <a:pos x="0" y="19"/>
              </a:cxn>
              <a:cxn ang="0">
                <a:pos x="2" y="15"/>
              </a:cxn>
              <a:cxn ang="0">
                <a:pos x="4" y="11"/>
              </a:cxn>
              <a:cxn ang="0">
                <a:pos x="6" y="7"/>
              </a:cxn>
              <a:cxn ang="0">
                <a:pos x="11" y="4"/>
              </a:cxn>
              <a:cxn ang="0">
                <a:pos x="15" y="1"/>
              </a:cxn>
              <a:cxn ang="0">
                <a:pos x="19" y="0"/>
              </a:cxn>
              <a:cxn ang="0">
                <a:pos x="24" y="0"/>
              </a:cxn>
              <a:cxn ang="0">
                <a:pos x="24" y="0"/>
              </a:cxn>
              <a:cxn ang="0">
                <a:pos x="28" y="0"/>
              </a:cxn>
              <a:cxn ang="0">
                <a:pos x="33" y="1"/>
              </a:cxn>
              <a:cxn ang="0">
                <a:pos x="38" y="4"/>
              </a:cxn>
              <a:cxn ang="0">
                <a:pos x="40" y="7"/>
              </a:cxn>
              <a:cxn ang="0">
                <a:pos x="44" y="11"/>
              </a:cxn>
              <a:cxn ang="0">
                <a:pos x="46" y="15"/>
              </a:cxn>
              <a:cxn ang="0">
                <a:pos x="47" y="19"/>
              </a:cxn>
              <a:cxn ang="0">
                <a:pos x="48" y="24"/>
              </a:cxn>
              <a:cxn ang="0">
                <a:pos x="48" y="24"/>
              </a:cxn>
              <a:cxn ang="0">
                <a:pos x="47" y="28"/>
              </a:cxn>
              <a:cxn ang="0">
                <a:pos x="46" y="32"/>
              </a:cxn>
              <a:cxn ang="0">
                <a:pos x="44" y="36"/>
              </a:cxn>
              <a:cxn ang="0">
                <a:pos x="40" y="40"/>
              </a:cxn>
              <a:cxn ang="0">
                <a:pos x="38" y="43"/>
              </a:cxn>
              <a:cxn ang="0">
                <a:pos x="33" y="46"/>
              </a:cxn>
              <a:cxn ang="0">
                <a:pos x="28" y="47"/>
              </a:cxn>
              <a:cxn ang="0">
                <a:pos x="24" y="47"/>
              </a:cxn>
              <a:cxn ang="0">
                <a:pos x="24" y="47"/>
              </a:cxn>
              <a:cxn ang="0">
                <a:pos x="24" y="5"/>
              </a:cxn>
              <a:cxn ang="0">
                <a:pos x="24" y="5"/>
              </a:cxn>
              <a:cxn ang="0">
                <a:pos x="17" y="7"/>
              </a:cxn>
              <a:cxn ang="0">
                <a:pos x="11" y="11"/>
              </a:cxn>
              <a:cxn ang="0">
                <a:pos x="6" y="16"/>
              </a:cxn>
              <a:cxn ang="0">
                <a:pos x="5" y="24"/>
              </a:cxn>
              <a:cxn ang="0">
                <a:pos x="5" y="24"/>
              </a:cxn>
              <a:cxn ang="0">
                <a:pos x="6" y="31"/>
              </a:cxn>
              <a:cxn ang="0">
                <a:pos x="11" y="36"/>
              </a:cxn>
              <a:cxn ang="0">
                <a:pos x="17" y="40"/>
              </a:cxn>
              <a:cxn ang="0">
                <a:pos x="24" y="42"/>
              </a:cxn>
              <a:cxn ang="0">
                <a:pos x="24" y="42"/>
              </a:cxn>
              <a:cxn ang="0">
                <a:pos x="31" y="40"/>
              </a:cxn>
              <a:cxn ang="0">
                <a:pos x="38" y="36"/>
              </a:cxn>
              <a:cxn ang="0">
                <a:pos x="42" y="31"/>
              </a:cxn>
              <a:cxn ang="0">
                <a:pos x="43" y="24"/>
              </a:cxn>
              <a:cxn ang="0">
                <a:pos x="43" y="24"/>
              </a:cxn>
              <a:cxn ang="0">
                <a:pos x="42" y="16"/>
              </a:cxn>
              <a:cxn ang="0">
                <a:pos x="38" y="11"/>
              </a:cxn>
              <a:cxn ang="0">
                <a:pos x="31" y="7"/>
              </a:cxn>
              <a:cxn ang="0">
                <a:pos x="24" y="5"/>
              </a:cxn>
              <a:cxn ang="0">
                <a:pos x="24" y="5"/>
              </a:cxn>
            </a:cxnLst>
            <a:rect b="b" l="0" r="r" t="0"/>
            <a:pathLst>
              <a:path h="47" w="48">
                <a:moveTo>
                  <a:pt x="24" y="47"/>
                </a:moveTo>
                <a:lnTo>
                  <a:pt x="24" y="47"/>
                </a:lnTo>
                <a:lnTo>
                  <a:pt x="19" y="47"/>
                </a:lnTo>
                <a:lnTo>
                  <a:pt x="15" y="46"/>
                </a:lnTo>
                <a:lnTo>
                  <a:pt x="11" y="43"/>
                </a:lnTo>
                <a:lnTo>
                  <a:pt x="6" y="40"/>
                </a:lnTo>
                <a:lnTo>
                  <a:pt x="4" y="36"/>
                </a:lnTo>
                <a:lnTo>
                  <a:pt x="2" y="32"/>
                </a:lnTo>
                <a:lnTo>
                  <a:pt x="0" y="28"/>
                </a:lnTo>
                <a:lnTo>
                  <a:pt x="0" y="24"/>
                </a:lnTo>
                <a:lnTo>
                  <a:pt x="0" y="24"/>
                </a:lnTo>
                <a:lnTo>
                  <a:pt x="0" y="19"/>
                </a:lnTo>
                <a:lnTo>
                  <a:pt x="2" y="15"/>
                </a:lnTo>
                <a:lnTo>
                  <a:pt x="4" y="11"/>
                </a:lnTo>
                <a:lnTo>
                  <a:pt x="6" y="7"/>
                </a:lnTo>
                <a:lnTo>
                  <a:pt x="11" y="4"/>
                </a:lnTo>
                <a:lnTo>
                  <a:pt x="15" y="1"/>
                </a:lnTo>
                <a:lnTo>
                  <a:pt x="19" y="0"/>
                </a:lnTo>
                <a:lnTo>
                  <a:pt x="24" y="0"/>
                </a:lnTo>
                <a:lnTo>
                  <a:pt x="24" y="0"/>
                </a:lnTo>
                <a:lnTo>
                  <a:pt x="28" y="0"/>
                </a:lnTo>
                <a:lnTo>
                  <a:pt x="33" y="1"/>
                </a:lnTo>
                <a:lnTo>
                  <a:pt x="38" y="4"/>
                </a:lnTo>
                <a:lnTo>
                  <a:pt x="40" y="7"/>
                </a:lnTo>
                <a:lnTo>
                  <a:pt x="44" y="11"/>
                </a:lnTo>
                <a:lnTo>
                  <a:pt x="46" y="15"/>
                </a:lnTo>
                <a:lnTo>
                  <a:pt x="47" y="19"/>
                </a:lnTo>
                <a:lnTo>
                  <a:pt x="48" y="24"/>
                </a:lnTo>
                <a:lnTo>
                  <a:pt x="48" y="24"/>
                </a:lnTo>
                <a:lnTo>
                  <a:pt x="47" y="28"/>
                </a:lnTo>
                <a:lnTo>
                  <a:pt x="46" y="32"/>
                </a:lnTo>
                <a:lnTo>
                  <a:pt x="44" y="36"/>
                </a:lnTo>
                <a:lnTo>
                  <a:pt x="40" y="40"/>
                </a:lnTo>
                <a:lnTo>
                  <a:pt x="38" y="43"/>
                </a:lnTo>
                <a:lnTo>
                  <a:pt x="33" y="46"/>
                </a:lnTo>
                <a:lnTo>
                  <a:pt x="28" y="47"/>
                </a:lnTo>
                <a:lnTo>
                  <a:pt x="24" y="47"/>
                </a:lnTo>
                <a:lnTo>
                  <a:pt x="24" y="47"/>
                </a:lnTo>
                <a:close/>
                <a:moveTo>
                  <a:pt x="24" y="5"/>
                </a:moveTo>
                <a:lnTo>
                  <a:pt x="24" y="5"/>
                </a:lnTo>
                <a:lnTo>
                  <a:pt x="17" y="7"/>
                </a:lnTo>
                <a:lnTo>
                  <a:pt x="11" y="11"/>
                </a:lnTo>
                <a:lnTo>
                  <a:pt x="6" y="16"/>
                </a:lnTo>
                <a:lnTo>
                  <a:pt x="5" y="24"/>
                </a:lnTo>
                <a:lnTo>
                  <a:pt x="5" y="24"/>
                </a:lnTo>
                <a:lnTo>
                  <a:pt x="6" y="31"/>
                </a:lnTo>
                <a:lnTo>
                  <a:pt x="11" y="36"/>
                </a:lnTo>
                <a:lnTo>
                  <a:pt x="17" y="40"/>
                </a:lnTo>
                <a:lnTo>
                  <a:pt x="24" y="42"/>
                </a:lnTo>
                <a:lnTo>
                  <a:pt x="24" y="42"/>
                </a:lnTo>
                <a:lnTo>
                  <a:pt x="31" y="40"/>
                </a:lnTo>
                <a:lnTo>
                  <a:pt x="38" y="36"/>
                </a:lnTo>
                <a:lnTo>
                  <a:pt x="42" y="31"/>
                </a:lnTo>
                <a:lnTo>
                  <a:pt x="43" y="24"/>
                </a:lnTo>
                <a:lnTo>
                  <a:pt x="43" y="24"/>
                </a:lnTo>
                <a:lnTo>
                  <a:pt x="42" y="16"/>
                </a:lnTo>
                <a:lnTo>
                  <a:pt x="38" y="11"/>
                </a:lnTo>
                <a:lnTo>
                  <a:pt x="31" y="7"/>
                </a:lnTo>
                <a:lnTo>
                  <a:pt x="24" y="5"/>
                </a:lnTo>
                <a:lnTo>
                  <a:pt x="24"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20" name="Freeform 301"/>
          <p:cNvSpPr>
            <a:spLocks noEditPoints="1"/>
          </p:cNvSpPr>
          <p:nvPr/>
        </p:nvSpPr>
        <p:spPr bwMode="auto">
          <a:xfrm>
            <a:off x="10241845" y="3556006"/>
            <a:ext cx="75052" cy="79377"/>
          </a:xfrm>
          <a:custGeom>
            <a:cxnLst>
              <a:cxn ang="0">
                <a:pos x="24" y="49"/>
              </a:cxn>
              <a:cxn ang="0">
                <a:pos x="24" y="49"/>
              </a:cxn>
              <a:cxn ang="0">
                <a:pos x="20" y="48"/>
              </a:cxn>
              <a:cxn ang="0">
                <a:pos x="15" y="46"/>
              </a:cxn>
              <a:cxn ang="0">
                <a:pos x="11" y="45"/>
              </a:cxn>
              <a:cxn ang="0">
                <a:pos x="8" y="42"/>
              </a:cxn>
              <a:cxn ang="0">
                <a:pos x="4" y="38"/>
              </a:cxn>
              <a:cxn ang="0">
                <a:pos x="3" y="34"/>
              </a:cxn>
              <a:cxn ang="0">
                <a:pos x="1" y="30"/>
              </a:cxn>
              <a:cxn ang="0">
                <a:pos x="0" y="25"/>
              </a:cxn>
              <a:cxn ang="0">
                <a:pos x="0" y="25"/>
              </a:cxn>
              <a:cxn ang="0">
                <a:pos x="1" y="19"/>
              </a:cxn>
              <a:cxn ang="0">
                <a:pos x="3" y="15"/>
              </a:cxn>
              <a:cxn ang="0">
                <a:pos x="4" y="11"/>
              </a:cxn>
              <a:cxn ang="0">
                <a:pos x="8" y="7"/>
              </a:cxn>
              <a:cxn ang="0">
                <a:pos x="11" y="4"/>
              </a:cxn>
              <a:cxn ang="0">
                <a:pos x="15" y="3"/>
              </a:cxn>
              <a:cxn ang="0">
                <a:pos x="20" y="2"/>
              </a:cxn>
              <a:cxn ang="0">
                <a:pos x="24" y="0"/>
              </a:cxn>
              <a:cxn ang="0">
                <a:pos x="24" y="0"/>
              </a:cxn>
              <a:cxn ang="0">
                <a:pos x="30" y="2"/>
              </a:cxn>
              <a:cxn ang="0">
                <a:pos x="34" y="3"/>
              </a:cxn>
              <a:cxn ang="0">
                <a:pos x="38" y="4"/>
              </a:cxn>
              <a:cxn ang="0">
                <a:pos x="42" y="7"/>
              </a:cxn>
              <a:cxn ang="0">
                <a:pos x="45" y="11"/>
              </a:cxn>
              <a:cxn ang="0">
                <a:pos x="46" y="15"/>
              </a:cxn>
              <a:cxn ang="0">
                <a:pos x="47" y="19"/>
              </a:cxn>
              <a:cxn ang="0">
                <a:pos x="49" y="25"/>
              </a:cxn>
              <a:cxn ang="0">
                <a:pos x="49" y="25"/>
              </a:cxn>
              <a:cxn ang="0">
                <a:pos x="47" y="30"/>
              </a:cxn>
              <a:cxn ang="0">
                <a:pos x="46" y="34"/>
              </a:cxn>
              <a:cxn ang="0">
                <a:pos x="45" y="38"/>
              </a:cxn>
              <a:cxn ang="0">
                <a:pos x="42" y="42"/>
              </a:cxn>
              <a:cxn ang="0">
                <a:pos x="38" y="45"/>
              </a:cxn>
              <a:cxn ang="0">
                <a:pos x="34" y="46"/>
              </a:cxn>
              <a:cxn ang="0">
                <a:pos x="30" y="48"/>
              </a:cxn>
              <a:cxn ang="0">
                <a:pos x="24" y="49"/>
              </a:cxn>
              <a:cxn ang="0">
                <a:pos x="24" y="49"/>
              </a:cxn>
              <a:cxn ang="0">
                <a:pos x="24" y="6"/>
              </a:cxn>
              <a:cxn ang="0">
                <a:pos x="24" y="6"/>
              </a:cxn>
              <a:cxn ang="0">
                <a:pos x="18" y="7"/>
              </a:cxn>
              <a:cxn ang="0">
                <a:pos x="11" y="11"/>
              </a:cxn>
              <a:cxn ang="0">
                <a:pos x="7" y="18"/>
              </a:cxn>
              <a:cxn ang="0">
                <a:pos x="6" y="25"/>
              </a:cxn>
              <a:cxn ang="0">
                <a:pos x="6" y="25"/>
              </a:cxn>
              <a:cxn ang="0">
                <a:pos x="7" y="31"/>
              </a:cxn>
              <a:cxn ang="0">
                <a:pos x="11" y="38"/>
              </a:cxn>
              <a:cxn ang="0">
                <a:pos x="18" y="42"/>
              </a:cxn>
              <a:cxn ang="0">
                <a:pos x="24" y="44"/>
              </a:cxn>
              <a:cxn ang="0">
                <a:pos x="24" y="44"/>
              </a:cxn>
              <a:cxn ang="0">
                <a:pos x="31" y="42"/>
              </a:cxn>
              <a:cxn ang="0">
                <a:pos x="38" y="38"/>
              </a:cxn>
              <a:cxn ang="0">
                <a:pos x="42" y="31"/>
              </a:cxn>
              <a:cxn ang="0">
                <a:pos x="43" y="25"/>
              </a:cxn>
              <a:cxn ang="0">
                <a:pos x="43" y="25"/>
              </a:cxn>
              <a:cxn ang="0">
                <a:pos x="42" y="18"/>
              </a:cxn>
              <a:cxn ang="0">
                <a:pos x="38" y="11"/>
              </a:cxn>
              <a:cxn ang="0">
                <a:pos x="31" y="7"/>
              </a:cxn>
              <a:cxn ang="0">
                <a:pos x="24" y="6"/>
              </a:cxn>
              <a:cxn ang="0">
                <a:pos x="24" y="6"/>
              </a:cxn>
            </a:cxnLst>
            <a:rect b="b" l="0" r="r" t="0"/>
            <a:pathLst>
              <a:path h="49" w="49">
                <a:moveTo>
                  <a:pt x="24" y="49"/>
                </a:moveTo>
                <a:lnTo>
                  <a:pt x="24" y="49"/>
                </a:lnTo>
                <a:lnTo>
                  <a:pt x="20" y="48"/>
                </a:lnTo>
                <a:lnTo>
                  <a:pt x="15" y="46"/>
                </a:lnTo>
                <a:lnTo>
                  <a:pt x="11" y="45"/>
                </a:lnTo>
                <a:lnTo>
                  <a:pt x="8" y="42"/>
                </a:lnTo>
                <a:lnTo>
                  <a:pt x="4" y="38"/>
                </a:lnTo>
                <a:lnTo>
                  <a:pt x="3" y="34"/>
                </a:lnTo>
                <a:lnTo>
                  <a:pt x="1" y="30"/>
                </a:lnTo>
                <a:lnTo>
                  <a:pt x="0" y="25"/>
                </a:lnTo>
                <a:lnTo>
                  <a:pt x="0" y="25"/>
                </a:lnTo>
                <a:lnTo>
                  <a:pt x="1" y="19"/>
                </a:lnTo>
                <a:lnTo>
                  <a:pt x="3" y="15"/>
                </a:lnTo>
                <a:lnTo>
                  <a:pt x="4" y="11"/>
                </a:lnTo>
                <a:lnTo>
                  <a:pt x="8" y="7"/>
                </a:lnTo>
                <a:lnTo>
                  <a:pt x="11" y="4"/>
                </a:lnTo>
                <a:lnTo>
                  <a:pt x="15" y="3"/>
                </a:lnTo>
                <a:lnTo>
                  <a:pt x="20" y="2"/>
                </a:lnTo>
                <a:lnTo>
                  <a:pt x="24" y="0"/>
                </a:lnTo>
                <a:lnTo>
                  <a:pt x="24" y="0"/>
                </a:lnTo>
                <a:lnTo>
                  <a:pt x="30" y="2"/>
                </a:lnTo>
                <a:lnTo>
                  <a:pt x="34" y="3"/>
                </a:lnTo>
                <a:lnTo>
                  <a:pt x="38" y="4"/>
                </a:lnTo>
                <a:lnTo>
                  <a:pt x="42" y="7"/>
                </a:lnTo>
                <a:lnTo>
                  <a:pt x="45" y="11"/>
                </a:lnTo>
                <a:lnTo>
                  <a:pt x="46" y="15"/>
                </a:lnTo>
                <a:lnTo>
                  <a:pt x="47" y="19"/>
                </a:lnTo>
                <a:lnTo>
                  <a:pt x="49" y="25"/>
                </a:lnTo>
                <a:lnTo>
                  <a:pt x="49" y="25"/>
                </a:lnTo>
                <a:lnTo>
                  <a:pt x="47" y="30"/>
                </a:lnTo>
                <a:lnTo>
                  <a:pt x="46" y="34"/>
                </a:lnTo>
                <a:lnTo>
                  <a:pt x="45" y="38"/>
                </a:lnTo>
                <a:lnTo>
                  <a:pt x="42" y="42"/>
                </a:lnTo>
                <a:lnTo>
                  <a:pt x="38" y="45"/>
                </a:lnTo>
                <a:lnTo>
                  <a:pt x="34" y="46"/>
                </a:lnTo>
                <a:lnTo>
                  <a:pt x="30" y="48"/>
                </a:lnTo>
                <a:lnTo>
                  <a:pt x="24" y="49"/>
                </a:lnTo>
                <a:lnTo>
                  <a:pt x="24" y="49"/>
                </a:lnTo>
                <a:close/>
                <a:moveTo>
                  <a:pt x="24" y="6"/>
                </a:moveTo>
                <a:lnTo>
                  <a:pt x="24" y="6"/>
                </a:lnTo>
                <a:lnTo>
                  <a:pt x="18" y="7"/>
                </a:lnTo>
                <a:lnTo>
                  <a:pt x="11" y="11"/>
                </a:lnTo>
                <a:lnTo>
                  <a:pt x="7" y="18"/>
                </a:lnTo>
                <a:lnTo>
                  <a:pt x="6" y="25"/>
                </a:lnTo>
                <a:lnTo>
                  <a:pt x="6" y="25"/>
                </a:lnTo>
                <a:lnTo>
                  <a:pt x="7" y="31"/>
                </a:lnTo>
                <a:lnTo>
                  <a:pt x="11" y="38"/>
                </a:lnTo>
                <a:lnTo>
                  <a:pt x="18" y="42"/>
                </a:lnTo>
                <a:lnTo>
                  <a:pt x="24" y="44"/>
                </a:lnTo>
                <a:lnTo>
                  <a:pt x="24" y="44"/>
                </a:lnTo>
                <a:lnTo>
                  <a:pt x="31" y="42"/>
                </a:lnTo>
                <a:lnTo>
                  <a:pt x="38" y="38"/>
                </a:lnTo>
                <a:lnTo>
                  <a:pt x="42" y="31"/>
                </a:lnTo>
                <a:lnTo>
                  <a:pt x="43" y="25"/>
                </a:lnTo>
                <a:lnTo>
                  <a:pt x="43" y="25"/>
                </a:lnTo>
                <a:lnTo>
                  <a:pt x="42" y="18"/>
                </a:lnTo>
                <a:lnTo>
                  <a:pt x="38" y="11"/>
                </a:lnTo>
                <a:lnTo>
                  <a:pt x="31" y="7"/>
                </a:lnTo>
                <a:lnTo>
                  <a:pt x="24" y="6"/>
                </a:lnTo>
                <a:lnTo>
                  <a:pt x="24" y="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21" name="Freeform 302"/>
          <p:cNvSpPr/>
          <p:nvPr/>
        </p:nvSpPr>
        <p:spPr bwMode="auto">
          <a:xfrm>
            <a:off x="9317770" y="3289864"/>
            <a:ext cx="389332" cy="364193"/>
          </a:xfrm>
          <a:custGeom>
            <a:cxnLst>
              <a:cxn ang="0">
                <a:pos x="235" y="15"/>
              </a:cxn>
              <a:cxn ang="0">
                <a:pos x="217" y="4"/>
              </a:cxn>
              <a:cxn ang="0">
                <a:pos x="197" y="0"/>
              </a:cxn>
              <a:cxn ang="0">
                <a:pos x="178" y="4"/>
              </a:cxn>
              <a:cxn ang="0">
                <a:pos x="161" y="15"/>
              </a:cxn>
              <a:cxn ang="0">
                <a:pos x="28" y="148"/>
              </a:cxn>
              <a:cxn ang="0">
                <a:pos x="11" y="165"/>
              </a:cxn>
              <a:cxn ang="0">
                <a:pos x="3" y="178"/>
              </a:cxn>
              <a:cxn ang="0">
                <a:pos x="0" y="193"/>
              </a:cxn>
              <a:cxn ang="0">
                <a:pos x="3" y="208"/>
              </a:cxn>
              <a:cxn ang="0">
                <a:pos x="11" y="221"/>
              </a:cxn>
              <a:cxn ang="0">
                <a:pos x="18" y="227"/>
              </a:cxn>
              <a:cxn ang="0">
                <a:pos x="32" y="232"/>
              </a:cxn>
              <a:cxn ang="0">
                <a:pos x="47" y="232"/>
              </a:cxn>
              <a:cxn ang="0">
                <a:pos x="62" y="227"/>
              </a:cxn>
              <a:cxn ang="0">
                <a:pos x="135" y="154"/>
              </a:cxn>
              <a:cxn ang="0">
                <a:pos x="200" y="89"/>
              </a:cxn>
              <a:cxn ang="0">
                <a:pos x="204" y="85"/>
              </a:cxn>
              <a:cxn ang="0">
                <a:pos x="208" y="76"/>
              </a:cxn>
              <a:cxn ang="0">
                <a:pos x="208" y="65"/>
              </a:cxn>
              <a:cxn ang="0">
                <a:pos x="204" y="55"/>
              </a:cxn>
              <a:cxn ang="0">
                <a:pos x="200" y="50"/>
              </a:cxn>
              <a:cxn ang="0">
                <a:pos x="190" y="44"/>
              </a:cxn>
              <a:cxn ang="0">
                <a:pos x="181" y="42"/>
              </a:cxn>
              <a:cxn ang="0">
                <a:pos x="170" y="44"/>
              </a:cxn>
              <a:cxn ang="0">
                <a:pos x="161" y="50"/>
              </a:cxn>
              <a:cxn ang="0">
                <a:pos x="70" y="154"/>
              </a:cxn>
              <a:cxn ang="0">
                <a:pos x="168" y="57"/>
              </a:cxn>
              <a:cxn ang="0">
                <a:pos x="181" y="51"/>
              </a:cxn>
              <a:cxn ang="0">
                <a:pos x="188" y="53"/>
              </a:cxn>
              <a:cxn ang="0">
                <a:pos x="193" y="57"/>
              </a:cxn>
              <a:cxn ang="0">
                <a:pos x="199" y="70"/>
              </a:cxn>
              <a:cxn ang="0">
                <a:pos x="197" y="77"/>
              </a:cxn>
              <a:cxn ang="0">
                <a:pos x="161" y="115"/>
              </a:cxn>
              <a:cxn ang="0">
                <a:pos x="61" y="215"/>
              </a:cxn>
              <a:cxn ang="0">
                <a:pos x="57" y="219"/>
              </a:cxn>
              <a:cxn ang="0">
                <a:pos x="46" y="223"/>
              </a:cxn>
              <a:cxn ang="0">
                <a:pos x="39" y="224"/>
              </a:cxn>
              <a:cxn ang="0">
                <a:pos x="28" y="221"/>
              </a:cxn>
              <a:cxn ang="0">
                <a:pos x="18" y="215"/>
              </a:cxn>
              <a:cxn ang="0">
                <a:pos x="14" y="211"/>
              </a:cxn>
              <a:cxn ang="0">
                <a:pos x="10" y="198"/>
              </a:cxn>
              <a:cxn ang="0">
                <a:pos x="8" y="193"/>
              </a:cxn>
              <a:cxn ang="0">
                <a:pos x="11" y="182"/>
              </a:cxn>
              <a:cxn ang="0">
                <a:pos x="18" y="171"/>
              </a:cxn>
              <a:cxn ang="0">
                <a:pos x="118" y="71"/>
              </a:cxn>
              <a:cxn ang="0">
                <a:pos x="168" y="22"/>
              </a:cxn>
              <a:cxn ang="0">
                <a:pos x="182" y="12"/>
              </a:cxn>
              <a:cxn ang="0">
                <a:pos x="197" y="9"/>
              </a:cxn>
              <a:cxn ang="0">
                <a:pos x="205" y="9"/>
              </a:cxn>
              <a:cxn ang="0">
                <a:pos x="222" y="16"/>
              </a:cxn>
              <a:cxn ang="0">
                <a:pos x="228" y="22"/>
              </a:cxn>
              <a:cxn ang="0">
                <a:pos x="238" y="35"/>
              </a:cxn>
              <a:cxn ang="0">
                <a:pos x="240" y="51"/>
              </a:cxn>
              <a:cxn ang="0">
                <a:pos x="239" y="59"/>
              </a:cxn>
              <a:cxn ang="0">
                <a:pos x="234" y="76"/>
              </a:cxn>
              <a:cxn ang="0">
                <a:pos x="112" y="197"/>
              </a:cxn>
              <a:cxn ang="0">
                <a:pos x="235" y="88"/>
              </a:cxn>
              <a:cxn ang="0">
                <a:pos x="242" y="80"/>
              </a:cxn>
              <a:cxn ang="0">
                <a:pos x="249" y="62"/>
              </a:cxn>
              <a:cxn ang="0">
                <a:pos x="249" y="42"/>
              </a:cxn>
              <a:cxn ang="0">
                <a:pos x="242" y="23"/>
              </a:cxn>
              <a:cxn ang="0">
                <a:pos x="235" y="15"/>
              </a:cxn>
            </a:cxnLst>
            <a:rect b="b" l="0" r="r" t="0"/>
            <a:pathLst>
              <a:path h="234" w="250">
                <a:moveTo>
                  <a:pt x="235" y="15"/>
                </a:moveTo>
                <a:lnTo>
                  <a:pt x="235" y="15"/>
                </a:lnTo>
                <a:lnTo>
                  <a:pt x="227" y="8"/>
                </a:lnTo>
                <a:lnTo>
                  <a:pt x="217" y="4"/>
                </a:lnTo>
                <a:lnTo>
                  <a:pt x="208" y="1"/>
                </a:lnTo>
                <a:lnTo>
                  <a:pt x="197" y="0"/>
                </a:lnTo>
                <a:lnTo>
                  <a:pt x="188" y="1"/>
                </a:lnTo>
                <a:lnTo>
                  <a:pt x="178" y="4"/>
                </a:lnTo>
                <a:lnTo>
                  <a:pt x="169" y="8"/>
                </a:lnTo>
                <a:lnTo>
                  <a:pt x="161" y="15"/>
                </a:lnTo>
                <a:lnTo>
                  <a:pt x="111" y="65"/>
                </a:lnTo>
                <a:lnTo>
                  <a:pt x="28" y="148"/>
                </a:lnTo>
                <a:lnTo>
                  <a:pt x="11" y="165"/>
                </a:lnTo>
                <a:lnTo>
                  <a:pt x="11" y="165"/>
                </a:lnTo>
                <a:lnTo>
                  <a:pt x="5" y="171"/>
                </a:lnTo>
                <a:lnTo>
                  <a:pt x="3" y="178"/>
                </a:lnTo>
                <a:lnTo>
                  <a:pt x="0" y="185"/>
                </a:lnTo>
                <a:lnTo>
                  <a:pt x="0" y="193"/>
                </a:lnTo>
                <a:lnTo>
                  <a:pt x="0" y="201"/>
                </a:lnTo>
                <a:lnTo>
                  <a:pt x="3" y="208"/>
                </a:lnTo>
                <a:lnTo>
                  <a:pt x="5" y="215"/>
                </a:lnTo>
                <a:lnTo>
                  <a:pt x="11" y="221"/>
                </a:lnTo>
                <a:lnTo>
                  <a:pt x="11" y="221"/>
                </a:lnTo>
                <a:lnTo>
                  <a:pt x="18" y="227"/>
                </a:lnTo>
                <a:lnTo>
                  <a:pt x="24" y="231"/>
                </a:lnTo>
                <a:lnTo>
                  <a:pt x="32" y="232"/>
                </a:lnTo>
                <a:lnTo>
                  <a:pt x="39" y="234"/>
                </a:lnTo>
                <a:lnTo>
                  <a:pt x="47" y="232"/>
                </a:lnTo>
                <a:lnTo>
                  <a:pt x="54" y="231"/>
                </a:lnTo>
                <a:lnTo>
                  <a:pt x="62" y="227"/>
                </a:lnTo>
                <a:lnTo>
                  <a:pt x="68" y="221"/>
                </a:lnTo>
                <a:lnTo>
                  <a:pt x="135" y="154"/>
                </a:lnTo>
                <a:lnTo>
                  <a:pt x="168" y="121"/>
                </a:lnTo>
                <a:lnTo>
                  <a:pt x="200" y="89"/>
                </a:lnTo>
                <a:lnTo>
                  <a:pt x="200" y="89"/>
                </a:lnTo>
                <a:lnTo>
                  <a:pt x="204" y="85"/>
                </a:lnTo>
                <a:lnTo>
                  <a:pt x="207" y="80"/>
                </a:lnTo>
                <a:lnTo>
                  <a:pt x="208" y="76"/>
                </a:lnTo>
                <a:lnTo>
                  <a:pt x="208" y="70"/>
                </a:lnTo>
                <a:lnTo>
                  <a:pt x="208" y="65"/>
                </a:lnTo>
                <a:lnTo>
                  <a:pt x="207" y="59"/>
                </a:lnTo>
                <a:lnTo>
                  <a:pt x="204" y="55"/>
                </a:lnTo>
                <a:lnTo>
                  <a:pt x="200" y="50"/>
                </a:lnTo>
                <a:lnTo>
                  <a:pt x="200" y="50"/>
                </a:lnTo>
                <a:lnTo>
                  <a:pt x="196" y="47"/>
                </a:lnTo>
                <a:lnTo>
                  <a:pt x="190" y="44"/>
                </a:lnTo>
                <a:lnTo>
                  <a:pt x="185" y="43"/>
                </a:lnTo>
                <a:lnTo>
                  <a:pt x="181" y="42"/>
                </a:lnTo>
                <a:lnTo>
                  <a:pt x="176" y="43"/>
                </a:lnTo>
                <a:lnTo>
                  <a:pt x="170" y="44"/>
                </a:lnTo>
                <a:lnTo>
                  <a:pt x="165" y="47"/>
                </a:lnTo>
                <a:lnTo>
                  <a:pt x="161" y="50"/>
                </a:lnTo>
                <a:lnTo>
                  <a:pt x="64" y="147"/>
                </a:lnTo>
                <a:lnTo>
                  <a:pt x="70" y="154"/>
                </a:lnTo>
                <a:lnTo>
                  <a:pt x="168" y="57"/>
                </a:lnTo>
                <a:lnTo>
                  <a:pt x="168" y="57"/>
                </a:lnTo>
                <a:lnTo>
                  <a:pt x="173" y="53"/>
                </a:lnTo>
                <a:lnTo>
                  <a:pt x="181" y="51"/>
                </a:lnTo>
                <a:lnTo>
                  <a:pt x="181" y="51"/>
                </a:lnTo>
                <a:lnTo>
                  <a:pt x="188" y="53"/>
                </a:lnTo>
                <a:lnTo>
                  <a:pt x="193" y="57"/>
                </a:lnTo>
                <a:lnTo>
                  <a:pt x="193" y="57"/>
                </a:lnTo>
                <a:lnTo>
                  <a:pt x="197" y="63"/>
                </a:lnTo>
                <a:lnTo>
                  <a:pt x="199" y="70"/>
                </a:lnTo>
                <a:lnTo>
                  <a:pt x="199" y="70"/>
                </a:lnTo>
                <a:lnTo>
                  <a:pt x="197" y="77"/>
                </a:lnTo>
                <a:lnTo>
                  <a:pt x="193" y="82"/>
                </a:lnTo>
                <a:lnTo>
                  <a:pt x="161" y="115"/>
                </a:lnTo>
                <a:lnTo>
                  <a:pt x="128" y="147"/>
                </a:lnTo>
                <a:lnTo>
                  <a:pt x="61" y="215"/>
                </a:lnTo>
                <a:lnTo>
                  <a:pt x="61" y="215"/>
                </a:lnTo>
                <a:lnTo>
                  <a:pt x="57" y="219"/>
                </a:lnTo>
                <a:lnTo>
                  <a:pt x="51" y="221"/>
                </a:lnTo>
                <a:lnTo>
                  <a:pt x="46" y="223"/>
                </a:lnTo>
                <a:lnTo>
                  <a:pt x="39" y="224"/>
                </a:lnTo>
                <a:lnTo>
                  <a:pt x="39" y="224"/>
                </a:lnTo>
                <a:lnTo>
                  <a:pt x="34" y="223"/>
                </a:lnTo>
                <a:lnTo>
                  <a:pt x="28" y="221"/>
                </a:lnTo>
                <a:lnTo>
                  <a:pt x="23" y="219"/>
                </a:lnTo>
                <a:lnTo>
                  <a:pt x="18" y="215"/>
                </a:lnTo>
                <a:lnTo>
                  <a:pt x="18" y="215"/>
                </a:lnTo>
                <a:lnTo>
                  <a:pt x="14" y="211"/>
                </a:lnTo>
                <a:lnTo>
                  <a:pt x="11" y="205"/>
                </a:lnTo>
                <a:lnTo>
                  <a:pt x="10" y="198"/>
                </a:lnTo>
                <a:lnTo>
                  <a:pt x="8" y="193"/>
                </a:lnTo>
                <a:lnTo>
                  <a:pt x="8" y="193"/>
                </a:lnTo>
                <a:lnTo>
                  <a:pt x="10" y="188"/>
                </a:lnTo>
                <a:lnTo>
                  <a:pt x="11" y="182"/>
                </a:lnTo>
                <a:lnTo>
                  <a:pt x="14" y="177"/>
                </a:lnTo>
                <a:lnTo>
                  <a:pt x="18" y="171"/>
                </a:lnTo>
                <a:lnTo>
                  <a:pt x="34" y="155"/>
                </a:lnTo>
                <a:lnTo>
                  <a:pt x="118" y="71"/>
                </a:lnTo>
                <a:lnTo>
                  <a:pt x="168" y="22"/>
                </a:lnTo>
                <a:lnTo>
                  <a:pt x="168" y="22"/>
                </a:lnTo>
                <a:lnTo>
                  <a:pt x="174" y="16"/>
                </a:lnTo>
                <a:lnTo>
                  <a:pt x="182" y="12"/>
                </a:lnTo>
                <a:lnTo>
                  <a:pt x="189" y="9"/>
                </a:lnTo>
                <a:lnTo>
                  <a:pt x="197" y="9"/>
                </a:lnTo>
                <a:lnTo>
                  <a:pt x="197" y="9"/>
                </a:lnTo>
                <a:lnTo>
                  <a:pt x="205" y="9"/>
                </a:lnTo>
                <a:lnTo>
                  <a:pt x="213" y="12"/>
                </a:lnTo>
                <a:lnTo>
                  <a:pt x="222" y="16"/>
                </a:lnTo>
                <a:lnTo>
                  <a:pt x="228" y="22"/>
                </a:lnTo>
                <a:lnTo>
                  <a:pt x="228" y="22"/>
                </a:lnTo>
                <a:lnTo>
                  <a:pt x="234" y="28"/>
                </a:lnTo>
                <a:lnTo>
                  <a:pt x="238" y="35"/>
                </a:lnTo>
                <a:lnTo>
                  <a:pt x="239" y="43"/>
                </a:lnTo>
                <a:lnTo>
                  <a:pt x="240" y="51"/>
                </a:lnTo>
                <a:lnTo>
                  <a:pt x="240" y="51"/>
                </a:lnTo>
                <a:lnTo>
                  <a:pt x="239" y="59"/>
                </a:lnTo>
                <a:lnTo>
                  <a:pt x="238" y="67"/>
                </a:lnTo>
                <a:lnTo>
                  <a:pt x="234" y="76"/>
                </a:lnTo>
                <a:lnTo>
                  <a:pt x="228" y="81"/>
                </a:lnTo>
                <a:lnTo>
                  <a:pt x="112" y="197"/>
                </a:lnTo>
                <a:lnTo>
                  <a:pt x="119" y="204"/>
                </a:lnTo>
                <a:lnTo>
                  <a:pt x="235" y="88"/>
                </a:lnTo>
                <a:lnTo>
                  <a:pt x="235" y="88"/>
                </a:lnTo>
                <a:lnTo>
                  <a:pt x="242" y="80"/>
                </a:lnTo>
                <a:lnTo>
                  <a:pt x="246" y="71"/>
                </a:lnTo>
                <a:lnTo>
                  <a:pt x="249" y="62"/>
                </a:lnTo>
                <a:lnTo>
                  <a:pt x="250" y="51"/>
                </a:lnTo>
                <a:lnTo>
                  <a:pt x="249" y="42"/>
                </a:lnTo>
                <a:lnTo>
                  <a:pt x="246" y="32"/>
                </a:lnTo>
                <a:lnTo>
                  <a:pt x="242" y="23"/>
                </a:lnTo>
                <a:lnTo>
                  <a:pt x="235" y="15"/>
                </a:lnTo>
                <a:lnTo>
                  <a:pt x="235" y="1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22" name="Freeform 303"/>
          <p:cNvSpPr>
            <a:spLocks noEditPoints="1"/>
          </p:cNvSpPr>
          <p:nvPr/>
        </p:nvSpPr>
        <p:spPr bwMode="auto">
          <a:xfrm>
            <a:off x="6925497" y="3574682"/>
            <a:ext cx="300207" cy="60700"/>
          </a:xfrm>
          <a:custGeom>
            <a:cxnLst>
              <a:cxn ang="0">
                <a:pos x="19" y="39"/>
              </a:cxn>
              <a:cxn ang="0">
                <a:pos x="15" y="39"/>
              </a:cxn>
              <a:cxn ang="0">
                <a:pos x="5" y="34"/>
              </a:cxn>
              <a:cxn ang="0">
                <a:pos x="0" y="23"/>
              </a:cxn>
              <a:cxn ang="0">
                <a:pos x="0" y="20"/>
              </a:cxn>
              <a:cxn ang="0">
                <a:pos x="1" y="12"/>
              </a:cxn>
              <a:cxn ang="0">
                <a:pos x="12" y="2"/>
              </a:cxn>
              <a:cxn ang="0">
                <a:pos x="19" y="0"/>
              </a:cxn>
              <a:cxn ang="0">
                <a:pos x="78" y="10"/>
              </a:cxn>
              <a:cxn ang="0">
                <a:pos x="82" y="15"/>
              </a:cxn>
              <a:cxn ang="0">
                <a:pos x="92" y="20"/>
              </a:cxn>
              <a:cxn ang="0">
                <a:pos x="96" y="22"/>
              </a:cxn>
              <a:cxn ang="0">
                <a:pos x="105" y="18"/>
              </a:cxn>
              <a:cxn ang="0">
                <a:pos x="113" y="10"/>
              </a:cxn>
              <a:cxn ang="0">
                <a:pos x="173" y="0"/>
              </a:cxn>
              <a:cxn ang="0">
                <a:pos x="177" y="0"/>
              </a:cxn>
              <a:cxn ang="0">
                <a:pos x="188" y="6"/>
              </a:cxn>
              <a:cxn ang="0">
                <a:pos x="193" y="16"/>
              </a:cxn>
              <a:cxn ang="0">
                <a:pos x="193" y="20"/>
              </a:cxn>
              <a:cxn ang="0">
                <a:pos x="192" y="27"/>
              </a:cxn>
              <a:cxn ang="0">
                <a:pos x="181" y="38"/>
              </a:cxn>
              <a:cxn ang="0">
                <a:pos x="173" y="39"/>
              </a:cxn>
              <a:cxn ang="0">
                <a:pos x="19" y="6"/>
              </a:cxn>
              <a:cxn ang="0">
                <a:pos x="13" y="7"/>
              </a:cxn>
              <a:cxn ang="0">
                <a:pos x="5" y="14"/>
              </a:cxn>
              <a:cxn ang="0">
                <a:pos x="5" y="20"/>
              </a:cxn>
              <a:cxn ang="0">
                <a:pos x="9" y="30"/>
              </a:cxn>
              <a:cxn ang="0">
                <a:pos x="19" y="34"/>
              </a:cxn>
              <a:cxn ang="0">
                <a:pos x="173" y="34"/>
              </a:cxn>
              <a:cxn ang="0">
                <a:pos x="184" y="30"/>
              </a:cxn>
              <a:cxn ang="0">
                <a:pos x="188" y="20"/>
              </a:cxn>
              <a:cxn ang="0">
                <a:pos x="186" y="14"/>
              </a:cxn>
              <a:cxn ang="0">
                <a:pos x="178" y="7"/>
              </a:cxn>
              <a:cxn ang="0">
                <a:pos x="123" y="6"/>
              </a:cxn>
              <a:cxn ang="0">
                <a:pos x="119" y="12"/>
              </a:cxn>
              <a:cxn ang="0">
                <a:pos x="108" y="23"/>
              </a:cxn>
              <a:cxn ang="0">
                <a:pos x="96" y="27"/>
              </a:cxn>
              <a:cxn ang="0">
                <a:pos x="89" y="26"/>
              </a:cxn>
              <a:cxn ang="0">
                <a:pos x="78" y="19"/>
              </a:cxn>
              <a:cxn ang="0">
                <a:pos x="70" y="6"/>
              </a:cxn>
            </a:cxnLst>
            <a:rect b="b" l="0" r="r" t="0"/>
            <a:pathLst>
              <a:path h="39" w="193">
                <a:moveTo>
                  <a:pt x="173" y="39"/>
                </a:moveTo>
                <a:lnTo>
                  <a:pt x="19" y="39"/>
                </a:lnTo>
                <a:lnTo>
                  <a:pt x="19" y="39"/>
                </a:lnTo>
                <a:lnTo>
                  <a:pt x="15" y="39"/>
                </a:lnTo>
                <a:lnTo>
                  <a:pt x="12" y="38"/>
                </a:lnTo>
                <a:lnTo>
                  <a:pt x="5" y="34"/>
                </a:lnTo>
                <a:lnTo>
                  <a:pt x="1" y="27"/>
                </a:lnTo>
                <a:lnTo>
                  <a:pt x="0" y="23"/>
                </a:lnTo>
                <a:lnTo>
                  <a:pt x="0" y="20"/>
                </a:lnTo>
                <a:lnTo>
                  <a:pt x="0" y="20"/>
                </a:lnTo>
                <a:lnTo>
                  <a:pt x="0" y="16"/>
                </a:lnTo>
                <a:lnTo>
                  <a:pt x="1" y="12"/>
                </a:lnTo>
                <a:lnTo>
                  <a:pt x="5" y="6"/>
                </a:lnTo>
                <a:lnTo>
                  <a:pt x="12" y="2"/>
                </a:lnTo>
                <a:lnTo>
                  <a:pt x="15" y="0"/>
                </a:lnTo>
                <a:lnTo>
                  <a:pt x="19" y="0"/>
                </a:lnTo>
                <a:lnTo>
                  <a:pt x="73" y="0"/>
                </a:lnTo>
                <a:lnTo>
                  <a:pt x="78" y="10"/>
                </a:lnTo>
                <a:lnTo>
                  <a:pt x="78" y="10"/>
                </a:lnTo>
                <a:lnTo>
                  <a:pt x="82" y="15"/>
                </a:lnTo>
                <a:lnTo>
                  <a:pt x="86" y="18"/>
                </a:lnTo>
                <a:lnTo>
                  <a:pt x="92" y="20"/>
                </a:lnTo>
                <a:lnTo>
                  <a:pt x="96" y="22"/>
                </a:lnTo>
                <a:lnTo>
                  <a:pt x="96" y="22"/>
                </a:lnTo>
                <a:lnTo>
                  <a:pt x="101" y="20"/>
                </a:lnTo>
                <a:lnTo>
                  <a:pt x="105" y="18"/>
                </a:lnTo>
                <a:lnTo>
                  <a:pt x="111" y="15"/>
                </a:lnTo>
                <a:lnTo>
                  <a:pt x="113" y="10"/>
                </a:lnTo>
                <a:lnTo>
                  <a:pt x="119" y="0"/>
                </a:lnTo>
                <a:lnTo>
                  <a:pt x="173" y="0"/>
                </a:lnTo>
                <a:lnTo>
                  <a:pt x="173" y="0"/>
                </a:lnTo>
                <a:lnTo>
                  <a:pt x="177" y="0"/>
                </a:lnTo>
                <a:lnTo>
                  <a:pt x="181" y="2"/>
                </a:lnTo>
                <a:lnTo>
                  <a:pt x="188" y="6"/>
                </a:lnTo>
                <a:lnTo>
                  <a:pt x="192" y="12"/>
                </a:lnTo>
                <a:lnTo>
                  <a:pt x="193" y="16"/>
                </a:lnTo>
                <a:lnTo>
                  <a:pt x="193" y="20"/>
                </a:lnTo>
                <a:lnTo>
                  <a:pt x="193" y="20"/>
                </a:lnTo>
                <a:lnTo>
                  <a:pt x="193" y="23"/>
                </a:lnTo>
                <a:lnTo>
                  <a:pt x="192" y="27"/>
                </a:lnTo>
                <a:lnTo>
                  <a:pt x="188" y="34"/>
                </a:lnTo>
                <a:lnTo>
                  <a:pt x="181" y="38"/>
                </a:lnTo>
                <a:lnTo>
                  <a:pt x="177" y="39"/>
                </a:lnTo>
                <a:lnTo>
                  <a:pt x="173" y="39"/>
                </a:lnTo>
                <a:lnTo>
                  <a:pt x="173" y="39"/>
                </a:lnTo>
                <a:close/>
                <a:moveTo>
                  <a:pt x="19" y="6"/>
                </a:moveTo>
                <a:lnTo>
                  <a:pt x="19" y="6"/>
                </a:lnTo>
                <a:lnTo>
                  <a:pt x="13" y="7"/>
                </a:lnTo>
                <a:lnTo>
                  <a:pt x="9" y="10"/>
                </a:lnTo>
                <a:lnTo>
                  <a:pt x="5" y="14"/>
                </a:lnTo>
                <a:lnTo>
                  <a:pt x="5" y="20"/>
                </a:lnTo>
                <a:lnTo>
                  <a:pt x="5" y="20"/>
                </a:lnTo>
                <a:lnTo>
                  <a:pt x="5" y="26"/>
                </a:lnTo>
                <a:lnTo>
                  <a:pt x="9" y="30"/>
                </a:lnTo>
                <a:lnTo>
                  <a:pt x="13" y="33"/>
                </a:lnTo>
                <a:lnTo>
                  <a:pt x="19" y="34"/>
                </a:lnTo>
                <a:lnTo>
                  <a:pt x="173" y="34"/>
                </a:lnTo>
                <a:lnTo>
                  <a:pt x="173" y="34"/>
                </a:lnTo>
                <a:lnTo>
                  <a:pt x="178" y="33"/>
                </a:lnTo>
                <a:lnTo>
                  <a:pt x="184" y="30"/>
                </a:lnTo>
                <a:lnTo>
                  <a:pt x="186" y="26"/>
                </a:lnTo>
                <a:lnTo>
                  <a:pt x="188" y="20"/>
                </a:lnTo>
                <a:lnTo>
                  <a:pt x="188" y="20"/>
                </a:lnTo>
                <a:lnTo>
                  <a:pt x="186" y="14"/>
                </a:lnTo>
                <a:lnTo>
                  <a:pt x="184" y="10"/>
                </a:lnTo>
                <a:lnTo>
                  <a:pt x="178" y="7"/>
                </a:lnTo>
                <a:lnTo>
                  <a:pt x="173" y="6"/>
                </a:lnTo>
                <a:lnTo>
                  <a:pt x="123" y="6"/>
                </a:lnTo>
                <a:lnTo>
                  <a:pt x="119" y="12"/>
                </a:lnTo>
                <a:lnTo>
                  <a:pt x="119" y="12"/>
                </a:lnTo>
                <a:lnTo>
                  <a:pt x="113" y="19"/>
                </a:lnTo>
                <a:lnTo>
                  <a:pt x="108" y="23"/>
                </a:lnTo>
                <a:lnTo>
                  <a:pt x="103" y="26"/>
                </a:lnTo>
                <a:lnTo>
                  <a:pt x="96" y="27"/>
                </a:lnTo>
                <a:lnTo>
                  <a:pt x="96" y="27"/>
                </a:lnTo>
                <a:lnTo>
                  <a:pt x="89" y="26"/>
                </a:lnTo>
                <a:lnTo>
                  <a:pt x="84" y="23"/>
                </a:lnTo>
                <a:lnTo>
                  <a:pt x="78" y="19"/>
                </a:lnTo>
                <a:lnTo>
                  <a:pt x="74" y="12"/>
                </a:lnTo>
                <a:lnTo>
                  <a:pt x="70" y="6"/>
                </a:lnTo>
                <a:lnTo>
                  <a:pt x="19" y="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23" name="Freeform 304"/>
          <p:cNvSpPr>
            <a:spLocks noEditPoints="1"/>
          </p:cNvSpPr>
          <p:nvPr/>
        </p:nvSpPr>
        <p:spPr bwMode="auto">
          <a:xfrm>
            <a:off x="6972403" y="3303871"/>
            <a:ext cx="201703" cy="270811"/>
          </a:xfrm>
          <a:custGeom>
            <a:cxnLst>
              <a:cxn ang="0">
                <a:pos x="64" y="173"/>
              </a:cxn>
              <a:cxn ang="0">
                <a:pos x="57" y="171"/>
              </a:cxn>
              <a:cxn ang="0">
                <a:pos x="50" y="165"/>
              </a:cxn>
              <a:cxn ang="0">
                <a:pos x="3" y="81"/>
              </a:cxn>
              <a:cxn ang="0">
                <a:pos x="0" y="73"/>
              </a:cxn>
              <a:cxn ang="0">
                <a:pos x="2" y="65"/>
              </a:cxn>
              <a:cxn ang="0">
                <a:pos x="4" y="62"/>
              </a:cxn>
              <a:cxn ang="0">
                <a:pos x="11" y="60"/>
              </a:cxn>
              <a:cxn ang="0">
                <a:pos x="30" y="58"/>
              </a:cxn>
              <a:cxn ang="0">
                <a:pos x="30" y="25"/>
              </a:cxn>
              <a:cxn ang="0">
                <a:pos x="31" y="15"/>
              </a:cxn>
              <a:cxn ang="0">
                <a:pos x="37" y="7"/>
              </a:cxn>
              <a:cxn ang="0">
                <a:pos x="45" y="2"/>
              </a:cxn>
              <a:cxn ang="0">
                <a:pos x="54" y="0"/>
              </a:cxn>
              <a:cxn ang="0">
                <a:pos x="73" y="0"/>
              </a:cxn>
              <a:cxn ang="0">
                <a:pos x="83" y="2"/>
              </a:cxn>
              <a:cxn ang="0">
                <a:pos x="91" y="7"/>
              </a:cxn>
              <a:cxn ang="0">
                <a:pos x="96" y="15"/>
              </a:cxn>
              <a:cxn ang="0">
                <a:pos x="99" y="25"/>
              </a:cxn>
              <a:cxn ang="0">
                <a:pos x="112" y="58"/>
              </a:cxn>
              <a:cxn ang="0">
                <a:pos x="116" y="60"/>
              </a:cxn>
              <a:cxn ang="0">
                <a:pos x="123" y="62"/>
              </a:cxn>
              <a:cxn ang="0">
                <a:pos x="126" y="65"/>
              </a:cxn>
              <a:cxn ang="0">
                <a:pos x="127" y="73"/>
              </a:cxn>
              <a:cxn ang="0">
                <a:pos x="125" y="81"/>
              </a:cxn>
              <a:cxn ang="0">
                <a:pos x="77" y="165"/>
              </a:cxn>
              <a:cxn ang="0">
                <a:pos x="72" y="171"/>
              </a:cxn>
              <a:cxn ang="0">
                <a:pos x="64" y="173"/>
              </a:cxn>
              <a:cxn ang="0">
                <a:pos x="17" y="69"/>
              </a:cxn>
              <a:cxn ang="0">
                <a:pos x="14" y="71"/>
              </a:cxn>
              <a:cxn ang="0">
                <a:pos x="11" y="71"/>
              </a:cxn>
              <a:cxn ang="0">
                <a:pos x="13" y="76"/>
              </a:cxn>
              <a:cxn ang="0">
                <a:pos x="60" y="160"/>
              </a:cxn>
              <a:cxn ang="0">
                <a:pos x="64" y="162"/>
              </a:cxn>
              <a:cxn ang="0">
                <a:pos x="67" y="161"/>
              </a:cxn>
              <a:cxn ang="0">
                <a:pos x="116" y="76"/>
              </a:cxn>
              <a:cxn ang="0">
                <a:pos x="116" y="73"/>
              </a:cxn>
              <a:cxn ang="0">
                <a:pos x="116" y="71"/>
              </a:cxn>
              <a:cxn ang="0">
                <a:pos x="112" y="69"/>
              </a:cxn>
              <a:cxn ang="0">
                <a:pos x="88" y="25"/>
              </a:cxn>
              <a:cxn ang="0">
                <a:pos x="87" y="19"/>
              </a:cxn>
              <a:cxn ang="0">
                <a:pos x="79" y="13"/>
              </a:cxn>
              <a:cxn ang="0">
                <a:pos x="54" y="11"/>
              </a:cxn>
              <a:cxn ang="0">
                <a:pos x="49" y="13"/>
              </a:cxn>
              <a:cxn ang="0">
                <a:pos x="42" y="19"/>
              </a:cxn>
              <a:cxn ang="0">
                <a:pos x="41" y="69"/>
              </a:cxn>
            </a:cxnLst>
            <a:rect b="b" l="0" r="r" t="0"/>
            <a:pathLst>
              <a:path h="173" w="127">
                <a:moveTo>
                  <a:pt x="64" y="173"/>
                </a:moveTo>
                <a:lnTo>
                  <a:pt x="64" y="173"/>
                </a:lnTo>
                <a:lnTo>
                  <a:pt x="60" y="173"/>
                </a:lnTo>
                <a:lnTo>
                  <a:pt x="57" y="171"/>
                </a:lnTo>
                <a:lnTo>
                  <a:pt x="53" y="168"/>
                </a:lnTo>
                <a:lnTo>
                  <a:pt x="50" y="165"/>
                </a:lnTo>
                <a:lnTo>
                  <a:pt x="3" y="81"/>
                </a:lnTo>
                <a:lnTo>
                  <a:pt x="3" y="81"/>
                </a:lnTo>
                <a:lnTo>
                  <a:pt x="2" y="77"/>
                </a:lnTo>
                <a:lnTo>
                  <a:pt x="0" y="73"/>
                </a:lnTo>
                <a:lnTo>
                  <a:pt x="0" y="69"/>
                </a:lnTo>
                <a:lnTo>
                  <a:pt x="2" y="65"/>
                </a:lnTo>
                <a:lnTo>
                  <a:pt x="2" y="65"/>
                </a:lnTo>
                <a:lnTo>
                  <a:pt x="4" y="62"/>
                </a:lnTo>
                <a:lnTo>
                  <a:pt x="8" y="61"/>
                </a:lnTo>
                <a:lnTo>
                  <a:pt x="11" y="60"/>
                </a:lnTo>
                <a:lnTo>
                  <a:pt x="17" y="58"/>
                </a:lnTo>
                <a:lnTo>
                  <a:pt x="30" y="58"/>
                </a:lnTo>
                <a:lnTo>
                  <a:pt x="30" y="25"/>
                </a:lnTo>
                <a:lnTo>
                  <a:pt x="30" y="25"/>
                </a:lnTo>
                <a:lnTo>
                  <a:pt x="30" y="19"/>
                </a:lnTo>
                <a:lnTo>
                  <a:pt x="31" y="15"/>
                </a:lnTo>
                <a:lnTo>
                  <a:pt x="34" y="11"/>
                </a:lnTo>
                <a:lnTo>
                  <a:pt x="37" y="7"/>
                </a:lnTo>
                <a:lnTo>
                  <a:pt x="41" y="4"/>
                </a:lnTo>
                <a:lnTo>
                  <a:pt x="45" y="2"/>
                </a:lnTo>
                <a:lnTo>
                  <a:pt x="50" y="0"/>
                </a:lnTo>
                <a:lnTo>
                  <a:pt x="54" y="0"/>
                </a:lnTo>
                <a:lnTo>
                  <a:pt x="73" y="0"/>
                </a:lnTo>
                <a:lnTo>
                  <a:pt x="73" y="0"/>
                </a:lnTo>
                <a:lnTo>
                  <a:pt x="79" y="0"/>
                </a:lnTo>
                <a:lnTo>
                  <a:pt x="83" y="2"/>
                </a:lnTo>
                <a:lnTo>
                  <a:pt x="88" y="4"/>
                </a:lnTo>
                <a:lnTo>
                  <a:pt x="91" y="7"/>
                </a:lnTo>
                <a:lnTo>
                  <a:pt x="94" y="11"/>
                </a:lnTo>
                <a:lnTo>
                  <a:pt x="96" y="15"/>
                </a:lnTo>
                <a:lnTo>
                  <a:pt x="98" y="19"/>
                </a:lnTo>
                <a:lnTo>
                  <a:pt x="99" y="25"/>
                </a:lnTo>
                <a:lnTo>
                  <a:pt x="99" y="58"/>
                </a:lnTo>
                <a:lnTo>
                  <a:pt x="112" y="58"/>
                </a:lnTo>
                <a:lnTo>
                  <a:pt x="112" y="58"/>
                </a:lnTo>
                <a:lnTo>
                  <a:pt x="116" y="60"/>
                </a:lnTo>
                <a:lnTo>
                  <a:pt x="121" y="61"/>
                </a:lnTo>
                <a:lnTo>
                  <a:pt x="123" y="62"/>
                </a:lnTo>
                <a:lnTo>
                  <a:pt x="126" y="65"/>
                </a:lnTo>
                <a:lnTo>
                  <a:pt x="126" y="65"/>
                </a:lnTo>
                <a:lnTo>
                  <a:pt x="127" y="69"/>
                </a:lnTo>
                <a:lnTo>
                  <a:pt x="127" y="73"/>
                </a:lnTo>
                <a:lnTo>
                  <a:pt x="127" y="77"/>
                </a:lnTo>
                <a:lnTo>
                  <a:pt x="125" y="81"/>
                </a:lnTo>
                <a:lnTo>
                  <a:pt x="77" y="165"/>
                </a:lnTo>
                <a:lnTo>
                  <a:pt x="77" y="165"/>
                </a:lnTo>
                <a:lnTo>
                  <a:pt x="75" y="168"/>
                </a:lnTo>
                <a:lnTo>
                  <a:pt x="72" y="171"/>
                </a:lnTo>
                <a:lnTo>
                  <a:pt x="68" y="173"/>
                </a:lnTo>
                <a:lnTo>
                  <a:pt x="64" y="173"/>
                </a:lnTo>
                <a:lnTo>
                  <a:pt x="64" y="173"/>
                </a:lnTo>
                <a:close/>
                <a:moveTo>
                  <a:pt x="17" y="69"/>
                </a:moveTo>
                <a:lnTo>
                  <a:pt x="17" y="69"/>
                </a:lnTo>
                <a:lnTo>
                  <a:pt x="14" y="71"/>
                </a:lnTo>
                <a:lnTo>
                  <a:pt x="11" y="71"/>
                </a:lnTo>
                <a:lnTo>
                  <a:pt x="11" y="71"/>
                </a:lnTo>
                <a:lnTo>
                  <a:pt x="11" y="73"/>
                </a:lnTo>
                <a:lnTo>
                  <a:pt x="13" y="76"/>
                </a:lnTo>
                <a:lnTo>
                  <a:pt x="60" y="160"/>
                </a:lnTo>
                <a:lnTo>
                  <a:pt x="60" y="160"/>
                </a:lnTo>
                <a:lnTo>
                  <a:pt x="62" y="161"/>
                </a:lnTo>
                <a:lnTo>
                  <a:pt x="64" y="162"/>
                </a:lnTo>
                <a:lnTo>
                  <a:pt x="64" y="162"/>
                </a:lnTo>
                <a:lnTo>
                  <a:pt x="67" y="161"/>
                </a:lnTo>
                <a:lnTo>
                  <a:pt x="68" y="160"/>
                </a:lnTo>
                <a:lnTo>
                  <a:pt x="116" y="76"/>
                </a:lnTo>
                <a:lnTo>
                  <a:pt x="116" y="76"/>
                </a:lnTo>
                <a:lnTo>
                  <a:pt x="116" y="73"/>
                </a:lnTo>
                <a:lnTo>
                  <a:pt x="116" y="71"/>
                </a:lnTo>
                <a:lnTo>
                  <a:pt x="116" y="71"/>
                </a:lnTo>
                <a:lnTo>
                  <a:pt x="115" y="71"/>
                </a:lnTo>
                <a:lnTo>
                  <a:pt x="112" y="69"/>
                </a:lnTo>
                <a:lnTo>
                  <a:pt x="88" y="69"/>
                </a:lnTo>
                <a:lnTo>
                  <a:pt x="88" y="25"/>
                </a:lnTo>
                <a:lnTo>
                  <a:pt x="88" y="25"/>
                </a:lnTo>
                <a:lnTo>
                  <a:pt x="87" y="19"/>
                </a:lnTo>
                <a:lnTo>
                  <a:pt x="84" y="15"/>
                </a:lnTo>
                <a:lnTo>
                  <a:pt x="79" y="13"/>
                </a:lnTo>
                <a:lnTo>
                  <a:pt x="73" y="11"/>
                </a:lnTo>
                <a:lnTo>
                  <a:pt x="54" y="11"/>
                </a:lnTo>
                <a:lnTo>
                  <a:pt x="54" y="11"/>
                </a:lnTo>
                <a:lnTo>
                  <a:pt x="49" y="13"/>
                </a:lnTo>
                <a:lnTo>
                  <a:pt x="45" y="15"/>
                </a:lnTo>
                <a:lnTo>
                  <a:pt x="42" y="19"/>
                </a:lnTo>
                <a:lnTo>
                  <a:pt x="41" y="25"/>
                </a:lnTo>
                <a:lnTo>
                  <a:pt x="41" y="69"/>
                </a:lnTo>
                <a:lnTo>
                  <a:pt x="17" y="6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24" name="Freeform 305"/>
          <p:cNvSpPr>
            <a:spLocks noEditPoints="1"/>
          </p:cNvSpPr>
          <p:nvPr/>
        </p:nvSpPr>
        <p:spPr bwMode="auto">
          <a:xfrm>
            <a:off x="7732301" y="3574682"/>
            <a:ext cx="304899" cy="60700"/>
          </a:xfrm>
          <a:custGeom>
            <a:cxnLst>
              <a:cxn ang="0">
                <a:pos x="21" y="39"/>
              </a:cxn>
              <a:cxn ang="0">
                <a:pos x="17" y="39"/>
              </a:cxn>
              <a:cxn ang="0">
                <a:pos x="6" y="34"/>
              </a:cxn>
              <a:cxn ang="0">
                <a:pos x="0" y="23"/>
              </a:cxn>
              <a:cxn ang="0">
                <a:pos x="0" y="20"/>
              </a:cxn>
              <a:cxn ang="0">
                <a:pos x="2" y="12"/>
              </a:cxn>
              <a:cxn ang="0">
                <a:pos x="13" y="2"/>
              </a:cxn>
              <a:cxn ang="0">
                <a:pos x="21" y="0"/>
              </a:cxn>
              <a:cxn ang="0">
                <a:pos x="60" y="2"/>
              </a:cxn>
              <a:cxn ang="0">
                <a:pos x="64" y="10"/>
              </a:cxn>
              <a:cxn ang="0">
                <a:pos x="79" y="20"/>
              </a:cxn>
              <a:cxn ang="0">
                <a:pos x="107" y="22"/>
              </a:cxn>
              <a:cxn ang="0">
                <a:pos x="115" y="20"/>
              </a:cxn>
              <a:cxn ang="0">
                <a:pos x="130" y="10"/>
              </a:cxn>
              <a:cxn ang="0">
                <a:pos x="135" y="0"/>
              </a:cxn>
              <a:cxn ang="0">
                <a:pos x="175" y="0"/>
              </a:cxn>
              <a:cxn ang="0">
                <a:pos x="181" y="2"/>
              </a:cxn>
              <a:cxn ang="0">
                <a:pos x="192" y="12"/>
              </a:cxn>
              <a:cxn ang="0">
                <a:pos x="194" y="20"/>
              </a:cxn>
              <a:cxn ang="0">
                <a:pos x="194" y="23"/>
              </a:cxn>
              <a:cxn ang="0">
                <a:pos x="188" y="34"/>
              </a:cxn>
              <a:cxn ang="0">
                <a:pos x="179" y="39"/>
              </a:cxn>
              <a:cxn ang="0">
                <a:pos x="175" y="39"/>
              </a:cxn>
              <a:cxn ang="0">
                <a:pos x="21" y="6"/>
              </a:cxn>
              <a:cxn ang="0">
                <a:pos x="10" y="10"/>
              </a:cxn>
              <a:cxn ang="0">
                <a:pos x="6" y="20"/>
              </a:cxn>
              <a:cxn ang="0">
                <a:pos x="7" y="26"/>
              </a:cxn>
              <a:cxn ang="0">
                <a:pos x="15" y="33"/>
              </a:cxn>
              <a:cxn ang="0">
                <a:pos x="175" y="34"/>
              </a:cxn>
              <a:cxn ang="0">
                <a:pos x="180" y="33"/>
              </a:cxn>
              <a:cxn ang="0">
                <a:pos x="188" y="26"/>
              </a:cxn>
              <a:cxn ang="0">
                <a:pos x="188" y="20"/>
              </a:cxn>
              <a:cxn ang="0">
                <a:pos x="184" y="10"/>
              </a:cxn>
              <a:cxn ang="0">
                <a:pos x="175" y="6"/>
              </a:cxn>
              <a:cxn ang="0">
                <a:pos x="138" y="6"/>
              </a:cxn>
              <a:cxn ang="0">
                <a:pos x="126" y="20"/>
              </a:cxn>
              <a:cxn ang="0">
                <a:pos x="107" y="27"/>
              </a:cxn>
              <a:cxn ang="0">
                <a:pos x="88" y="27"/>
              </a:cxn>
              <a:cxn ang="0">
                <a:pos x="68" y="20"/>
              </a:cxn>
              <a:cxn ang="0">
                <a:pos x="56" y="6"/>
              </a:cxn>
            </a:cxnLst>
            <a:rect b="b" l="0" r="r" t="0"/>
            <a:pathLst>
              <a:path h="39" w="194">
                <a:moveTo>
                  <a:pt x="175" y="39"/>
                </a:moveTo>
                <a:lnTo>
                  <a:pt x="21" y="39"/>
                </a:lnTo>
                <a:lnTo>
                  <a:pt x="21" y="39"/>
                </a:lnTo>
                <a:lnTo>
                  <a:pt x="17" y="39"/>
                </a:lnTo>
                <a:lnTo>
                  <a:pt x="13" y="38"/>
                </a:lnTo>
                <a:lnTo>
                  <a:pt x="6" y="34"/>
                </a:lnTo>
                <a:lnTo>
                  <a:pt x="2" y="27"/>
                </a:lnTo>
                <a:lnTo>
                  <a:pt x="0" y="23"/>
                </a:lnTo>
                <a:lnTo>
                  <a:pt x="0" y="20"/>
                </a:lnTo>
                <a:lnTo>
                  <a:pt x="0" y="20"/>
                </a:lnTo>
                <a:lnTo>
                  <a:pt x="0" y="16"/>
                </a:lnTo>
                <a:lnTo>
                  <a:pt x="2" y="12"/>
                </a:lnTo>
                <a:lnTo>
                  <a:pt x="6" y="6"/>
                </a:lnTo>
                <a:lnTo>
                  <a:pt x="13" y="2"/>
                </a:lnTo>
                <a:lnTo>
                  <a:pt x="17" y="0"/>
                </a:lnTo>
                <a:lnTo>
                  <a:pt x="21" y="0"/>
                </a:lnTo>
                <a:lnTo>
                  <a:pt x="60" y="0"/>
                </a:lnTo>
                <a:lnTo>
                  <a:pt x="60" y="2"/>
                </a:lnTo>
                <a:lnTo>
                  <a:pt x="60" y="2"/>
                </a:lnTo>
                <a:lnTo>
                  <a:pt x="64" y="10"/>
                </a:lnTo>
                <a:lnTo>
                  <a:pt x="71" y="16"/>
                </a:lnTo>
                <a:lnTo>
                  <a:pt x="79" y="20"/>
                </a:lnTo>
                <a:lnTo>
                  <a:pt x="88" y="22"/>
                </a:lnTo>
                <a:lnTo>
                  <a:pt x="107" y="22"/>
                </a:lnTo>
                <a:lnTo>
                  <a:pt x="107" y="22"/>
                </a:lnTo>
                <a:lnTo>
                  <a:pt x="115" y="20"/>
                </a:lnTo>
                <a:lnTo>
                  <a:pt x="123" y="16"/>
                </a:lnTo>
                <a:lnTo>
                  <a:pt x="130" y="10"/>
                </a:lnTo>
                <a:lnTo>
                  <a:pt x="134" y="2"/>
                </a:lnTo>
                <a:lnTo>
                  <a:pt x="135" y="0"/>
                </a:lnTo>
                <a:lnTo>
                  <a:pt x="175" y="0"/>
                </a:lnTo>
                <a:lnTo>
                  <a:pt x="175" y="0"/>
                </a:lnTo>
                <a:lnTo>
                  <a:pt x="179" y="0"/>
                </a:lnTo>
                <a:lnTo>
                  <a:pt x="181" y="2"/>
                </a:lnTo>
                <a:lnTo>
                  <a:pt x="188" y="6"/>
                </a:lnTo>
                <a:lnTo>
                  <a:pt x="192" y="12"/>
                </a:lnTo>
                <a:lnTo>
                  <a:pt x="194" y="16"/>
                </a:lnTo>
                <a:lnTo>
                  <a:pt x="194" y="20"/>
                </a:lnTo>
                <a:lnTo>
                  <a:pt x="194" y="20"/>
                </a:lnTo>
                <a:lnTo>
                  <a:pt x="194" y="23"/>
                </a:lnTo>
                <a:lnTo>
                  <a:pt x="192" y="27"/>
                </a:lnTo>
                <a:lnTo>
                  <a:pt x="188" y="34"/>
                </a:lnTo>
                <a:lnTo>
                  <a:pt x="181" y="38"/>
                </a:lnTo>
                <a:lnTo>
                  <a:pt x="179" y="39"/>
                </a:lnTo>
                <a:lnTo>
                  <a:pt x="175" y="39"/>
                </a:lnTo>
                <a:lnTo>
                  <a:pt x="175" y="39"/>
                </a:lnTo>
                <a:close/>
                <a:moveTo>
                  <a:pt x="21" y="6"/>
                </a:moveTo>
                <a:lnTo>
                  <a:pt x="21" y="6"/>
                </a:lnTo>
                <a:lnTo>
                  <a:pt x="15" y="7"/>
                </a:lnTo>
                <a:lnTo>
                  <a:pt x="10" y="10"/>
                </a:lnTo>
                <a:lnTo>
                  <a:pt x="7" y="14"/>
                </a:lnTo>
                <a:lnTo>
                  <a:pt x="6" y="20"/>
                </a:lnTo>
                <a:lnTo>
                  <a:pt x="6" y="20"/>
                </a:lnTo>
                <a:lnTo>
                  <a:pt x="7" y="26"/>
                </a:lnTo>
                <a:lnTo>
                  <a:pt x="10" y="30"/>
                </a:lnTo>
                <a:lnTo>
                  <a:pt x="15" y="33"/>
                </a:lnTo>
                <a:lnTo>
                  <a:pt x="21" y="34"/>
                </a:lnTo>
                <a:lnTo>
                  <a:pt x="175" y="34"/>
                </a:lnTo>
                <a:lnTo>
                  <a:pt x="175" y="34"/>
                </a:lnTo>
                <a:lnTo>
                  <a:pt x="180" y="33"/>
                </a:lnTo>
                <a:lnTo>
                  <a:pt x="184" y="30"/>
                </a:lnTo>
                <a:lnTo>
                  <a:pt x="188" y="26"/>
                </a:lnTo>
                <a:lnTo>
                  <a:pt x="188" y="20"/>
                </a:lnTo>
                <a:lnTo>
                  <a:pt x="188" y="20"/>
                </a:lnTo>
                <a:lnTo>
                  <a:pt x="188" y="14"/>
                </a:lnTo>
                <a:lnTo>
                  <a:pt x="184" y="10"/>
                </a:lnTo>
                <a:lnTo>
                  <a:pt x="180" y="7"/>
                </a:lnTo>
                <a:lnTo>
                  <a:pt x="175" y="6"/>
                </a:lnTo>
                <a:lnTo>
                  <a:pt x="138" y="6"/>
                </a:lnTo>
                <a:lnTo>
                  <a:pt x="138" y="6"/>
                </a:lnTo>
                <a:lnTo>
                  <a:pt x="133" y="14"/>
                </a:lnTo>
                <a:lnTo>
                  <a:pt x="126" y="20"/>
                </a:lnTo>
                <a:lnTo>
                  <a:pt x="117" y="25"/>
                </a:lnTo>
                <a:lnTo>
                  <a:pt x="107" y="27"/>
                </a:lnTo>
                <a:lnTo>
                  <a:pt x="88" y="27"/>
                </a:lnTo>
                <a:lnTo>
                  <a:pt x="88" y="27"/>
                </a:lnTo>
                <a:lnTo>
                  <a:pt x="77" y="25"/>
                </a:lnTo>
                <a:lnTo>
                  <a:pt x="68" y="20"/>
                </a:lnTo>
                <a:lnTo>
                  <a:pt x="61" y="14"/>
                </a:lnTo>
                <a:lnTo>
                  <a:pt x="56" y="6"/>
                </a:lnTo>
                <a:lnTo>
                  <a:pt x="21" y="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25" name="Freeform 306"/>
          <p:cNvSpPr>
            <a:spLocks noEditPoints="1"/>
          </p:cNvSpPr>
          <p:nvPr/>
        </p:nvSpPr>
        <p:spPr bwMode="auto">
          <a:xfrm>
            <a:off x="7788591" y="3303871"/>
            <a:ext cx="197011" cy="270811"/>
          </a:xfrm>
          <a:custGeom>
            <a:cxnLst>
              <a:cxn ang="0">
                <a:pos x="54" y="173"/>
              </a:cxn>
              <a:cxn ang="0">
                <a:pos x="49" y="173"/>
              </a:cxn>
              <a:cxn ang="0">
                <a:pos x="39" y="169"/>
              </a:cxn>
              <a:cxn ang="0">
                <a:pos x="34" y="162"/>
              </a:cxn>
              <a:cxn ang="0">
                <a:pos x="30" y="154"/>
              </a:cxn>
              <a:cxn ang="0">
                <a:pos x="29" y="115"/>
              </a:cxn>
              <a:cxn ang="0">
                <a:pos x="15" y="115"/>
              </a:cxn>
              <a:cxn ang="0">
                <a:pos x="7" y="112"/>
              </a:cxn>
              <a:cxn ang="0">
                <a:pos x="2" y="107"/>
              </a:cxn>
              <a:cxn ang="0">
                <a:pos x="0" y="104"/>
              </a:cxn>
              <a:cxn ang="0">
                <a:pos x="0" y="96"/>
              </a:cxn>
              <a:cxn ang="0">
                <a:pos x="50" y="8"/>
              </a:cxn>
              <a:cxn ang="0">
                <a:pos x="53" y="6"/>
              </a:cxn>
              <a:cxn ang="0">
                <a:pos x="60" y="0"/>
              </a:cxn>
              <a:cxn ang="0">
                <a:pos x="64" y="0"/>
              </a:cxn>
              <a:cxn ang="0">
                <a:pos x="70" y="3"/>
              </a:cxn>
              <a:cxn ang="0">
                <a:pos x="77" y="8"/>
              </a:cxn>
              <a:cxn ang="0">
                <a:pos x="124" y="92"/>
              </a:cxn>
              <a:cxn ang="0">
                <a:pos x="127" y="100"/>
              </a:cxn>
              <a:cxn ang="0">
                <a:pos x="126" y="107"/>
              </a:cxn>
              <a:cxn ang="0">
                <a:pos x="123" y="111"/>
              </a:cxn>
              <a:cxn ang="0">
                <a:pos x="116" y="114"/>
              </a:cxn>
              <a:cxn ang="0">
                <a:pos x="97" y="115"/>
              </a:cxn>
              <a:cxn ang="0">
                <a:pos x="97" y="149"/>
              </a:cxn>
              <a:cxn ang="0">
                <a:pos x="96" y="158"/>
              </a:cxn>
              <a:cxn ang="0">
                <a:pos x="91" y="166"/>
              </a:cxn>
              <a:cxn ang="0">
                <a:pos x="83" y="172"/>
              </a:cxn>
              <a:cxn ang="0">
                <a:pos x="73" y="173"/>
              </a:cxn>
              <a:cxn ang="0">
                <a:pos x="64" y="11"/>
              </a:cxn>
              <a:cxn ang="0">
                <a:pos x="61" y="13"/>
              </a:cxn>
              <a:cxn ang="0">
                <a:pos x="11" y="98"/>
              </a:cxn>
              <a:cxn ang="0">
                <a:pos x="11" y="100"/>
              </a:cxn>
              <a:cxn ang="0">
                <a:pos x="11" y="102"/>
              </a:cxn>
              <a:cxn ang="0">
                <a:pos x="15" y="104"/>
              </a:cxn>
              <a:cxn ang="0">
                <a:pos x="39" y="149"/>
              </a:cxn>
              <a:cxn ang="0">
                <a:pos x="41" y="154"/>
              </a:cxn>
              <a:cxn ang="0">
                <a:pos x="49" y="161"/>
              </a:cxn>
              <a:cxn ang="0">
                <a:pos x="73" y="162"/>
              </a:cxn>
              <a:cxn ang="0">
                <a:pos x="79" y="161"/>
              </a:cxn>
              <a:cxn ang="0">
                <a:pos x="85" y="154"/>
              </a:cxn>
              <a:cxn ang="0">
                <a:pos x="87" y="104"/>
              </a:cxn>
              <a:cxn ang="0">
                <a:pos x="111" y="104"/>
              </a:cxn>
              <a:cxn ang="0">
                <a:pos x="116" y="102"/>
              </a:cxn>
              <a:cxn ang="0">
                <a:pos x="116" y="100"/>
              </a:cxn>
              <a:cxn ang="0">
                <a:pos x="68" y="14"/>
              </a:cxn>
              <a:cxn ang="0">
                <a:pos x="65" y="13"/>
              </a:cxn>
              <a:cxn ang="0">
                <a:pos x="64" y="11"/>
              </a:cxn>
            </a:cxnLst>
            <a:rect b="b" l="0" r="r" t="0"/>
            <a:pathLst>
              <a:path h="173" w="127">
                <a:moveTo>
                  <a:pt x="73" y="173"/>
                </a:moveTo>
                <a:lnTo>
                  <a:pt x="54" y="173"/>
                </a:lnTo>
                <a:lnTo>
                  <a:pt x="54" y="173"/>
                </a:lnTo>
                <a:lnTo>
                  <a:pt x="49" y="173"/>
                </a:lnTo>
                <a:lnTo>
                  <a:pt x="45" y="172"/>
                </a:lnTo>
                <a:lnTo>
                  <a:pt x="39" y="169"/>
                </a:lnTo>
                <a:lnTo>
                  <a:pt x="37" y="166"/>
                </a:lnTo>
                <a:lnTo>
                  <a:pt x="34" y="162"/>
                </a:lnTo>
                <a:lnTo>
                  <a:pt x="31" y="158"/>
                </a:lnTo>
                <a:lnTo>
                  <a:pt x="30" y="154"/>
                </a:lnTo>
                <a:lnTo>
                  <a:pt x="29" y="149"/>
                </a:lnTo>
                <a:lnTo>
                  <a:pt x="29" y="115"/>
                </a:lnTo>
                <a:lnTo>
                  <a:pt x="15" y="115"/>
                </a:lnTo>
                <a:lnTo>
                  <a:pt x="15" y="115"/>
                </a:lnTo>
                <a:lnTo>
                  <a:pt x="11" y="114"/>
                </a:lnTo>
                <a:lnTo>
                  <a:pt x="7" y="112"/>
                </a:lnTo>
                <a:lnTo>
                  <a:pt x="4" y="111"/>
                </a:lnTo>
                <a:lnTo>
                  <a:pt x="2" y="107"/>
                </a:lnTo>
                <a:lnTo>
                  <a:pt x="2" y="107"/>
                </a:lnTo>
                <a:lnTo>
                  <a:pt x="0" y="104"/>
                </a:lnTo>
                <a:lnTo>
                  <a:pt x="0" y="100"/>
                </a:lnTo>
                <a:lnTo>
                  <a:pt x="0" y="96"/>
                </a:lnTo>
                <a:lnTo>
                  <a:pt x="3" y="92"/>
                </a:lnTo>
                <a:lnTo>
                  <a:pt x="50" y="8"/>
                </a:lnTo>
                <a:lnTo>
                  <a:pt x="50" y="8"/>
                </a:lnTo>
                <a:lnTo>
                  <a:pt x="53" y="6"/>
                </a:lnTo>
                <a:lnTo>
                  <a:pt x="56" y="3"/>
                </a:lnTo>
                <a:lnTo>
                  <a:pt x="60" y="0"/>
                </a:lnTo>
                <a:lnTo>
                  <a:pt x="64" y="0"/>
                </a:lnTo>
                <a:lnTo>
                  <a:pt x="64" y="0"/>
                </a:lnTo>
                <a:lnTo>
                  <a:pt x="68" y="0"/>
                </a:lnTo>
                <a:lnTo>
                  <a:pt x="70" y="3"/>
                </a:lnTo>
                <a:lnTo>
                  <a:pt x="73" y="6"/>
                </a:lnTo>
                <a:lnTo>
                  <a:pt x="77" y="8"/>
                </a:lnTo>
                <a:lnTo>
                  <a:pt x="124" y="92"/>
                </a:lnTo>
                <a:lnTo>
                  <a:pt x="124" y="92"/>
                </a:lnTo>
                <a:lnTo>
                  <a:pt x="126" y="96"/>
                </a:lnTo>
                <a:lnTo>
                  <a:pt x="127" y="100"/>
                </a:lnTo>
                <a:lnTo>
                  <a:pt x="127" y="104"/>
                </a:lnTo>
                <a:lnTo>
                  <a:pt x="126" y="107"/>
                </a:lnTo>
                <a:lnTo>
                  <a:pt x="126" y="107"/>
                </a:lnTo>
                <a:lnTo>
                  <a:pt x="123" y="111"/>
                </a:lnTo>
                <a:lnTo>
                  <a:pt x="119" y="112"/>
                </a:lnTo>
                <a:lnTo>
                  <a:pt x="116" y="114"/>
                </a:lnTo>
                <a:lnTo>
                  <a:pt x="111" y="115"/>
                </a:lnTo>
                <a:lnTo>
                  <a:pt x="97" y="115"/>
                </a:lnTo>
                <a:lnTo>
                  <a:pt x="97" y="149"/>
                </a:lnTo>
                <a:lnTo>
                  <a:pt x="97" y="149"/>
                </a:lnTo>
                <a:lnTo>
                  <a:pt x="97" y="154"/>
                </a:lnTo>
                <a:lnTo>
                  <a:pt x="96" y="158"/>
                </a:lnTo>
                <a:lnTo>
                  <a:pt x="93" y="162"/>
                </a:lnTo>
                <a:lnTo>
                  <a:pt x="91" y="166"/>
                </a:lnTo>
                <a:lnTo>
                  <a:pt x="87" y="169"/>
                </a:lnTo>
                <a:lnTo>
                  <a:pt x="83" y="172"/>
                </a:lnTo>
                <a:lnTo>
                  <a:pt x="77" y="173"/>
                </a:lnTo>
                <a:lnTo>
                  <a:pt x="73" y="173"/>
                </a:lnTo>
                <a:lnTo>
                  <a:pt x="73" y="173"/>
                </a:lnTo>
                <a:close/>
                <a:moveTo>
                  <a:pt x="64" y="11"/>
                </a:moveTo>
                <a:lnTo>
                  <a:pt x="64" y="11"/>
                </a:lnTo>
                <a:lnTo>
                  <a:pt x="61" y="13"/>
                </a:lnTo>
                <a:lnTo>
                  <a:pt x="60" y="14"/>
                </a:lnTo>
                <a:lnTo>
                  <a:pt x="11" y="98"/>
                </a:lnTo>
                <a:lnTo>
                  <a:pt x="11" y="98"/>
                </a:lnTo>
                <a:lnTo>
                  <a:pt x="11" y="100"/>
                </a:lnTo>
                <a:lnTo>
                  <a:pt x="11" y="102"/>
                </a:lnTo>
                <a:lnTo>
                  <a:pt x="11" y="102"/>
                </a:lnTo>
                <a:lnTo>
                  <a:pt x="12" y="103"/>
                </a:lnTo>
                <a:lnTo>
                  <a:pt x="15" y="104"/>
                </a:lnTo>
                <a:lnTo>
                  <a:pt x="39" y="104"/>
                </a:lnTo>
                <a:lnTo>
                  <a:pt x="39" y="149"/>
                </a:lnTo>
                <a:lnTo>
                  <a:pt x="39" y="149"/>
                </a:lnTo>
                <a:lnTo>
                  <a:pt x="41" y="154"/>
                </a:lnTo>
                <a:lnTo>
                  <a:pt x="43" y="158"/>
                </a:lnTo>
                <a:lnTo>
                  <a:pt x="49" y="161"/>
                </a:lnTo>
                <a:lnTo>
                  <a:pt x="54" y="162"/>
                </a:lnTo>
                <a:lnTo>
                  <a:pt x="73" y="162"/>
                </a:lnTo>
                <a:lnTo>
                  <a:pt x="73" y="162"/>
                </a:lnTo>
                <a:lnTo>
                  <a:pt x="79" y="161"/>
                </a:lnTo>
                <a:lnTo>
                  <a:pt x="83" y="158"/>
                </a:lnTo>
                <a:lnTo>
                  <a:pt x="85" y="154"/>
                </a:lnTo>
                <a:lnTo>
                  <a:pt x="87" y="149"/>
                </a:lnTo>
                <a:lnTo>
                  <a:pt x="87" y="104"/>
                </a:lnTo>
                <a:lnTo>
                  <a:pt x="111" y="104"/>
                </a:lnTo>
                <a:lnTo>
                  <a:pt x="111" y="104"/>
                </a:lnTo>
                <a:lnTo>
                  <a:pt x="114" y="103"/>
                </a:lnTo>
                <a:lnTo>
                  <a:pt x="116" y="102"/>
                </a:lnTo>
                <a:lnTo>
                  <a:pt x="116" y="102"/>
                </a:lnTo>
                <a:lnTo>
                  <a:pt x="116" y="100"/>
                </a:lnTo>
                <a:lnTo>
                  <a:pt x="115" y="98"/>
                </a:lnTo>
                <a:lnTo>
                  <a:pt x="68" y="14"/>
                </a:lnTo>
                <a:lnTo>
                  <a:pt x="68" y="14"/>
                </a:lnTo>
                <a:lnTo>
                  <a:pt x="65" y="13"/>
                </a:lnTo>
                <a:lnTo>
                  <a:pt x="64" y="11"/>
                </a:lnTo>
                <a:lnTo>
                  <a:pt x="64"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26" name="Freeform 307"/>
          <p:cNvSpPr>
            <a:spLocks noEditPoints="1"/>
          </p:cNvSpPr>
          <p:nvPr/>
        </p:nvSpPr>
        <p:spPr bwMode="auto">
          <a:xfrm>
            <a:off x="6273483" y="3495306"/>
            <a:ext cx="173559" cy="158751"/>
          </a:xfrm>
          <a:custGeom>
            <a:cxnLst>
              <a:cxn ang="0">
                <a:pos x="81" y="102"/>
              </a:cxn>
              <a:cxn ang="0">
                <a:pos x="81" y="102"/>
              </a:cxn>
              <a:cxn ang="0">
                <a:pos x="81" y="102"/>
              </a:cxn>
              <a:cxn ang="0">
                <a:pos x="81" y="102"/>
              </a:cxn>
              <a:cxn ang="0">
                <a:pos x="76" y="102"/>
              </a:cxn>
              <a:cxn ang="0">
                <a:pos x="73" y="101"/>
              </a:cxn>
              <a:cxn ang="0">
                <a:pos x="71" y="98"/>
              </a:cxn>
              <a:cxn ang="0">
                <a:pos x="0" y="29"/>
              </a:cxn>
              <a:cxn ang="0">
                <a:pos x="18" y="12"/>
              </a:cxn>
              <a:cxn ang="0">
                <a:pos x="18" y="12"/>
              </a:cxn>
              <a:cxn ang="0">
                <a:pos x="23" y="8"/>
              </a:cxn>
              <a:cxn ang="0">
                <a:pos x="30" y="5"/>
              </a:cxn>
              <a:cxn ang="0">
                <a:pos x="41" y="1"/>
              </a:cxn>
              <a:cxn ang="0">
                <a:pos x="45" y="0"/>
              </a:cxn>
              <a:cxn ang="0">
                <a:pos x="107" y="62"/>
              </a:cxn>
              <a:cxn ang="0">
                <a:pos x="107" y="62"/>
              </a:cxn>
              <a:cxn ang="0">
                <a:pos x="110" y="67"/>
              </a:cxn>
              <a:cxn ang="0">
                <a:pos x="111" y="74"/>
              </a:cxn>
              <a:cxn ang="0">
                <a:pos x="110" y="78"/>
              </a:cxn>
              <a:cxn ang="0">
                <a:pos x="108" y="82"/>
              </a:cxn>
              <a:cxn ang="0">
                <a:pos x="104" y="87"/>
              </a:cxn>
              <a:cxn ang="0">
                <a:pos x="100" y="93"/>
              </a:cxn>
              <a:cxn ang="0">
                <a:pos x="100" y="93"/>
              </a:cxn>
              <a:cxn ang="0">
                <a:pos x="95" y="97"/>
              </a:cxn>
              <a:cxn ang="0">
                <a:pos x="91" y="99"/>
              </a:cxn>
              <a:cxn ang="0">
                <a:pos x="86" y="102"/>
              </a:cxn>
              <a:cxn ang="0">
                <a:pos x="81" y="102"/>
              </a:cxn>
              <a:cxn ang="0">
                <a:pos x="81" y="102"/>
              </a:cxn>
              <a:cxn ang="0">
                <a:pos x="79" y="91"/>
              </a:cxn>
              <a:cxn ang="0">
                <a:pos x="79" y="91"/>
              </a:cxn>
              <a:cxn ang="0">
                <a:pos x="81" y="91"/>
              </a:cxn>
              <a:cxn ang="0">
                <a:pos x="81" y="91"/>
              </a:cxn>
              <a:cxn ang="0">
                <a:pos x="87" y="90"/>
              </a:cxn>
              <a:cxn ang="0">
                <a:pos x="92" y="85"/>
              </a:cxn>
              <a:cxn ang="0">
                <a:pos x="92" y="85"/>
              </a:cxn>
              <a:cxn ang="0">
                <a:pos x="98" y="78"/>
              </a:cxn>
              <a:cxn ang="0">
                <a:pos x="100" y="74"/>
              </a:cxn>
              <a:cxn ang="0">
                <a:pos x="99" y="71"/>
              </a:cxn>
              <a:cxn ang="0">
                <a:pos x="99" y="70"/>
              </a:cxn>
              <a:cxn ang="0">
                <a:pos x="41" y="12"/>
              </a:cxn>
              <a:cxn ang="0">
                <a:pos x="41" y="12"/>
              </a:cxn>
              <a:cxn ang="0">
                <a:pos x="29" y="17"/>
              </a:cxn>
              <a:cxn ang="0">
                <a:pos x="25" y="18"/>
              </a:cxn>
              <a:cxn ang="0">
                <a:pos x="15" y="28"/>
              </a:cxn>
              <a:cxn ang="0">
                <a:pos x="79" y="91"/>
              </a:cxn>
              <a:cxn ang="0">
                <a:pos x="79" y="91"/>
              </a:cxn>
              <a:cxn ang="0">
                <a:pos x="79" y="91"/>
              </a:cxn>
              <a:cxn ang="0">
                <a:pos x="79" y="91"/>
              </a:cxn>
            </a:cxnLst>
            <a:rect b="b" l="0" r="r" t="0"/>
            <a:pathLst>
              <a:path h="102" w="110">
                <a:moveTo>
                  <a:pt x="81" y="102"/>
                </a:moveTo>
                <a:lnTo>
                  <a:pt x="81" y="102"/>
                </a:lnTo>
                <a:lnTo>
                  <a:pt x="81" y="102"/>
                </a:lnTo>
                <a:lnTo>
                  <a:pt x="81" y="102"/>
                </a:lnTo>
                <a:lnTo>
                  <a:pt x="76" y="102"/>
                </a:lnTo>
                <a:lnTo>
                  <a:pt x="73" y="101"/>
                </a:lnTo>
                <a:lnTo>
                  <a:pt x="71" y="98"/>
                </a:lnTo>
                <a:lnTo>
                  <a:pt x="0" y="29"/>
                </a:lnTo>
                <a:lnTo>
                  <a:pt x="18" y="12"/>
                </a:lnTo>
                <a:lnTo>
                  <a:pt x="18" y="12"/>
                </a:lnTo>
                <a:lnTo>
                  <a:pt x="23" y="8"/>
                </a:lnTo>
                <a:lnTo>
                  <a:pt x="30" y="5"/>
                </a:lnTo>
                <a:lnTo>
                  <a:pt x="41" y="1"/>
                </a:lnTo>
                <a:lnTo>
                  <a:pt x="45" y="0"/>
                </a:lnTo>
                <a:lnTo>
                  <a:pt x="107" y="62"/>
                </a:lnTo>
                <a:lnTo>
                  <a:pt x="107" y="62"/>
                </a:lnTo>
                <a:lnTo>
                  <a:pt x="110" y="67"/>
                </a:lnTo>
                <a:lnTo>
                  <a:pt x="111" y="74"/>
                </a:lnTo>
                <a:lnTo>
                  <a:pt x="110" y="78"/>
                </a:lnTo>
                <a:lnTo>
                  <a:pt x="108" y="82"/>
                </a:lnTo>
                <a:lnTo>
                  <a:pt x="104" y="87"/>
                </a:lnTo>
                <a:lnTo>
                  <a:pt x="100" y="93"/>
                </a:lnTo>
                <a:lnTo>
                  <a:pt x="100" y="93"/>
                </a:lnTo>
                <a:lnTo>
                  <a:pt x="95" y="97"/>
                </a:lnTo>
                <a:lnTo>
                  <a:pt x="91" y="99"/>
                </a:lnTo>
                <a:lnTo>
                  <a:pt x="86" y="102"/>
                </a:lnTo>
                <a:lnTo>
                  <a:pt x="81" y="102"/>
                </a:lnTo>
                <a:lnTo>
                  <a:pt x="81" y="102"/>
                </a:lnTo>
                <a:close/>
                <a:moveTo>
                  <a:pt x="79" y="91"/>
                </a:moveTo>
                <a:lnTo>
                  <a:pt x="79" y="91"/>
                </a:lnTo>
                <a:lnTo>
                  <a:pt x="81" y="91"/>
                </a:lnTo>
                <a:lnTo>
                  <a:pt x="81" y="91"/>
                </a:lnTo>
                <a:lnTo>
                  <a:pt x="87" y="90"/>
                </a:lnTo>
                <a:lnTo>
                  <a:pt x="92" y="85"/>
                </a:lnTo>
                <a:lnTo>
                  <a:pt x="92" y="85"/>
                </a:lnTo>
                <a:lnTo>
                  <a:pt x="98" y="78"/>
                </a:lnTo>
                <a:lnTo>
                  <a:pt x="100" y="74"/>
                </a:lnTo>
                <a:lnTo>
                  <a:pt x="99" y="71"/>
                </a:lnTo>
                <a:lnTo>
                  <a:pt x="99" y="70"/>
                </a:lnTo>
                <a:lnTo>
                  <a:pt x="41" y="12"/>
                </a:lnTo>
                <a:lnTo>
                  <a:pt x="41" y="12"/>
                </a:lnTo>
                <a:lnTo>
                  <a:pt x="29" y="17"/>
                </a:lnTo>
                <a:lnTo>
                  <a:pt x="25" y="18"/>
                </a:lnTo>
                <a:lnTo>
                  <a:pt x="15" y="28"/>
                </a:lnTo>
                <a:lnTo>
                  <a:pt x="79" y="91"/>
                </a:lnTo>
                <a:lnTo>
                  <a:pt x="79" y="91"/>
                </a:lnTo>
                <a:lnTo>
                  <a:pt x="79" y="91"/>
                </a:lnTo>
                <a:lnTo>
                  <a:pt x="79" y="9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27" name="Freeform 308"/>
          <p:cNvSpPr>
            <a:spLocks noEditPoints="1"/>
          </p:cNvSpPr>
          <p:nvPr/>
        </p:nvSpPr>
        <p:spPr bwMode="auto">
          <a:xfrm>
            <a:off x="6085854" y="3294534"/>
            <a:ext cx="173559" cy="168089"/>
          </a:xfrm>
          <a:custGeom>
            <a:cxnLst>
              <a:cxn ang="0">
                <a:pos x="88" y="108"/>
              </a:cxn>
              <a:cxn ang="0">
                <a:pos x="44" y="63"/>
              </a:cxn>
              <a:cxn ang="0">
                <a:pos x="25" y="55"/>
              </a:cxn>
              <a:cxn ang="0">
                <a:pos x="0" y="20"/>
              </a:cxn>
              <a:cxn ang="0">
                <a:pos x="21" y="0"/>
              </a:cxn>
              <a:cxn ang="0">
                <a:pos x="57" y="23"/>
              </a:cxn>
              <a:cxn ang="0">
                <a:pos x="65" y="41"/>
              </a:cxn>
              <a:cxn ang="0">
                <a:pos x="110" y="86"/>
              </a:cxn>
              <a:cxn ang="0">
                <a:pos x="107" y="90"/>
              </a:cxn>
              <a:cxn ang="0">
                <a:pos x="107" y="90"/>
              </a:cxn>
              <a:cxn ang="0">
                <a:pos x="100" y="97"/>
              </a:cxn>
              <a:cxn ang="0">
                <a:pos x="100" y="98"/>
              </a:cxn>
              <a:cxn ang="0">
                <a:pos x="88" y="108"/>
              </a:cxn>
              <a:cxn ang="0">
                <a:pos x="31" y="47"/>
              </a:cxn>
              <a:cxn ang="0">
                <a:pos x="49" y="55"/>
              </a:cxn>
              <a:cxn ang="0">
                <a:pos x="88" y="94"/>
              </a:cxn>
              <a:cxn ang="0">
                <a:pos x="93" y="89"/>
              </a:cxn>
              <a:cxn ang="0">
                <a:pos x="93" y="89"/>
              </a:cxn>
              <a:cxn ang="0">
                <a:pos x="95" y="87"/>
              </a:cxn>
              <a:cxn ang="0">
                <a:pos x="56" y="48"/>
              </a:cxn>
              <a:cxn ang="0">
                <a:pos x="48" y="29"/>
              </a:cxn>
              <a:cxn ang="0">
                <a:pos x="22" y="13"/>
              </a:cxn>
              <a:cxn ang="0">
                <a:pos x="15" y="21"/>
              </a:cxn>
              <a:cxn ang="0">
                <a:pos x="31" y="47"/>
              </a:cxn>
            </a:cxnLst>
            <a:rect b="b" l="0" r="r" t="0"/>
            <a:pathLst>
              <a:path h="108" w="110">
                <a:moveTo>
                  <a:pt x="88" y="108"/>
                </a:moveTo>
                <a:lnTo>
                  <a:pt x="44" y="63"/>
                </a:lnTo>
                <a:lnTo>
                  <a:pt x="25" y="55"/>
                </a:lnTo>
                <a:lnTo>
                  <a:pt x="0" y="20"/>
                </a:lnTo>
                <a:lnTo>
                  <a:pt x="21" y="0"/>
                </a:lnTo>
                <a:lnTo>
                  <a:pt x="57" y="23"/>
                </a:lnTo>
                <a:lnTo>
                  <a:pt x="65" y="41"/>
                </a:lnTo>
                <a:lnTo>
                  <a:pt x="110" y="86"/>
                </a:lnTo>
                <a:lnTo>
                  <a:pt x="107" y="90"/>
                </a:lnTo>
                <a:lnTo>
                  <a:pt x="107" y="90"/>
                </a:lnTo>
                <a:lnTo>
                  <a:pt x="100" y="97"/>
                </a:lnTo>
                <a:lnTo>
                  <a:pt x="100" y="98"/>
                </a:lnTo>
                <a:lnTo>
                  <a:pt x="88" y="108"/>
                </a:lnTo>
                <a:close/>
                <a:moveTo>
                  <a:pt x="31" y="47"/>
                </a:moveTo>
                <a:lnTo>
                  <a:pt x="49" y="55"/>
                </a:lnTo>
                <a:lnTo>
                  <a:pt x="88" y="94"/>
                </a:lnTo>
                <a:lnTo>
                  <a:pt x="93" y="89"/>
                </a:lnTo>
                <a:lnTo>
                  <a:pt x="93" y="89"/>
                </a:lnTo>
                <a:lnTo>
                  <a:pt x="95" y="87"/>
                </a:lnTo>
                <a:lnTo>
                  <a:pt x="56" y="48"/>
                </a:lnTo>
                <a:lnTo>
                  <a:pt x="48" y="29"/>
                </a:lnTo>
                <a:lnTo>
                  <a:pt x="22" y="13"/>
                </a:lnTo>
                <a:lnTo>
                  <a:pt x="15" y="21"/>
                </a:lnTo>
                <a:lnTo>
                  <a:pt x="31" y="47"/>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28" name="Freeform 309"/>
          <p:cNvSpPr>
            <a:spLocks noEditPoints="1"/>
          </p:cNvSpPr>
          <p:nvPr/>
        </p:nvSpPr>
        <p:spPr bwMode="auto">
          <a:xfrm>
            <a:off x="6109306" y="3317878"/>
            <a:ext cx="318969" cy="317503"/>
          </a:xfrm>
          <a:custGeom>
            <a:cxnLst>
              <a:cxn ang="0">
                <a:pos x="171" y="6"/>
              </a:cxn>
              <a:cxn ang="0">
                <a:pos x="154" y="19"/>
              </a:cxn>
              <a:cxn ang="0">
                <a:pos x="152" y="33"/>
              </a:cxn>
              <a:cxn ang="0">
                <a:pos x="163" y="59"/>
              </a:cxn>
              <a:cxn ang="0">
                <a:pos x="196" y="44"/>
              </a:cxn>
              <a:cxn ang="0">
                <a:pos x="179" y="64"/>
              </a:cxn>
              <a:cxn ang="0">
                <a:pos x="170" y="76"/>
              </a:cxn>
              <a:cxn ang="0">
                <a:pos x="160" y="94"/>
              </a:cxn>
              <a:cxn ang="0">
                <a:pos x="117" y="108"/>
              </a:cxn>
              <a:cxn ang="0">
                <a:pos x="35" y="192"/>
              </a:cxn>
              <a:cxn ang="0">
                <a:pos x="21" y="198"/>
              </a:cxn>
              <a:cxn ang="0">
                <a:pos x="11" y="192"/>
              </a:cxn>
              <a:cxn ang="0">
                <a:pos x="5" y="184"/>
              </a:cxn>
              <a:cxn ang="0">
                <a:pos x="8" y="171"/>
              </a:cxn>
              <a:cxn ang="0">
                <a:pos x="98" y="96"/>
              </a:cxn>
              <a:cxn ang="0">
                <a:pos x="105" y="88"/>
              </a:cxn>
              <a:cxn ang="0">
                <a:pos x="119" y="64"/>
              </a:cxn>
              <a:cxn ang="0">
                <a:pos x="128" y="32"/>
              </a:cxn>
              <a:cxn ang="0">
                <a:pos x="133" y="14"/>
              </a:cxn>
              <a:cxn ang="0">
                <a:pos x="154" y="6"/>
              </a:cxn>
              <a:cxn ang="0">
                <a:pos x="162" y="6"/>
              </a:cxn>
              <a:cxn ang="0">
                <a:pos x="23" y="192"/>
              </a:cxn>
              <a:cxn ang="0">
                <a:pos x="32" y="188"/>
              </a:cxn>
              <a:cxn ang="0">
                <a:pos x="36" y="173"/>
              </a:cxn>
              <a:cxn ang="0">
                <a:pos x="28" y="167"/>
              </a:cxn>
              <a:cxn ang="0">
                <a:pos x="17" y="167"/>
              </a:cxn>
              <a:cxn ang="0">
                <a:pos x="11" y="173"/>
              </a:cxn>
              <a:cxn ang="0">
                <a:pos x="13" y="188"/>
              </a:cxn>
              <a:cxn ang="0">
                <a:pos x="23" y="192"/>
              </a:cxn>
              <a:cxn ang="0">
                <a:pos x="154" y="0"/>
              </a:cxn>
              <a:cxn ang="0">
                <a:pos x="133" y="6"/>
              </a:cxn>
              <a:cxn ang="0">
                <a:pos x="125" y="18"/>
              </a:cxn>
              <a:cxn ang="0">
                <a:pos x="112" y="63"/>
              </a:cxn>
              <a:cxn ang="0">
                <a:pos x="94" y="92"/>
              </a:cxn>
              <a:cxn ang="0">
                <a:pos x="4" y="167"/>
              </a:cxn>
              <a:cxn ang="0">
                <a:pos x="0" y="184"/>
              </a:cxn>
              <a:cxn ang="0">
                <a:pos x="7" y="196"/>
              </a:cxn>
              <a:cxn ang="0">
                <a:pos x="17" y="202"/>
              </a:cxn>
              <a:cxn ang="0">
                <a:pos x="28" y="202"/>
              </a:cxn>
              <a:cxn ang="0">
                <a:pos x="116" y="115"/>
              </a:cxn>
              <a:cxn ang="0">
                <a:pos x="131" y="107"/>
              </a:cxn>
              <a:cxn ang="0">
                <a:pos x="175" y="98"/>
              </a:cxn>
              <a:cxn ang="0">
                <a:pos x="175" y="73"/>
              </a:cxn>
              <a:cxn ang="0">
                <a:pos x="194" y="56"/>
              </a:cxn>
              <a:cxn ang="0">
                <a:pos x="205" y="34"/>
              </a:cxn>
              <a:cxn ang="0">
                <a:pos x="159" y="23"/>
              </a:cxn>
              <a:cxn ang="0">
                <a:pos x="183" y="5"/>
              </a:cxn>
              <a:cxn ang="0">
                <a:pos x="162" y="0"/>
              </a:cxn>
              <a:cxn ang="0">
                <a:pos x="20" y="187"/>
              </a:cxn>
              <a:cxn ang="0">
                <a:pos x="16" y="181"/>
              </a:cxn>
              <a:cxn ang="0">
                <a:pos x="17" y="173"/>
              </a:cxn>
              <a:cxn ang="0">
                <a:pos x="23" y="171"/>
              </a:cxn>
              <a:cxn ang="0">
                <a:pos x="30" y="173"/>
              </a:cxn>
              <a:cxn ang="0">
                <a:pos x="31" y="179"/>
              </a:cxn>
              <a:cxn ang="0">
                <a:pos x="30" y="184"/>
              </a:cxn>
              <a:cxn ang="0">
                <a:pos x="23" y="187"/>
              </a:cxn>
            </a:cxnLst>
            <a:rect b="b" l="0" r="r" t="0"/>
            <a:pathLst>
              <a:path h="203" w="205">
                <a:moveTo>
                  <a:pt x="162" y="6"/>
                </a:moveTo>
                <a:lnTo>
                  <a:pt x="162" y="6"/>
                </a:lnTo>
                <a:lnTo>
                  <a:pt x="171" y="6"/>
                </a:lnTo>
                <a:lnTo>
                  <a:pt x="179" y="9"/>
                </a:lnTo>
                <a:lnTo>
                  <a:pt x="156" y="18"/>
                </a:lnTo>
                <a:lnTo>
                  <a:pt x="154" y="19"/>
                </a:lnTo>
                <a:lnTo>
                  <a:pt x="154" y="22"/>
                </a:lnTo>
                <a:lnTo>
                  <a:pt x="152" y="32"/>
                </a:lnTo>
                <a:lnTo>
                  <a:pt x="152" y="33"/>
                </a:lnTo>
                <a:lnTo>
                  <a:pt x="152" y="34"/>
                </a:lnTo>
                <a:lnTo>
                  <a:pt x="160" y="53"/>
                </a:lnTo>
                <a:lnTo>
                  <a:pt x="163" y="59"/>
                </a:lnTo>
                <a:lnTo>
                  <a:pt x="167" y="56"/>
                </a:lnTo>
                <a:lnTo>
                  <a:pt x="196" y="44"/>
                </a:lnTo>
                <a:lnTo>
                  <a:pt x="196" y="44"/>
                </a:lnTo>
                <a:lnTo>
                  <a:pt x="192" y="50"/>
                </a:lnTo>
                <a:lnTo>
                  <a:pt x="186" y="57"/>
                </a:lnTo>
                <a:lnTo>
                  <a:pt x="179" y="64"/>
                </a:lnTo>
                <a:lnTo>
                  <a:pt x="173" y="68"/>
                </a:lnTo>
                <a:lnTo>
                  <a:pt x="169" y="71"/>
                </a:lnTo>
                <a:lnTo>
                  <a:pt x="170" y="76"/>
                </a:lnTo>
                <a:lnTo>
                  <a:pt x="177" y="92"/>
                </a:lnTo>
                <a:lnTo>
                  <a:pt x="177" y="92"/>
                </a:lnTo>
                <a:lnTo>
                  <a:pt x="160" y="94"/>
                </a:lnTo>
                <a:lnTo>
                  <a:pt x="142" y="99"/>
                </a:lnTo>
                <a:lnTo>
                  <a:pt x="124" y="104"/>
                </a:lnTo>
                <a:lnTo>
                  <a:pt x="117" y="108"/>
                </a:lnTo>
                <a:lnTo>
                  <a:pt x="112" y="113"/>
                </a:lnTo>
                <a:lnTo>
                  <a:pt x="35" y="192"/>
                </a:lnTo>
                <a:lnTo>
                  <a:pt x="35" y="192"/>
                </a:lnTo>
                <a:lnTo>
                  <a:pt x="31" y="195"/>
                </a:lnTo>
                <a:lnTo>
                  <a:pt x="27" y="196"/>
                </a:lnTo>
                <a:lnTo>
                  <a:pt x="21" y="198"/>
                </a:lnTo>
                <a:lnTo>
                  <a:pt x="21" y="198"/>
                </a:lnTo>
                <a:lnTo>
                  <a:pt x="16" y="196"/>
                </a:lnTo>
                <a:lnTo>
                  <a:pt x="11" y="192"/>
                </a:lnTo>
                <a:lnTo>
                  <a:pt x="11" y="192"/>
                </a:lnTo>
                <a:lnTo>
                  <a:pt x="7" y="188"/>
                </a:lnTo>
                <a:lnTo>
                  <a:pt x="5" y="184"/>
                </a:lnTo>
                <a:lnTo>
                  <a:pt x="5" y="180"/>
                </a:lnTo>
                <a:lnTo>
                  <a:pt x="5" y="176"/>
                </a:lnTo>
                <a:lnTo>
                  <a:pt x="8" y="171"/>
                </a:lnTo>
                <a:lnTo>
                  <a:pt x="11" y="167"/>
                </a:lnTo>
                <a:lnTo>
                  <a:pt x="98" y="96"/>
                </a:lnTo>
                <a:lnTo>
                  <a:pt x="98" y="96"/>
                </a:lnTo>
                <a:lnTo>
                  <a:pt x="98" y="95"/>
                </a:lnTo>
                <a:lnTo>
                  <a:pt x="98" y="95"/>
                </a:lnTo>
                <a:lnTo>
                  <a:pt x="105" y="88"/>
                </a:lnTo>
                <a:lnTo>
                  <a:pt x="109" y="80"/>
                </a:lnTo>
                <a:lnTo>
                  <a:pt x="115" y="72"/>
                </a:lnTo>
                <a:lnTo>
                  <a:pt x="119" y="64"/>
                </a:lnTo>
                <a:lnTo>
                  <a:pt x="124" y="46"/>
                </a:lnTo>
                <a:lnTo>
                  <a:pt x="128" y="32"/>
                </a:lnTo>
                <a:lnTo>
                  <a:pt x="128" y="32"/>
                </a:lnTo>
                <a:lnTo>
                  <a:pt x="131" y="21"/>
                </a:lnTo>
                <a:lnTo>
                  <a:pt x="131" y="21"/>
                </a:lnTo>
                <a:lnTo>
                  <a:pt x="133" y="14"/>
                </a:lnTo>
                <a:lnTo>
                  <a:pt x="136" y="11"/>
                </a:lnTo>
                <a:lnTo>
                  <a:pt x="143" y="9"/>
                </a:lnTo>
                <a:lnTo>
                  <a:pt x="154" y="6"/>
                </a:lnTo>
                <a:lnTo>
                  <a:pt x="155" y="6"/>
                </a:lnTo>
                <a:lnTo>
                  <a:pt x="155" y="6"/>
                </a:lnTo>
                <a:lnTo>
                  <a:pt x="162" y="6"/>
                </a:lnTo>
                <a:lnTo>
                  <a:pt x="162" y="6"/>
                </a:lnTo>
                <a:close/>
                <a:moveTo>
                  <a:pt x="23" y="192"/>
                </a:moveTo>
                <a:lnTo>
                  <a:pt x="23" y="192"/>
                </a:lnTo>
                <a:lnTo>
                  <a:pt x="28" y="192"/>
                </a:lnTo>
                <a:lnTo>
                  <a:pt x="32" y="188"/>
                </a:lnTo>
                <a:lnTo>
                  <a:pt x="32" y="188"/>
                </a:lnTo>
                <a:lnTo>
                  <a:pt x="36" y="184"/>
                </a:lnTo>
                <a:lnTo>
                  <a:pt x="36" y="179"/>
                </a:lnTo>
                <a:lnTo>
                  <a:pt x="36" y="173"/>
                </a:lnTo>
                <a:lnTo>
                  <a:pt x="32" y="169"/>
                </a:lnTo>
                <a:lnTo>
                  <a:pt x="32" y="169"/>
                </a:lnTo>
                <a:lnTo>
                  <a:pt x="28" y="167"/>
                </a:lnTo>
                <a:lnTo>
                  <a:pt x="23" y="165"/>
                </a:lnTo>
                <a:lnTo>
                  <a:pt x="23" y="165"/>
                </a:lnTo>
                <a:lnTo>
                  <a:pt x="17" y="167"/>
                </a:lnTo>
                <a:lnTo>
                  <a:pt x="13" y="169"/>
                </a:lnTo>
                <a:lnTo>
                  <a:pt x="13" y="169"/>
                </a:lnTo>
                <a:lnTo>
                  <a:pt x="11" y="173"/>
                </a:lnTo>
                <a:lnTo>
                  <a:pt x="9" y="179"/>
                </a:lnTo>
                <a:lnTo>
                  <a:pt x="11" y="184"/>
                </a:lnTo>
                <a:lnTo>
                  <a:pt x="13" y="188"/>
                </a:lnTo>
                <a:lnTo>
                  <a:pt x="13" y="188"/>
                </a:lnTo>
                <a:lnTo>
                  <a:pt x="17" y="192"/>
                </a:lnTo>
                <a:lnTo>
                  <a:pt x="23" y="192"/>
                </a:lnTo>
                <a:close/>
                <a:moveTo>
                  <a:pt x="162" y="0"/>
                </a:moveTo>
                <a:lnTo>
                  <a:pt x="162" y="0"/>
                </a:lnTo>
                <a:lnTo>
                  <a:pt x="154" y="0"/>
                </a:lnTo>
                <a:lnTo>
                  <a:pt x="154" y="0"/>
                </a:lnTo>
                <a:lnTo>
                  <a:pt x="142" y="3"/>
                </a:lnTo>
                <a:lnTo>
                  <a:pt x="133" y="6"/>
                </a:lnTo>
                <a:lnTo>
                  <a:pt x="129" y="11"/>
                </a:lnTo>
                <a:lnTo>
                  <a:pt x="125" y="18"/>
                </a:lnTo>
                <a:lnTo>
                  <a:pt x="125" y="18"/>
                </a:lnTo>
                <a:lnTo>
                  <a:pt x="121" y="33"/>
                </a:lnTo>
                <a:lnTo>
                  <a:pt x="116" y="52"/>
                </a:lnTo>
                <a:lnTo>
                  <a:pt x="112" y="63"/>
                </a:lnTo>
                <a:lnTo>
                  <a:pt x="108" y="73"/>
                </a:lnTo>
                <a:lnTo>
                  <a:pt x="102" y="83"/>
                </a:lnTo>
                <a:lnTo>
                  <a:pt x="94" y="92"/>
                </a:lnTo>
                <a:lnTo>
                  <a:pt x="7" y="163"/>
                </a:lnTo>
                <a:lnTo>
                  <a:pt x="7" y="163"/>
                </a:lnTo>
                <a:lnTo>
                  <a:pt x="4" y="167"/>
                </a:lnTo>
                <a:lnTo>
                  <a:pt x="1" y="173"/>
                </a:lnTo>
                <a:lnTo>
                  <a:pt x="0" y="179"/>
                </a:lnTo>
                <a:lnTo>
                  <a:pt x="0" y="184"/>
                </a:lnTo>
                <a:lnTo>
                  <a:pt x="3" y="190"/>
                </a:lnTo>
                <a:lnTo>
                  <a:pt x="7" y="196"/>
                </a:lnTo>
                <a:lnTo>
                  <a:pt x="7" y="196"/>
                </a:lnTo>
                <a:lnTo>
                  <a:pt x="11" y="199"/>
                </a:lnTo>
                <a:lnTo>
                  <a:pt x="15" y="200"/>
                </a:lnTo>
                <a:lnTo>
                  <a:pt x="17" y="202"/>
                </a:lnTo>
                <a:lnTo>
                  <a:pt x="21" y="203"/>
                </a:lnTo>
                <a:lnTo>
                  <a:pt x="21" y="203"/>
                </a:lnTo>
                <a:lnTo>
                  <a:pt x="28" y="202"/>
                </a:lnTo>
                <a:lnTo>
                  <a:pt x="34" y="199"/>
                </a:lnTo>
                <a:lnTo>
                  <a:pt x="39" y="196"/>
                </a:lnTo>
                <a:lnTo>
                  <a:pt x="116" y="115"/>
                </a:lnTo>
                <a:lnTo>
                  <a:pt x="116" y="115"/>
                </a:lnTo>
                <a:lnTo>
                  <a:pt x="121" y="111"/>
                </a:lnTo>
                <a:lnTo>
                  <a:pt x="131" y="107"/>
                </a:lnTo>
                <a:lnTo>
                  <a:pt x="143" y="104"/>
                </a:lnTo>
                <a:lnTo>
                  <a:pt x="155" y="102"/>
                </a:lnTo>
                <a:lnTo>
                  <a:pt x="175" y="98"/>
                </a:lnTo>
                <a:lnTo>
                  <a:pt x="185" y="96"/>
                </a:lnTo>
                <a:lnTo>
                  <a:pt x="175" y="73"/>
                </a:lnTo>
                <a:lnTo>
                  <a:pt x="175" y="73"/>
                </a:lnTo>
                <a:lnTo>
                  <a:pt x="182" y="68"/>
                </a:lnTo>
                <a:lnTo>
                  <a:pt x="189" y="63"/>
                </a:lnTo>
                <a:lnTo>
                  <a:pt x="194" y="56"/>
                </a:lnTo>
                <a:lnTo>
                  <a:pt x="198" y="49"/>
                </a:lnTo>
                <a:lnTo>
                  <a:pt x="204" y="38"/>
                </a:lnTo>
                <a:lnTo>
                  <a:pt x="205" y="34"/>
                </a:lnTo>
                <a:lnTo>
                  <a:pt x="166" y="50"/>
                </a:lnTo>
                <a:lnTo>
                  <a:pt x="158" y="33"/>
                </a:lnTo>
                <a:lnTo>
                  <a:pt x="159" y="23"/>
                </a:lnTo>
                <a:lnTo>
                  <a:pt x="192" y="9"/>
                </a:lnTo>
                <a:lnTo>
                  <a:pt x="192" y="9"/>
                </a:lnTo>
                <a:lnTo>
                  <a:pt x="183" y="5"/>
                </a:lnTo>
                <a:lnTo>
                  <a:pt x="174" y="0"/>
                </a:lnTo>
                <a:lnTo>
                  <a:pt x="162" y="0"/>
                </a:lnTo>
                <a:lnTo>
                  <a:pt x="162" y="0"/>
                </a:lnTo>
                <a:close/>
                <a:moveTo>
                  <a:pt x="23" y="187"/>
                </a:moveTo>
                <a:lnTo>
                  <a:pt x="23" y="187"/>
                </a:lnTo>
                <a:lnTo>
                  <a:pt x="20" y="187"/>
                </a:lnTo>
                <a:lnTo>
                  <a:pt x="17" y="184"/>
                </a:lnTo>
                <a:lnTo>
                  <a:pt x="17" y="184"/>
                </a:lnTo>
                <a:lnTo>
                  <a:pt x="16" y="181"/>
                </a:lnTo>
                <a:lnTo>
                  <a:pt x="15" y="179"/>
                </a:lnTo>
                <a:lnTo>
                  <a:pt x="16" y="176"/>
                </a:lnTo>
                <a:lnTo>
                  <a:pt x="17" y="173"/>
                </a:lnTo>
                <a:lnTo>
                  <a:pt x="17" y="173"/>
                </a:lnTo>
                <a:lnTo>
                  <a:pt x="20" y="171"/>
                </a:lnTo>
                <a:lnTo>
                  <a:pt x="23" y="171"/>
                </a:lnTo>
                <a:lnTo>
                  <a:pt x="23" y="171"/>
                </a:lnTo>
                <a:lnTo>
                  <a:pt x="27" y="171"/>
                </a:lnTo>
                <a:lnTo>
                  <a:pt x="30" y="173"/>
                </a:lnTo>
                <a:lnTo>
                  <a:pt x="30" y="173"/>
                </a:lnTo>
                <a:lnTo>
                  <a:pt x="31" y="176"/>
                </a:lnTo>
                <a:lnTo>
                  <a:pt x="31" y="179"/>
                </a:lnTo>
                <a:lnTo>
                  <a:pt x="31" y="181"/>
                </a:lnTo>
                <a:lnTo>
                  <a:pt x="30" y="184"/>
                </a:lnTo>
                <a:lnTo>
                  <a:pt x="30" y="184"/>
                </a:lnTo>
                <a:lnTo>
                  <a:pt x="27" y="187"/>
                </a:lnTo>
                <a:lnTo>
                  <a:pt x="23" y="187"/>
                </a:lnTo>
                <a:lnTo>
                  <a:pt x="23" y="187"/>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29" name="Freeform 310"/>
          <p:cNvSpPr/>
          <p:nvPr/>
        </p:nvSpPr>
        <p:spPr bwMode="auto">
          <a:xfrm>
            <a:off x="6118687" y="3327217"/>
            <a:ext cx="295517" cy="298825"/>
          </a:xfrm>
          <a:custGeom>
            <a:cxnLst>
              <a:cxn ang="0">
                <a:pos x="157" y="0"/>
              </a:cxn>
              <a:cxn ang="0">
                <a:pos x="174" y="3"/>
              </a:cxn>
              <a:cxn ang="0">
                <a:pos x="149" y="13"/>
              </a:cxn>
              <a:cxn ang="0">
                <a:pos x="147" y="26"/>
              </a:cxn>
              <a:cxn ang="0">
                <a:pos x="147" y="28"/>
              </a:cxn>
              <a:cxn ang="0">
                <a:pos x="158" y="53"/>
              </a:cxn>
              <a:cxn ang="0">
                <a:pos x="191" y="38"/>
              </a:cxn>
              <a:cxn ang="0">
                <a:pos x="187" y="44"/>
              </a:cxn>
              <a:cxn ang="0">
                <a:pos x="174" y="58"/>
              </a:cxn>
              <a:cxn ang="0">
                <a:pos x="164" y="65"/>
              </a:cxn>
              <a:cxn ang="0">
                <a:pos x="172" y="86"/>
              </a:cxn>
              <a:cxn ang="0">
                <a:pos x="155" y="88"/>
              </a:cxn>
              <a:cxn ang="0">
                <a:pos x="119" y="98"/>
              </a:cxn>
              <a:cxn ang="0">
                <a:pos x="107" y="107"/>
              </a:cxn>
              <a:cxn ang="0">
                <a:pos x="30" y="186"/>
              </a:cxn>
              <a:cxn ang="0">
                <a:pos x="22" y="190"/>
              </a:cxn>
              <a:cxn ang="0">
                <a:pos x="16" y="192"/>
              </a:cxn>
              <a:cxn ang="0">
                <a:pos x="6" y="186"/>
              </a:cxn>
              <a:cxn ang="0">
                <a:pos x="2" y="182"/>
              </a:cxn>
              <a:cxn ang="0">
                <a:pos x="0" y="174"/>
              </a:cxn>
              <a:cxn ang="0">
                <a:pos x="3" y="165"/>
              </a:cxn>
              <a:cxn ang="0">
                <a:pos x="93" y="90"/>
              </a:cxn>
              <a:cxn ang="0">
                <a:pos x="93" y="89"/>
              </a:cxn>
              <a:cxn ang="0">
                <a:pos x="100" y="82"/>
              </a:cxn>
              <a:cxn ang="0">
                <a:pos x="110" y="66"/>
              </a:cxn>
              <a:cxn ang="0">
                <a:pos x="119" y="40"/>
              </a:cxn>
              <a:cxn ang="0">
                <a:pos x="123" y="26"/>
              </a:cxn>
              <a:cxn ang="0">
                <a:pos x="126" y="15"/>
              </a:cxn>
              <a:cxn ang="0">
                <a:pos x="131" y="5"/>
              </a:cxn>
              <a:cxn ang="0">
                <a:pos x="149" y="0"/>
              </a:cxn>
              <a:cxn ang="0">
                <a:pos x="150" y="0"/>
              </a:cxn>
              <a:cxn ang="0">
                <a:pos x="157" y="0"/>
              </a:cxn>
            </a:cxnLst>
            <a:rect b="b" l="0" r="r" t="0"/>
            <a:pathLst>
              <a:path h="192" w="191">
                <a:moveTo>
                  <a:pt x="157" y="0"/>
                </a:moveTo>
                <a:lnTo>
                  <a:pt x="157" y="0"/>
                </a:lnTo>
                <a:lnTo>
                  <a:pt x="166" y="0"/>
                </a:lnTo>
                <a:lnTo>
                  <a:pt x="174" y="3"/>
                </a:lnTo>
                <a:lnTo>
                  <a:pt x="151" y="12"/>
                </a:lnTo>
                <a:lnTo>
                  <a:pt x="149" y="13"/>
                </a:lnTo>
                <a:lnTo>
                  <a:pt x="149" y="16"/>
                </a:lnTo>
                <a:lnTo>
                  <a:pt x="147" y="26"/>
                </a:lnTo>
                <a:lnTo>
                  <a:pt x="147" y="27"/>
                </a:lnTo>
                <a:lnTo>
                  <a:pt x="147" y="28"/>
                </a:lnTo>
                <a:lnTo>
                  <a:pt x="155" y="47"/>
                </a:lnTo>
                <a:lnTo>
                  <a:pt x="158" y="53"/>
                </a:lnTo>
                <a:lnTo>
                  <a:pt x="162" y="50"/>
                </a:lnTo>
                <a:lnTo>
                  <a:pt x="191" y="38"/>
                </a:lnTo>
                <a:lnTo>
                  <a:pt x="191" y="38"/>
                </a:lnTo>
                <a:lnTo>
                  <a:pt x="187" y="44"/>
                </a:lnTo>
                <a:lnTo>
                  <a:pt x="181" y="51"/>
                </a:lnTo>
                <a:lnTo>
                  <a:pt x="174" y="58"/>
                </a:lnTo>
                <a:lnTo>
                  <a:pt x="168" y="62"/>
                </a:lnTo>
                <a:lnTo>
                  <a:pt x="164" y="65"/>
                </a:lnTo>
                <a:lnTo>
                  <a:pt x="165" y="70"/>
                </a:lnTo>
                <a:lnTo>
                  <a:pt x="172" y="86"/>
                </a:lnTo>
                <a:lnTo>
                  <a:pt x="172" y="86"/>
                </a:lnTo>
                <a:lnTo>
                  <a:pt x="155" y="88"/>
                </a:lnTo>
                <a:lnTo>
                  <a:pt x="137" y="93"/>
                </a:lnTo>
                <a:lnTo>
                  <a:pt x="119" y="98"/>
                </a:lnTo>
                <a:lnTo>
                  <a:pt x="112" y="102"/>
                </a:lnTo>
                <a:lnTo>
                  <a:pt x="107" y="107"/>
                </a:lnTo>
                <a:lnTo>
                  <a:pt x="30" y="186"/>
                </a:lnTo>
                <a:lnTo>
                  <a:pt x="30" y="186"/>
                </a:lnTo>
                <a:lnTo>
                  <a:pt x="26" y="189"/>
                </a:lnTo>
                <a:lnTo>
                  <a:pt x="22" y="190"/>
                </a:lnTo>
                <a:lnTo>
                  <a:pt x="16" y="192"/>
                </a:lnTo>
                <a:lnTo>
                  <a:pt x="16" y="192"/>
                </a:lnTo>
                <a:lnTo>
                  <a:pt x="11" y="190"/>
                </a:lnTo>
                <a:lnTo>
                  <a:pt x="6" y="186"/>
                </a:lnTo>
                <a:lnTo>
                  <a:pt x="6" y="186"/>
                </a:lnTo>
                <a:lnTo>
                  <a:pt x="2" y="182"/>
                </a:lnTo>
                <a:lnTo>
                  <a:pt x="0" y="178"/>
                </a:lnTo>
                <a:lnTo>
                  <a:pt x="0" y="174"/>
                </a:lnTo>
                <a:lnTo>
                  <a:pt x="0" y="170"/>
                </a:lnTo>
                <a:lnTo>
                  <a:pt x="3" y="165"/>
                </a:lnTo>
                <a:lnTo>
                  <a:pt x="6" y="161"/>
                </a:lnTo>
                <a:lnTo>
                  <a:pt x="93" y="90"/>
                </a:lnTo>
                <a:lnTo>
                  <a:pt x="93" y="90"/>
                </a:lnTo>
                <a:lnTo>
                  <a:pt x="93" y="89"/>
                </a:lnTo>
                <a:lnTo>
                  <a:pt x="93" y="89"/>
                </a:lnTo>
                <a:lnTo>
                  <a:pt x="100" y="82"/>
                </a:lnTo>
                <a:lnTo>
                  <a:pt x="104" y="74"/>
                </a:lnTo>
                <a:lnTo>
                  <a:pt x="110" y="66"/>
                </a:lnTo>
                <a:lnTo>
                  <a:pt x="114" y="58"/>
                </a:lnTo>
                <a:lnTo>
                  <a:pt x="119" y="40"/>
                </a:lnTo>
                <a:lnTo>
                  <a:pt x="123" y="26"/>
                </a:lnTo>
                <a:lnTo>
                  <a:pt x="123" y="26"/>
                </a:lnTo>
                <a:lnTo>
                  <a:pt x="126" y="15"/>
                </a:lnTo>
                <a:lnTo>
                  <a:pt x="126" y="15"/>
                </a:lnTo>
                <a:lnTo>
                  <a:pt x="128" y="8"/>
                </a:lnTo>
                <a:lnTo>
                  <a:pt x="131" y="5"/>
                </a:lnTo>
                <a:lnTo>
                  <a:pt x="138" y="3"/>
                </a:lnTo>
                <a:lnTo>
                  <a:pt x="149" y="0"/>
                </a:lnTo>
                <a:lnTo>
                  <a:pt x="150" y="0"/>
                </a:lnTo>
                <a:lnTo>
                  <a:pt x="150" y="0"/>
                </a:lnTo>
                <a:lnTo>
                  <a:pt x="157" y="0"/>
                </a:lnTo>
                <a:lnTo>
                  <a:pt x="157" y="0"/>
                </a:lnTo>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30" name="Freeform 311"/>
          <p:cNvSpPr/>
          <p:nvPr/>
        </p:nvSpPr>
        <p:spPr bwMode="auto">
          <a:xfrm>
            <a:off x="6123379" y="3574681"/>
            <a:ext cx="42219" cy="42024"/>
          </a:xfrm>
          <a:custGeom>
            <a:cxnLst>
              <a:cxn ang="0">
                <a:pos x="14" y="27"/>
              </a:cxn>
              <a:cxn ang="0">
                <a:pos x="14" y="27"/>
              </a:cxn>
              <a:cxn ang="0">
                <a:pos x="19" y="27"/>
              </a:cxn>
              <a:cxn ang="0">
                <a:pos x="23" y="23"/>
              </a:cxn>
              <a:cxn ang="0">
                <a:pos x="23" y="23"/>
              </a:cxn>
              <a:cxn ang="0">
                <a:pos x="27" y="19"/>
              </a:cxn>
              <a:cxn ang="0">
                <a:pos x="27" y="14"/>
              </a:cxn>
              <a:cxn ang="0">
                <a:pos x="27" y="8"/>
              </a:cxn>
              <a:cxn ang="0">
                <a:pos x="23" y="4"/>
              </a:cxn>
              <a:cxn ang="0">
                <a:pos x="23" y="4"/>
              </a:cxn>
              <a:cxn ang="0">
                <a:pos x="19" y="2"/>
              </a:cxn>
              <a:cxn ang="0">
                <a:pos x="14" y="0"/>
              </a:cxn>
              <a:cxn ang="0">
                <a:pos x="14" y="0"/>
              </a:cxn>
              <a:cxn ang="0">
                <a:pos x="8" y="2"/>
              </a:cxn>
              <a:cxn ang="0">
                <a:pos x="4" y="4"/>
              </a:cxn>
              <a:cxn ang="0">
                <a:pos x="4" y="4"/>
              </a:cxn>
              <a:cxn ang="0">
                <a:pos x="2" y="8"/>
              </a:cxn>
              <a:cxn ang="0">
                <a:pos x="0" y="14"/>
              </a:cxn>
              <a:cxn ang="0">
                <a:pos x="2" y="19"/>
              </a:cxn>
              <a:cxn ang="0">
                <a:pos x="4" y="23"/>
              </a:cxn>
              <a:cxn ang="0">
                <a:pos x="4" y="23"/>
              </a:cxn>
              <a:cxn ang="0">
                <a:pos x="8" y="27"/>
              </a:cxn>
              <a:cxn ang="0">
                <a:pos x="14" y="27"/>
              </a:cxn>
            </a:cxnLst>
            <a:rect b="b" l="0" r="r" t="0"/>
            <a:pathLst>
              <a:path h="27" w="27">
                <a:moveTo>
                  <a:pt x="14" y="27"/>
                </a:moveTo>
                <a:lnTo>
                  <a:pt x="14" y="27"/>
                </a:lnTo>
                <a:lnTo>
                  <a:pt x="19" y="27"/>
                </a:lnTo>
                <a:lnTo>
                  <a:pt x="23" y="23"/>
                </a:lnTo>
                <a:lnTo>
                  <a:pt x="23" y="23"/>
                </a:lnTo>
                <a:lnTo>
                  <a:pt x="27" y="19"/>
                </a:lnTo>
                <a:lnTo>
                  <a:pt x="27" y="14"/>
                </a:lnTo>
                <a:lnTo>
                  <a:pt x="27" y="8"/>
                </a:lnTo>
                <a:lnTo>
                  <a:pt x="23" y="4"/>
                </a:lnTo>
                <a:lnTo>
                  <a:pt x="23" y="4"/>
                </a:lnTo>
                <a:lnTo>
                  <a:pt x="19" y="2"/>
                </a:lnTo>
                <a:lnTo>
                  <a:pt x="14" y="0"/>
                </a:lnTo>
                <a:lnTo>
                  <a:pt x="14" y="0"/>
                </a:lnTo>
                <a:lnTo>
                  <a:pt x="8" y="2"/>
                </a:lnTo>
                <a:lnTo>
                  <a:pt x="4" y="4"/>
                </a:lnTo>
                <a:lnTo>
                  <a:pt x="4" y="4"/>
                </a:lnTo>
                <a:lnTo>
                  <a:pt x="2" y="8"/>
                </a:lnTo>
                <a:lnTo>
                  <a:pt x="0" y="14"/>
                </a:lnTo>
                <a:lnTo>
                  <a:pt x="2" y="19"/>
                </a:lnTo>
                <a:lnTo>
                  <a:pt x="4" y="23"/>
                </a:lnTo>
                <a:lnTo>
                  <a:pt x="4" y="23"/>
                </a:lnTo>
                <a:lnTo>
                  <a:pt x="8" y="27"/>
                </a:lnTo>
                <a:lnTo>
                  <a:pt x="14" y="27"/>
                </a:lnTo>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31" name="Freeform 312"/>
          <p:cNvSpPr/>
          <p:nvPr/>
        </p:nvSpPr>
        <p:spPr bwMode="auto">
          <a:xfrm>
            <a:off x="6109306" y="3317878"/>
            <a:ext cx="318969" cy="317503"/>
          </a:xfrm>
          <a:custGeom>
            <a:cxnLst>
              <a:cxn ang="0">
                <a:pos x="162" y="0"/>
              </a:cxn>
              <a:cxn ang="0">
                <a:pos x="162" y="0"/>
              </a:cxn>
              <a:cxn ang="0">
                <a:pos x="154" y="0"/>
              </a:cxn>
              <a:cxn ang="0">
                <a:pos x="154" y="0"/>
              </a:cxn>
              <a:cxn ang="0">
                <a:pos x="142" y="3"/>
              </a:cxn>
              <a:cxn ang="0">
                <a:pos x="133" y="6"/>
              </a:cxn>
              <a:cxn ang="0">
                <a:pos x="129" y="11"/>
              </a:cxn>
              <a:cxn ang="0">
                <a:pos x="125" y="18"/>
              </a:cxn>
              <a:cxn ang="0">
                <a:pos x="125" y="18"/>
              </a:cxn>
              <a:cxn ang="0">
                <a:pos x="121" y="33"/>
              </a:cxn>
              <a:cxn ang="0">
                <a:pos x="116" y="52"/>
              </a:cxn>
              <a:cxn ang="0">
                <a:pos x="112" y="63"/>
              </a:cxn>
              <a:cxn ang="0">
                <a:pos x="108" y="73"/>
              </a:cxn>
              <a:cxn ang="0">
                <a:pos x="102" y="83"/>
              </a:cxn>
              <a:cxn ang="0">
                <a:pos x="94" y="92"/>
              </a:cxn>
              <a:cxn ang="0">
                <a:pos x="7" y="163"/>
              </a:cxn>
              <a:cxn ang="0">
                <a:pos x="7" y="163"/>
              </a:cxn>
              <a:cxn ang="0">
                <a:pos x="4" y="167"/>
              </a:cxn>
              <a:cxn ang="0">
                <a:pos x="1" y="173"/>
              </a:cxn>
              <a:cxn ang="0">
                <a:pos x="0" y="179"/>
              </a:cxn>
              <a:cxn ang="0">
                <a:pos x="0" y="184"/>
              </a:cxn>
              <a:cxn ang="0">
                <a:pos x="3" y="190"/>
              </a:cxn>
              <a:cxn ang="0">
                <a:pos x="7" y="196"/>
              </a:cxn>
              <a:cxn ang="0">
                <a:pos x="7" y="196"/>
              </a:cxn>
              <a:cxn ang="0">
                <a:pos x="11" y="199"/>
              </a:cxn>
              <a:cxn ang="0">
                <a:pos x="15" y="200"/>
              </a:cxn>
              <a:cxn ang="0">
                <a:pos x="17" y="202"/>
              </a:cxn>
              <a:cxn ang="0">
                <a:pos x="21" y="203"/>
              </a:cxn>
              <a:cxn ang="0">
                <a:pos x="21" y="203"/>
              </a:cxn>
              <a:cxn ang="0">
                <a:pos x="28" y="202"/>
              </a:cxn>
              <a:cxn ang="0">
                <a:pos x="34" y="199"/>
              </a:cxn>
              <a:cxn ang="0">
                <a:pos x="39" y="196"/>
              </a:cxn>
              <a:cxn ang="0">
                <a:pos x="116" y="115"/>
              </a:cxn>
              <a:cxn ang="0">
                <a:pos x="116" y="115"/>
              </a:cxn>
              <a:cxn ang="0">
                <a:pos x="121" y="111"/>
              </a:cxn>
              <a:cxn ang="0">
                <a:pos x="131" y="107"/>
              </a:cxn>
              <a:cxn ang="0">
                <a:pos x="143" y="104"/>
              </a:cxn>
              <a:cxn ang="0">
                <a:pos x="155" y="102"/>
              </a:cxn>
              <a:cxn ang="0">
                <a:pos x="175" y="98"/>
              </a:cxn>
              <a:cxn ang="0">
                <a:pos x="185" y="96"/>
              </a:cxn>
              <a:cxn ang="0">
                <a:pos x="175" y="73"/>
              </a:cxn>
              <a:cxn ang="0">
                <a:pos x="175" y="73"/>
              </a:cxn>
              <a:cxn ang="0">
                <a:pos x="182" y="68"/>
              </a:cxn>
              <a:cxn ang="0">
                <a:pos x="189" y="63"/>
              </a:cxn>
              <a:cxn ang="0">
                <a:pos x="194" y="56"/>
              </a:cxn>
              <a:cxn ang="0">
                <a:pos x="198" y="49"/>
              </a:cxn>
              <a:cxn ang="0">
                <a:pos x="204" y="38"/>
              </a:cxn>
              <a:cxn ang="0">
                <a:pos x="205" y="34"/>
              </a:cxn>
              <a:cxn ang="0">
                <a:pos x="166" y="50"/>
              </a:cxn>
              <a:cxn ang="0">
                <a:pos x="158" y="33"/>
              </a:cxn>
              <a:cxn ang="0">
                <a:pos x="159" y="23"/>
              </a:cxn>
              <a:cxn ang="0">
                <a:pos x="192" y="9"/>
              </a:cxn>
              <a:cxn ang="0">
                <a:pos x="192" y="9"/>
              </a:cxn>
              <a:cxn ang="0">
                <a:pos x="183" y="5"/>
              </a:cxn>
              <a:cxn ang="0">
                <a:pos x="174" y="0"/>
              </a:cxn>
              <a:cxn ang="0">
                <a:pos x="162" y="0"/>
              </a:cxn>
              <a:cxn ang="0">
                <a:pos x="162" y="0"/>
              </a:cxn>
            </a:cxnLst>
            <a:rect b="b" l="0" r="r" t="0"/>
            <a:pathLst>
              <a:path h="203" w="205">
                <a:moveTo>
                  <a:pt x="162" y="0"/>
                </a:moveTo>
                <a:lnTo>
                  <a:pt x="162" y="0"/>
                </a:lnTo>
                <a:lnTo>
                  <a:pt x="154" y="0"/>
                </a:lnTo>
                <a:lnTo>
                  <a:pt x="154" y="0"/>
                </a:lnTo>
                <a:lnTo>
                  <a:pt x="142" y="3"/>
                </a:lnTo>
                <a:lnTo>
                  <a:pt x="133" y="6"/>
                </a:lnTo>
                <a:lnTo>
                  <a:pt x="129" y="11"/>
                </a:lnTo>
                <a:lnTo>
                  <a:pt x="125" y="18"/>
                </a:lnTo>
                <a:lnTo>
                  <a:pt x="125" y="18"/>
                </a:lnTo>
                <a:lnTo>
                  <a:pt x="121" y="33"/>
                </a:lnTo>
                <a:lnTo>
                  <a:pt x="116" y="52"/>
                </a:lnTo>
                <a:lnTo>
                  <a:pt x="112" y="63"/>
                </a:lnTo>
                <a:lnTo>
                  <a:pt x="108" y="73"/>
                </a:lnTo>
                <a:lnTo>
                  <a:pt x="102" y="83"/>
                </a:lnTo>
                <a:lnTo>
                  <a:pt x="94" y="92"/>
                </a:lnTo>
                <a:lnTo>
                  <a:pt x="7" y="163"/>
                </a:lnTo>
                <a:lnTo>
                  <a:pt x="7" y="163"/>
                </a:lnTo>
                <a:lnTo>
                  <a:pt x="4" y="167"/>
                </a:lnTo>
                <a:lnTo>
                  <a:pt x="1" y="173"/>
                </a:lnTo>
                <a:lnTo>
                  <a:pt x="0" y="179"/>
                </a:lnTo>
                <a:lnTo>
                  <a:pt x="0" y="184"/>
                </a:lnTo>
                <a:lnTo>
                  <a:pt x="3" y="190"/>
                </a:lnTo>
                <a:lnTo>
                  <a:pt x="7" y="196"/>
                </a:lnTo>
                <a:lnTo>
                  <a:pt x="7" y="196"/>
                </a:lnTo>
                <a:lnTo>
                  <a:pt x="11" y="199"/>
                </a:lnTo>
                <a:lnTo>
                  <a:pt x="15" y="200"/>
                </a:lnTo>
                <a:lnTo>
                  <a:pt x="17" y="202"/>
                </a:lnTo>
                <a:lnTo>
                  <a:pt x="21" y="203"/>
                </a:lnTo>
                <a:lnTo>
                  <a:pt x="21" y="203"/>
                </a:lnTo>
                <a:lnTo>
                  <a:pt x="28" y="202"/>
                </a:lnTo>
                <a:lnTo>
                  <a:pt x="34" y="199"/>
                </a:lnTo>
                <a:lnTo>
                  <a:pt x="39" y="196"/>
                </a:lnTo>
                <a:lnTo>
                  <a:pt x="116" y="115"/>
                </a:lnTo>
                <a:lnTo>
                  <a:pt x="116" y="115"/>
                </a:lnTo>
                <a:lnTo>
                  <a:pt x="121" y="111"/>
                </a:lnTo>
                <a:lnTo>
                  <a:pt x="131" y="107"/>
                </a:lnTo>
                <a:lnTo>
                  <a:pt x="143" y="104"/>
                </a:lnTo>
                <a:lnTo>
                  <a:pt x="155" y="102"/>
                </a:lnTo>
                <a:lnTo>
                  <a:pt x="175" y="98"/>
                </a:lnTo>
                <a:lnTo>
                  <a:pt x="185" y="96"/>
                </a:lnTo>
                <a:lnTo>
                  <a:pt x="175" y="73"/>
                </a:lnTo>
                <a:lnTo>
                  <a:pt x="175" y="73"/>
                </a:lnTo>
                <a:lnTo>
                  <a:pt x="182" y="68"/>
                </a:lnTo>
                <a:lnTo>
                  <a:pt x="189" y="63"/>
                </a:lnTo>
                <a:lnTo>
                  <a:pt x="194" y="56"/>
                </a:lnTo>
                <a:lnTo>
                  <a:pt x="198" y="49"/>
                </a:lnTo>
                <a:lnTo>
                  <a:pt x="204" y="38"/>
                </a:lnTo>
                <a:lnTo>
                  <a:pt x="205" y="34"/>
                </a:lnTo>
                <a:lnTo>
                  <a:pt x="166" y="50"/>
                </a:lnTo>
                <a:lnTo>
                  <a:pt x="158" y="33"/>
                </a:lnTo>
                <a:lnTo>
                  <a:pt x="159" y="23"/>
                </a:lnTo>
                <a:lnTo>
                  <a:pt x="192" y="9"/>
                </a:lnTo>
                <a:lnTo>
                  <a:pt x="192" y="9"/>
                </a:lnTo>
                <a:lnTo>
                  <a:pt x="183" y="5"/>
                </a:lnTo>
                <a:lnTo>
                  <a:pt x="174" y="0"/>
                </a:lnTo>
                <a:lnTo>
                  <a:pt x="162" y="0"/>
                </a:lnTo>
                <a:lnTo>
                  <a:pt x="162" y="0"/>
                </a:lnTo>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32" name="Freeform 313"/>
          <p:cNvSpPr/>
          <p:nvPr/>
        </p:nvSpPr>
        <p:spPr bwMode="auto">
          <a:xfrm>
            <a:off x="6132761" y="3584020"/>
            <a:ext cx="23455" cy="23347"/>
          </a:xfrm>
          <a:custGeom>
            <a:cxnLst>
              <a:cxn ang="0">
                <a:pos x="8" y="16"/>
              </a:cxn>
              <a:cxn ang="0">
                <a:pos x="8" y="16"/>
              </a:cxn>
              <a:cxn ang="0">
                <a:pos x="5" y="16"/>
              </a:cxn>
              <a:cxn ang="0">
                <a:pos x="2" y="13"/>
              </a:cxn>
              <a:cxn ang="0">
                <a:pos x="2" y="13"/>
              </a:cxn>
              <a:cxn ang="0">
                <a:pos x="1" y="10"/>
              </a:cxn>
              <a:cxn ang="0">
                <a:pos x="0" y="8"/>
              </a:cxn>
              <a:cxn ang="0">
                <a:pos x="1" y="5"/>
              </a:cxn>
              <a:cxn ang="0">
                <a:pos x="2" y="2"/>
              </a:cxn>
              <a:cxn ang="0">
                <a:pos x="2" y="2"/>
              </a:cxn>
              <a:cxn ang="0">
                <a:pos x="5" y="0"/>
              </a:cxn>
              <a:cxn ang="0">
                <a:pos x="8" y="0"/>
              </a:cxn>
              <a:cxn ang="0">
                <a:pos x="8" y="0"/>
              </a:cxn>
              <a:cxn ang="0">
                <a:pos x="12" y="0"/>
              </a:cxn>
              <a:cxn ang="0">
                <a:pos x="15" y="2"/>
              </a:cxn>
              <a:cxn ang="0">
                <a:pos x="15" y="2"/>
              </a:cxn>
              <a:cxn ang="0">
                <a:pos x="16" y="5"/>
              </a:cxn>
              <a:cxn ang="0">
                <a:pos x="16" y="8"/>
              </a:cxn>
              <a:cxn ang="0">
                <a:pos x="16" y="10"/>
              </a:cxn>
              <a:cxn ang="0">
                <a:pos x="15" y="13"/>
              </a:cxn>
              <a:cxn ang="0">
                <a:pos x="15" y="13"/>
              </a:cxn>
              <a:cxn ang="0">
                <a:pos x="12" y="16"/>
              </a:cxn>
              <a:cxn ang="0">
                <a:pos x="8" y="16"/>
              </a:cxn>
              <a:cxn ang="0">
                <a:pos x="8" y="16"/>
              </a:cxn>
            </a:cxnLst>
            <a:rect b="b" l="0" r="r" t="0"/>
            <a:pathLst>
              <a:path h="16" w="16">
                <a:moveTo>
                  <a:pt x="8" y="16"/>
                </a:moveTo>
                <a:lnTo>
                  <a:pt x="8" y="16"/>
                </a:lnTo>
                <a:lnTo>
                  <a:pt x="5" y="16"/>
                </a:lnTo>
                <a:lnTo>
                  <a:pt x="2" y="13"/>
                </a:lnTo>
                <a:lnTo>
                  <a:pt x="2" y="13"/>
                </a:lnTo>
                <a:lnTo>
                  <a:pt x="1" y="10"/>
                </a:lnTo>
                <a:lnTo>
                  <a:pt x="0" y="8"/>
                </a:lnTo>
                <a:lnTo>
                  <a:pt x="1" y="5"/>
                </a:lnTo>
                <a:lnTo>
                  <a:pt x="2" y="2"/>
                </a:lnTo>
                <a:lnTo>
                  <a:pt x="2" y="2"/>
                </a:lnTo>
                <a:lnTo>
                  <a:pt x="5" y="0"/>
                </a:lnTo>
                <a:lnTo>
                  <a:pt x="8" y="0"/>
                </a:lnTo>
                <a:lnTo>
                  <a:pt x="8" y="0"/>
                </a:lnTo>
                <a:lnTo>
                  <a:pt x="12" y="0"/>
                </a:lnTo>
                <a:lnTo>
                  <a:pt x="15" y="2"/>
                </a:lnTo>
                <a:lnTo>
                  <a:pt x="15" y="2"/>
                </a:lnTo>
                <a:lnTo>
                  <a:pt x="16" y="5"/>
                </a:lnTo>
                <a:lnTo>
                  <a:pt x="16" y="8"/>
                </a:lnTo>
                <a:lnTo>
                  <a:pt x="16" y="10"/>
                </a:lnTo>
                <a:lnTo>
                  <a:pt x="15" y="13"/>
                </a:lnTo>
                <a:lnTo>
                  <a:pt x="15" y="13"/>
                </a:lnTo>
                <a:lnTo>
                  <a:pt x="12" y="16"/>
                </a:lnTo>
                <a:lnTo>
                  <a:pt x="8" y="16"/>
                </a:lnTo>
                <a:lnTo>
                  <a:pt x="8" y="16"/>
                </a:lnTo>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33" name="Freeform 314"/>
          <p:cNvSpPr>
            <a:spLocks noEditPoints="1"/>
          </p:cNvSpPr>
          <p:nvPr/>
        </p:nvSpPr>
        <p:spPr bwMode="auto">
          <a:xfrm>
            <a:off x="8567252" y="3289863"/>
            <a:ext cx="187629" cy="140075"/>
          </a:xfrm>
          <a:custGeom>
            <a:cxnLst>
              <a:cxn ang="0">
                <a:pos x="54" y="5"/>
              </a:cxn>
              <a:cxn ang="0">
                <a:pos x="54" y="5"/>
              </a:cxn>
              <a:cxn ang="0">
                <a:pos x="67" y="7"/>
              </a:cxn>
              <a:cxn ang="0">
                <a:pos x="81" y="11"/>
              </a:cxn>
              <a:cxn ang="0">
                <a:pos x="93" y="17"/>
              </a:cxn>
              <a:cxn ang="0">
                <a:pos x="104" y="27"/>
              </a:cxn>
              <a:cxn ang="0">
                <a:pos x="112" y="35"/>
              </a:cxn>
              <a:cxn ang="0">
                <a:pos x="66" y="81"/>
              </a:cxn>
              <a:cxn ang="0">
                <a:pos x="8" y="23"/>
              </a:cxn>
              <a:cxn ang="0">
                <a:pos x="8" y="23"/>
              </a:cxn>
              <a:cxn ang="0">
                <a:pos x="17" y="15"/>
              </a:cxn>
              <a:cxn ang="0">
                <a:pos x="29" y="11"/>
              </a:cxn>
              <a:cxn ang="0">
                <a:pos x="40" y="7"/>
              </a:cxn>
              <a:cxn ang="0">
                <a:pos x="54" y="5"/>
              </a:cxn>
              <a:cxn ang="0">
                <a:pos x="54" y="0"/>
              </a:cxn>
              <a:cxn ang="0">
                <a:pos x="54" y="0"/>
              </a:cxn>
              <a:cxn ang="0">
                <a:pos x="39" y="1"/>
              </a:cxn>
              <a:cxn ang="0">
                <a:pos x="25" y="5"/>
              </a:cxn>
              <a:cxn ang="0">
                <a:pos x="12" y="12"/>
              </a:cxn>
              <a:cxn ang="0">
                <a:pos x="0" y="22"/>
              </a:cxn>
              <a:cxn ang="0">
                <a:pos x="66" y="88"/>
              </a:cxn>
              <a:cxn ang="0">
                <a:pos x="120" y="35"/>
              </a:cxn>
              <a:cxn ang="0">
                <a:pos x="108" y="23"/>
              </a:cxn>
              <a:cxn ang="0">
                <a:pos x="108" y="23"/>
              </a:cxn>
              <a:cxn ang="0">
                <a:pos x="96" y="13"/>
              </a:cxn>
              <a:cxn ang="0">
                <a:pos x="82" y="7"/>
              </a:cxn>
              <a:cxn ang="0">
                <a:pos x="67" y="1"/>
              </a:cxn>
              <a:cxn ang="0">
                <a:pos x="54" y="0"/>
              </a:cxn>
              <a:cxn ang="0">
                <a:pos x="54" y="0"/>
              </a:cxn>
            </a:cxnLst>
            <a:rect b="b" l="0" r="r" t="0"/>
            <a:pathLst>
              <a:path h="88" w="120">
                <a:moveTo>
                  <a:pt x="54" y="5"/>
                </a:moveTo>
                <a:lnTo>
                  <a:pt x="54" y="5"/>
                </a:lnTo>
                <a:lnTo>
                  <a:pt x="67" y="7"/>
                </a:lnTo>
                <a:lnTo>
                  <a:pt x="81" y="11"/>
                </a:lnTo>
                <a:lnTo>
                  <a:pt x="93" y="17"/>
                </a:lnTo>
                <a:lnTo>
                  <a:pt x="104" y="27"/>
                </a:lnTo>
                <a:lnTo>
                  <a:pt x="112" y="35"/>
                </a:lnTo>
                <a:lnTo>
                  <a:pt x="66" y="81"/>
                </a:lnTo>
                <a:lnTo>
                  <a:pt x="8" y="23"/>
                </a:lnTo>
                <a:lnTo>
                  <a:pt x="8" y="23"/>
                </a:lnTo>
                <a:lnTo>
                  <a:pt x="17" y="15"/>
                </a:lnTo>
                <a:lnTo>
                  <a:pt x="29" y="11"/>
                </a:lnTo>
                <a:lnTo>
                  <a:pt x="40" y="7"/>
                </a:lnTo>
                <a:lnTo>
                  <a:pt x="54" y="5"/>
                </a:lnTo>
                <a:close/>
                <a:moveTo>
                  <a:pt x="54" y="0"/>
                </a:moveTo>
                <a:lnTo>
                  <a:pt x="54" y="0"/>
                </a:lnTo>
                <a:lnTo>
                  <a:pt x="39" y="1"/>
                </a:lnTo>
                <a:lnTo>
                  <a:pt x="25" y="5"/>
                </a:lnTo>
                <a:lnTo>
                  <a:pt x="12" y="12"/>
                </a:lnTo>
                <a:lnTo>
                  <a:pt x="0" y="22"/>
                </a:lnTo>
                <a:lnTo>
                  <a:pt x="66" y="88"/>
                </a:lnTo>
                <a:lnTo>
                  <a:pt x="120" y="35"/>
                </a:lnTo>
                <a:lnTo>
                  <a:pt x="108" y="23"/>
                </a:lnTo>
                <a:lnTo>
                  <a:pt x="108" y="23"/>
                </a:lnTo>
                <a:lnTo>
                  <a:pt x="96" y="13"/>
                </a:lnTo>
                <a:lnTo>
                  <a:pt x="82" y="7"/>
                </a:lnTo>
                <a:lnTo>
                  <a:pt x="67" y="1"/>
                </a:lnTo>
                <a:lnTo>
                  <a:pt x="54" y="0"/>
                </a:lnTo>
                <a:lnTo>
                  <a:pt x="54"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36" name="Freeform 317"/>
          <p:cNvSpPr>
            <a:spLocks noEditPoints="1"/>
          </p:cNvSpPr>
          <p:nvPr/>
        </p:nvSpPr>
        <p:spPr bwMode="auto">
          <a:xfrm>
            <a:off x="8586015" y="3355232"/>
            <a:ext cx="300207" cy="298825"/>
          </a:xfrm>
          <a:custGeom>
            <a:cxnLst>
              <a:cxn ang="0">
                <a:pos x="115" y="15"/>
              </a:cxn>
              <a:cxn ang="0">
                <a:pos x="161" y="61"/>
              </a:cxn>
              <a:cxn ang="0">
                <a:pos x="161" y="61"/>
              </a:cxn>
              <a:cxn ang="0">
                <a:pos x="169" y="71"/>
              </a:cxn>
              <a:cxn ang="0">
                <a:pos x="175" y="82"/>
              </a:cxn>
              <a:cxn ang="0">
                <a:pos x="178" y="94"/>
              </a:cxn>
              <a:cxn ang="0">
                <a:pos x="179" y="108"/>
              </a:cxn>
              <a:cxn ang="0">
                <a:pos x="179" y="108"/>
              </a:cxn>
              <a:cxn ang="0">
                <a:pos x="178" y="121"/>
              </a:cxn>
              <a:cxn ang="0">
                <a:pos x="175" y="133"/>
              </a:cxn>
              <a:cxn ang="0">
                <a:pos x="169" y="144"/>
              </a:cxn>
              <a:cxn ang="0">
                <a:pos x="161" y="155"/>
              </a:cxn>
              <a:cxn ang="0">
                <a:pos x="155" y="160"/>
              </a:cxn>
              <a:cxn ang="0">
                <a:pos x="155" y="160"/>
              </a:cxn>
              <a:cxn ang="0">
                <a:pos x="144" y="169"/>
              </a:cxn>
              <a:cxn ang="0">
                <a:pos x="134" y="174"/>
              </a:cxn>
              <a:cxn ang="0">
                <a:pos x="121" y="178"/>
              </a:cxn>
              <a:cxn ang="0">
                <a:pos x="108" y="179"/>
              </a:cxn>
              <a:cxn ang="0">
                <a:pos x="108" y="179"/>
              </a:cxn>
              <a:cxn ang="0">
                <a:pos x="96" y="178"/>
              </a:cxn>
              <a:cxn ang="0">
                <a:pos x="82" y="174"/>
              </a:cxn>
              <a:cxn ang="0">
                <a:pos x="71" y="169"/>
              </a:cxn>
              <a:cxn ang="0">
                <a:pos x="62" y="160"/>
              </a:cxn>
              <a:cxn ang="0">
                <a:pos x="16" y="115"/>
              </a:cxn>
              <a:cxn ang="0">
                <a:pos x="115" y="15"/>
              </a:cxn>
              <a:cxn ang="0">
                <a:pos x="115" y="0"/>
              </a:cxn>
              <a:cxn ang="0">
                <a:pos x="0" y="115"/>
              </a:cxn>
              <a:cxn ang="0">
                <a:pos x="54" y="167"/>
              </a:cxn>
              <a:cxn ang="0">
                <a:pos x="54" y="167"/>
              </a:cxn>
              <a:cxn ang="0">
                <a:pos x="66" y="178"/>
              </a:cxn>
              <a:cxn ang="0">
                <a:pos x="80" y="185"/>
              </a:cxn>
              <a:cxn ang="0">
                <a:pos x="93" y="189"/>
              </a:cxn>
              <a:cxn ang="0">
                <a:pos x="108" y="190"/>
              </a:cxn>
              <a:cxn ang="0">
                <a:pos x="108" y="190"/>
              </a:cxn>
              <a:cxn ang="0">
                <a:pos x="123" y="189"/>
              </a:cxn>
              <a:cxn ang="0">
                <a:pos x="138" y="185"/>
              </a:cxn>
              <a:cxn ang="0">
                <a:pos x="151" y="178"/>
              </a:cxn>
              <a:cxn ang="0">
                <a:pos x="163" y="167"/>
              </a:cxn>
              <a:cxn ang="0">
                <a:pos x="169" y="162"/>
              </a:cxn>
              <a:cxn ang="0">
                <a:pos x="169" y="162"/>
              </a:cxn>
              <a:cxn ang="0">
                <a:pos x="178" y="150"/>
              </a:cxn>
              <a:cxn ang="0">
                <a:pos x="185" y="136"/>
              </a:cxn>
              <a:cxn ang="0">
                <a:pos x="189" y="123"/>
              </a:cxn>
              <a:cxn ang="0">
                <a:pos x="190" y="108"/>
              </a:cxn>
              <a:cxn ang="0">
                <a:pos x="189" y="93"/>
              </a:cxn>
              <a:cxn ang="0">
                <a:pos x="185" y="79"/>
              </a:cxn>
              <a:cxn ang="0">
                <a:pos x="178" y="66"/>
              </a:cxn>
              <a:cxn ang="0">
                <a:pos x="169" y="54"/>
              </a:cxn>
              <a:cxn ang="0">
                <a:pos x="115" y="0"/>
              </a:cxn>
              <a:cxn ang="0">
                <a:pos x="115" y="0"/>
              </a:cxn>
            </a:cxnLst>
            <a:rect b="b" l="0" r="r" t="0"/>
            <a:pathLst>
              <a:path h="190" w="190">
                <a:moveTo>
                  <a:pt x="115" y="15"/>
                </a:moveTo>
                <a:lnTo>
                  <a:pt x="161" y="61"/>
                </a:lnTo>
                <a:lnTo>
                  <a:pt x="161" y="61"/>
                </a:lnTo>
                <a:lnTo>
                  <a:pt x="169" y="71"/>
                </a:lnTo>
                <a:lnTo>
                  <a:pt x="175" y="82"/>
                </a:lnTo>
                <a:lnTo>
                  <a:pt x="178" y="94"/>
                </a:lnTo>
                <a:lnTo>
                  <a:pt x="179" y="108"/>
                </a:lnTo>
                <a:lnTo>
                  <a:pt x="179" y="108"/>
                </a:lnTo>
                <a:lnTo>
                  <a:pt x="178" y="121"/>
                </a:lnTo>
                <a:lnTo>
                  <a:pt x="175" y="133"/>
                </a:lnTo>
                <a:lnTo>
                  <a:pt x="169" y="144"/>
                </a:lnTo>
                <a:lnTo>
                  <a:pt x="161" y="155"/>
                </a:lnTo>
                <a:lnTo>
                  <a:pt x="155" y="160"/>
                </a:lnTo>
                <a:lnTo>
                  <a:pt x="155" y="160"/>
                </a:lnTo>
                <a:lnTo>
                  <a:pt x="144" y="169"/>
                </a:lnTo>
                <a:lnTo>
                  <a:pt x="134" y="174"/>
                </a:lnTo>
                <a:lnTo>
                  <a:pt x="121" y="178"/>
                </a:lnTo>
                <a:lnTo>
                  <a:pt x="108" y="179"/>
                </a:lnTo>
                <a:lnTo>
                  <a:pt x="108" y="179"/>
                </a:lnTo>
                <a:lnTo>
                  <a:pt x="96" y="178"/>
                </a:lnTo>
                <a:lnTo>
                  <a:pt x="82" y="174"/>
                </a:lnTo>
                <a:lnTo>
                  <a:pt x="71" y="169"/>
                </a:lnTo>
                <a:lnTo>
                  <a:pt x="62" y="160"/>
                </a:lnTo>
                <a:lnTo>
                  <a:pt x="16" y="115"/>
                </a:lnTo>
                <a:lnTo>
                  <a:pt x="115" y="15"/>
                </a:lnTo>
                <a:close/>
                <a:moveTo>
                  <a:pt x="115" y="0"/>
                </a:moveTo>
                <a:lnTo>
                  <a:pt x="0" y="115"/>
                </a:lnTo>
                <a:lnTo>
                  <a:pt x="54" y="167"/>
                </a:lnTo>
                <a:lnTo>
                  <a:pt x="54" y="167"/>
                </a:lnTo>
                <a:lnTo>
                  <a:pt x="66" y="178"/>
                </a:lnTo>
                <a:lnTo>
                  <a:pt x="80" y="185"/>
                </a:lnTo>
                <a:lnTo>
                  <a:pt x="93" y="189"/>
                </a:lnTo>
                <a:lnTo>
                  <a:pt x="108" y="190"/>
                </a:lnTo>
                <a:lnTo>
                  <a:pt x="108" y="190"/>
                </a:lnTo>
                <a:lnTo>
                  <a:pt x="123" y="189"/>
                </a:lnTo>
                <a:lnTo>
                  <a:pt x="138" y="185"/>
                </a:lnTo>
                <a:lnTo>
                  <a:pt x="151" y="178"/>
                </a:lnTo>
                <a:lnTo>
                  <a:pt x="163" y="167"/>
                </a:lnTo>
                <a:lnTo>
                  <a:pt x="169" y="162"/>
                </a:lnTo>
                <a:lnTo>
                  <a:pt x="169" y="162"/>
                </a:lnTo>
                <a:lnTo>
                  <a:pt x="178" y="150"/>
                </a:lnTo>
                <a:lnTo>
                  <a:pt x="185" y="136"/>
                </a:lnTo>
                <a:lnTo>
                  <a:pt x="189" y="123"/>
                </a:lnTo>
                <a:lnTo>
                  <a:pt x="190" y="108"/>
                </a:lnTo>
                <a:lnTo>
                  <a:pt x="189" y="93"/>
                </a:lnTo>
                <a:lnTo>
                  <a:pt x="185" y="79"/>
                </a:lnTo>
                <a:lnTo>
                  <a:pt x="178" y="66"/>
                </a:lnTo>
                <a:lnTo>
                  <a:pt x="169" y="54"/>
                </a:lnTo>
                <a:lnTo>
                  <a:pt x="115" y="0"/>
                </a:lnTo>
                <a:lnTo>
                  <a:pt x="115"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39" name="Freeform 320"/>
          <p:cNvSpPr>
            <a:spLocks noEditPoints="1"/>
          </p:cNvSpPr>
          <p:nvPr/>
        </p:nvSpPr>
        <p:spPr bwMode="auto">
          <a:xfrm>
            <a:off x="8525038" y="3336554"/>
            <a:ext cx="136033" cy="186767"/>
          </a:xfrm>
          <a:custGeom>
            <a:cxnLst>
              <a:cxn ang="0">
                <a:pos x="22" y="8"/>
              </a:cxn>
              <a:cxn ang="0">
                <a:pos x="80" y="66"/>
              </a:cxn>
              <a:cxn ang="0">
                <a:pos x="34" y="112"/>
              </a:cxn>
              <a:cxn ang="0">
                <a:pos x="26" y="104"/>
              </a:cxn>
              <a:cxn ang="0">
                <a:pos x="26" y="104"/>
              </a:cxn>
              <a:cxn ang="0">
                <a:pos x="18" y="93"/>
              </a:cxn>
              <a:cxn ang="0">
                <a:pos x="11" y="81"/>
              </a:cxn>
              <a:cxn ang="0">
                <a:pos x="7" y="68"/>
              </a:cxn>
              <a:cxn ang="0">
                <a:pos x="6" y="56"/>
              </a:cxn>
              <a:cxn ang="0">
                <a:pos x="6" y="43"/>
              </a:cxn>
              <a:cxn ang="0">
                <a:pos x="9" y="31"/>
              </a:cxn>
              <a:cxn ang="0">
                <a:pos x="14" y="19"/>
              </a:cxn>
              <a:cxn ang="0">
                <a:pos x="22" y="8"/>
              </a:cxn>
              <a:cxn ang="0">
                <a:pos x="22" y="0"/>
              </a:cxn>
              <a:cxn ang="0">
                <a:pos x="22" y="0"/>
              </a:cxn>
              <a:cxn ang="0">
                <a:pos x="13" y="12"/>
              </a:cxn>
              <a:cxn ang="0">
                <a:pos x="6" y="25"/>
              </a:cxn>
              <a:cxn ang="0">
                <a:pos x="2" y="39"/>
              </a:cxn>
              <a:cxn ang="0">
                <a:pos x="0" y="54"/>
              </a:cxn>
              <a:cxn ang="0">
                <a:pos x="2" y="68"/>
              </a:cxn>
              <a:cxn ang="0">
                <a:pos x="6" y="82"/>
              </a:cxn>
              <a:cxn ang="0">
                <a:pos x="13" y="95"/>
              </a:cxn>
              <a:cxn ang="0">
                <a:pos x="22" y="108"/>
              </a:cxn>
              <a:cxn ang="0">
                <a:pos x="34" y="118"/>
              </a:cxn>
              <a:cxn ang="0">
                <a:pos x="88" y="66"/>
              </a:cxn>
              <a:cxn ang="0">
                <a:pos x="22" y="0"/>
              </a:cxn>
              <a:cxn ang="0">
                <a:pos x="22" y="0"/>
              </a:cxn>
            </a:cxnLst>
            <a:rect b="b" l="0" r="r" t="0"/>
            <a:pathLst>
              <a:path h="118" w="88">
                <a:moveTo>
                  <a:pt x="22" y="8"/>
                </a:moveTo>
                <a:lnTo>
                  <a:pt x="80" y="66"/>
                </a:lnTo>
                <a:lnTo>
                  <a:pt x="34" y="112"/>
                </a:lnTo>
                <a:lnTo>
                  <a:pt x="26" y="104"/>
                </a:lnTo>
                <a:lnTo>
                  <a:pt x="26" y="104"/>
                </a:lnTo>
                <a:lnTo>
                  <a:pt x="18" y="93"/>
                </a:lnTo>
                <a:lnTo>
                  <a:pt x="11" y="81"/>
                </a:lnTo>
                <a:lnTo>
                  <a:pt x="7" y="68"/>
                </a:lnTo>
                <a:lnTo>
                  <a:pt x="6" y="56"/>
                </a:lnTo>
                <a:lnTo>
                  <a:pt x="6" y="43"/>
                </a:lnTo>
                <a:lnTo>
                  <a:pt x="9" y="31"/>
                </a:lnTo>
                <a:lnTo>
                  <a:pt x="14" y="19"/>
                </a:lnTo>
                <a:lnTo>
                  <a:pt x="22" y="8"/>
                </a:lnTo>
                <a:close/>
                <a:moveTo>
                  <a:pt x="22" y="0"/>
                </a:moveTo>
                <a:lnTo>
                  <a:pt x="22" y="0"/>
                </a:lnTo>
                <a:lnTo>
                  <a:pt x="13" y="12"/>
                </a:lnTo>
                <a:lnTo>
                  <a:pt x="6" y="25"/>
                </a:lnTo>
                <a:lnTo>
                  <a:pt x="2" y="39"/>
                </a:lnTo>
                <a:lnTo>
                  <a:pt x="0" y="54"/>
                </a:lnTo>
                <a:lnTo>
                  <a:pt x="2" y="68"/>
                </a:lnTo>
                <a:lnTo>
                  <a:pt x="6" y="82"/>
                </a:lnTo>
                <a:lnTo>
                  <a:pt x="13" y="95"/>
                </a:lnTo>
                <a:lnTo>
                  <a:pt x="22" y="108"/>
                </a:lnTo>
                <a:lnTo>
                  <a:pt x="34" y="118"/>
                </a:lnTo>
                <a:lnTo>
                  <a:pt x="88" y="66"/>
                </a:lnTo>
                <a:lnTo>
                  <a:pt x="22" y="0"/>
                </a:lnTo>
                <a:lnTo>
                  <a:pt x="22"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42" name="Freeform 323"/>
          <p:cNvSpPr>
            <a:spLocks noEditPoints="1"/>
          </p:cNvSpPr>
          <p:nvPr/>
        </p:nvSpPr>
        <p:spPr bwMode="auto">
          <a:xfrm>
            <a:off x="2023676" y="3448614"/>
            <a:ext cx="375259" cy="163421"/>
          </a:xfrm>
          <a:custGeom>
            <a:cxnLst>
              <a:cxn ang="0">
                <a:pos x="225" y="104"/>
              </a:cxn>
              <a:cxn ang="0">
                <a:pos x="15" y="104"/>
              </a:cxn>
              <a:cxn ang="0">
                <a:pos x="15" y="104"/>
              </a:cxn>
              <a:cxn ang="0">
                <a:pos x="9" y="103"/>
              </a:cxn>
              <a:cxn ang="0">
                <a:pos x="4" y="100"/>
              </a:cxn>
              <a:cxn ang="0">
                <a:pos x="1" y="95"/>
              </a:cxn>
              <a:cxn ang="0">
                <a:pos x="0" y="88"/>
              </a:cxn>
              <a:cxn ang="0">
                <a:pos x="0" y="0"/>
              </a:cxn>
              <a:cxn ang="0">
                <a:pos x="240" y="0"/>
              </a:cxn>
              <a:cxn ang="0">
                <a:pos x="240" y="88"/>
              </a:cxn>
              <a:cxn ang="0">
                <a:pos x="240" y="88"/>
              </a:cxn>
              <a:cxn ang="0">
                <a:pos x="239" y="95"/>
              </a:cxn>
              <a:cxn ang="0">
                <a:pos x="236" y="100"/>
              </a:cxn>
              <a:cxn ang="0">
                <a:pos x="231" y="103"/>
              </a:cxn>
              <a:cxn ang="0">
                <a:pos x="225" y="104"/>
              </a:cxn>
              <a:cxn ang="0">
                <a:pos x="225" y="104"/>
              </a:cxn>
              <a:cxn ang="0">
                <a:pos x="5" y="6"/>
              </a:cxn>
              <a:cxn ang="0">
                <a:pos x="5" y="88"/>
              </a:cxn>
              <a:cxn ang="0">
                <a:pos x="5" y="88"/>
              </a:cxn>
              <a:cxn ang="0">
                <a:pos x="7" y="93"/>
              </a:cxn>
              <a:cxn ang="0">
                <a:pos x="8" y="96"/>
              </a:cxn>
              <a:cxn ang="0">
                <a:pos x="11" y="99"/>
              </a:cxn>
              <a:cxn ang="0">
                <a:pos x="15" y="99"/>
              </a:cxn>
              <a:cxn ang="0">
                <a:pos x="225" y="99"/>
              </a:cxn>
              <a:cxn ang="0">
                <a:pos x="225" y="99"/>
              </a:cxn>
              <a:cxn ang="0">
                <a:pos x="229" y="99"/>
              </a:cxn>
              <a:cxn ang="0">
                <a:pos x="232" y="96"/>
              </a:cxn>
              <a:cxn ang="0">
                <a:pos x="233" y="93"/>
              </a:cxn>
              <a:cxn ang="0">
                <a:pos x="235" y="88"/>
              </a:cxn>
              <a:cxn ang="0">
                <a:pos x="235" y="6"/>
              </a:cxn>
              <a:cxn ang="0">
                <a:pos x="5" y="6"/>
              </a:cxn>
            </a:cxnLst>
            <a:rect b="b" l="0" r="r" t="0"/>
            <a:pathLst>
              <a:path h="104" w="240">
                <a:moveTo>
                  <a:pt x="225" y="104"/>
                </a:moveTo>
                <a:lnTo>
                  <a:pt x="15" y="104"/>
                </a:lnTo>
                <a:lnTo>
                  <a:pt x="15" y="104"/>
                </a:lnTo>
                <a:lnTo>
                  <a:pt x="9" y="103"/>
                </a:lnTo>
                <a:lnTo>
                  <a:pt x="4" y="100"/>
                </a:lnTo>
                <a:lnTo>
                  <a:pt x="1" y="95"/>
                </a:lnTo>
                <a:lnTo>
                  <a:pt x="0" y="88"/>
                </a:lnTo>
                <a:lnTo>
                  <a:pt x="0" y="0"/>
                </a:lnTo>
                <a:lnTo>
                  <a:pt x="240" y="0"/>
                </a:lnTo>
                <a:lnTo>
                  <a:pt x="240" y="88"/>
                </a:lnTo>
                <a:lnTo>
                  <a:pt x="240" y="88"/>
                </a:lnTo>
                <a:lnTo>
                  <a:pt x="239" y="95"/>
                </a:lnTo>
                <a:lnTo>
                  <a:pt x="236" y="100"/>
                </a:lnTo>
                <a:lnTo>
                  <a:pt x="231" y="103"/>
                </a:lnTo>
                <a:lnTo>
                  <a:pt x="225" y="104"/>
                </a:lnTo>
                <a:lnTo>
                  <a:pt x="225" y="104"/>
                </a:lnTo>
                <a:close/>
                <a:moveTo>
                  <a:pt x="5" y="6"/>
                </a:moveTo>
                <a:lnTo>
                  <a:pt x="5" y="88"/>
                </a:lnTo>
                <a:lnTo>
                  <a:pt x="5" y="88"/>
                </a:lnTo>
                <a:lnTo>
                  <a:pt x="7" y="93"/>
                </a:lnTo>
                <a:lnTo>
                  <a:pt x="8" y="96"/>
                </a:lnTo>
                <a:lnTo>
                  <a:pt x="11" y="99"/>
                </a:lnTo>
                <a:lnTo>
                  <a:pt x="15" y="99"/>
                </a:lnTo>
                <a:lnTo>
                  <a:pt x="225" y="99"/>
                </a:lnTo>
                <a:lnTo>
                  <a:pt x="225" y="99"/>
                </a:lnTo>
                <a:lnTo>
                  <a:pt x="229" y="99"/>
                </a:lnTo>
                <a:lnTo>
                  <a:pt x="232" y="96"/>
                </a:lnTo>
                <a:lnTo>
                  <a:pt x="233" y="93"/>
                </a:lnTo>
                <a:lnTo>
                  <a:pt x="235" y="88"/>
                </a:lnTo>
                <a:lnTo>
                  <a:pt x="235" y="6"/>
                </a:lnTo>
                <a:lnTo>
                  <a:pt x="5" y="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43" name="Freeform 324"/>
          <p:cNvSpPr>
            <a:spLocks noEditPoints="1"/>
          </p:cNvSpPr>
          <p:nvPr/>
        </p:nvSpPr>
        <p:spPr bwMode="auto">
          <a:xfrm>
            <a:off x="2230069" y="3518652"/>
            <a:ext cx="126651" cy="51363"/>
          </a:xfrm>
          <a:custGeom>
            <a:cxnLst>
              <a:cxn ang="0">
                <a:pos x="76" y="33"/>
              </a:cxn>
              <a:cxn ang="0">
                <a:pos x="6" y="33"/>
              </a:cxn>
              <a:cxn ang="0">
                <a:pos x="6" y="33"/>
              </a:cxn>
              <a:cxn ang="0">
                <a:pos x="3" y="31"/>
              </a:cxn>
              <a:cxn ang="0">
                <a:pos x="2" y="31"/>
              </a:cxn>
              <a:cxn ang="0">
                <a:pos x="0" y="28"/>
              </a:cxn>
              <a:cxn ang="0">
                <a:pos x="0" y="26"/>
              </a:cxn>
              <a:cxn ang="0">
                <a:pos x="0" y="7"/>
              </a:cxn>
              <a:cxn ang="0">
                <a:pos x="0" y="7"/>
              </a:cxn>
              <a:cxn ang="0">
                <a:pos x="0" y="4"/>
              </a:cxn>
              <a:cxn ang="0">
                <a:pos x="2" y="1"/>
              </a:cxn>
              <a:cxn ang="0">
                <a:pos x="3" y="0"/>
              </a:cxn>
              <a:cxn ang="0">
                <a:pos x="6" y="0"/>
              </a:cxn>
              <a:cxn ang="0">
                <a:pos x="76" y="0"/>
              </a:cxn>
              <a:cxn ang="0">
                <a:pos x="76" y="0"/>
              </a:cxn>
              <a:cxn ang="0">
                <a:pos x="77" y="0"/>
              </a:cxn>
              <a:cxn ang="0">
                <a:pos x="80" y="1"/>
              </a:cxn>
              <a:cxn ang="0">
                <a:pos x="81" y="4"/>
              </a:cxn>
              <a:cxn ang="0">
                <a:pos x="81" y="7"/>
              </a:cxn>
              <a:cxn ang="0">
                <a:pos x="81" y="26"/>
              </a:cxn>
              <a:cxn ang="0">
                <a:pos x="81" y="26"/>
              </a:cxn>
              <a:cxn ang="0">
                <a:pos x="81" y="28"/>
              </a:cxn>
              <a:cxn ang="0">
                <a:pos x="80" y="31"/>
              </a:cxn>
              <a:cxn ang="0">
                <a:pos x="77" y="31"/>
              </a:cxn>
              <a:cxn ang="0">
                <a:pos x="76" y="33"/>
              </a:cxn>
              <a:cxn ang="0">
                <a:pos x="76" y="33"/>
              </a:cxn>
              <a:cxn ang="0">
                <a:pos x="6" y="6"/>
              </a:cxn>
              <a:cxn ang="0">
                <a:pos x="6" y="6"/>
              </a:cxn>
              <a:cxn ang="0">
                <a:pos x="6" y="7"/>
              </a:cxn>
              <a:cxn ang="0">
                <a:pos x="6" y="26"/>
              </a:cxn>
              <a:cxn ang="0">
                <a:pos x="6" y="26"/>
              </a:cxn>
              <a:cxn ang="0">
                <a:pos x="6" y="27"/>
              </a:cxn>
              <a:cxn ang="0">
                <a:pos x="76" y="27"/>
              </a:cxn>
              <a:cxn ang="0">
                <a:pos x="76" y="27"/>
              </a:cxn>
              <a:cxn ang="0">
                <a:pos x="76" y="26"/>
              </a:cxn>
              <a:cxn ang="0">
                <a:pos x="76" y="7"/>
              </a:cxn>
              <a:cxn ang="0">
                <a:pos x="76" y="7"/>
              </a:cxn>
              <a:cxn ang="0">
                <a:pos x="76" y="6"/>
              </a:cxn>
              <a:cxn ang="0">
                <a:pos x="6" y="6"/>
              </a:cxn>
            </a:cxnLst>
            <a:rect b="b" l="0" r="r" t="0"/>
            <a:pathLst>
              <a:path h="33" w="81">
                <a:moveTo>
                  <a:pt x="76" y="33"/>
                </a:moveTo>
                <a:lnTo>
                  <a:pt x="6" y="33"/>
                </a:lnTo>
                <a:lnTo>
                  <a:pt x="6" y="33"/>
                </a:lnTo>
                <a:lnTo>
                  <a:pt x="3" y="31"/>
                </a:lnTo>
                <a:lnTo>
                  <a:pt x="2" y="31"/>
                </a:lnTo>
                <a:lnTo>
                  <a:pt x="0" y="28"/>
                </a:lnTo>
                <a:lnTo>
                  <a:pt x="0" y="26"/>
                </a:lnTo>
                <a:lnTo>
                  <a:pt x="0" y="7"/>
                </a:lnTo>
                <a:lnTo>
                  <a:pt x="0" y="7"/>
                </a:lnTo>
                <a:lnTo>
                  <a:pt x="0" y="4"/>
                </a:lnTo>
                <a:lnTo>
                  <a:pt x="2" y="1"/>
                </a:lnTo>
                <a:lnTo>
                  <a:pt x="3" y="0"/>
                </a:lnTo>
                <a:lnTo>
                  <a:pt x="6" y="0"/>
                </a:lnTo>
                <a:lnTo>
                  <a:pt x="76" y="0"/>
                </a:lnTo>
                <a:lnTo>
                  <a:pt x="76" y="0"/>
                </a:lnTo>
                <a:lnTo>
                  <a:pt x="77" y="0"/>
                </a:lnTo>
                <a:lnTo>
                  <a:pt x="80" y="1"/>
                </a:lnTo>
                <a:lnTo>
                  <a:pt x="81" y="4"/>
                </a:lnTo>
                <a:lnTo>
                  <a:pt x="81" y="7"/>
                </a:lnTo>
                <a:lnTo>
                  <a:pt x="81" y="26"/>
                </a:lnTo>
                <a:lnTo>
                  <a:pt x="81" y="26"/>
                </a:lnTo>
                <a:lnTo>
                  <a:pt x="81" y="28"/>
                </a:lnTo>
                <a:lnTo>
                  <a:pt x="80" y="31"/>
                </a:lnTo>
                <a:lnTo>
                  <a:pt x="77" y="31"/>
                </a:lnTo>
                <a:lnTo>
                  <a:pt x="76" y="33"/>
                </a:lnTo>
                <a:lnTo>
                  <a:pt x="76" y="33"/>
                </a:lnTo>
                <a:close/>
                <a:moveTo>
                  <a:pt x="6" y="6"/>
                </a:moveTo>
                <a:lnTo>
                  <a:pt x="6" y="6"/>
                </a:lnTo>
                <a:lnTo>
                  <a:pt x="6" y="7"/>
                </a:lnTo>
                <a:lnTo>
                  <a:pt x="6" y="26"/>
                </a:lnTo>
                <a:lnTo>
                  <a:pt x="6" y="26"/>
                </a:lnTo>
                <a:lnTo>
                  <a:pt x="6" y="27"/>
                </a:lnTo>
                <a:lnTo>
                  <a:pt x="76" y="27"/>
                </a:lnTo>
                <a:lnTo>
                  <a:pt x="76" y="27"/>
                </a:lnTo>
                <a:lnTo>
                  <a:pt x="76" y="26"/>
                </a:lnTo>
                <a:lnTo>
                  <a:pt x="76" y="7"/>
                </a:lnTo>
                <a:lnTo>
                  <a:pt x="76" y="7"/>
                </a:lnTo>
                <a:lnTo>
                  <a:pt x="76" y="6"/>
                </a:lnTo>
                <a:lnTo>
                  <a:pt x="6" y="6"/>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44" name="Freeform 325"/>
          <p:cNvSpPr>
            <a:spLocks noEditPoints="1"/>
          </p:cNvSpPr>
          <p:nvPr/>
        </p:nvSpPr>
        <p:spPr bwMode="auto">
          <a:xfrm>
            <a:off x="2023676" y="3350563"/>
            <a:ext cx="375259" cy="70039"/>
          </a:xfrm>
          <a:custGeom>
            <a:cxnLst>
              <a:cxn ang="0">
                <a:pos x="240" y="45"/>
              </a:cxn>
              <a:cxn ang="0">
                <a:pos x="0" y="45"/>
              </a:cxn>
              <a:cxn ang="0">
                <a:pos x="0" y="15"/>
              </a:cxn>
              <a:cxn ang="0">
                <a:pos x="0" y="15"/>
              </a:cxn>
              <a:cxn ang="0">
                <a:pos x="1" y="10"/>
              </a:cxn>
              <a:cxn ang="0">
                <a:pos x="4" y="4"/>
              </a:cxn>
              <a:cxn ang="0">
                <a:pos x="9" y="0"/>
              </a:cxn>
              <a:cxn ang="0">
                <a:pos x="15" y="0"/>
              </a:cxn>
              <a:cxn ang="0">
                <a:pos x="225" y="0"/>
              </a:cxn>
              <a:cxn ang="0">
                <a:pos x="225" y="0"/>
              </a:cxn>
              <a:cxn ang="0">
                <a:pos x="231" y="0"/>
              </a:cxn>
              <a:cxn ang="0">
                <a:pos x="236" y="4"/>
              </a:cxn>
              <a:cxn ang="0">
                <a:pos x="239" y="10"/>
              </a:cxn>
              <a:cxn ang="0">
                <a:pos x="240" y="15"/>
              </a:cxn>
              <a:cxn ang="0">
                <a:pos x="240" y="45"/>
              </a:cxn>
              <a:cxn ang="0">
                <a:pos x="5" y="39"/>
              </a:cxn>
              <a:cxn ang="0">
                <a:pos x="235" y="39"/>
              </a:cxn>
              <a:cxn ang="0">
                <a:pos x="235" y="15"/>
              </a:cxn>
              <a:cxn ang="0">
                <a:pos x="235" y="15"/>
              </a:cxn>
              <a:cxn ang="0">
                <a:pos x="233" y="11"/>
              </a:cxn>
              <a:cxn ang="0">
                <a:pos x="232" y="8"/>
              </a:cxn>
              <a:cxn ang="0">
                <a:pos x="229" y="5"/>
              </a:cxn>
              <a:cxn ang="0">
                <a:pos x="225" y="5"/>
              </a:cxn>
              <a:cxn ang="0">
                <a:pos x="15" y="5"/>
              </a:cxn>
              <a:cxn ang="0">
                <a:pos x="15" y="5"/>
              </a:cxn>
              <a:cxn ang="0">
                <a:pos x="11" y="5"/>
              </a:cxn>
              <a:cxn ang="0">
                <a:pos x="8" y="8"/>
              </a:cxn>
              <a:cxn ang="0">
                <a:pos x="7" y="11"/>
              </a:cxn>
              <a:cxn ang="0">
                <a:pos x="5" y="15"/>
              </a:cxn>
              <a:cxn ang="0">
                <a:pos x="5" y="39"/>
              </a:cxn>
            </a:cxnLst>
            <a:rect b="b" l="0" r="r" t="0"/>
            <a:pathLst>
              <a:path h="45" w="240">
                <a:moveTo>
                  <a:pt x="240" y="45"/>
                </a:moveTo>
                <a:lnTo>
                  <a:pt x="0" y="45"/>
                </a:lnTo>
                <a:lnTo>
                  <a:pt x="0" y="15"/>
                </a:lnTo>
                <a:lnTo>
                  <a:pt x="0" y="15"/>
                </a:lnTo>
                <a:lnTo>
                  <a:pt x="1" y="10"/>
                </a:lnTo>
                <a:lnTo>
                  <a:pt x="4" y="4"/>
                </a:lnTo>
                <a:lnTo>
                  <a:pt x="9" y="0"/>
                </a:lnTo>
                <a:lnTo>
                  <a:pt x="15" y="0"/>
                </a:lnTo>
                <a:lnTo>
                  <a:pt x="225" y="0"/>
                </a:lnTo>
                <a:lnTo>
                  <a:pt x="225" y="0"/>
                </a:lnTo>
                <a:lnTo>
                  <a:pt x="231" y="0"/>
                </a:lnTo>
                <a:lnTo>
                  <a:pt x="236" y="4"/>
                </a:lnTo>
                <a:lnTo>
                  <a:pt x="239" y="10"/>
                </a:lnTo>
                <a:lnTo>
                  <a:pt x="240" y="15"/>
                </a:lnTo>
                <a:lnTo>
                  <a:pt x="240" y="45"/>
                </a:lnTo>
                <a:close/>
                <a:moveTo>
                  <a:pt x="5" y="39"/>
                </a:moveTo>
                <a:lnTo>
                  <a:pt x="235" y="39"/>
                </a:lnTo>
                <a:lnTo>
                  <a:pt x="235" y="15"/>
                </a:lnTo>
                <a:lnTo>
                  <a:pt x="235" y="15"/>
                </a:lnTo>
                <a:lnTo>
                  <a:pt x="233" y="11"/>
                </a:lnTo>
                <a:lnTo>
                  <a:pt x="232" y="8"/>
                </a:lnTo>
                <a:lnTo>
                  <a:pt x="229" y="5"/>
                </a:lnTo>
                <a:lnTo>
                  <a:pt x="225" y="5"/>
                </a:lnTo>
                <a:lnTo>
                  <a:pt x="15" y="5"/>
                </a:lnTo>
                <a:lnTo>
                  <a:pt x="15" y="5"/>
                </a:lnTo>
                <a:lnTo>
                  <a:pt x="11" y="5"/>
                </a:lnTo>
                <a:lnTo>
                  <a:pt x="8" y="8"/>
                </a:lnTo>
                <a:lnTo>
                  <a:pt x="7" y="11"/>
                </a:lnTo>
                <a:lnTo>
                  <a:pt x="5" y="15"/>
                </a:lnTo>
                <a:lnTo>
                  <a:pt x="5" y="3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45" name="Freeform 326"/>
          <p:cNvSpPr>
            <a:spLocks noEditPoints="1"/>
          </p:cNvSpPr>
          <p:nvPr/>
        </p:nvSpPr>
        <p:spPr bwMode="auto">
          <a:xfrm>
            <a:off x="2000222" y="4125644"/>
            <a:ext cx="417476" cy="326841"/>
          </a:xfrm>
          <a:custGeom>
            <a:cxnLst>
              <a:cxn ang="0">
                <a:pos x="80" y="212"/>
              </a:cxn>
              <a:cxn ang="0">
                <a:pos x="68" y="205"/>
              </a:cxn>
              <a:cxn ang="0">
                <a:pos x="54" y="108"/>
              </a:cxn>
              <a:cxn ang="0">
                <a:pos x="45" y="110"/>
              </a:cxn>
              <a:cxn ang="0">
                <a:pos x="4" y="77"/>
              </a:cxn>
              <a:cxn ang="0">
                <a:pos x="0" y="67"/>
              </a:cxn>
              <a:cxn ang="0">
                <a:pos x="3" y="59"/>
              </a:cxn>
              <a:cxn ang="0">
                <a:pos x="61" y="0"/>
              </a:cxn>
              <a:cxn ang="0">
                <a:pos x="96" y="0"/>
              </a:cxn>
              <a:cxn ang="0">
                <a:pos x="110" y="4"/>
              </a:cxn>
              <a:cxn ang="0">
                <a:pos x="110" y="10"/>
              </a:cxn>
              <a:cxn ang="0">
                <a:pos x="116" y="21"/>
              </a:cxn>
              <a:cxn ang="0">
                <a:pos x="129" y="27"/>
              </a:cxn>
              <a:cxn ang="0">
                <a:pos x="139" y="27"/>
              </a:cxn>
              <a:cxn ang="0">
                <a:pos x="153" y="21"/>
              </a:cxn>
              <a:cxn ang="0">
                <a:pos x="158" y="10"/>
              </a:cxn>
              <a:cxn ang="0">
                <a:pos x="161" y="1"/>
              </a:cxn>
              <a:cxn ang="0">
                <a:pos x="172" y="0"/>
              </a:cxn>
              <a:cxn ang="0">
                <a:pos x="207" y="0"/>
              </a:cxn>
              <a:cxn ang="0">
                <a:pos x="265" y="59"/>
              </a:cxn>
              <a:cxn ang="0">
                <a:pos x="268" y="67"/>
              </a:cxn>
              <a:cxn ang="0">
                <a:pos x="233" y="108"/>
              </a:cxn>
              <a:cxn ang="0">
                <a:pos x="223" y="112"/>
              </a:cxn>
              <a:cxn ang="0">
                <a:pos x="219" y="110"/>
              </a:cxn>
              <a:cxn ang="0">
                <a:pos x="202" y="200"/>
              </a:cxn>
              <a:cxn ang="0">
                <a:pos x="197" y="209"/>
              </a:cxn>
              <a:cxn ang="0">
                <a:pos x="189" y="212"/>
              </a:cxn>
              <a:cxn ang="0">
                <a:pos x="73" y="79"/>
              </a:cxn>
              <a:cxn ang="0">
                <a:pos x="77" y="87"/>
              </a:cxn>
              <a:cxn ang="0">
                <a:pos x="79" y="201"/>
              </a:cxn>
              <a:cxn ang="0">
                <a:pos x="189" y="201"/>
              </a:cxn>
              <a:cxn ang="0">
                <a:pos x="191" y="87"/>
              </a:cxn>
              <a:cxn ang="0">
                <a:pos x="193" y="81"/>
              </a:cxn>
              <a:cxn ang="0">
                <a:pos x="199" y="79"/>
              </a:cxn>
              <a:cxn ang="0">
                <a:pos x="222" y="100"/>
              </a:cxn>
              <a:cxn ang="0">
                <a:pos x="224" y="100"/>
              </a:cxn>
              <a:cxn ang="0">
                <a:pos x="257" y="67"/>
              </a:cxn>
              <a:cxn ang="0">
                <a:pos x="207" y="13"/>
              </a:cxn>
              <a:cxn ang="0">
                <a:pos x="172" y="10"/>
              </a:cxn>
              <a:cxn ang="0">
                <a:pos x="169" y="10"/>
              </a:cxn>
              <a:cxn ang="0">
                <a:pos x="162" y="27"/>
              </a:cxn>
              <a:cxn ang="0">
                <a:pos x="148" y="36"/>
              </a:cxn>
              <a:cxn ang="0">
                <a:pos x="134" y="39"/>
              </a:cxn>
              <a:cxn ang="0">
                <a:pos x="115" y="33"/>
              </a:cxn>
              <a:cxn ang="0">
                <a:pos x="103" y="21"/>
              </a:cxn>
              <a:cxn ang="0">
                <a:pos x="99" y="10"/>
              </a:cxn>
              <a:cxn ang="0">
                <a:pos x="66" y="10"/>
              </a:cxn>
              <a:cxn ang="0">
                <a:pos x="11" y="66"/>
              </a:cxn>
              <a:cxn ang="0">
                <a:pos x="11" y="69"/>
              </a:cxn>
              <a:cxn ang="0">
                <a:pos x="45" y="101"/>
              </a:cxn>
              <a:cxn ang="0">
                <a:pos x="64" y="82"/>
              </a:cxn>
              <a:cxn ang="0">
                <a:pos x="71" y="79"/>
              </a:cxn>
            </a:cxnLst>
            <a:rect b="b" l="0" r="r" t="0"/>
            <a:pathLst>
              <a:path h="211" w="268">
                <a:moveTo>
                  <a:pt x="189" y="212"/>
                </a:moveTo>
                <a:lnTo>
                  <a:pt x="80" y="212"/>
                </a:lnTo>
                <a:lnTo>
                  <a:pt x="80" y="212"/>
                </a:lnTo>
                <a:lnTo>
                  <a:pt x="75" y="212"/>
                </a:lnTo>
                <a:lnTo>
                  <a:pt x="71" y="209"/>
                </a:lnTo>
                <a:lnTo>
                  <a:pt x="68" y="205"/>
                </a:lnTo>
                <a:lnTo>
                  <a:pt x="66" y="200"/>
                </a:lnTo>
                <a:lnTo>
                  <a:pt x="66" y="94"/>
                </a:lnTo>
                <a:lnTo>
                  <a:pt x="54" y="108"/>
                </a:lnTo>
                <a:lnTo>
                  <a:pt x="54" y="108"/>
                </a:lnTo>
                <a:lnTo>
                  <a:pt x="50" y="110"/>
                </a:lnTo>
                <a:lnTo>
                  <a:pt x="45" y="110"/>
                </a:lnTo>
                <a:lnTo>
                  <a:pt x="41" y="110"/>
                </a:lnTo>
                <a:lnTo>
                  <a:pt x="37" y="108"/>
                </a:lnTo>
                <a:lnTo>
                  <a:pt x="4" y="77"/>
                </a:lnTo>
                <a:lnTo>
                  <a:pt x="4" y="77"/>
                </a:lnTo>
                <a:lnTo>
                  <a:pt x="2" y="73"/>
                </a:lnTo>
                <a:lnTo>
                  <a:pt x="0" y="67"/>
                </a:lnTo>
                <a:lnTo>
                  <a:pt x="0" y="67"/>
                </a:lnTo>
                <a:lnTo>
                  <a:pt x="0" y="63"/>
                </a:lnTo>
                <a:lnTo>
                  <a:pt x="3" y="59"/>
                </a:lnTo>
                <a:lnTo>
                  <a:pt x="54" y="6"/>
                </a:lnTo>
                <a:lnTo>
                  <a:pt x="54" y="6"/>
                </a:lnTo>
                <a:lnTo>
                  <a:pt x="61" y="0"/>
                </a:lnTo>
                <a:lnTo>
                  <a:pt x="65" y="0"/>
                </a:lnTo>
                <a:lnTo>
                  <a:pt x="96" y="0"/>
                </a:lnTo>
                <a:lnTo>
                  <a:pt x="96" y="0"/>
                </a:lnTo>
                <a:lnTo>
                  <a:pt x="104" y="0"/>
                </a:lnTo>
                <a:lnTo>
                  <a:pt x="107" y="1"/>
                </a:lnTo>
                <a:lnTo>
                  <a:pt x="110" y="4"/>
                </a:lnTo>
                <a:lnTo>
                  <a:pt x="110" y="5"/>
                </a:lnTo>
                <a:lnTo>
                  <a:pt x="110" y="5"/>
                </a:lnTo>
                <a:lnTo>
                  <a:pt x="110" y="10"/>
                </a:lnTo>
                <a:lnTo>
                  <a:pt x="111" y="15"/>
                </a:lnTo>
                <a:lnTo>
                  <a:pt x="114" y="19"/>
                </a:lnTo>
                <a:lnTo>
                  <a:pt x="116" y="21"/>
                </a:lnTo>
                <a:lnTo>
                  <a:pt x="119" y="24"/>
                </a:lnTo>
                <a:lnTo>
                  <a:pt x="125" y="27"/>
                </a:lnTo>
                <a:lnTo>
                  <a:pt x="129" y="27"/>
                </a:lnTo>
                <a:lnTo>
                  <a:pt x="134" y="28"/>
                </a:lnTo>
                <a:lnTo>
                  <a:pt x="134" y="28"/>
                </a:lnTo>
                <a:lnTo>
                  <a:pt x="139" y="27"/>
                </a:lnTo>
                <a:lnTo>
                  <a:pt x="145" y="27"/>
                </a:lnTo>
                <a:lnTo>
                  <a:pt x="149" y="24"/>
                </a:lnTo>
                <a:lnTo>
                  <a:pt x="153" y="21"/>
                </a:lnTo>
                <a:lnTo>
                  <a:pt x="156" y="19"/>
                </a:lnTo>
                <a:lnTo>
                  <a:pt x="157" y="15"/>
                </a:lnTo>
                <a:lnTo>
                  <a:pt x="158" y="10"/>
                </a:lnTo>
                <a:lnTo>
                  <a:pt x="160" y="5"/>
                </a:lnTo>
                <a:lnTo>
                  <a:pt x="160" y="4"/>
                </a:lnTo>
                <a:lnTo>
                  <a:pt x="161" y="1"/>
                </a:lnTo>
                <a:lnTo>
                  <a:pt x="161" y="1"/>
                </a:lnTo>
                <a:lnTo>
                  <a:pt x="164" y="0"/>
                </a:lnTo>
                <a:lnTo>
                  <a:pt x="172" y="0"/>
                </a:lnTo>
                <a:lnTo>
                  <a:pt x="204" y="0"/>
                </a:lnTo>
                <a:lnTo>
                  <a:pt x="204" y="0"/>
                </a:lnTo>
                <a:lnTo>
                  <a:pt x="207" y="0"/>
                </a:lnTo>
                <a:lnTo>
                  <a:pt x="214" y="6"/>
                </a:lnTo>
                <a:lnTo>
                  <a:pt x="265" y="59"/>
                </a:lnTo>
                <a:lnTo>
                  <a:pt x="265" y="59"/>
                </a:lnTo>
                <a:lnTo>
                  <a:pt x="268" y="63"/>
                </a:lnTo>
                <a:lnTo>
                  <a:pt x="268" y="67"/>
                </a:lnTo>
                <a:lnTo>
                  <a:pt x="268" y="67"/>
                </a:lnTo>
                <a:lnTo>
                  <a:pt x="268" y="73"/>
                </a:lnTo>
                <a:lnTo>
                  <a:pt x="265" y="77"/>
                </a:lnTo>
                <a:lnTo>
                  <a:pt x="233" y="108"/>
                </a:lnTo>
                <a:lnTo>
                  <a:pt x="233" y="108"/>
                </a:lnTo>
                <a:lnTo>
                  <a:pt x="229" y="110"/>
                </a:lnTo>
                <a:lnTo>
                  <a:pt x="223" y="112"/>
                </a:lnTo>
                <a:lnTo>
                  <a:pt x="223" y="112"/>
                </a:lnTo>
                <a:lnTo>
                  <a:pt x="223" y="112"/>
                </a:lnTo>
                <a:lnTo>
                  <a:pt x="219" y="110"/>
                </a:lnTo>
                <a:lnTo>
                  <a:pt x="215" y="108"/>
                </a:lnTo>
                <a:lnTo>
                  <a:pt x="202" y="94"/>
                </a:lnTo>
                <a:lnTo>
                  <a:pt x="202" y="200"/>
                </a:lnTo>
                <a:lnTo>
                  <a:pt x="202" y="200"/>
                </a:lnTo>
                <a:lnTo>
                  <a:pt x="200" y="205"/>
                </a:lnTo>
                <a:lnTo>
                  <a:pt x="197" y="209"/>
                </a:lnTo>
                <a:lnTo>
                  <a:pt x="193" y="212"/>
                </a:lnTo>
                <a:lnTo>
                  <a:pt x="189" y="212"/>
                </a:lnTo>
                <a:lnTo>
                  <a:pt x="189" y="212"/>
                </a:lnTo>
                <a:close/>
                <a:moveTo>
                  <a:pt x="71" y="79"/>
                </a:moveTo>
                <a:lnTo>
                  <a:pt x="71" y="79"/>
                </a:lnTo>
                <a:lnTo>
                  <a:pt x="73" y="79"/>
                </a:lnTo>
                <a:lnTo>
                  <a:pt x="76" y="81"/>
                </a:lnTo>
                <a:lnTo>
                  <a:pt x="77" y="83"/>
                </a:lnTo>
                <a:lnTo>
                  <a:pt x="77" y="87"/>
                </a:lnTo>
                <a:lnTo>
                  <a:pt x="77" y="200"/>
                </a:lnTo>
                <a:lnTo>
                  <a:pt x="77" y="200"/>
                </a:lnTo>
                <a:lnTo>
                  <a:pt x="79" y="201"/>
                </a:lnTo>
                <a:lnTo>
                  <a:pt x="80" y="201"/>
                </a:lnTo>
                <a:lnTo>
                  <a:pt x="189" y="201"/>
                </a:lnTo>
                <a:lnTo>
                  <a:pt x="189" y="201"/>
                </a:lnTo>
                <a:lnTo>
                  <a:pt x="191" y="201"/>
                </a:lnTo>
                <a:lnTo>
                  <a:pt x="191" y="200"/>
                </a:lnTo>
                <a:lnTo>
                  <a:pt x="191" y="87"/>
                </a:lnTo>
                <a:lnTo>
                  <a:pt x="191" y="87"/>
                </a:lnTo>
                <a:lnTo>
                  <a:pt x="191" y="83"/>
                </a:lnTo>
                <a:lnTo>
                  <a:pt x="193" y="81"/>
                </a:lnTo>
                <a:lnTo>
                  <a:pt x="196" y="79"/>
                </a:lnTo>
                <a:lnTo>
                  <a:pt x="199" y="79"/>
                </a:lnTo>
                <a:lnTo>
                  <a:pt x="199" y="79"/>
                </a:lnTo>
                <a:lnTo>
                  <a:pt x="202" y="79"/>
                </a:lnTo>
                <a:lnTo>
                  <a:pt x="206" y="82"/>
                </a:lnTo>
                <a:lnTo>
                  <a:pt x="222" y="100"/>
                </a:lnTo>
                <a:lnTo>
                  <a:pt x="222" y="100"/>
                </a:lnTo>
                <a:lnTo>
                  <a:pt x="223" y="101"/>
                </a:lnTo>
                <a:lnTo>
                  <a:pt x="224" y="100"/>
                </a:lnTo>
                <a:lnTo>
                  <a:pt x="257" y="69"/>
                </a:lnTo>
                <a:lnTo>
                  <a:pt x="257" y="69"/>
                </a:lnTo>
                <a:lnTo>
                  <a:pt x="257" y="67"/>
                </a:lnTo>
                <a:lnTo>
                  <a:pt x="257" y="67"/>
                </a:lnTo>
                <a:lnTo>
                  <a:pt x="257" y="66"/>
                </a:lnTo>
                <a:lnTo>
                  <a:pt x="207" y="13"/>
                </a:lnTo>
                <a:lnTo>
                  <a:pt x="207" y="13"/>
                </a:lnTo>
                <a:lnTo>
                  <a:pt x="203" y="10"/>
                </a:lnTo>
                <a:lnTo>
                  <a:pt x="172" y="10"/>
                </a:lnTo>
                <a:lnTo>
                  <a:pt x="172" y="10"/>
                </a:lnTo>
                <a:lnTo>
                  <a:pt x="169" y="10"/>
                </a:lnTo>
                <a:lnTo>
                  <a:pt x="169" y="10"/>
                </a:lnTo>
                <a:lnTo>
                  <a:pt x="168" y="16"/>
                </a:lnTo>
                <a:lnTo>
                  <a:pt x="166" y="21"/>
                </a:lnTo>
                <a:lnTo>
                  <a:pt x="162" y="27"/>
                </a:lnTo>
                <a:lnTo>
                  <a:pt x="158" y="31"/>
                </a:lnTo>
                <a:lnTo>
                  <a:pt x="153" y="33"/>
                </a:lnTo>
                <a:lnTo>
                  <a:pt x="148" y="36"/>
                </a:lnTo>
                <a:lnTo>
                  <a:pt x="141" y="37"/>
                </a:lnTo>
                <a:lnTo>
                  <a:pt x="134" y="39"/>
                </a:lnTo>
                <a:lnTo>
                  <a:pt x="134" y="39"/>
                </a:lnTo>
                <a:lnTo>
                  <a:pt x="127" y="37"/>
                </a:lnTo>
                <a:lnTo>
                  <a:pt x="121" y="36"/>
                </a:lnTo>
                <a:lnTo>
                  <a:pt x="115" y="33"/>
                </a:lnTo>
                <a:lnTo>
                  <a:pt x="110" y="31"/>
                </a:lnTo>
                <a:lnTo>
                  <a:pt x="106" y="27"/>
                </a:lnTo>
                <a:lnTo>
                  <a:pt x="103" y="21"/>
                </a:lnTo>
                <a:lnTo>
                  <a:pt x="100" y="16"/>
                </a:lnTo>
                <a:lnTo>
                  <a:pt x="99" y="10"/>
                </a:lnTo>
                <a:lnTo>
                  <a:pt x="99" y="10"/>
                </a:lnTo>
                <a:lnTo>
                  <a:pt x="96" y="10"/>
                </a:lnTo>
                <a:lnTo>
                  <a:pt x="66" y="10"/>
                </a:lnTo>
                <a:lnTo>
                  <a:pt x="66" y="10"/>
                </a:lnTo>
                <a:lnTo>
                  <a:pt x="62" y="13"/>
                </a:lnTo>
                <a:lnTo>
                  <a:pt x="11" y="66"/>
                </a:lnTo>
                <a:lnTo>
                  <a:pt x="11" y="66"/>
                </a:lnTo>
                <a:lnTo>
                  <a:pt x="11" y="67"/>
                </a:lnTo>
                <a:lnTo>
                  <a:pt x="11" y="67"/>
                </a:lnTo>
                <a:lnTo>
                  <a:pt x="11" y="69"/>
                </a:lnTo>
                <a:lnTo>
                  <a:pt x="44" y="100"/>
                </a:lnTo>
                <a:lnTo>
                  <a:pt x="44" y="100"/>
                </a:lnTo>
                <a:lnTo>
                  <a:pt x="45" y="101"/>
                </a:lnTo>
                <a:lnTo>
                  <a:pt x="46" y="100"/>
                </a:lnTo>
                <a:lnTo>
                  <a:pt x="64" y="82"/>
                </a:lnTo>
                <a:lnTo>
                  <a:pt x="64" y="82"/>
                </a:lnTo>
                <a:lnTo>
                  <a:pt x="66" y="79"/>
                </a:lnTo>
                <a:lnTo>
                  <a:pt x="71" y="79"/>
                </a:lnTo>
                <a:lnTo>
                  <a:pt x="71" y="7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46" name="Freeform 327"/>
          <p:cNvSpPr>
            <a:spLocks noEditPoints="1"/>
          </p:cNvSpPr>
          <p:nvPr/>
        </p:nvSpPr>
        <p:spPr bwMode="auto">
          <a:xfrm>
            <a:off x="2863316" y="4116304"/>
            <a:ext cx="347115" cy="345517"/>
          </a:xfrm>
          <a:custGeom>
            <a:cxnLst>
              <a:cxn ang="0">
                <a:pos x="90" y="222"/>
              </a:cxn>
              <a:cxn ang="0">
                <a:pos x="51" y="208"/>
              </a:cxn>
              <a:cxn ang="0">
                <a:pos x="36" y="214"/>
              </a:cxn>
              <a:cxn ang="0">
                <a:pos x="14" y="208"/>
              </a:cxn>
              <a:cxn ang="0">
                <a:pos x="0" y="180"/>
              </a:cxn>
              <a:cxn ang="0">
                <a:pos x="8" y="96"/>
              </a:cxn>
              <a:cxn ang="0">
                <a:pos x="29" y="85"/>
              </a:cxn>
              <a:cxn ang="0">
                <a:pos x="43" y="88"/>
              </a:cxn>
              <a:cxn ang="0">
                <a:pos x="50" y="89"/>
              </a:cxn>
              <a:cxn ang="0">
                <a:pos x="74" y="70"/>
              </a:cxn>
              <a:cxn ang="0">
                <a:pos x="95" y="42"/>
              </a:cxn>
              <a:cxn ang="0">
                <a:pos x="106" y="22"/>
              </a:cxn>
              <a:cxn ang="0">
                <a:pos x="118" y="4"/>
              </a:cxn>
              <a:cxn ang="0">
                <a:pos x="136" y="0"/>
              </a:cxn>
              <a:cxn ang="0">
                <a:pos x="149" y="12"/>
              </a:cxn>
              <a:cxn ang="0">
                <a:pos x="144" y="52"/>
              </a:cxn>
              <a:cxn ang="0">
                <a:pos x="132" y="76"/>
              </a:cxn>
              <a:cxn ang="0">
                <a:pos x="144" y="80"/>
              </a:cxn>
              <a:cxn ang="0">
                <a:pos x="202" y="80"/>
              </a:cxn>
              <a:cxn ang="0">
                <a:pos x="218" y="92"/>
              </a:cxn>
              <a:cxn ang="0">
                <a:pos x="217" y="112"/>
              </a:cxn>
              <a:cxn ang="0">
                <a:pos x="212" y="134"/>
              </a:cxn>
              <a:cxn ang="0">
                <a:pos x="195" y="156"/>
              </a:cxn>
              <a:cxn ang="0">
                <a:pos x="199" y="172"/>
              </a:cxn>
              <a:cxn ang="0">
                <a:pos x="179" y="189"/>
              </a:cxn>
              <a:cxn ang="0">
                <a:pos x="182" y="204"/>
              </a:cxn>
              <a:cxn ang="0">
                <a:pos x="168" y="220"/>
              </a:cxn>
              <a:cxn ang="0">
                <a:pos x="140" y="223"/>
              </a:cxn>
              <a:cxn ang="0">
                <a:pos x="56" y="199"/>
              </a:cxn>
              <a:cxn ang="0">
                <a:pos x="91" y="211"/>
              </a:cxn>
              <a:cxn ang="0">
                <a:pos x="140" y="212"/>
              </a:cxn>
              <a:cxn ang="0">
                <a:pos x="167" y="208"/>
              </a:cxn>
              <a:cxn ang="0">
                <a:pos x="167" y="192"/>
              </a:cxn>
              <a:cxn ang="0">
                <a:pos x="178" y="179"/>
              </a:cxn>
              <a:cxn ang="0">
                <a:pos x="189" y="168"/>
              </a:cxn>
              <a:cxn ang="0">
                <a:pos x="178" y="145"/>
              </a:cxn>
              <a:cxn ang="0">
                <a:pos x="201" y="138"/>
              </a:cxn>
              <a:cxn ang="0">
                <a:pos x="194" y="123"/>
              </a:cxn>
              <a:cxn ang="0">
                <a:pos x="203" y="111"/>
              </a:cxn>
              <a:cxn ang="0">
                <a:pos x="209" y="96"/>
              </a:cxn>
              <a:cxn ang="0">
                <a:pos x="155" y="89"/>
              </a:cxn>
              <a:cxn ang="0">
                <a:pos x="132" y="91"/>
              </a:cxn>
              <a:cxn ang="0">
                <a:pos x="121" y="75"/>
              </a:cxn>
              <a:cxn ang="0">
                <a:pos x="131" y="56"/>
              </a:cxn>
              <a:cxn ang="0">
                <a:pos x="141" y="22"/>
              </a:cxn>
              <a:cxn ang="0">
                <a:pos x="132" y="11"/>
              </a:cxn>
              <a:cxn ang="0">
                <a:pos x="117" y="23"/>
              </a:cxn>
              <a:cxn ang="0">
                <a:pos x="112" y="35"/>
              </a:cxn>
              <a:cxn ang="0">
                <a:pos x="101" y="56"/>
              </a:cxn>
              <a:cxn ang="0">
                <a:pos x="72" y="87"/>
              </a:cxn>
              <a:cxn ang="0">
                <a:pos x="47" y="100"/>
              </a:cxn>
              <a:cxn ang="0">
                <a:pos x="37" y="97"/>
              </a:cxn>
              <a:cxn ang="0">
                <a:pos x="20" y="100"/>
              </a:cxn>
              <a:cxn ang="0">
                <a:pos x="10" y="118"/>
              </a:cxn>
              <a:cxn ang="0">
                <a:pos x="16" y="196"/>
              </a:cxn>
              <a:cxn ang="0">
                <a:pos x="29" y="203"/>
              </a:cxn>
              <a:cxn ang="0">
                <a:pos x="36" y="201"/>
              </a:cxn>
            </a:cxnLst>
            <a:rect b="b" l="0" r="r" t="0"/>
            <a:pathLst>
              <a:path h="223" w="221">
                <a:moveTo>
                  <a:pt x="120" y="223"/>
                </a:moveTo>
                <a:lnTo>
                  <a:pt x="120" y="223"/>
                </a:lnTo>
                <a:lnTo>
                  <a:pt x="104" y="223"/>
                </a:lnTo>
                <a:lnTo>
                  <a:pt x="90" y="222"/>
                </a:lnTo>
                <a:lnTo>
                  <a:pt x="90" y="222"/>
                </a:lnTo>
                <a:lnTo>
                  <a:pt x="79" y="219"/>
                </a:lnTo>
                <a:lnTo>
                  <a:pt x="70" y="215"/>
                </a:lnTo>
                <a:lnTo>
                  <a:pt x="70" y="215"/>
                </a:lnTo>
                <a:lnTo>
                  <a:pt x="56" y="210"/>
                </a:lnTo>
                <a:lnTo>
                  <a:pt x="51" y="208"/>
                </a:lnTo>
                <a:lnTo>
                  <a:pt x="44" y="210"/>
                </a:lnTo>
                <a:lnTo>
                  <a:pt x="44" y="210"/>
                </a:lnTo>
                <a:lnTo>
                  <a:pt x="40" y="211"/>
                </a:lnTo>
                <a:lnTo>
                  <a:pt x="40" y="211"/>
                </a:lnTo>
                <a:lnTo>
                  <a:pt x="36" y="214"/>
                </a:lnTo>
                <a:lnTo>
                  <a:pt x="29" y="214"/>
                </a:lnTo>
                <a:lnTo>
                  <a:pt x="29" y="214"/>
                </a:lnTo>
                <a:lnTo>
                  <a:pt x="29" y="214"/>
                </a:lnTo>
                <a:lnTo>
                  <a:pt x="21" y="212"/>
                </a:lnTo>
                <a:lnTo>
                  <a:pt x="14" y="208"/>
                </a:lnTo>
                <a:lnTo>
                  <a:pt x="14" y="208"/>
                </a:lnTo>
                <a:lnTo>
                  <a:pt x="8" y="203"/>
                </a:lnTo>
                <a:lnTo>
                  <a:pt x="4" y="196"/>
                </a:lnTo>
                <a:lnTo>
                  <a:pt x="0" y="188"/>
                </a:lnTo>
                <a:lnTo>
                  <a:pt x="0" y="180"/>
                </a:lnTo>
                <a:lnTo>
                  <a:pt x="0" y="118"/>
                </a:lnTo>
                <a:lnTo>
                  <a:pt x="0" y="118"/>
                </a:lnTo>
                <a:lnTo>
                  <a:pt x="0" y="110"/>
                </a:lnTo>
                <a:lnTo>
                  <a:pt x="4" y="103"/>
                </a:lnTo>
                <a:lnTo>
                  <a:pt x="8" y="96"/>
                </a:lnTo>
                <a:lnTo>
                  <a:pt x="13" y="91"/>
                </a:lnTo>
                <a:lnTo>
                  <a:pt x="13" y="91"/>
                </a:lnTo>
                <a:lnTo>
                  <a:pt x="18" y="88"/>
                </a:lnTo>
                <a:lnTo>
                  <a:pt x="24" y="87"/>
                </a:lnTo>
                <a:lnTo>
                  <a:pt x="29" y="85"/>
                </a:lnTo>
                <a:lnTo>
                  <a:pt x="33" y="85"/>
                </a:lnTo>
                <a:lnTo>
                  <a:pt x="33" y="85"/>
                </a:lnTo>
                <a:lnTo>
                  <a:pt x="39" y="85"/>
                </a:lnTo>
                <a:lnTo>
                  <a:pt x="43" y="88"/>
                </a:lnTo>
                <a:lnTo>
                  <a:pt x="43" y="88"/>
                </a:lnTo>
                <a:lnTo>
                  <a:pt x="44" y="89"/>
                </a:lnTo>
                <a:lnTo>
                  <a:pt x="44" y="89"/>
                </a:lnTo>
                <a:lnTo>
                  <a:pt x="47" y="89"/>
                </a:lnTo>
                <a:lnTo>
                  <a:pt x="47" y="89"/>
                </a:lnTo>
                <a:lnTo>
                  <a:pt x="50" y="89"/>
                </a:lnTo>
                <a:lnTo>
                  <a:pt x="54" y="88"/>
                </a:lnTo>
                <a:lnTo>
                  <a:pt x="60" y="83"/>
                </a:lnTo>
                <a:lnTo>
                  <a:pt x="72" y="72"/>
                </a:lnTo>
                <a:lnTo>
                  <a:pt x="74" y="70"/>
                </a:lnTo>
                <a:lnTo>
                  <a:pt x="74" y="70"/>
                </a:lnTo>
                <a:lnTo>
                  <a:pt x="83" y="61"/>
                </a:lnTo>
                <a:lnTo>
                  <a:pt x="91" y="49"/>
                </a:lnTo>
                <a:lnTo>
                  <a:pt x="91" y="49"/>
                </a:lnTo>
                <a:lnTo>
                  <a:pt x="95" y="42"/>
                </a:lnTo>
                <a:lnTo>
                  <a:pt x="95" y="42"/>
                </a:lnTo>
                <a:lnTo>
                  <a:pt x="99" y="37"/>
                </a:lnTo>
                <a:lnTo>
                  <a:pt x="101" y="31"/>
                </a:lnTo>
                <a:lnTo>
                  <a:pt x="101" y="31"/>
                </a:lnTo>
                <a:lnTo>
                  <a:pt x="106" y="22"/>
                </a:lnTo>
                <a:lnTo>
                  <a:pt x="106" y="22"/>
                </a:lnTo>
                <a:lnTo>
                  <a:pt x="108" y="18"/>
                </a:lnTo>
                <a:lnTo>
                  <a:pt x="108" y="18"/>
                </a:lnTo>
                <a:lnTo>
                  <a:pt x="112" y="11"/>
                </a:lnTo>
                <a:lnTo>
                  <a:pt x="114" y="7"/>
                </a:lnTo>
                <a:lnTo>
                  <a:pt x="118" y="4"/>
                </a:lnTo>
                <a:lnTo>
                  <a:pt x="118" y="4"/>
                </a:lnTo>
                <a:lnTo>
                  <a:pt x="124" y="2"/>
                </a:lnTo>
                <a:lnTo>
                  <a:pt x="131" y="0"/>
                </a:lnTo>
                <a:lnTo>
                  <a:pt x="131" y="0"/>
                </a:lnTo>
                <a:lnTo>
                  <a:pt x="136" y="0"/>
                </a:lnTo>
                <a:lnTo>
                  <a:pt x="140" y="2"/>
                </a:lnTo>
                <a:lnTo>
                  <a:pt x="144" y="4"/>
                </a:lnTo>
                <a:lnTo>
                  <a:pt x="147" y="8"/>
                </a:lnTo>
                <a:lnTo>
                  <a:pt x="147" y="8"/>
                </a:lnTo>
                <a:lnTo>
                  <a:pt x="149" y="12"/>
                </a:lnTo>
                <a:lnTo>
                  <a:pt x="152" y="18"/>
                </a:lnTo>
                <a:lnTo>
                  <a:pt x="152" y="23"/>
                </a:lnTo>
                <a:lnTo>
                  <a:pt x="152" y="29"/>
                </a:lnTo>
                <a:lnTo>
                  <a:pt x="149" y="41"/>
                </a:lnTo>
                <a:lnTo>
                  <a:pt x="144" y="52"/>
                </a:lnTo>
                <a:lnTo>
                  <a:pt x="144" y="52"/>
                </a:lnTo>
                <a:lnTo>
                  <a:pt x="139" y="61"/>
                </a:lnTo>
                <a:lnTo>
                  <a:pt x="139" y="61"/>
                </a:lnTo>
                <a:lnTo>
                  <a:pt x="135" y="69"/>
                </a:lnTo>
                <a:lnTo>
                  <a:pt x="132" y="76"/>
                </a:lnTo>
                <a:lnTo>
                  <a:pt x="132" y="76"/>
                </a:lnTo>
                <a:lnTo>
                  <a:pt x="132" y="80"/>
                </a:lnTo>
                <a:lnTo>
                  <a:pt x="133" y="80"/>
                </a:lnTo>
                <a:lnTo>
                  <a:pt x="133" y="80"/>
                </a:lnTo>
                <a:lnTo>
                  <a:pt x="144" y="80"/>
                </a:lnTo>
                <a:lnTo>
                  <a:pt x="144" y="80"/>
                </a:lnTo>
                <a:lnTo>
                  <a:pt x="155" y="79"/>
                </a:lnTo>
                <a:lnTo>
                  <a:pt x="198" y="79"/>
                </a:lnTo>
                <a:lnTo>
                  <a:pt x="198" y="79"/>
                </a:lnTo>
                <a:lnTo>
                  <a:pt x="202" y="80"/>
                </a:lnTo>
                <a:lnTo>
                  <a:pt x="207" y="80"/>
                </a:lnTo>
                <a:lnTo>
                  <a:pt x="210" y="83"/>
                </a:lnTo>
                <a:lnTo>
                  <a:pt x="214" y="85"/>
                </a:lnTo>
                <a:lnTo>
                  <a:pt x="217" y="88"/>
                </a:lnTo>
                <a:lnTo>
                  <a:pt x="218" y="92"/>
                </a:lnTo>
                <a:lnTo>
                  <a:pt x="220" y="96"/>
                </a:lnTo>
                <a:lnTo>
                  <a:pt x="221" y="100"/>
                </a:lnTo>
                <a:lnTo>
                  <a:pt x="221" y="100"/>
                </a:lnTo>
                <a:lnTo>
                  <a:pt x="220" y="107"/>
                </a:lnTo>
                <a:lnTo>
                  <a:pt x="217" y="112"/>
                </a:lnTo>
                <a:lnTo>
                  <a:pt x="213" y="118"/>
                </a:lnTo>
                <a:lnTo>
                  <a:pt x="207" y="120"/>
                </a:lnTo>
                <a:lnTo>
                  <a:pt x="207" y="120"/>
                </a:lnTo>
                <a:lnTo>
                  <a:pt x="210" y="127"/>
                </a:lnTo>
                <a:lnTo>
                  <a:pt x="212" y="134"/>
                </a:lnTo>
                <a:lnTo>
                  <a:pt x="212" y="134"/>
                </a:lnTo>
                <a:lnTo>
                  <a:pt x="210" y="141"/>
                </a:lnTo>
                <a:lnTo>
                  <a:pt x="207" y="147"/>
                </a:lnTo>
                <a:lnTo>
                  <a:pt x="202" y="153"/>
                </a:lnTo>
                <a:lnTo>
                  <a:pt x="195" y="156"/>
                </a:lnTo>
                <a:lnTo>
                  <a:pt x="195" y="156"/>
                </a:lnTo>
                <a:lnTo>
                  <a:pt x="198" y="161"/>
                </a:lnTo>
                <a:lnTo>
                  <a:pt x="199" y="168"/>
                </a:lnTo>
                <a:lnTo>
                  <a:pt x="199" y="168"/>
                </a:lnTo>
                <a:lnTo>
                  <a:pt x="199" y="172"/>
                </a:lnTo>
                <a:lnTo>
                  <a:pt x="198" y="176"/>
                </a:lnTo>
                <a:lnTo>
                  <a:pt x="194" y="183"/>
                </a:lnTo>
                <a:lnTo>
                  <a:pt x="187" y="187"/>
                </a:lnTo>
                <a:lnTo>
                  <a:pt x="183" y="188"/>
                </a:lnTo>
                <a:lnTo>
                  <a:pt x="179" y="189"/>
                </a:lnTo>
                <a:lnTo>
                  <a:pt x="179" y="189"/>
                </a:lnTo>
                <a:lnTo>
                  <a:pt x="180" y="195"/>
                </a:lnTo>
                <a:lnTo>
                  <a:pt x="182" y="200"/>
                </a:lnTo>
                <a:lnTo>
                  <a:pt x="182" y="200"/>
                </a:lnTo>
                <a:lnTo>
                  <a:pt x="182" y="204"/>
                </a:lnTo>
                <a:lnTo>
                  <a:pt x="180" y="208"/>
                </a:lnTo>
                <a:lnTo>
                  <a:pt x="178" y="212"/>
                </a:lnTo>
                <a:lnTo>
                  <a:pt x="175" y="216"/>
                </a:lnTo>
                <a:lnTo>
                  <a:pt x="172" y="219"/>
                </a:lnTo>
                <a:lnTo>
                  <a:pt x="168" y="220"/>
                </a:lnTo>
                <a:lnTo>
                  <a:pt x="164" y="222"/>
                </a:lnTo>
                <a:lnTo>
                  <a:pt x="160" y="222"/>
                </a:lnTo>
                <a:lnTo>
                  <a:pt x="160" y="222"/>
                </a:lnTo>
                <a:lnTo>
                  <a:pt x="140" y="223"/>
                </a:lnTo>
                <a:lnTo>
                  <a:pt x="140" y="223"/>
                </a:lnTo>
                <a:lnTo>
                  <a:pt x="120" y="223"/>
                </a:lnTo>
                <a:lnTo>
                  <a:pt x="120" y="223"/>
                </a:lnTo>
                <a:close/>
                <a:moveTo>
                  <a:pt x="51" y="197"/>
                </a:moveTo>
                <a:lnTo>
                  <a:pt x="51" y="197"/>
                </a:lnTo>
                <a:lnTo>
                  <a:pt x="56" y="199"/>
                </a:lnTo>
                <a:lnTo>
                  <a:pt x="63" y="200"/>
                </a:lnTo>
                <a:lnTo>
                  <a:pt x="74" y="204"/>
                </a:lnTo>
                <a:lnTo>
                  <a:pt x="74" y="204"/>
                </a:lnTo>
                <a:lnTo>
                  <a:pt x="83" y="208"/>
                </a:lnTo>
                <a:lnTo>
                  <a:pt x="91" y="211"/>
                </a:lnTo>
                <a:lnTo>
                  <a:pt x="91" y="211"/>
                </a:lnTo>
                <a:lnTo>
                  <a:pt x="105" y="212"/>
                </a:lnTo>
                <a:lnTo>
                  <a:pt x="120" y="212"/>
                </a:lnTo>
                <a:lnTo>
                  <a:pt x="120" y="212"/>
                </a:lnTo>
                <a:lnTo>
                  <a:pt x="140" y="212"/>
                </a:lnTo>
                <a:lnTo>
                  <a:pt x="140" y="212"/>
                </a:lnTo>
                <a:lnTo>
                  <a:pt x="160" y="211"/>
                </a:lnTo>
                <a:lnTo>
                  <a:pt x="160" y="211"/>
                </a:lnTo>
                <a:lnTo>
                  <a:pt x="164" y="211"/>
                </a:lnTo>
                <a:lnTo>
                  <a:pt x="167" y="208"/>
                </a:lnTo>
                <a:lnTo>
                  <a:pt x="170" y="204"/>
                </a:lnTo>
                <a:lnTo>
                  <a:pt x="171" y="200"/>
                </a:lnTo>
                <a:lnTo>
                  <a:pt x="171" y="200"/>
                </a:lnTo>
                <a:lnTo>
                  <a:pt x="170" y="196"/>
                </a:lnTo>
                <a:lnTo>
                  <a:pt x="167" y="192"/>
                </a:lnTo>
                <a:lnTo>
                  <a:pt x="164" y="191"/>
                </a:lnTo>
                <a:lnTo>
                  <a:pt x="160" y="189"/>
                </a:lnTo>
                <a:lnTo>
                  <a:pt x="160" y="179"/>
                </a:lnTo>
                <a:lnTo>
                  <a:pt x="178" y="179"/>
                </a:lnTo>
                <a:lnTo>
                  <a:pt x="178" y="179"/>
                </a:lnTo>
                <a:lnTo>
                  <a:pt x="182" y="177"/>
                </a:lnTo>
                <a:lnTo>
                  <a:pt x="186" y="174"/>
                </a:lnTo>
                <a:lnTo>
                  <a:pt x="187" y="172"/>
                </a:lnTo>
                <a:lnTo>
                  <a:pt x="189" y="168"/>
                </a:lnTo>
                <a:lnTo>
                  <a:pt x="189" y="168"/>
                </a:lnTo>
                <a:lnTo>
                  <a:pt x="187" y="162"/>
                </a:lnTo>
                <a:lnTo>
                  <a:pt x="186" y="160"/>
                </a:lnTo>
                <a:lnTo>
                  <a:pt x="182" y="157"/>
                </a:lnTo>
                <a:lnTo>
                  <a:pt x="178" y="156"/>
                </a:lnTo>
                <a:lnTo>
                  <a:pt x="178" y="145"/>
                </a:lnTo>
                <a:lnTo>
                  <a:pt x="190" y="145"/>
                </a:lnTo>
                <a:lnTo>
                  <a:pt x="190" y="145"/>
                </a:lnTo>
                <a:lnTo>
                  <a:pt x="194" y="145"/>
                </a:lnTo>
                <a:lnTo>
                  <a:pt x="198" y="142"/>
                </a:lnTo>
                <a:lnTo>
                  <a:pt x="201" y="138"/>
                </a:lnTo>
                <a:lnTo>
                  <a:pt x="201" y="134"/>
                </a:lnTo>
                <a:lnTo>
                  <a:pt x="201" y="134"/>
                </a:lnTo>
                <a:lnTo>
                  <a:pt x="201" y="130"/>
                </a:lnTo>
                <a:lnTo>
                  <a:pt x="198" y="126"/>
                </a:lnTo>
                <a:lnTo>
                  <a:pt x="194" y="123"/>
                </a:lnTo>
                <a:lnTo>
                  <a:pt x="190" y="123"/>
                </a:lnTo>
                <a:lnTo>
                  <a:pt x="190" y="112"/>
                </a:lnTo>
                <a:lnTo>
                  <a:pt x="198" y="112"/>
                </a:lnTo>
                <a:lnTo>
                  <a:pt x="198" y="112"/>
                </a:lnTo>
                <a:lnTo>
                  <a:pt x="203" y="111"/>
                </a:lnTo>
                <a:lnTo>
                  <a:pt x="206" y="108"/>
                </a:lnTo>
                <a:lnTo>
                  <a:pt x="209" y="106"/>
                </a:lnTo>
                <a:lnTo>
                  <a:pt x="210" y="100"/>
                </a:lnTo>
                <a:lnTo>
                  <a:pt x="210" y="100"/>
                </a:lnTo>
                <a:lnTo>
                  <a:pt x="209" y="96"/>
                </a:lnTo>
                <a:lnTo>
                  <a:pt x="206" y="93"/>
                </a:lnTo>
                <a:lnTo>
                  <a:pt x="203" y="91"/>
                </a:lnTo>
                <a:lnTo>
                  <a:pt x="198" y="89"/>
                </a:lnTo>
                <a:lnTo>
                  <a:pt x="155" y="89"/>
                </a:lnTo>
                <a:lnTo>
                  <a:pt x="155" y="89"/>
                </a:lnTo>
                <a:lnTo>
                  <a:pt x="144" y="91"/>
                </a:lnTo>
                <a:lnTo>
                  <a:pt x="144" y="91"/>
                </a:lnTo>
                <a:lnTo>
                  <a:pt x="133" y="91"/>
                </a:lnTo>
                <a:lnTo>
                  <a:pt x="132" y="91"/>
                </a:lnTo>
                <a:lnTo>
                  <a:pt x="132" y="91"/>
                </a:lnTo>
                <a:lnTo>
                  <a:pt x="126" y="89"/>
                </a:lnTo>
                <a:lnTo>
                  <a:pt x="124" y="87"/>
                </a:lnTo>
                <a:lnTo>
                  <a:pt x="124" y="87"/>
                </a:lnTo>
                <a:lnTo>
                  <a:pt x="121" y="81"/>
                </a:lnTo>
                <a:lnTo>
                  <a:pt x="121" y="75"/>
                </a:lnTo>
                <a:lnTo>
                  <a:pt x="121" y="75"/>
                </a:lnTo>
                <a:lnTo>
                  <a:pt x="122" y="69"/>
                </a:lnTo>
                <a:lnTo>
                  <a:pt x="124" y="64"/>
                </a:lnTo>
                <a:lnTo>
                  <a:pt x="131" y="56"/>
                </a:lnTo>
                <a:lnTo>
                  <a:pt x="131" y="56"/>
                </a:lnTo>
                <a:lnTo>
                  <a:pt x="135" y="46"/>
                </a:lnTo>
                <a:lnTo>
                  <a:pt x="135" y="46"/>
                </a:lnTo>
                <a:lnTo>
                  <a:pt x="139" y="38"/>
                </a:lnTo>
                <a:lnTo>
                  <a:pt x="141" y="30"/>
                </a:lnTo>
                <a:lnTo>
                  <a:pt x="141" y="22"/>
                </a:lnTo>
                <a:lnTo>
                  <a:pt x="140" y="18"/>
                </a:lnTo>
                <a:lnTo>
                  <a:pt x="139" y="15"/>
                </a:lnTo>
                <a:lnTo>
                  <a:pt x="139" y="15"/>
                </a:lnTo>
                <a:lnTo>
                  <a:pt x="136" y="12"/>
                </a:lnTo>
                <a:lnTo>
                  <a:pt x="132" y="11"/>
                </a:lnTo>
                <a:lnTo>
                  <a:pt x="128" y="11"/>
                </a:lnTo>
                <a:lnTo>
                  <a:pt x="124" y="14"/>
                </a:lnTo>
                <a:lnTo>
                  <a:pt x="124" y="14"/>
                </a:lnTo>
                <a:lnTo>
                  <a:pt x="120" y="18"/>
                </a:lnTo>
                <a:lnTo>
                  <a:pt x="117" y="23"/>
                </a:lnTo>
                <a:lnTo>
                  <a:pt x="117" y="23"/>
                </a:lnTo>
                <a:lnTo>
                  <a:pt x="116" y="27"/>
                </a:lnTo>
                <a:lnTo>
                  <a:pt x="116" y="27"/>
                </a:lnTo>
                <a:lnTo>
                  <a:pt x="112" y="35"/>
                </a:lnTo>
                <a:lnTo>
                  <a:pt x="112" y="35"/>
                </a:lnTo>
                <a:lnTo>
                  <a:pt x="109" y="42"/>
                </a:lnTo>
                <a:lnTo>
                  <a:pt x="105" y="49"/>
                </a:lnTo>
                <a:lnTo>
                  <a:pt x="105" y="49"/>
                </a:lnTo>
                <a:lnTo>
                  <a:pt x="101" y="56"/>
                </a:lnTo>
                <a:lnTo>
                  <a:pt x="101" y="56"/>
                </a:lnTo>
                <a:lnTo>
                  <a:pt x="91" y="68"/>
                </a:lnTo>
                <a:lnTo>
                  <a:pt x="82" y="79"/>
                </a:lnTo>
                <a:lnTo>
                  <a:pt x="81" y="80"/>
                </a:lnTo>
                <a:lnTo>
                  <a:pt x="81" y="80"/>
                </a:lnTo>
                <a:lnTo>
                  <a:pt x="72" y="87"/>
                </a:lnTo>
                <a:lnTo>
                  <a:pt x="63" y="93"/>
                </a:lnTo>
                <a:lnTo>
                  <a:pt x="55" y="99"/>
                </a:lnTo>
                <a:lnTo>
                  <a:pt x="51" y="100"/>
                </a:lnTo>
                <a:lnTo>
                  <a:pt x="47" y="100"/>
                </a:lnTo>
                <a:lnTo>
                  <a:pt x="47" y="100"/>
                </a:lnTo>
                <a:lnTo>
                  <a:pt x="43" y="100"/>
                </a:lnTo>
                <a:lnTo>
                  <a:pt x="40" y="99"/>
                </a:lnTo>
                <a:lnTo>
                  <a:pt x="40" y="99"/>
                </a:lnTo>
                <a:lnTo>
                  <a:pt x="37" y="97"/>
                </a:lnTo>
                <a:lnTo>
                  <a:pt x="37" y="97"/>
                </a:lnTo>
                <a:lnTo>
                  <a:pt x="33" y="96"/>
                </a:lnTo>
                <a:lnTo>
                  <a:pt x="33" y="96"/>
                </a:lnTo>
                <a:lnTo>
                  <a:pt x="33" y="96"/>
                </a:lnTo>
                <a:lnTo>
                  <a:pt x="27" y="97"/>
                </a:lnTo>
                <a:lnTo>
                  <a:pt x="20" y="100"/>
                </a:lnTo>
                <a:lnTo>
                  <a:pt x="20" y="100"/>
                </a:lnTo>
                <a:lnTo>
                  <a:pt x="16" y="104"/>
                </a:lnTo>
                <a:lnTo>
                  <a:pt x="13" y="108"/>
                </a:lnTo>
                <a:lnTo>
                  <a:pt x="10" y="112"/>
                </a:lnTo>
                <a:lnTo>
                  <a:pt x="10" y="118"/>
                </a:lnTo>
                <a:lnTo>
                  <a:pt x="10" y="180"/>
                </a:lnTo>
                <a:lnTo>
                  <a:pt x="10" y="180"/>
                </a:lnTo>
                <a:lnTo>
                  <a:pt x="10" y="185"/>
                </a:lnTo>
                <a:lnTo>
                  <a:pt x="13" y="191"/>
                </a:lnTo>
                <a:lnTo>
                  <a:pt x="16" y="196"/>
                </a:lnTo>
                <a:lnTo>
                  <a:pt x="20" y="200"/>
                </a:lnTo>
                <a:lnTo>
                  <a:pt x="20" y="200"/>
                </a:lnTo>
                <a:lnTo>
                  <a:pt x="24" y="201"/>
                </a:lnTo>
                <a:lnTo>
                  <a:pt x="29" y="203"/>
                </a:lnTo>
                <a:lnTo>
                  <a:pt x="29" y="203"/>
                </a:lnTo>
                <a:lnTo>
                  <a:pt x="29" y="203"/>
                </a:lnTo>
                <a:lnTo>
                  <a:pt x="29" y="203"/>
                </a:lnTo>
                <a:lnTo>
                  <a:pt x="32" y="203"/>
                </a:lnTo>
                <a:lnTo>
                  <a:pt x="36" y="201"/>
                </a:lnTo>
                <a:lnTo>
                  <a:pt x="36" y="201"/>
                </a:lnTo>
                <a:lnTo>
                  <a:pt x="41" y="199"/>
                </a:lnTo>
                <a:lnTo>
                  <a:pt x="41" y="199"/>
                </a:lnTo>
                <a:lnTo>
                  <a:pt x="51" y="197"/>
                </a:lnTo>
                <a:lnTo>
                  <a:pt x="51" y="197"/>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47" name="Freeform 328"/>
          <p:cNvSpPr/>
          <p:nvPr/>
        </p:nvSpPr>
        <p:spPr bwMode="auto">
          <a:xfrm>
            <a:off x="5246211" y="5082820"/>
            <a:ext cx="412784" cy="9339"/>
          </a:xfrm>
          <a:custGeom>
            <a:cxnLst>
              <a:cxn ang="0">
                <a:pos x="260" y="5"/>
              </a:cxn>
              <a:cxn ang="0">
                <a:pos x="2" y="5"/>
              </a:cxn>
              <a:cxn ang="0">
                <a:pos x="2" y="5"/>
              </a:cxn>
              <a:cxn ang="0">
                <a:pos x="1" y="4"/>
              </a:cxn>
              <a:cxn ang="0">
                <a:pos x="0" y="2"/>
              </a:cxn>
              <a:cxn ang="0">
                <a:pos x="0" y="2"/>
              </a:cxn>
              <a:cxn ang="0">
                <a:pos x="1" y="0"/>
              </a:cxn>
              <a:cxn ang="0">
                <a:pos x="2" y="0"/>
              </a:cxn>
              <a:cxn ang="0">
                <a:pos x="260" y="0"/>
              </a:cxn>
              <a:cxn ang="0">
                <a:pos x="260" y="0"/>
              </a:cxn>
              <a:cxn ang="0">
                <a:pos x="262" y="0"/>
              </a:cxn>
              <a:cxn ang="0">
                <a:pos x="263" y="2"/>
              </a:cxn>
              <a:cxn ang="0">
                <a:pos x="263" y="2"/>
              </a:cxn>
              <a:cxn ang="0">
                <a:pos x="262" y="4"/>
              </a:cxn>
              <a:cxn ang="0">
                <a:pos x="260" y="5"/>
              </a:cxn>
              <a:cxn ang="0">
                <a:pos x="260" y="5"/>
              </a:cxn>
            </a:cxnLst>
            <a:rect b="b" l="0" r="r" t="0"/>
            <a:pathLst>
              <a:path h="5" w="263">
                <a:moveTo>
                  <a:pt x="260" y="5"/>
                </a:moveTo>
                <a:lnTo>
                  <a:pt x="2" y="5"/>
                </a:lnTo>
                <a:lnTo>
                  <a:pt x="2" y="5"/>
                </a:lnTo>
                <a:lnTo>
                  <a:pt x="1" y="4"/>
                </a:lnTo>
                <a:lnTo>
                  <a:pt x="0" y="2"/>
                </a:lnTo>
                <a:lnTo>
                  <a:pt x="0" y="2"/>
                </a:lnTo>
                <a:lnTo>
                  <a:pt x="1" y="0"/>
                </a:lnTo>
                <a:lnTo>
                  <a:pt x="2" y="0"/>
                </a:lnTo>
                <a:lnTo>
                  <a:pt x="260" y="0"/>
                </a:lnTo>
                <a:lnTo>
                  <a:pt x="260" y="0"/>
                </a:lnTo>
                <a:lnTo>
                  <a:pt x="262" y="0"/>
                </a:lnTo>
                <a:lnTo>
                  <a:pt x="263" y="2"/>
                </a:lnTo>
                <a:lnTo>
                  <a:pt x="263" y="2"/>
                </a:lnTo>
                <a:lnTo>
                  <a:pt x="262" y="4"/>
                </a:lnTo>
                <a:lnTo>
                  <a:pt x="260" y="5"/>
                </a:lnTo>
                <a:lnTo>
                  <a:pt x="260"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48" name="Freeform 329"/>
          <p:cNvSpPr/>
          <p:nvPr/>
        </p:nvSpPr>
        <p:spPr bwMode="auto">
          <a:xfrm>
            <a:off x="5551109" y="4994104"/>
            <a:ext cx="107888" cy="98053"/>
          </a:xfrm>
          <a:custGeom>
            <a:cxnLst>
              <a:cxn ang="0">
                <a:pos x="66" y="63"/>
              </a:cxn>
              <a:cxn ang="0">
                <a:pos x="66" y="63"/>
              </a:cxn>
              <a:cxn ang="0">
                <a:pos x="63" y="62"/>
              </a:cxn>
              <a:cxn ang="0">
                <a:pos x="0" y="5"/>
              </a:cxn>
              <a:cxn ang="0">
                <a:pos x="0" y="5"/>
              </a:cxn>
              <a:cxn ang="0">
                <a:pos x="0" y="2"/>
              </a:cxn>
              <a:cxn ang="0">
                <a:pos x="0" y="1"/>
              </a:cxn>
              <a:cxn ang="0">
                <a:pos x="0" y="1"/>
              </a:cxn>
              <a:cxn ang="0">
                <a:pos x="3" y="0"/>
              </a:cxn>
              <a:cxn ang="0">
                <a:pos x="4" y="1"/>
              </a:cxn>
              <a:cxn ang="0">
                <a:pos x="68" y="58"/>
              </a:cxn>
              <a:cxn ang="0">
                <a:pos x="68" y="58"/>
              </a:cxn>
              <a:cxn ang="0">
                <a:pos x="69" y="60"/>
              </a:cxn>
              <a:cxn ang="0">
                <a:pos x="68" y="62"/>
              </a:cxn>
              <a:cxn ang="0">
                <a:pos x="68" y="62"/>
              </a:cxn>
              <a:cxn ang="0">
                <a:pos x="66" y="63"/>
              </a:cxn>
              <a:cxn ang="0">
                <a:pos x="66" y="63"/>
              </a:cxn>
            </a:cxnLst>
            <a:rect b="b" l="0" r="r" t="0"/>
            <a:pathLst>
              <a:path h="62" w="69">
                <a:moveTo>
                  <a:pt x="66" y="63"/>
                </a:moveTo>
                <a:lnTo>
                  <a:pt x="66" y="63"/>
                </a:lnTo>
                <a:lnTo>
                  <a:pt x="63" y="62"/>
                </a:lnTo>
                <a:lnTo>
                  <a:pt x="0" y="5"/>
                </a:lnTo>
                <a:lnTo>
                  <a:pt x="0" y="5"/>
                </a:lnTo>
                <a:lnTo>
                  <a:pt x="0" y="2"/>
                </a:lnTo>
                <a:lnTo>
                  <a:pt x="0" y="1"/>
                </a:lnTo>
                <a:lnTo>
                  <a:pt x="0" y="1"/>
                </a:lnTo>
                <a:lnTo>
                  <a:pt x="3" y="0"/>
                </a:lnTo>
                <a:lnTo>
                  <a:pt x="4" y="1"/>
                </a:lnTo>
                <a:lnTo>
                  <a:pt x="68" y="58"/>
                </a:lnTo>
                <a:lnTo>
                  <a:pt x="68" y="58"/>
                </a:lnTo>
                <a:lnTo>
                  <a:pt x="69" y="60"/>
                </a:lnTo>
                <a:lnTo>
                  <a:pt x="68" y="62"/>
                </a:lnTo>
                <a:lnTo>
                  <a:pt x="68" y="62"/>
                </a:lnTo>
                <a:lnTo>
                  <a:pt x="66" y="63"/>
                </a:lnTo>
                <a:lnTo>
                  <a:pt x="66" y="6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49" name="Freeform 330"/>
          <p:cNvSpPr/>
          <p:nvPr/>
        </p:nvSpPr>
        <p:spPr bwMode="auto">
          <a:xfrm>
            <a:off x="5551109" y="5082820"/>
            <a:ext cx="107888" cy="98053"/>
          </a:xfrm>
          <a:custGeom>
            <a:cxnLst>
              <a:cxn ang="0">
                <a:pos x="3" y="63"/>
              </a:cxn>
              <a:cxn ang="0">
                <a:pos x="3" y="63"/>
              </a:cxn>
              <a:cxn ang="0">
                <a:pos x="0" y="62"/>
              </a:cxn>
              <a:cxn ang="0">
                <a:pos x="0" y="62"/>
              </a:cxn>
              <a:cxn ang="0">
                <a:pos x="0" y="59"/>
              </a:cxn>
              <a:cxn ang="0">
                <a:pos x="0" y="58"/>
              </a:cxn>
              <a:cxn ang="0">
                <a:pos x="63" y="0"/>
              </a:cxn>
              <a:cxn ang="0">
                <a:pos x="63" y="0"/>
              </a:cxn>
              <a:cxn ang="0">
                <a:pos x="66" y="0"/>
              </a:cxn>
              <a:cxn ang="0">
                <a:pos x="68" y="0"/>
              </a:cxn>
              <a:cxn ang="0">
                <a:pos x="68" y="0"/>
              </a:cxn>
              <a:cxn ang="0">
                <a:pos x="69" y="2"/>
              </a:cxn>
              <a:cxn ang="0">
                <a:pos x="68" y="4"/>
              </a:cxn>
              <a:cxn ang="0">
                <a:pos x="4" y="62"/>
              </a:cxn>
              <a:cxn ang="0">
                <a:pos x="4" y="62"/>
              </a:cxn>
              <a:cxn ang="0">
                <a:pos x="3" y="63"/>
              </a:cxn>
              <a:cxn ang="0">
                <a:pos x="3" y="63"/>
              </a:cxn>
            </a:cxnLst>
            <a:rect b="b" l="0" r="r" t="0"/>
            <a:pathLst>
              <a:path h="62" w="69">
                <a:moveTo>
                  <a:pt x="3" y="63"/>
                </a:moveTo>
                <a:lnTo>
                  <a:pt x="3" y="63"/>
                </a:lnTo>
                <a:lnTo>
                  <a:pt x="0" y="62"/>
                </a:lnTo>
                <a:lnTo>
                  <a:pt x="0" y="62"/>
                </a:lnTo>
                <a:lnTo>
                  <a:pt x="0" y="59"/>
                </a:lnTo>
                <a:lnTo>
                  <a:pt x="0" y="58"/>
                </a:lnTo>
                <a:lnTo>
                  <a:pt x="63" y="0"/>
                </a:lnTo>
                <a:lnTo>
                  <a:pt x="63" y="0"/>
                </a:lnTo>
                <a:lnTo>
                  <a:pt x="66" y="0"/>
                </a:lnTo>
                <a:lnTo>
                  <a:pt x="68" y="0"/>
                </a:lnTo>
                <a:lnTo>
                  <a:pt x="68" y="0"/>
                </a:lnTo>
                <a:lnTo>
                  <a:pt x="69" y="2"/>
                </a:lnTo>
                <a:lnTo>
                  <a:pt x="68" y="4"/>
                </a:lnTo>
                <a:lnTo>
                  <a:pt x="4" y="62"/>
                </a:lnTo>
                <a:lnTo>
                  <a:pt x="4" y="62"/>
                </a:lnTo>
                <a:lnTo>
                  <a:pt x="3" y="63"/>
                </a:lnTo>
                <a:lnTo>
                  <a:pt x="3" y="6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0" name="Freeform 331"/>
          <p:cNvSpPr/>
          <p:nvPr/>
        </p:nvSpPr>
        <p:spPr bwMode="auto">
          <a:xfrm>
            <a:off x="4434713" y="5082820"/>
            <a:ext cx="408095" cy="9339"/>
          </a:xfrm>
          <a:custGeom>
            <a:cxnLst>
              <a:cxn ang="0">
                <a:pos x="259" y="5"/>
              </a:cxn>
              <a:cxn ang="0">
                <a:pos x="3" y="5"/>
              </a:cxn>
              <a:cxn ang="0">
                <a:pos x="3" y="5"/>
              </a:cxn>
              <a:cxn ang="0">
                <a:pos x="0" y="4"/>
              </a:cxn>
              <a:cxn ang="0">
                <a:pos x="0" y="2"/>
              </a:cxn>
              <a:cxn ang="0">
                <a:pos x="0" y="2"/>
              </a:cxn>
              <a:cxn ang="0">
                <a:pos x="0" y="0"/>
              </a:cxn>
              <a:cxn ang="0">
                <a:pos x="3" y="0"/>
              </a:cxn>
              <a:cxn ang="0">
                <a:pos x="259" y="0"/>
              </a:cxn>
              <a:cxn ang="0">
                <a:pos x="259" y="0"/>
              </a:cxn>
              <a:cxn ang="0">
                <a:pos x="262" y="0"/>
              </a:cxn>
              <a:cxn ang="0">
                <a:pos x="262" y="2"/>
              </a:cxn>
              <a:cxn ang="0">
                <a:pos x="262" y="2"/>
              </a:cxn>
              <a:cxn ang="0">
                <a:pos x="262" y="4"/>
              </a:cxn>
              <a:cxn ang="0">
                <a:pos x="259" y="5"/>
              </a:cxn>
              <a:cxn ang="0">
                <a:pos x="259" y="5"/>
              </a:cxn>
            </a:cxnLst>
            <a:rect b="b" l="0" r="r" t="0"/>
            <a:pathLst>
              <a:path h="5" w="262">
                <a:moveTo>
                  <a:pt x="259" y="5"/>
                </a:moveTo>
                <a:lnTo>
                  <a:pt x="3" y="5"/>
                </a:lnTo>
                <a:lnTo>
                  <a:pt x="3" y="5"/>
                </a:lnTo>
                <a:lnTo>
                  <a:pt x="0" y="4"/>
                </a:lnTo>
                <a:lnTo>
                  <a:pt x="0" y="2"/>
                </a:lnTo>
                <a:lnTo>
                  <a:pt x="0" y="2"/>
                </a:lnTo>
                <a:lnTo>
                  <a:pt x="0" y="0"/>
                </a:lnTo>
                <a:lnTo>
                  <a:pt x="3" y="0"/>
                </a:lnTo>
                <a:lnTo>
                  <a:pt x="259" y="0"/>
                </a:lnTo>
                <a:lnTo>
                  <a:pt x="259" y="0"/>
                </a:lnTo>
                <a:lnTo>
                  <a:pt x="262" y="0"/>
                </a:lnTo>
                <a:lnTo>
                  <a:pt x="262" y="2"/>
                </a:lnTo>
                <a:lnTo>
                  <a:pt x="262" y="2"/>
                </a:lnTo>
                <a:lnTo>
                  <a:pt x="262" y="4"/>
                </a:lnTo>
                <a:lnTo>
                  <a:pt x="259" y="5"/>
                </a:lnTo>
                <a:lnTo>
                  <a:pt x="259" y="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1" name="Freeform 332"/>
          <p:cNvSpPr/>
          <p:nvPr/>
        </p:nvSpPr>
        <p:spPr bwMode="auto">
          <a:xfrm>
            <a:off x="4434712" y="4994104"/>
            <a:ext cx="107888" cy="98053"/>
          </a:xfrm>
          <a:custGeom>
            <a:cxnLst>
              <a:cxn ang="0">
                <a:pos x="3" y="63"/>
              </a:cxn>
              <a:cxn ang="0">
                <a:pos x="3" y="63"/>
              </a:cxn>
              <a:cxn ang="0">
                <a:pos x="0" y="62"/>
              </a:cxn>
              <a:cxn ang="0">
                <a:pos x="0" y="62"/>
              </a:cxn>
              <a:cxn ang="0">
                <a:pos x="0" y="60"/>
              </a:cxn>
              <a:cxn ang="0">
                <a:pos x="0" y="58"/>
              </a:cxn>
              <a:cxn ang="0">
                <a:pos x="65" y="1"/>
              </a:cxn>
              <a:cxn ang="0">
                <a:pos x="65" y="1"/>
              </a:cxn>
              <a:cxn ang="0">
                <a:pos x="66" y="0"/>
              </a:cxn>
              <a:cxn ang="0">
                <a:pos x="68" y="1"/>
              </a:cxn>
              <a:cxn ang="0">
                <a:pos x="68" y="1"/>
              </a:cxn>
              <a:cxn ang="0">
                <a:pos x="69" y="2"/>
              </a:cxn>
              <a:cxn ang="0">
                <a:pos x="68" y="5"/>
              </a:cxn>
              <a:cxn ang="0">
                <a:pos x="4" y="62"/>
              </a:cxn>
              <a:cxn ang="0">
                <a:pos x="4" y="62"/>
              </a:cxn>
              <a:cxn ang="0">
                <a:pos x="3" y="63"/>
              </a:cxn>
              <a:cxn ang="0">
                <a:pos x="3" y="63"/>
              </a:cxn>
            </a:cxnLst>
            <a:rect b="b" l="0" r="r" t="0"/>
            <a:pathLst>
              <a:path h="62" w="69">
                <a:moveTo>
                  <a:pt x="3" y="63"/>
                </a:moveTo>
                <a:lnTo>
                  <a:pt x="3" y="63"/>
                </a:lnTo>
                <a:lnTo>
                  <a:pt x="0" y="62"/>
                </a:lnTo>
                <a:lnTo>
                  <a:pt x="0" y="62"/>
                </a:lnTo>
                <a:lnTo>
                  <a:pt x="0" y="60"/>
                </a:lnTo>
                <a:lnTo>
                  <a:pt x="0" y="58"/>
                </a:lnTo>
                <a:lnTo>
                  <a:pt x="65" y="1"/>
                </a:lnTo>
                <a:lnTo>
                  <a:pt x="65" y="1"/>
                </a:lnTo>
                <a:lnTo>
                  <a:pt x="66" y="0"/>
                </a:lnTo>
                <a:lnTo>
                  <a:pt x="68" y="1"/>
                </a:lnTo>
                <a:lnTo>
                  <a:pt x="68" y="1"/>
                </a:lnTo>
                <a:lnTo>
                  <a:pt x="69" y="2"/>
                </a:lnTo>
                <a:lnTo>
                  <a:pt x="68" y="5"/>
                </a:lnTo>
                <a:lnTo>
                  <a:pt x="4" y="62"/>
                </a:lnTo>
                <a:lnTo>
                  <a:pt x="4" y="62"/>
                </a:lnTo>
                <a:lnTo>
                  <a:pt x="3" y="63"/>
                </a:lnTo>
                <a:lnTo>
                  <a:pt x="3" y="6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2" name="Freeform 333"/>
          <p:cNvSpPr/>
          <p:nvPr/>
        </p:nvSpPr>
        <p:spPr bwMode="auto">
          <a:xfrm>
            <a:off x="4434712" y="5082820"/>
            <a:ext cx="107888" cy="98053"/>
          </a:xfrm>
          <a:custGeom>
            <a:cxnLst>
              <a:cxn ang="0">
                <a:pos x="66" y="63"/>
              </a:cxn>
              <a:cxn ang="0">
                <a:pos x="66" y="63"/>
              </a:cxn>
              <a:cxn ang="0">
                <a:pos x="65" y="62"/>
              </a:cxn>
              <a:cxn ang="0">
                <a:pos x="0" y="4"/>
              </a:cxn>
              <a:cxn ang="0">
                <a:pos x="0" y="4"/>
              </a:cxn>
              <a:cxn ang="0">
                <a:pos x="0" y="2"/>
              </a:cxn>
              <a:cxn ang="0">
                <a:pos x="0" y="0"/>
              </a:cxn>
              <a:cxn ang="0">
                <a:pos x="0" y="0"/>
              </a:cxn>
              <a:cxn ang="0">
                <a:pos x="3" y="0"/>
              </a:cxn>
              <a:cxn ang="0">
                <a:pos x="4" y="0"/>
              </a:cxn>
              <a:cxn ang="0">
                <a:pos x="68" y="58"/>
              </a:cxn>
              <a:cxn ang="0">
                <a:pos x="68" y="58"/>
              </a:cxn>
              <a:cxn ang="0">
                <a:pos x="69" y="59"/>
              </a:cxn>
              <a:cxn ang="0">
                <a:pos x="68" y="62"/>
              </a:cxn>
              <a:cxn ang="0">
                <a:pos x="68" y="62"/>
              </a:cxn>
              <a:cxn ang="0">
                <a:pos x="66" y="63"/>
              </a:cxn>
              <a:cxn ang="0">
                <a:pos x="66" y="63"/>
              </a:cxn>
            </a:cxnLst>
            <a:rect b="b" l="0" r="r" t="0"/>
            <a:pathLst>
              <a:path h="62" w="69">
                <a:moveTo>
                  <a:pt x="66" y="63"/>
                </a:moveTo>
                <a:lnTo>
                  <a:pt x="66" y="63"/>
                </a:lnTo>
                <a:lnTo>
                  <a:pt x="65" y="62"/>
                </a:lnTo>
                <a:lnTo>
                  <a:pt x="0" y="4"/>
                </a:lnTo>
                <a:lnTo>
                  <a:pt x="0" y="4"/>
                </a:lnTo>
                <a:lnTo>
                  <a:pt x="0" y="2"/>
                </a:lnTo>
                <a:lnTo>
                  <a:pt x="0" y="0"/>
                </a:lnTo>
                <a:lnTo>
                  <a:pt x="0" y="0"/>
                </a:lnTo>
                <a:lnTo>
                  <a:pt x="3" y="0"/>
                </a:lnTo>
                <a:lnTo>
                  <a:pt x="4" y="0"/>
                </a:lnTo>
                <a:lnTo>
                  <a:pt x="68" y="58"/>
                </a:lnTo>
                <a:lnTo>
                  <a:pt x="68" y="58"/>
                </a:lnTo>
                <a:lnTo>
                  <a:pt x="69" y="59"/>
                </a:lnTo>
                <a:lnTo>
                  <a:pt x="68" y="62"/>
                </a:lnTo>
                <a:lnTo>
                  <a:pt x="68" y="62"/>
                </a:lnTo>
                <a:lnTo>
                  <a:pt x="66" y="63"/>
                </a:lnTo>
                <a:lnTo>
                  <a:pt x="66" y="6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3" name="Freeform 334"/>
          <p:cNvSpPr/>
          <p:nvPr/>
        </p:nvSpPr>
        <p:spPr bwMode="auto">
          <a:xfrm>
            <a:off x="6958329" y="4891383"/>
            <a:ext cx="225155" cy="200775"/>
          </a:xfrm>
          <a:custGeom>
            <a:cxnLst>
              <a:cxn ang="0">
                <a:pos x="3" y="129"/>
              </a:cxn>
              <a:cxn ang="0">
                <a:pos x="3" y="129"/>
              </a:cxn>
              <a:cxn ang="0">
                <a:pos x="0" y="128"/>
              </a:cxn>
              <a:cxn ang="0">
                <a:pos x="0" y="128"/>
              </a:cxn>
              <a:cxn ang="0">
                <a:pos x="0" y="126"/>
              </a:cxn>
              <a:cxn ang="0">
                <a:pos x="0" y="124"/>
              </a:cxn>
              <a:cxn ang="0">
                <a:pos x="138" y="0"/>
              </a:cxn>
              <a:cxn ang="0">
                <a:pos x="138" y="0"/>
              </a:cxn>
              <a:cxn ang="0">
                <a:pos x="140" y="0"/>
              </a:cxn>
              <a:cxn ang="0">
                <a:pos x="142" y="0"/>
              </a:cxn>
              <a:cxn ang="0">
                <a:pos x="142" y="0"/>
              </a:cxn>
              <a:cxn ang="0">
                <a:pos x="142" y="2"/>
              </a:cxn>
              <a:cxn ang="0">
                <a:pos x="142" y="4"/>
              </a:cxn>
              <a:cxn ang="0">
                <a:pos x="4" y="128"/>
              </a:cxn>
              <a:cxn ang="0">
                <a:pos x="4" y="128"/>
              </a:cxn>
              <a:cxn ang="0">
                <a:pos x="3" y="129"/>
              </a:cxn>
              <a:cxn ang="0">
                <a:pos x="3" y="129"/>
              </a:cxn>
            </a:cxnLst>
            <a:rect b="b" l="0" r="r" t="0"/>
            <a:pathLst>
              <a:path h="129" w="142">
                <a:moveTo>
                  <a:pt x="3" y="129"/>
                </a:moveTo>
                <a:lnTo>
                  <a:pt x="3" y="129"/>
                </a:lnTo>
                <a:lnTo>
                  <a:pt x="0" y="128"/>
                </a:lnTo>
                <a:lnTo>
                  <a:pt x="0" y="128"/>
                </a:lnTo>
                <a:lnTo>
                  <a:pt x="0" y="126"/>
                </a:lnTo>
                <a:lnTo>
                  <a:pt x="0" y="124"/>
                </a:lnTo>
                <a:lnTo>
                  <a:pt x="138" y="0"/>
                </a:lnTo>
                <a:lnTo>
                  <a:pt x="138" y="0"/>
                </a:lnTo>
                <a:lnTo>
                  <a:pt x="140" y="0"/>
                </a:lnTo>
                <a:lnTo>
                  <a:pt x="142" y="0"/>
                </a:lnTo>
                <a:lnTo>
                  <a:pt x="142" y="0"/>
                </a:lnTo>
                <a:lnTo>
                  <a:pt x="142" y="2"/>
                </a:lnTo>
                <a:lnTo>
                  <a:pt x="142" y="4"/>
                </a:lnTo>
                <a:lnTo>
                  <a:pt x="4" y="128"/>
                </a:lnTo>
                <a:lnTo>
                  <a:pt x="4" y="128"/>
                </a:lnTo>
                <a:lnTo>
                  <a:pt x="3" y="129"/>
                </a:lnTo>
                <a:lnTo>
                  <a:pt x="3" y="12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4" name="Freeform 335"/>
          <p:cNvSpPr/>
          <p:nvPr/>
        </p:nvSpPr>
        <p:spPr bwMode="auto">
          <a:xfrm>
            <a:off x="6958329" y="5082821"/>
            <a:ext cx="225155" cy="200775"/>
          </a:xfrm>
          <a:custGeom>
            <a:cxnLst>
              <a:cxn ang="0">
                <a:pos x="139" y="129"/>
              </a:cxn>
              <a:cxn ang="0">
                <a:pos x="139" y="129"/>
              </a:cxn>
              <a:cxn ang="0">
                <a:pos x="138" y="128"/>
              </a:cxn>
              <a:cxn ang="0">
                <a:pos x="0" y="4"/>
              </a:cxn>
              <a:cxn ang="0">
                <a:pos x="0" y="4"/>
              </a:cxn>
              <a:cxn ang="0">
                <a:pos x="0" y="2"/>
              </a:cxn>
              <a:cxn ang="0">
                <a:pos x="0" y="0"/>
              </a:cxn>
              <a:cxn ang="0">
                <a:pos x="0" y="0"/>
              </a:cxn>
              <a:cxn ang="0">
                <a:pos x="3" y="0"/>
              </a:cxn>
              <a:cxn ang="0">
                <a:pos x="4" y="0"/>
              </a:cxn>
              <a:cxn ang="0">
                <a:pos x="142" y="125"/>
              </a:cxn>
              <a:cxn ang="0">
                <a:pos x="142" y="125"/>
              </a:cxn>
              <a:cxn ang="0">
                <a:pos x="142" y="127"/>
              </a:cxn>
              <a:cxn ang="0">
                <a:pos x="142" y="128"/>
              </a:cxn>
              <a:cxn ang="0">
                <a:pos x="142" y="128"/>
              </a:cxn>
              <a:cxn ang="0">
                <a:pos x="139" y="129"/>
              </a:cxn>
              <a:cxn ang="0">
                <a:pos x="139" y="129"/>
              </a:cxn>
            </a:cxnLst>
            <a:rect b="b" l="0" r="r" t="0"/>
            <a:pathLst>
              <a:path h="129" w="142">
                <a:moveTo>
                  <a:pt x="139" y="129"/>
                </a:moveTo>
                <a:lnTo>
                  <a:pt x="139" y="129"/>
                </a:lnTo>
                <a:lnTo>
                  <a:pt x="138" y="128"/>
                </a:lnTo>
                <a:lnTo>
                  <a:pt x="0" y="4"/>
                </a:lnTo>
                <a:lnTo>
                  <a:pt x="0" y="4"/>
                </a:lnTo>
                <a:lnTo>
                  <a:pt x="0" y="2"/>
                </a:lnTo>
                <a:lnTo>
                  <a:pt x="0" y="0"/>
                </a:lnTo>
                <a:lnTo>
                  <a:pt x="0" y="0"/>
                </a:lnTo>
                <a:lnTo>
                  <a:pt x="3" y="0"/>
                </a:lnTo>
                <a:lnTo>
                  <a:pt x="4" y="0"/>
                </a:lnTo>
                <a:lnTo>
                  <a:pt x="142" y="125"/>
                </a:lnTo>
                <a:lnTo>
                  <a:pt x="142" y="125"/>
                </a:lnTo>
                <a:lnTo>
                  <a:pt x="142" y="127"/>
                </a:lnTo>
                <a:lnTo>
                  <a:pt x="142" y="128"/>
                </a:lnTo>
                <a:lnTo>
                  <a:pt x="142" y="128"/>
                </a:lnTo>
                <a:lnTo>
                  <a:pt x="139" y="129"/>
                </a:lnTo>
                <a:lnTo>
                  <a:pt x="139" y="12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5" name="Freeform 336"/>
          <p:cNvSpPr/>
          <p:nvPr/>
        </p:nvSpPr>
        <p:spPr bwMode="auto">
          <a:xfrm>
            <a:off x="6151524" y="4891383"/>
            <a:ext cx="225155" cy="200775"/>
          </a:xfrm>
          <a:custGeom>
            <a:cxnLst>
              <a:cxn ang="0">
                <a:pos x="139" y="129"/>
              </a:cxn>
              <a:cxn ang="0">
                <a:pos x="139" y="129"/>
              </a:cxn>
              <a:cxn ang="0">
                <a:pos x="138" y="128"/>
              </a:cxn>
              <a:cxn ang="0">
                <a:pos x="0" y="4"/>
              </a:cxn>
              <a:cxn ang="0">
                <a:pos x="0" y="4"/>
              </a:cxn>
              <a:cxn ang="0">
                <a:pos x="0" y="2"/>
              </a:cxn>
              <a:cxn ang="0">
                <a:pos x="0" y="0"/>
              </a:cxn>
              <a:cxn ang="0">
                <a:pos x="0" y="0"/>
              </a:cxn>
              <a:cxn ang="0">
                <a:pos x="3" y="0"/>
              </a:cxn>
              <a:cxn ang="0">
                <a:pos x="4" y="0"/>
              </a:cxn>
              <a:cxn ang="0">
                <a:pos x="142" y="124"/>
              </a:cxn>
              <a:cxn ang="0">
                <a:pos x="142" y="124"/>
              </a:cxn>
              <a:cxn ang="0">
                <a:pos x="142" y="126"/>
              </a:cxn>
              <a:cxn ang="0">
                <a:pos x="142" y="128"/>
              </a:cxn>
              <a:cxn ang="0">
                <a:pos x="142" y="128"/>
              </a:cxn>
              <a:cxn ang="0">
                <a:pos x="139" y="129"/>
              </a:cxn>
              <a:cxn ang="0">
                <a:pos x="139" y="129"/>
              </a:cxn>
            </a:cxnLst>
            <a:rect b="b" l="0" r="r" t="0"/>
            <a:pathLst>
              <a:path h="129" w="142">
                <a:moveTo>
                  <a:pt x="139" y="129"/>
                </a:moveTo>
                <a:lnTo>
                  <a:pt x="139" y="129"/>
                </a:lnTo>
                <a:lnTo>
                  <a:pt x="138" y="128"/>
                </a:lnTo>
                <a:lnTo>
                  <a:pt x="0" y="4"/>
                </a:lnTo>
                <a:lnTo>
                  <a:pt x="0" y="4"/>
                </a:lnTo>
                <a:lnTo>
                  <a:pt x="0" y="2"/>
                </a:lnTo>
                <a:lnTo>
                  <a:pt x="0" y="0"/>
                </a:lnTo>
                <a:lnTo>
                  <a:pt x="0" y="0"/>
                </a:lnTo>
                <a:lnTo>
                  <a:pt x="3" y="0"/>
                </a:lnTo>
                <a:lnTo>
                  <a:pt x="4" y="0"/>
                </a:lnTo>
                <a:lnTo>
                  <a:pt x="142" y="124"/>
                </a:lnTo>
                <a:lnTo>
                  <a:pt x="142" y="124"/>
                </a:lnTo>
                <a:lnTo>
                  <a:pt x="142" y="126"/>
                </a:lnTo>
                <a:lnTo>
                  <a:pt x="142" y="128"/>
                </a:lnTo>
                <a:lnTo>
                  <a:pt x="142" y="128"/>
                </a:lnTo>
                <a:lnTo>
                  <a:pt x="139" y="129"/>
                </a:lnTo>
                <a:lnTo>
                  <a:pt x="139" y="12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6" name="Freeform 337"/>
          <p:cNvSpPr/>
          <p:nvPr/>
        </p:nvSpPr>
        <p:spPr bwMode="auto">
          <a:xfrm>
            <a:off x="6151524" y="5082821"/>
            <a:ext cx="225155" cy="200775"/>
          </a:xfrm>
          <a:custGeom>
            <a:cxnLst>
              <a:cxn ang="0">
                <a:pos x="3" y="129"/>
              </a:cxn>
              <a:cxn ang="0">
                <a:pos x="3" y="129"/>
              </a:cxn>
              <a:cxn ang="0">
                <a:pos x="0" y="128"/>
              </a:cxn>
              <a:cxn ang="0">
                <a:pos x="0" y="128"/>
              </a:cxn>
              <a:cxn ang="0">
                <a:pos x="0" y="127"/>
              </a:cxn>
              <a:cxn ang="0">
                <a:pos x="0" y="125"/>
              </a:cxn>
              <a:cxn ang="0">
                <a:pos x="138" y="0"/>
              </a:cxn>
              <a:cxn ang="0">
                <a:pos x="138" y="0"/>
              </a:cxn>
              <a:cxn ang="0">
                <a:pos x="141" y="0"/>
              </a:cxn>
              <a:cxn ang="0">
                <a:pos x="142" y="0"/>
              </a:cxn>
              <a:cxn ang="0">
                <a:pos x="142" y="0"/>
              </a:cxn>
              <a:cxn ang="0">
                <a:pos x="142" y="2"/>
              </a:cxn>
              <a:cxn ang="0">
                <a:pos x="142" y="4"/>
              </a:cxn>
              <a:cxn ang="0">
                <a:pos x="4" y="128"/>
              </a:cxn>
              <a:cxn ang="0">
                <a:pos x="4" y="128"/>
              </a:cxn>
              <a:cxn ang="0">
                <a:pos x="3" y="129"/>
              </a:cxn>
              <a:cxn ang="0">
                <a:pos x="3" y="129"/>
              </a:cxn>
            </a:cxnLst>
            <a:rect b="b" l="0" r="r" t="0"/>
            <a:pathLst>
              <a:path h="129" w="142">
                <a:moveTo>
                  <a:pt x="3" y="129"/>
                </a:moveTo>
                <a:lnTo>
                  <a:pt x="3" y="129"/>
                </a:lnTo>
                <a:lnTo>
                  <a:pt x="0" y="128"/>
                </a:lnTo>
                <a:lnTo>
                  <a:pt x="0" y="128"/>
                </a:lnTo>
                <a:lnTo>
                  <a:pt x="0" y="127"/>
                </a:lnTo>
                <a:lnTo>
                  <a:pt x="0" y="125"/>
                </a:lnTo>
                <a:lnTo>
                  <a:pt x="138" y="0"/>
                </a:lnTo>
                <a:lnTo>
                  <a:pt x="138" y="0"/>
                </a:lnTo>
                <a:lnTo>
                  <a:pt x="141" y="0"/>
                </a:lnTo>
                <a:lnTo>
                  <a:pt x="142" y="0"/>
                </a:lnTo>
                <a:lnTo>
                  <a:pt x="142" y="0"/>
                </a:lnTo>
                <a:lnTo>
                  <a:pt x="142" y="2"/>
                </a:lnTo>
                <a:lnTo>
                  <a:pt x="142" y="4"/>
                </a:lnTo>
                <a:lnTo>
                  <a:pt x="4" y="128"/>
                </a:lnTo>
                <a:lnTo>
                  <a:pt x="4" y="128"/>
                </a:lnTo>
                <a:lnTo>
                  <a:pt x="3" y="129"/>
                </a:lnTo>
                <a:lnTo>
                  <a:pt x="3" y="12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7" name="Freeform 338"/>
          <p:cNvSpPr/>
          <p:nvPr/>
        </p:nvSpPr>
        <p:spPr bwMode="auto">
          <a:xfrm>
            <a:off x="8581325" y="4886717"/>
            <a:ext cx="234536" cy="210113"/>
          </a:xfrm>
          <a:custGeom>
            <a:cxnLst>
              <a:cxn ang="0">
                <a:pos x="6" y="135"/>
              </a:cxn>
              <a:cxn ang="0">
                <a:pos x="6" y="135"/>
              </a:cxn>
              <a:cxn ang="0">
                <a:pos x="4" y="135"/>
              </a:cxn>
              <a:cxn ang="0">
                <a:pos x="2" y="134"/>
              </a:cxn>
              <a:cxn ang="0">
                <a:pos x="2" y="134"/>
              </a:cxn>
              <a:cxn ang="0">
                <a:pos x="0" y="131"/>
              </a:cxn>
              <a:cxn ang="0">
                <a:pos x="0" y="129"/>
              </a:cxn>
              <a:cxn ang="0">
                <a:pos x="2" y="127"/>
              </a:cxn>
              <a:cxn ang="0">
                <a:pos x="3" y="125"/>
              </a:cxn>
              <a:cxn ang="0">
                <a:pos x="139" y="1"/>
              </a:cxn>
              <a:cxn ang="0">
                <a:pos x="139" y="1"/>
              </a:cxn>
              <a:cxn ang="0">
                <a:pos x="142" y="0"/>
              </a:cxn>
              <a:cxn ang="0">
                <a:pos x="143" y="0"/>
              </a:cxn>
              <a:cxn ang="0">
                <a:pos x="146" y="0"/>
              </a:cxn>
              <a:cxn ang="0">
                <a:pos x="147" y="1"/>
              </a:cxn>
              <a:cxn ang="0">
                <a:pos x="147" y="1"/>
              </a:cxn>
              <a:cxn ang="0">
                <a:pos x="149" y="3"/>
              </a:cxn>
              <a:cxn ang="0">
                <a:pos x="149" y="5"/>
              </a:cxn>
              <a:cxn ang="0">
                <a:pos x="149" y="7"/>
              </a:cxn>
              <a:cxn ang="0">
                <a:pos x="147" y="9"/>
              </a:cxn>
              <a:cxn ang="0">
                <a:pos x="10" y="134"/>
              </a:cxn>
              <a:cxn ang="0">
                <a:pos x="10" y="134"/>
              </a:cxn>
              <a:cxn ang="0">
                <a:pos x="6" y="135"/>
              </a:cxn>
              <a:cxn ang="0">
                <a:pos x="6" y="135"/>
              </a:cxn>
            </a:cxnLst>
            <a:rect b="b" l="0" r="r" t="0"/>
            <a:pathLst>
              <a:path h="135" w="149">
                <a:moveTo>
                  <a:pt x="6" y="135"/>
                </a:moveTo>
                <a:lnTo>
                  <a:pt x="6" y="135"/>
                </a:lnTo>
                <a:lnTo>
                  <a:pt x="4" y="135"/>
                </a:lnTo>
                <a:lnTo>
                  <a:pt x="2" y="134"/>
                </a:lnTo>
                <a:lnTo>
                  <a:pt x="2" y="134"/>
                </a:lnTo>
                <a:lnTo>
                  <a:pt x="0" y="131"/>
                </a:lnTo>
                <a:lnTo>
                  <a:pt x="0" y="129"/>
                </a:lnTo>
                <a:lnTo>
                  <a:pt x="2" y="127"/>
                </a:lnTo>
                <a:lnTo>
                  <a:pt x="3" y="125"/>
                </a:lnTo>
                <a:lnTo>
                  <a:pt x="139" y="1"/>
                </a:lnTo>
                <a:lnTo>
                  <a:pt x="139" y="1"/>
                </a:lnTo>
                <a:lnTo>
                  <a:pt x="142" y="0"/>
                </a:lnTo>
                <a:lnTo>
                  <a:pt x="143" y="0"/>
                </a:lnTo>
                <a:lnTo>
                  <a:pt x="146" y="0"/>
                </a:lnTo>
                <a:lnTo>
                  <a:pt x="147" y="1"/>
                </a:lnTo>
                <a:lnTo>
                  <a:pt x="147" y="1"/>
                </a:lnTo>
                <a:lnTo>
                  <a:pt x="149" y="3"/>
                </a:lnTo>
                <a:lnTo>
                  <a:pt x="149" y="5"/>
                </a:lnTo>
                <a:lnTo>
                  <a:pt x="149" y="7"/>
                </a:lnTo>
                <a:lnTo>
                  <a:pt x="147" y="9"/>
                </a:lnTo>
                <a:lnTo>
                  <a:pt x="10" y="134"/>
                </a:lnTo>
                <a:lnTo>
                  <a:pt x="10" y="134"/>
                </a:lnTo>
                <a:lnTo>
                  <a:pt x="6" y="135"/>
                </a:lnTo>
                <a:lnTo>
                  <a:pt x="6" y="13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8" name="Freeform 339"/>
          <p:cNvSpPr/>
          <p:nvPr/>
        </p:nvSpPr>
        <p:spPr bwMode="auto">
          <a:xfrm>
            <a:off x="8581325" y="5078150"/>
            <a:ext cx="234536" cy="210113"/>
          </a:xfrm>
          <a:custGeom>
            <a:cxnLst>
              <a:cxn ang="0">
                <a:pos x="143" y="135"/>
              </a:cxn>
              <a:cxn ang="0">
                <a:pos x="143" y="135"/>
              </a:cxn>
              <a:cxn ang="0">
                <a:pos x="139" y="134"/>
              </a:cxn>
              <a:cxn ang="0">
                <a:pos x="3" y="10"/>
              </a:cxn>
              <a:cxn ang="0">
                <a:pos x="3" y="10"/>
              </a:cxn>
              <a:cxn ang="0">
                <a:pos x="2" y="8"/>
              </a:cxn>
              <a:cxn ang="0">
                <a:pos x="0" y="5"/>
              </a:cxn>
              <a:cxn ang="0">
                <a:pos x="0" y="4"/>
              </a:cxn>
              <a:cxn ang="0">
                <a:pos x="2" y="1"/>
              </a:cxn>
              <a:cxn ang="0">
                <a:pos x="2" y="1"/>
              </a:cxn>
              <a:cxn ang="0">
                <a:pos x="4" y="0"/>
              </a:cxn>
              <a:cxn ang="0">
                <a:pos x="6" y="0"/>
              </a:cxn>
              <a:cxn ang="0">
                <a:pos x="8" y="0"/>
              </a:cxn>
              <a:cxn ang="0">
                <a:pos x="10" y="1"/>
              </a:cxn>
              <a:cxn ang="0">
                <a:pos x="147" y="126"/>
              </a:cxn>
              <a:cxn ang="0">
                <a:pos x="147" y="126"/>
              </a:cxn>
              <a:cxn ang="0">
                <a:pos x="149" y="127"/>
              </a:cxn>
              <a:cxn ang="0">
                <a:pos x="149" y="130"/>
              </a:cxn>
              <a:cxn ang="0">
                <a:pos x="149" y="131"/>
              </a:cxn>
              <a:cxn ang="0">
                <a:pos x="147" y="134"/>
              </a:cxn>
              <a:cxn ang="0">
                <a:pos x="147" y="134"/>
              </a:cxn>
              <a:cxn ang="0">
                <a:pos x="146" y="135"/>
              </a:cxn>
              <a:cxn ang="0">
                <a:pos x="143" y="135"/>
              </a:cxn>
              <a:cxn ang="0">
                <a:pos x="143" y="135"/>
              </a:cxn>
            </a:cxnLst>
            <a:rect b="b" l="0" r="r" t="0"/>
            <a:pathLst>
              <a:path h="135" w="149">
                <a:moveTo>
                  <a:pt x="143" y="135"/>
                </a:moveTo>
                <a:lnTo>
                  <a:pt x="143" y="135"/>
                </a:lnTo>
                <a:lnTo>
                  <a:pt x="139" y="134"/>
                </a:lnTo>
                <a:lnTo>
                  <a:pt x="3" y="10"/>
                </a:lnTo>
                <a:lnTo>
                  <a:pt x="3" y="10"/>
                </a:lnTo>
                <a:lnTo>
                  <a:pt x="2" y="8"/>
                </a:lnTo>
                <a:lnTo>
                  <a:pt x="0" y="5"/>
                </a:lnTo>
                <a:lnTo>
                  <a:pt x="0" y="4"/>
                </a:lnTo>
                <a:lnTo>
                  <a:pt x="2" y="1"/>
                </a:lnTo>
                <a:lnTo>
                  <a:pt x="2" y="1"/>
                </a:lnTo>
                <a:lnTo>
                  <a:pt x="4" y="0"/>
                </a:lnTo>
                <a:lnTo>
                  <a:pt x="6" y="0"/>
                </a:lnTo>
                <a:lnTo>
                  <a:pt x="8" y="0"/>
                </a:lnTo>
                <a:lnTo>
                  <a:pt x="10" y="1"/>
                </a:lnTo>
                <a:lnTo>
                  <a:pt x="147" y="126"/>
                </a:lnTo>
                <a:lnTo>
                  <a:pt x="147" y="126"/>
                </a:lnTo>
                <a:lnTo>
                  <a:pt x="149" y="127"/>
                </a:lnTo>
                <a:lnTo>
                  <a:pt x="149" y="130"/>
                </a:lnTo>
                <a:lnTo>
                  <a:pt x="149" y="131"/>
                </a:lnTo>
                <a:lnTo>
                  <a:pt x="147" y="134"/>
                </a:lnTo>
                <a:lnTo>
                  <a:pt x="147" y="134"/>
                </a:lnTo>
                <a:lnTo>
                  <a:pt x="146" y="135"/>
                </a:lnTo>
                <a:lnTo>
                  <a:pt x="143" y="135"/>
                </a:lnTo>
                <a:lnTo>
                  <a:pt x="143" y="13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59" name="Freeform 340"/>
          <p:cNvSpPr/>
          <p:nvPr/>
        </p:nvSpPr>
        <p:spPr bwMode="auto">
          <a:xfrm>
            <a:off x="7760447" y="4886717"/>
            <a:ext cx="234536" cy="210113"/>
          </a:xfrm>
          <a:custGeom>
            <a:cxnLst>
              <a:cxn ang="0">
                <a:pos x="143" y="135"/>
              </a:cxn>
              <a:cxn ang="0">
                <a:pos x="143" y="135"/>
              </a:cxn>
              <a:cxn ang="0">
                <a:pos x="139" y="134"/>
              </a:cxn>
              <a:cxn ang="0">
                <a:pos x="1" y="9"/>
              </a:cxn>
              <a:cxn ang="0">
                <a:pos x="1" y="9"/>
              </a:cxn>
              <a:cxn ang="0">
                <a:pos x="0" y="7"/>
              </a:cxn>
              <a:cxn ang="0">
                <a:pos x="0" y="5"/>
              </a:cxn>
              <a:cxn ang="0">
                <a:pos x="0" y="3"/>
              </a:cxn>
              <a:cxn ang="0">
                <a:pos x="1" y="1"/>
              </a:cxn>
              <a:cxn ang="0">
                <a:pos x="1" y="1"/>
              </a:cxn>
              <a:cxn ang="0">
                <a:pos x="3" y="0"/>
              </a:cxn>
              <a:cxn ang="0">
                <a:pos x="5" y="0"/>
              </a:cxn>
              <a:cxn ang="0">
                <a:pos x="7" y="0"/>
              </a:cxn>
              <a:cxn ang="0">
                <a:pos x="8" y="1"/>
              </a:cxn>
              <a:cxn ang="0">
                <a:pos x="146" y="125"/>
              </a:cxn>
              <a:cxn ang="0">
                <a:pos x="146" y="125"/>
              </a:cxn>
              <a:cxn ang="0">
                <a:pos x="147" y="127"/>
              </a:cxn>
              <a:cxn ang="0">
                <a:pos x="149" y="129"/>
              </a:cxn>
              <a:cxn ang="0">
                <a:pos x="147" y="131"/>
              </a:cxn>
              <a:cxn ang="0">
                <a:pos x="147" y="134"/>
              </a:cxn>
              <a:cxn ang="0">
                <a:pos x="147" y="134"/>
              </a:cxn>
              <a:cxn ang="0">
                <a:pos x="144" y="135"/>
              </a:cxn>
              <a:cxn ang="0">
                <a:pos x="143" y="135"/>
              </a:cxn>
              <a:cxn ang="0">
                <a:pos x="143" y="135"/>
              </a:cxn>
            </a:cxnLst>
            <a:rect b="b" l="0" r="r" t="0"/>
            <a:pathLst>
              <a:path h="135" w="149">
                <a:moveTo>
                  <a:pt x="143" y="135"/>
                </a:moveTo>
                <a:lnTo>
                  <a:pt x="143" y="135"/>
                </a:lnTo>
                <a:lnTo>
                  <a:pt x="139" y="134"/>
                </a:lnTo>
                <a:lnTo>
                  <a:pt x="1" y="9"/>
                </a:lnTo>
                <a:lnTo>
                  <a:pt x="1" y="9"/>
                </a:lnTo>
                <a:lnTo>
                  <a:pt x="0" y="7"/>
                </a:lnTo>
                <a:lnTo>
                  <a:pt x="0" y="5"/>
                </a:lnTo>
                <a:lnTo>
                  <a:pt x="0" y="3"/>
                </a:lnTo>
                <a:lnTo>
                  <a:pt x="1" y="1"/>
                </a:lnTo>
                <a:lnTo>
                  <a:pt x="1" y="1"/>
                </a:lnTo>
                <a:lnTo>
                  <a:pt x="3" y="0"/>
                </a:lnTo>
                <a:lnTo>
                  <a:pt x="5" y="0"/>
                </a:lnTo>
                <a:lnTo>
                  <a:pt x="7" y="0"/>
                </a:lnTo>
                <a:lnTo>
                  <a:pt x="8" y="1"/>
                </a:lnTo>
                <a:lnTo>
                  <a:pt x="146" y="125"/>
                </a:lnTo>
                <a:lnTo>
                  <a:pt x="146" y="125"/>
                </a:lnTo>
                <a:lnTo>
                  <a:pt x="147" y="127"/>
                </a:lnTo>
                <a:lnTo>
                  <a:pt x="149" y="129"/>
                </a:lnTo>
                <a:lnTo>
                  <a:pt x="147" y="131"/>
                </a:lnTo>
                <a:lnTo>
                  <a:pt x="147" y="134"/>
                </a:lnTo>
                <a:lnTo>
                  <a:pt x="147" y="134"/>
                </a:lnTo>
                <a:lnTo>
                  <a:pt x="144" y="135"/>
                </a:lnTo>
                <a:lnTo>
                  <a:pt x="143" y="135"/>
                </a:lnTo>
                <a:lnTo>
                  <a:pt x="143" y="13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0" name="Freeform 341"/>
          <p:cNvSpPr/>
          <p:nvPr/>
        </p:nvSpPr>
        <p:spPr bwMode="auto">
          <a:xfrm>
            <a:off x="7760447" y="5078150"/>
            <a:ext cx="234536" cy="210113"/>
          </a:xfrm>
          <a:custGeom>
            <a:cxnLst>
              <a:cxn ang="0">
                <a:pos x="5" y="135"/>
              </a:cxn>
              <a:cxn ang="0">
                <a:pos x="5" y="135"/>
              </a:cxn>
              <a:cxn ang="0">
                <a:pos x="3" y="135"/>
              </a:cxn>
              <a:cxn ang="0">
                <a:pos x="1" y="134"/>
              </a:cxn>
              <a:cxn ang="0">
                <a:pos x="1" y="134"/>
              </a:cxn>
              <a:cxn ang="0">
                <a:pos x="0" y="131"/>
              </a:cxn>
              <a:cxn ang="0">
                <a:pos x="0" y="130"/>
              </a:cxn>
              <a:cxn ang="0">
                <a:pos x="0" y="127"/>
              </a:cxn>
              <a:cxn ang="0">
                <a:pos x="1" y="126"/>
              </a:cxn>
              <a:cxn ang="0">
                <a:pos x="139" y="1"/>
              </a:cxn>
              <a:cxn ang="0">
                <a:pos x="139" y="1"/>
              </a:cxn>
              <a:cxn ang="0">
                <a:pos x="140" y="0"/>
              </a:cxn>
              <a:cxn ang="0">
                <a:pos x="143" y="0"/>
              </a:cxn>
              <a:cxn ang="0">
                <a:pos x="144" y="0"/>
              </a:cxn>
              <a:cxn ang="0">
                <a:pos x="147" y="1"/>
              </a:cxn>
              <a:cxn ang="0">
                <a:pos x="147" y="1"/>
              </a:cxn>
              <a:cxn ang="0">
                <a:pos x="147" y="4"/>
              </a:cxn>
              <a:cxn ang="0">
                <a:pos x="149" y="5"/>
              </a:cxn>
              <a:cxn ang="0">
                <a:pos x="147" y="8"/>
              </a:cxn>
              <a:cxn ang="0">
                <a:pos x="146" y="10"/>
              </a:cxn>
              <a:cxn ang="0">
                <a:pos x="8" y="134"/>
              </a:cxn>
              <a:cxn ang="0">
                <a:pos x="8" y="134"/>
              </a:cxn>
              <a:cxn ang="0">
                <a:pos x="5" y="135"/>
              </a:cxn>
              <a:cxn ang="0">
                <a:pos x="5" y="135"/>
              </a:cxn>
            </a:cxnLst>
            <a:rect b="b" l="0" r="r" t="0"/>
            <a:pathLst>
              <a:path h="135" w="149">
                <a:moveTo>
                  <a:pt x="5" y="135"/>
                </a:moveTo>
                <a:lnTo>
                  <a:pt x="5" y="135"/>
                </a:lnTo>
                <a:lnTo>
                  <a:pt x="3" y="135"/>
                </a:lnTo>
                <a:lnTo>
                  <a:pt x="1" y="134"/>
                </a:lnTo>
                <a:lnTo>
                  <a:pt x="1" y="134"/>
                </a:lnTo>
                <a:lnTo>
                  <a:pt x="0" y="131"/>
                </a:lnTo>
                <a:lnTo>
                  <a:pt x="0" y="130"/>
                </a:lnTo>
                <a:lnTo>
                  <a:pt x="0" y="127"/>
                </a:lnTo>
                <a:lnTo>
                  <a:pt x="1" y="126"/>
                </a:lnTo>
                <a:lnTo>
                  <a:pt x="139" y="1"/>
                </a:lnTo>
                <a:lnTo>
                  <a:pt x="139" y="1"/>
                </a:lnTo>
                <a:lnTo>
                  <a:pt x="140" y="0"/>
                </a:lnTo>
                <a:lnTo>
                  <a:pt x="143" y="0"/>
                </a:lnTo>
                <a:lnTo>
                  <a:pt x="144" y="0"/>
                </a:lnTo>
                <a:lnTo>
                  <a:pt x="147" y="1"/>
                </a:lnTo>
                <a:lnTo>
                  <a:pt x="147" y="1"/>
                </a:lnTo>
                <a:lnTo>
                  <a:pt x="147" y="4"/>
                </a:lnTo>
                <a:lnTo>
                  <a:pt x="149" y="5"/>
                </a:lnTo>
                <a:lnTo>
                  <a:pt x="147" y="8"/>
                </a:lnTo>
                <a:lnTo>
                  <a:pt x="146" y="10"/>
                </a:lnTo>
                <a:lnTo>
                  <a:pt x="8" y="134"/>
                </a:lnTo>
                <a:lnTo>
                  <a:pt x="8" y="134"/>
                </a:lnTo>
                <a:lnTo>
                  <a:pt x="5" y="135"/>
                </a:lnTo>
                <a:lnTo>
                  <a:pt x="5" y="13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1" name="Freeform 342"/>
          <p:cNvSpPr/>
          <p:nvPr/>
        </p:nvSpPr>
        <p:spPr bwMode="auto">
          <a:xfrm>
            <a:off x="11137777" y="4148990"/>
            <a:ext cx="84433" cy="84045"/>
          </a:xfrm>
          <a:custGeom>
            <a:cxnLst>
              <a:cxn ang="0">
                <a:pos x="54" y="54"/>
              </a:cxn>
              <a:cxn ang="0">
                <a:pos x="0" y="54"/>
              </a:cxn>
              <a:cxn ang="0">
                <a:pos x="0" y="0"/>
              </a:cxn>
              <a:cxn ang="0">
                <a:pos x="9" y="0"/>
              </a:cxn>
              <a:cxn ang="0">
                <a:pos x="9" y="44"/>
              </a:cxn>
              <a:cxn ang="0">
                <a:pos x="54" y="44"/>
              </a:cxn>
              <a:cxn ang="0">
                <a:pos x="54" y="54"/>
              </a:cxn>
            </a:cxnLst>
            <a:rect b="b" l="0" r="r" t="0"/>
            <a:pathLst>
              <a:path h="54" w="54">
                <a:moveTo>
                  <a:pt x="54" y="54"/>
                </a:moveTo>
                <a:lnTo>
                  <a:pt x="0" y="54"/>
                </a:lnTo>
                <a:lnTo>
                  <a:pt x="0" y="0"/>
                </a:lnTo>
                <a:lnTo>
                  <a:pt x="9" y="0"/>
                </a:lnTo>
                <a:lnTo>
                  <a:pt x="9" y="44"/>
                </a:lnTo>
                <a:lnTo>
                  <a:pt x="54" y="44"/>
                </a:lnTo>
                <a:lnTo>
                  <a:pt x="54" y="5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2" name="Freeform 343"/>
          <p:cNvSpPr>
            <a:spLocks noEditPoints="1"/>
          </p:cNvSpPr>
          <p:nvPr/>
        </p:nvSpPr>
        <p:spPr bwMode="auto">
          <a:xfrm>
            <a:off x="10987673" y="4139651"/>
            <a:ext cx="243919" cy="336179"/>
          </a:xfrm>
          <a:custGeom>
            <a:cxnLst>
              <a:cxn ang="0">
                <a:pos x="155" y="218"/>
              </a:cxn>
              <a:cxn ang="0">
                <a:pos x="0" y="218"/>
              </a:cxn>
              <a:cxn ang="0">
                <a:pos x="0" y="0"/>
              </a:cxn>
              <a:cxn ang="0">
                <a:pos x="104" y="0"/>
              </a:cxn>
              <a:cxn ang="0">
                <a:pos x="155" y="51"/>
              </a:cxn>
              <a:cxn ang="0">
                <a:pos x="155" y="218"/>
              </a:cxn>
              <a:cxn ang="0">
                <a:pos x="10" y="208"/>
              </a:cxn>
              <a:cxn ang="0">
                <a:pos x="146" y="208"/>
              </a:cxn>
              <a:cxn ang="0">
                <a:pos x="146" y="55"/>
              </a:cxn>
              <a:cxn ang="0">
                <a:pos x="100" y="10"/>
              </a:cxn>
              <a:cxn ang="0">
                <a:pos x="10" y="10"/>
              </a:cxn>
              <a:cxn ang="0">
                <a:pos x="10" y="208"/>
              </a:cxn>
            </a:cxnLst>
            <a:rect b="b" l="0" r="r" t="0"/>
            <a:pathLst>
              <a:path h="218" w="155">
                <a:moveTo>
                  <a:pt x="155" y="218"/>
                </a:moveTo>
                <a:lnTo>
                  <a:pt x="0" y="218"/>
                </a:lnTo>
                <a:lnTo>
                  <a:pt x="0" y="0"/>
                </a:lnTo>
                <a:lnTo>
                  <a:pt x="104" y="0"/>
                </a:lnTo>
                <a:lnTo>
                  <a:pt x="155" y="51"/>
                </a:lnTo>
                <a:lnTo>
                  <a:pt x="155" y="218"/>
                </a:lnTo>
                <a:close/>
                <a:moveTo>
                  <a:pt x="10" y="208"/>
                </a:moveTo>
                <a:lnTo>
                  <a:pt x="146" y="208"/>
                </a:lnTo>
                <a:lnTo>
                  <a:pt x="146" y="55"/>
                </a:lnTo>
                <a:lnTo>
                  <a:pt x="100" y="10"/>
                </a:lnTo>
                <a:lnTo>
                  <a:pt x="10" y="10"/>
                </a:lnTo>
                <a:lnTo>
                  <a:pt x="10" y="20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3" name="Freeform 344"/>
          <p:cNvSpPr/>
          <p:nvPr/>
        </p:nvSpPr>
        <p:spPr bwMode="auto">
          <a:xfrm>
            <a:off x="11189373" y="4092960"/>
            <a:ext cx="84433" cy="84045"/>
          </a:xfrm>
          <a:custGeom>
            <a:cxnLst>
              <a:cxn ang="0">
                <a:pos x="54" y="54"/>
              </a:cxn>
              <a:cxn ang="0">
                <a:pos x="0" y="54"/>
              </a:cxn>
              <a:cxn ang="0">
                <a:pos x="0" y="0"/>
              </a:cxn>
              <a:cxn ang="0">
                <a:pos x="10" y="0"/>
              </a:cxn>
              <a:cxn ang="0">
                <a:pos x="10" y="44"/>
              </a:cxn>
              <a:cxn ang="0">
                <a:pos x="54" y="44"/>
              </a:cxn>
              <a:cxn ang="0">
                <a:pos x="54" y="54"/>
              </a:cxn>
            </a:cxnLst>
            <a:rect b="b" l="0" r="r" t="0"/>
            <a:pathLst>
              <a:path h="54" w="54">
                <a:moveTo>
                  <a:pt x="54" y="54"/>
                </a:moveTo>
                <a:lnTo>
                  <a:pt x="0" y="54"/>
                </a:lnTo>
                <a:lnTo>
                  <a:pt x="0" y="0"/>
                </a:lnTo>
                <a:lnTo>
                  <a:pt x="10" y="0"/>
                </a:lnTo>
                <a:lnTo>
                  <a:pt x="10" y="44"/>
                </a:lnTo>
                <a:lnTo>
                  <a:pt x="54" y="44"/>
                </a:lnTo>
                <a:lnTo>
                  <a:pt x="54" y="5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4" name="Freeform 345"/>
          <p:cNvSpPr/>
          <p:nvPr/>
        </p:nvSpPr>
        <p:spPr bwMode="auto">
          <a:xfrm>
            <a:off x="11039270" y="4083622"/>
            <a:ext cx="243919" cy="340849"/>
          </a:xfrm>
          <a:custGeom>
            <a:cxnLst>
              <a:cxn ang="0">
                <a:pos x="156" y="218"/>
              </a:cxn>
              <a:cxn ang="0">
                <a:pos x="118" y="218"/>
              </a:cxn>
              <a:cxn ang="0">
                <a:pos x="118" y="208"/>
              </a:cxn>
              <a:cxn ang="0">
                <a:pos x="146" y="208"/>
              </a:cxn>
              <a:cxn ang="0">
                <a:pos x="146" y="56"/>
              </a:cxn>
              <a:cxn ang="0">
                <a:pos x="100" y="10"/>
              </a:cxn>
              <a:cxn ang="0">
                <a:pos x="10" y="10"/>
              </a:cxn>
              <a:cxn ang="0">
                <a:pos x="10" y="40"/>
              </a:cxn>
              <a:cxn ang="0">
                <a:pos x="0" y="40"/>
              </a:cxn>
              <a:cxn ang="0">
                <a:pos x="0" y="0"/>
              </a:cxn>
              <a:cxn ang="0">
                <a:pos x="104" y="0"/>
              </a:cxn>
              <a:cxn ang="0">
                <a:pos x="156" y="52"/>
              </a:cxn>
              <a:cxn ang="0">
                <a:pos x="156" y="218"/>
              </a:cxn>
            </a:cxnLst>
            <a:rect b="b" l="0" r="r" t="0"/>
            <a:pathLst>
              <a:path h="218" w="156">
                <a:moveTo>
                  <a:pt x="156" y="218"/>
                </a:moveTo>
                <a:lnTo>
                  <a:pt x="118" y="218"/>
                </a:lnTo>
                <a:lnTo>
                  <a:pt x="118" y="208"/>
                </a:lnTo>
                <a:lnTo>
                  <a:pt x="146" y="208"/>
                </a:lnTo>
                <a:lnTo>
                  <a:pt x="146" y="56"/>
                </a:lnTo>
                <a:lnTo>
                  <a:pt x="100" y="10"/>
                </a:lnTo>
                <a:lnTo>
                  <a:pt x="10" y="10"/>
                </a:lnTo>
                <a:lnTo>
                  <a:pt x="10" y="40"/>
                </a:lnTo>
                <a:lnTo>
                  <a:pt x="0" y="40"/>
                </a:lnTo>
                <a:lnTo>
                  <a:pt x="0" y="0"/>
                </a:lnTo>
                <a:lnTo>
                  <a:pt x="104" y="0"/>
                </a:lnTo>
                <a:lnTo>
                  <a:pt x="156" y="52"/>
                </a:lnTo>
                <a:lnTo>
                  <a:pt x="156" y="21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5" name="Freeform 346"/>
          <p:cNvSpPr>
            <a:spLocks noEditPoints="1"/>
          </p:cNvSpPr>
          <p:nvPr/>
        </p:nvSpPr>
        <p:spPr bwMode="auto">
          <a:xfrm>
            <a:off x="10373185" y="4092961"/>
            <a:ext cx="126651" cy="112060"/>
          </a:xfrm>
          <a:custGeom>
            <a:cxnLst>
              <a:cxn ang="0">
                <a:pos x="68" y="72"/>
              </a:cxn>
              <a:cxn ang="0">
                <a:pos x="64" y="67"/>
              </a:cxn>
              <a:cxn ang="0">
                <a:pos x="64" y="67"/>
              </a:cxn>
              <a:cxn ang="0">
                <a:pos x="53" y="52"/>
              </a:cxn>
              <a:cxn ang="0">
                <a:pos x="38" y="38"/>
              </a:cxn>
              <a:cxn ang="0">
                <a:pos x="23" y="29"/>
              </a:cxn>
              <a:cxn ang="0">
                <a:pos x="6" y="21"/>
              </a:cxn>
              <a:cxn ang="0">
                <a:pos x="0" y="19"/>
              </a:cxn>
              <a:cxn ang="0">
                <a:pos x="3" y="14"/>
              </a:cxn>
              <a:cxn ang="0">
                <a:pos x="3" y="14"/>
              </a:cxn>
              <a:cxn ang="0">
                <a:pos x="8" y="9"/>
              </a:cxn>
              <a:cxn ang="0">
                <a:pos x="12" y="4"/>
              </a:cxn>
              <a:cxn ang="0">
                <a:pos x="19" y="2"/>
              </a:cxn>
              <a:cxn ang="0">
                <a:pos x="26" y="0"/>
              </a:cxn>
              <a:cxn ang="0">
                <a:pos x="26" y="0"/>
              </a:cxn>
              <a:cxn ang="0">
                <a:pos x="33" y="2"/>
              </a:cxn>
              <a:cxn ang="0">
                <a:pos x="41" y="4"/>
              </a:cxn>
              <a:cxn ang="0">
                <a:pos x="49" y="9"/>
              </a:cxn>
              <a:cxn ang="0">
                <a:pos x="57" y="15"/>
              </a:cxn>
              <a:cxn ang="0">
                <a:pos x="57" y="15"/>
              </a:cxn>
              <a:cxn ang="0">
                <a:pos x="66" y="23"/>
              </a:cxn>
              <a:cxn ang="0">
                <a:pos x="73" y="30"/>
              </a:cxn>
              <a:cxn ang="0">
                <a:pos x="77" y="37"/>
              </a:cxn>
              <a:cxn ang="0">
                <a:pos x="78" y="44"/>
              </a:cxn>
              <a:cxn ang="0">
                <a:pos x="80" y="49"/>
              </a:cxn>
              <a:cxn ang="0">
                <a:pos x="77" y="56"/>
              </a:cxn>
              <a:cxn ang="0">
                <a:pos x="74" y="61"/>
              </a:cxn>
              <a:cxn ang="0">
                <a:pos x="70" y="68"/>
              </a:cxn>
              <a:cxn ang="0">
                <a:pos x="68" y="72"/>
              </a:cxn>
              <a:cxn ang="0">
                <a:pos x="14" y="15"/>
              </a:cxn>
              <a:cxn ang="0">
                <a:pos x="14" y="15"/>
              </a:cxn>
              <a:cxn ang="0">
                <a:pos x="30" y="22"/>
              </a:cxn>
              <a:cxn ang="0">
                <a:pos x="43" y="33"/>
              </a:cxn>
              <a:cxn ang="0">
                <a:pos x="57" y="44"/>
              </a:cxn>
              <a:cxn ang="0">
                <a:pos x="68" y="57"/>
              </a:cxn>
              <a:cxn ang="0">
                <a:pos x="68" y="57"/>
              </a:cxn>
              <a:cxn ang="0">
                <a:pos x="70" y="50"/>
              </a:cxn>
              <a:cxn ang="0">
                <a:pos x="72" y="48"/>
              </a:cxn>
              <a:cxn ang="0">
                <a:pos x="70" y="44"/>
              </a:cxn>
              <a:cxn ang="0">
                <a:pos x="69" y="38"/>
              </a:cxn>
              <a:cxn ang="0">
                <a:pos x="65" y="34"/>
              </a:cxn>
              <a:cxn ang="0">
                <a:pos x="60" y="27"/>
              </a:cxn>
              <a:cxn ang="0">
                <a:pos x="53" y="22"/>
              </a:cxn>
              <a:cxn ang="0">
                <a:pos x="53" y="22"/>
              </a:cxn>
              <a:cxn ang="0">
                <a:pos x="45" y="17"/>
              </a:cxn>
              <a:cxn ang="0">
                <a:pos x="38" y="13"/>
              </a:cxn>
              <a:cxn ang="0">
                <a:pos x="31" y="10"/>
              </a:cxn>
              <a:cxn ang="0">
                <a:pos x="26" y="9"/>
              </a:cxn>
              <a:cxn ang="0">
                <a:pos x="26" y="9"/>
              </a:cxn>
              <a:cxn ang="0">
                <a:pos x="23" y="9"/>
              </a:cxn>
              <a:cxn ang="0">
                <a:pos x="19" y="10"/>
              </a:cxn>
              <a:cxn ang="0">
                <a:pos x="14" y="15"/>
              </a:cxn>
              <a:cxn ang="0">
                <a:pos x="14" y="15"/>
              </a:cxn>
            </a:cxnLst>
            <a:rect b="b" l="0" r="r" t="0"/>
            <a:pathLst>
              <a:path h="72" w="80">
                <a:moveTo>
                  <a:pt x="68" y="72"/>
                </a:moveTo>
                <a:lnTo>
                  <a:pt x="64" y="67"/>
                </a:lnTo>
                <a:lnTo>
                  <a:pt x="64" y="67"/>
                </a:lnTo>
                <a:lnTo>
                  <a:pt x="53" y="52"/>
                </a:lnTo>
                <a:lnTo>
                  <a:pt x="38" y="38"/>
                </a:lnTo>
                <a:lnTo>
                  <a:pt x="23" y="29"/>
                </a:lnTo>
                <a:lnTo>
                  <a:pt x="6" y="21"/>
                </a:lnTo>
                <a:lnTo>
                  <a:pt x="0" y="19"/>
                </a:lnTo>
                <a:lnTo>
                  <a:pt x="3" y="14"/>
                </a:lnTo>
                <a:lnTo>
                  <a:pt x="3" y="14"/>
                </a:lnTo>
                <a:lnTo>
                  <a:pt x="8" y="9"/>
                </a:lnTo>
                <a:lnTo>
                  <a:pt x="12" y="4"/>
                </a:lnTo>
                <a:lnTo>
                  <a:pt x="19" y="2"/>
                </a:lnTo>
                <a:lnTo>
                  <a:pt x="26" y="0"/>
                </a:lnTo>
                <a:lnTo>
                  <a:pt x="26" y="0"/>
                </a:lnTo>
                <a:lnTo>
                  <a:pt x="33" y="2"/>
                </a:lnTo>
                <a:lnTo>
                  <a:pt x="41" y="4"/>
                </a:lnTo>
                <a:lnTo>
                  <a:pt x="49" y="9"/>
                </a:lnTo>
                <a:lnTo>
                  <a:pt x="57" y="15"/>
                </a:lnTo>
                <a:lnTo>
                  <a:pt x="57" y="15"/>
                </a:lnTo>
                <a:lnTo>
                  <a:pt x="66" y="23"/>
                </a:lnTo>
                <a:lnTo>
                  <a:pt x="73" y="30"/>
                </a:lnTo>
                <a:lnTo>
                  <a:pt x="77" y="37"/>
                </a:lnTo>
                <a:lnTo>
                  <a:pt x="78" y="44"/>
                </a:lnTo>
                <a:lnTo>
                  <a:pt x="80" y="49"/>
                </a:lnTo>
                <a:lnTo>
                  <a:pt x="77" y="56"/>
                </a:lnTo>
                <a:lnTo>
                  <a:pt x="74" y="61"/>
                </a:lnTo>
                <a:lnTo>
                  <a:pt x="70" y="68"/>
                </a:lnTo>
                <a:lnTo>
                  <a:pt x="68" y="72"/>
                </a:lnTo>
                <a:close/>
                <a:moveTo>
                  <a:pt x="14" y="15"/>
                </a:moveTo>
                <a:lnTo>
                  <a:pt x="14" y="15"/>
                </a:lnTo>
                <a:lnTo>
                  <a:pt x="30" y="22"/>
                </a:lnTo>
                <a:lnTo>
                  <a:pt x="43" y="33"/>
                </a:lnTo>
                <a:lnTo>
                  <a:pt x="57" y="44"/>
                </a:lnTo>
                <a:lnTo>
                  <a:pt x="68" y="57"/>
                </a:lnTo>
                <a:lnTo>
                  <a:pt x="68" y="57"/>
                </a:lnTo>
                <a:lnTo>
                  <a:pt x="70" y="50"/>
                </a:lnTo>
                <a:lnTo>
                  <a:pt x="72" y="48"/>
                </a:lnTo>
                <a:lnTo>
                  <a:pt x="70" y="44"/>
                </a:lnTo>
                <a:lnTo>
                  <a:pt x="69" y="38"/>
                </a:lnTo>
                <a:lnTo>
                  <a:pt x="65" y="34"/>
                </a:lnTo>
                <a:lnTo>
                  <a:pt x="60" y="27"/>
                </a:lnTo>
                <a:lnTo>
                  <a:pt x="53" y="22"/>
                </a:lnTo>
                <a:lnTo>
                  <a:pt x="53" y="22"/>
                </a:lnTo>
                <a:lnTo>
                  <a:pt x="45" y="17"/>
                </a:lnTo>
                <a:lnTo>
                  <a:pt x="38" y="13"/>
                </a:lnTo>
                <a:lnTo>
                  <a:pt x="31" y="10"/>
                </a:lnTo>
                <a:lnTo>
                  <a:pt x="26" y="9"/>
                </a:lnTo>
                <a:lnTo>
                  <a:pt x="26" y="9"/>
                </a:lnTo>
                <a:lnTo>
                  <a:pt x="23" y="9"/>
                </a:lnTo>
                <a:lnTo>
                  <a:pt x="19" y="10"/>
                </a:lnTo>
                <a:lnTo>
                  <a:pt x="14" y="15"/>
                </a:lnTo>
                <a:lnTo>
                  <a:pt x="14" y="1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6" name="Freeform 347"/>
          <p:cNvSpPr>
            <a:spLocks noEditPoints="1"/>
          </p:cNvSpPr>
          <p:nvPr/>
        </p:nvSpPr>
        <p:spPr bwMode="auto">
          <a:xfrm>
            <a:off x="10133959" y="4092961"/>
            <a:ext cx="126651" cy="112060"/>
          </a:xfrm>
          <a:custGeom>
            <a:cxnLst>
              <a:cxn ang="0">
                <a:pos x="12" y="72"/>
              </a:cxn>
              <a:cxn ang="0">
                <a:pos x="8" y="68"/>
              </a:cxn>
              <a:cxn ang="0">
                <a:pos x="8" y="68"/>
              </a:cxn>
              <a:cxn ang="0">
                <a:pos x="4" y="61"/>
              </a:cxn>
              <a:cxn ang="0">
                <a:pos x="1" y="56"/>
              </a:cxn>
              <a:cxn ang="0">
                <a:pos x="0" y="49"/>
              </a:cxn>
              <a:cxn ang="0">
                <a:pos x="0" y="44"/>
              </a:cxn>
              <a:cxn ang="0">
                <a:pos x="2" y="37"/>
              </a:cxn>
              <a:cxn ang="0">
                <a:pos x="6" y="30"/>
              </a:cxn>
              <a:cxn ang="0">
                <a:pos x="13" y="23"/>
              </a:cxn>
              <a:cxn ang="0">
                <a:pos x="21" y="15"/>
              </a:cxn>
              <a:cxn ang="0">
                <a:pos x="21" y="15"/>
              </a:cxn>
              <a:cxn ang="0">
                <a:pos x="31" y="9"/>
              </a:cxn>
              <a:cxn ang="0">
                <a:pos x="39" y="4"/>
              </a:cxn>
              <a:cxn ang="0">
                <a:pos x="47" y="2"/>
              </a:cxn>
              <a:cxn ang="0">
                <a:pos x="54" y="0"/>
              </a:cxn>
              <a:cxn ang="0">
                <a:pos x="54" y="0"/>
              </a:cxn>
              <a:cxn ang="0">
                <a:pos x="60" y="2"/>
              </a:cxn>
              <a:cxn ang="0">
                <a:pos x="66" y="4"/>
              </a:cxn>
              <a:cxn ang="0">
                <a:pos x="71" y="9"/>
              </a:cxn>
              <a:cxn ang="0">
                <a:pos x="75" y="14"/>
              </a:cxn>
              <a:cxn ang="0">
                <a:pos x="79" y="19"/>
              </a:cxn>
              <a:cxn ang="0">
                <a:pos x="74" y="21"/>
              </a:cxn>
              <a:cxn ang="0">
                <a:pos x="74" y="21"/>
              </a:cxn>
              <a:cxn ang="0">
                <a:pos x="56" y="29"/>
              </a:cxn>
              <a:cxn ang="0">
                <a:pos x="40" y="38"/>
              </a:cxn>
              <a:cxn ang="0">
                <a:pos x="27" y="52"/>
              </a:cxn>
              <a:cxn ang="0">
                <a:pos x="14" y="67"/>
              </a:cxn>
              <a:cxn ang="0">
                <a:pos x="12" y="72"/>
              </a:cxn>
              <a:cxn ang="0">
                <a:pos x="54" y="9"/>
              </a:cxn>
              <a:cxn ang="0">
                <a:pos x="54" y="9"/>
              </a:cxn>
              <a:cxn ang="0">
                <a:pos x="48" y="10"/>
              </a:cxn>
              <a:cxn ang="0">
                <a:pos x="41" y="13"/>
              </a:cxn>
              <a:cxn ang="0">
                <a:pos x="35" y="17"/>
              </a:cxn>
              <a:cxn ang="0">
                <a:pos x="27" y="22"/>
              </a:cxn>
              <a:cxn ang="0">
                <a:pos x="27" y="22"/>
              </a:cxn>
              <a:cxn ang="0">
                <a:pos x="20" y="27"/>
              </a:cxn>
              <a:cxn ang="0">
                <a:pos x="14" y="34"/>
              </a:cxn>
              <a:cxn ang="0">
                <a:pos x="10" y="38"/>
              </a:cxn>
              <a:cxn ang="0">
                <a:pos x="9" y="44"/>
              </a:cxn>
              <a:cxn ang="0">
                <a:pos x="8" y="48"/>
              </a:cxn>
              <a:cxn ang="0">
                <a:pos x="9" y="50"/>
              </a:cxn>
              <a:cxn ang="0">
                <a:pos x="12" y="57"/>
              </a:cxn>
              <a:cxn ang="0">
                <a:pos x="12" y="57"/>
              </a:cxn>
              <a:cxn ang="0">
                <a:pos x="23" y="44"/>
              </a:cxn>
              <a:cxn ang="0">
                <a:pos x="36" y="33"/>
              </a:cxn>
              <a:cxn ang="0">
                <a:pos x="50" y="22"/>
              </a:cxn>
              <a:cxn ang="0">
                <a:pos x="66" y="15"/>
              </a:cxn>
              <a:cxn ang="0">
                <a:pos x="66" y="15"/>
              </a:cxn>
              <a:cxn ang="0">
                <a:pos x="59" y="10"/>
              </a:cxn>
              <a:cxn ang="0">
                <a:pos x="56" y="9"/>
              </a:cxn>
              <a:cxn ang="0">
                <a:pos x="54" y="9"/>
              </a:cxn>
              <a:cxn ang="0">
                <a:pos x="54" y="9"/>
              </a:cxn>
            </a:cxnLst>
            <a:rect b="b" l="0" r="r" t="0"/>
            <a:pathLst>
              <a:path h="72" w="79">
                <a:moveTo>
                  <a:pt x="12" y="72"/>
                </a:moveTo>
                <a:lnTo>
                  <a:pt x="8" y="68"/>
                </a:lnTo>
                <a:lnTo>
                  <a:pt x="8" y="68"/>
                </a:lnTo>
                <a:lnTo>
                  <a:pt x="4" y="61"/>
                </a:lnTo>
                <a:lnTo>
                  <a:pt x="1" y="56"/>
                </a:lnTo>
                <a:lnTo>
                  <a:pt x="0" y="49"/>
                </a:lnTo>
                <a:lnTo>
                  <a:pt x="0" y="44"/>
                </a:lnTo>
                <a:lnTo>
                  <a:pt x="2" y="37"/>
                </a:lnTo>
                <a:lnTo>
                  <a:pt x="6" y="30"/>
                </a:lnTo>
                <a:lnTo>
                  <a:pt x="13" y="23"/>
                </a:lnTo>
                <a:lnTo>
                  <a:pt x="21" y="15"/>
                </a:lnTo>
                <a:lnTo>
                  <a:pt x="21" y="15"/>
                </a:lnTo>
                <a:lnTo>
                  <a:pt x="31" y="9"/>
                </a:lnTo>
                <a:lnTo>
                  <a:pt x="39" y="4"/>
                </a:lnTo>
                <a:lnTo>
                  <a:pt x="47" y="2"/>
                </a:lnTo>
                <a:lnTo>
                  <a:pt x="54" y="0"/>
                </a:lnTo>
                <a:lnTo>
                  <a:pt x="54" y="0"/>
                </a:lnTo>
                <a:lnTo>
                  <a:pt x="60" y="2"/>
                </a:lnTo>
                <a:lnTo>
                  <a:pt x="66" y="4"/>
                </a:lnTo>
                <a:lnTo>
                  <a:pt x="71" y="9"/>
                </a:lnTo>
                <a:lnTo>
                  <a:pt x="75" y="14"/>
                </a:lnTo>
                <a:lnTo>
                  <a:pt x="79" y="19"/>
                </a:lnTo>
                <a:lnTo>
                  <a:pt x="74" y="21"/>
                </a:lnTo>
                <a:lnTo>
                  <a:pt x="74" y="21"/>
                </a:lnTo>
                <a:lnTo>
                  <a:pt x="56" y="29"/>
                </a:lnTo>
                <a:lnTo>
                  <a:pt x="40" y="38"/>
                </a:lnTo>
                <a:lnTo>
                  <a:pt x="27" y="52"/>
                </a:lnTo>
                <a:lnTo>
                  <a:pt x="14" y="67"/>
                </a:lnTo>
                <a:lnTo>
                  <a:pt x="12" y="72"/>
                </a:lnTo>
                <a:close/>
                <a:moveTo>
                  <a:pt x="54" y="9"/>
                </a:moveTo>
                <a:lnTo>
                  <a:pt x="54" y="9"/>
                </a:lnTo>
                <a:lnTo>
                  <a:pt x="48" y="10"/>
                </a:lnTo>
                <a:lnTo>
                  <a:pt x="41" y="13"/>
                </a:lnTo>
                <a:lnTo>
                  <a:pt x="35" y="17"/>
                </a:lnTo>
                <a:lnTo>
                  <a:pt x="27" y="22"/>
                </a:lnTo>
                <a:lnTo>
                  <a:pt x="27" y="22"/>
                </a:lnTo>
                <a:lnTo>
                  <a:pt x="20" y="27"/>
                </a:lnTo>
                <a:lnTo>
                  <a:pt x="14" y="34"/>
                </a:lnTo>
                <a:lnTo>
                  <a:pt x="10" y="38"/>
                </a:lnTo>
                <a:lnTo>
                  <a:pt x="9" y="44"/>
                </a:lnTo>
                <a:lnTo>
                  <a:pt x="8" y="48"/>
                </a:lnTo>
                <a:lnTo>
                  <a:pt x="9" y="50"/>
                </a:lnTo>
                <a:lnTo>
                  <a:pt x="12" y="57"/>
                </a:lnTo>
                <a:lnTo>
                  <a:pt x="12" y="57"/>
                </a:lnTo>
                <a:lnTo>
                  <a:pt x="23" y="44"/>
                </a:lnTo>
                <a:lnTo>
                  <a:pt x="36" y="33"/>
                </a:lnTo>
                <a:lnTo>
                  <a:pt x="50" y="22"/>
                </a:lnTo>
                <a:lnTo>
                  <a:pt x="66" y="15"/>
                </a:lnTo>
                <a:lnTo>
                  <a:pt x="66" y="15"/>
                </a:lnTo>
                <a:lnTo>
                  <a:pt x="59" y="10"/>
                </a:lnTo>
                <a:lnTo>
                  <a:pt x="56" y="9"/>
                </a:lnTo>
                <a:lnTo>
                  <a:pt x="54" y="9"/>
                </a:lnTo>
                <a:lnTo>
                  <a:pt x="54" y="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7" name="Freeform 348"/>
          <p:cNvSpPr/>
          <p:nvPr/>
        </p:nvSpPr>
        <p:spPr bwMode="auto">
          <a:xfrm>
            <a:off x="10171485" y="4419800"/>
            <a:ext cx="46907" cy="51363"/>
          </a:xfrm>
          <a:custGeom>
            <a:cxnLst>
              <a:cxn ang="0">
                <a:pos x="5" y="31"/>
              </a:cxn>
              <a:cxn ang="0">
                <a:pos x="0" y="26"/>
              </a:cxn>
              <a:cxn ang="0">
                <a:pos x="25" y="0"/>
              </a:cxn>
              <a:cxn ang="0">
                <a:pos x="31" y="7"/>
              </a:cxn>
              <a:cxn ang="0">
                <a:pos x="5" y="31"/>
              </a:cxn>
            </a:cxnLst>
            <a:rect b="b" l="0" r="r" t="0"/>
            <a:pathLst>
              <a:path h="31" w="31">
                <a:moveTo>
                  <a:pt x="5" y="31"/>
                </a:moveTo>
                <a:lnTo>
                  <a:pt x="0" y="26"/>
                </a:lnTo>
                <a:lnTo>
                  <a:pt x="25" y="0"/>
                </a:lnTo>
                <a:lnTo>
                  <a:pt x="31" y="7"/>
                </a:lnTo>
                <a:lnTo>
                  <a:pt x="5" y="3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8" name="Freeform 349"/>
          <p:cNvSpPr/>
          <p:nvPr/>
        </p:nvSpPr>
        <p:spPr bwMode="auto">
          <a:xfrm>
            <a:off x="10410711" y="4419800"/>
            <a:ext cx="51600" cy="51363"/>
          </a:xfrm>
          <a:custGeom>
            <a:cxnLst>
              <a:cxn ang="0">
                <a:pos x="26" y="33"/>
              </a:cxn>
              <a:cxn ang="0">
                <a:pos x="0" y="7"/>
              </a:cxn>
              <a:cxn ang="0">
                <a:pos x="6" y="0"/>
              </a:cxn>
              <a:cxn ang="0">
                <a:pos x="33" y="27"/>
              </a:cxn>
              <a:cxn ang="0">
                <a:pos x="26" y="33"/>
              </a:cxn>
            </a:cxnLst>
            <a:rect b="b" l="0" r="r" t="0"/>
            <a:pathLst>
              <a:path h="33" w="33">
                <a:moveTo>
                  <a:pt x="26" y="33"/>
                </a:moveTo>
                <a:lnTo>
                  <a:pt x="0" y="7"/>
                </a:lnTo>
                <a:lnTo>
                  <a:pt x="6" y="0"/>
                </a:lnTo>
                <a:lnTo>
                  <a:pt x="33" y="27"/>
                </a:lnTo>
                <a:lnTo>
                  <a:pt x="26" y="3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69" name="Freeform 350"/>
          <p:cNvSpPr>
            <a:spLocks noEditPoints="1"/>
          </p:cNvSpPr>
          <p:nvPr/>
        </p:nvSpPr>
        <p:spPr bwMode="auto">
          <a:xfrm>
            <a:off x="10138648" y="4120975"/>
            <a:ext cx="356496" cy="350188"/>
          </a:xfrm>
          <a:custGeom>
            <a:cxnLst>
              <a:cxn ang="0">
                <a:pos x="102" y="227"/>
              </a:cxn>
              <a:cxn ang="0">
                <a:pos x="69" y="219"/>
              </a:cxn>
              <a:cxn ang="0">
                <a:pos x="41" y="201"/>
              </a:cxn>
              <a:cxn ang="0">
                <a:pos x="19" y="177"/>
              </a:cxn>
              <a:cxn ang="0">
                <a:pos x="6" y="147"/>
              </a:cxn>
              <a:cxn ang="0">
                <a:pos x="0" y="113"/>
              </a:cxn>
              <a:cxn ang="0">
                <a:pos x="2" y="90"/>
              </a:cxn>
              <a:cxn ang="0">
                <a:pos x="14" y="59"/>
              </a:cxn>
              <a:cxn ang="0">
                <a:pos x="33" y="34"/>
              </a:cxn>
              <a:cxn ang="0">
                <a:pos x="60" y="13"/>
              </a:cxn>
              <a:cxn ang="0">
                <a:pos x="91" y="3"/>
              </a:cxn>
              <a:cxn ang="0">
                <a:pos x="114" y="0"/>
              </a:cxn>
              <a:cxn ang="0">
                <a:pos x="147" y="5"/>
              </a:cxn>
              <a:cxn ang="0">
                <a:pos x="177" y="19"/>
              </a:cxn>
              <a:cxn ang="0">
                <a:pos x="201" y="42"/>
              </a:cxn>
              <a:cxn ang="0">
                <a:pos x="218" y="69"/>
              </a:cxn>
              <a:cxn ang="0">
                <a:pos x="227" y="103"/>
              </a:cxn>
              <a:cxn ang="0">
                <a:pos x="227" y="126"/>
              </a:cxn>
              <a:cxn ang="0">
                <a:pos x="218" y="158"/>
              </a:cxn>
              <a:cxn ang="0">
                <a:pos x="201" y="186"/>
              </a:cxn>
              <a:cxn ang="0">
                <a:pos x="177" y="208"/>
              </a:cxn>
              <a:cxn ang="0">
                <a:pos x="147" y="223"/>
              </a:cxn>
              <a:cxn ang="0">
                <a:pos x="114" y="227"/>
              </a:cxn>
              <a:cxn ang="0">
                <a:pos x="114" y="8"/>
              </a:cxn>
              <a:cxn ang="0">
                <a:pos x="83" y="13"/>
              </a:cxn>
              <a:cxn ang="0">
                <a:pos x="54" y="26"/>
              </a:cxn>
              <a:cxn ang="0">
                <a:pos x="33" y="46"/>
              </a:cxn>
              <a:cxn ang="0">
                <a:pos x="17" y="73"/>
              </a:cxn>
              <a:cxn ang="0">
                <a:pos x="8" y="103"/>
              </a:cxn>
              <a:cxn ang="0">
                <a:pos x="8" y="124"/>
              </a:cxn>
              <a:cxn ang="0">
                <a:pos x="17" y="154"/>
              </a:cxn>
              <a:cxn ang="0">
                <a:pos x="33" y="181"/>
              </a:cxn>
              <a:cxn ang="0">
                <a:pos x="54" y="201"/>
              </a:cxn>
              <a:cxn ang="0">
                <a:pos x="83" y="215"/>
              </a:cxn>
              <a:cxn ang="0">
                <a:pos x="114" y="219"/>
              </a:cxn>
              <a:cxn ang="0">
                <a:pos x="135" y="217"/>
              </a:cxn>
              <a:cxn ang="0">
                <a:pos x="164" y="207"/>
              </a:cxn>
              <a:cxn ang="0">
                <a:pos x="188" y="188"/>
              </a:cxn>
              <a:cxn ang="0">
                <a:pos x="207" y="163"/>
              </a:cxn>
              <a:cxn ang="0">
                <a:pos x="216" y="135"/>
              </a:cxn>
              <a:cxn ang="0">
                <a:pos x="219" y="113"/>
              </a:cxn>
              <a:cxn ang="0">
                <a:pos x="214" y="82"/>
              </a:cxn>
              <a:cxn ang="0">
                <a:pos x="201" y="55"/>
              </a:cxn>
              <a:cxn ang="0">
                <a:pos x="181" y="32"/>
              </a:cxn>
              <a:cxn ang="0">
                <a:pos x="154" y="16"/>
              </a:cxn>
              <a:cxn ang="0">
                <a:pos x="125" y="8"/>
              </a:cxn>
            </a:cxnLst>
            <a:rect b="b" l="0" r="r" t="0"/>
            <a:pathLst>
              <a:path h="226" w="226">
                <a:moveTo>
                  <a:pt x="114" y="227"/>
                </a:moveTo>
                <a:lnTo>
                  <a:pt x="114" y="227"/>
                </a:lnTo>
                <a:lnTo>
                  <a:pt x="102" y="227"/>
                </a:lnTo>
                <a:lnTo>
                  <a:pt x="91" y="225"/>
                </a:lnTo>
                <a:lnTo>
                  <a:pt x="80" y="223"/>
                </a:lnTo>
                <a:lnTo>
                  <a:pt x="69" y="219"/>
                </a:lnTo>
                <a:lnTo>
                  <a:pt x="60" y="213"/>
                </a:lnTo>
                <a:lnTo>
                  <a:pt x="50" y="208"/>
                </a:lnTo>
                <a:lnTo>
                  <a:pt x="41" y="201"/>
                </a:lnTo>
                <a:lnTo>
                  <a:pt x="33" y="194"/>
                </a:lnTo>
                <a:lnTo>
                  <a:pt x="26" y="186"/>
                </a:lnTo>
                <a:lnTo>
                  <a:pt x="19" y="177"/>
                </a:lnTo>
                <a:lnTo>
                  <a:pt x="14" y="167"/>
                </a:lnTo>
                <a:lnTo>
                  <a:pt x="8" y="158"/>
                </a:lnTo>
                <a:lnTo>
                  <a:pt x="6" y="147"/>
                </a:lnTo>
                <a:lnTo>
                  <a:pt x="2" y="136"/>
                </a:lnTo>
                <a:lnTo>
                  <a:pt x="0" y="126"/>
                </a:lnTo>
                <a:lnTo>
                  <a:pt x="0" y="113"/>
                </a:lnTo>
                <a:lnTo>
                  <a:pt x="0" y="113"/>
                </a:lnTo>
                <a:lnTo>
                  <a:pt x="0" y="103"/>
                </a:lnTo>
                <a:lnTo>
                  <a:pt x="2" y="90"/>
                </a:lnTo>
                <a:lnTo>
                  <a:pt x="6" y="80"/>
                </a:lnTo>
                <a:lnTo>
                  <a:pt x="8" y="69"/>
                </a:lnTo>
                <a:lnTo>
                  <a:pt x="14" y="59"/>
                </a:lnTo>
                <a:lnTo>
                  <a:pt x="19" y="50"/>
                </a:lnTo>
                <a:lnTo>
                  <a:pt x="26" y="42"/>
                </a:lnTo>
                <a:lnTo>
                  <a:pt x="33" y="34"/>
                </a:lnTo>
                <a:lnTo>
                  <a:pt x="41" y="26"/>
                </a:lnTo>
                <a:lnTo>
                  <a:pt x="50" y="19"/>
                </a:lnTo>
                <a:lnTo>
                  <a:pt x="60" y="13"/>
                </a:lnTo>
                <a:lnTo>
                  <a:pt x="69" y="9"/>
                </a:lnTo>
                <a:lnTo>
                  <a:pt x="80" y="5"/>
                </a:lnTo>
                <a:lnTo>
                  <a:pt x="91" y="3"/>
                </a:lnTo>
                <a:lnTo>
                  <a:pt x="102" y="0"/>
                </a:lnTo>
                <a:lnTo>
                  <a:pt x="114" y="0"/>
                </a:lnTo>
                <a:lnTo>
                  <a:pt x="114" y="0"/>
                </a:lnTo>
                <a:lnTo>
                  <a:pt x="126" y="0"/>
                </a:lnTo>
                <a:lnTo>
                  <a:pt x="137" y="3"/>
                </a:lnTo>
                <a:lnTo>
                  <a:pt x="147" y="5"/>
                </a:lnTo>
                <a:lnTo>
                  <a:pt x="158" y="9"/>
                </a:lnTo>
                <a:lnTo>
                  <a:pt x="168" y="13"/>
                </a:lnTo>
                <a:lnTo>
                  <a:pt x="177" y="19"/>
                </a:lnTo>
                <a:lnTo>
                  <a:pt x="185" y="26"/>
                </a:lnTo>
                <a:lnTo>
                  <a:pt x="193" y="34"/>
                </a:lnTo>
                <a:lnTo>
                  <a:pt x="201" y="42"/>
                </a:lnTo>
                <a:lnTo>
                  <a:pt x="208" y="50"/>
                </a:lnTo>
                <a:lnTo>
                  <a:pt x="214" y="59"/>
                </a:lnTo>
                <a:lnTo>
                  <a:pt x="218" y="69"/>
                </a:lnTo>
                <a:lnTo>
                  <a:pt x="222" y="80"/>
                </a:lnTo>
                <a:lnTo>
                  <a:pt x="224" y="90"/>
                </a:lnTo>
                <a:lnTo>
                  <a:pt x="227" y="103"/>
                </a:lnTo>
                <a:lnTo>
                  <a:pt x="227" y="113"/>
                </a:lnTo>
                <a:lnTo>
                  <a:pt x="227" y="113"/>
                </a:lnTo>
                <a:lnTo>
                  <a:pt x="227" y="126"/>
                </a:lnTo>
                <a:lnTo>
                  <a:pt x="224" y="136"/>
                </a:lnTo>
                <a:lnTo>
                  <a:pt x="222" y="147"/>
                </a:lnTo>
                <a:lnTo>
                  <a:pt x="218" y="158"/>
                </a:lnTo>
                <a:lnTo>
                  <a:pt x="214" y="167"/>
                </a:lnTo>
                <a:lnTo>
                  <a:pt x="208" y="177"/>
                </a:lnTo>
                <a:lnTo>
                  <a:pt x="201" y="186"/>
                </a:lnTo>
                <a:lnTo>
                  <a:pt x="193" y="194"/>
                </a:lnTo>
                <a:lnTo>
                  <a:pt x="185" y="201"/>
                </a:lnTo>
                <a:lnTo>
                  <a:pt x="177" y="208"/>
                </a:lnTo>
                <a:lnTo>
                  <a:pt x="168" y="213"/>
                </a:lnTo>
                <a:lnTo>
                  <a:pt x="158" y="219"/>
                </a:lnTo>
                <a:lnTo>
                  <a:pt x="147" y="223"/>
                </a:lnTo>
                <a:lnTo>
                  <a:pt x="137" y="225"/>
                </a:lnTo>
                <a:lnTo>
                  <a:pt x="126" y="227"/>
                </a:lnTo>
                <a:lnTo>
                  <a:pt x="114" y="227"/>
                </a:lnTo>
                <a:lnTo>
                  <a:pt x="114" y="227"/>
                </a:lnTo>
                <a:close/>
                <a:moveTo>
                  <a:pt x="114" y="8"/>
                </a:moveTo>
                <a:lnTo>
                  <a:pt x="114" y="8"/>
                </a:lnTo>
                <a:lnTo>
                  <a:pt x="103" y="8"/>
                </a:lnTo>
                <a:lnTo>
                  <a:pt x="92" y="11"/>
                </a:lnTo>
                <a:lnTo>
                  <a:pt x="83" y="13"/>
                </a:lnTo>
                <a:lnTo>
                  <a:pt x="73" y="16"/>
                </a:lnTo>
                <a:lnTo>
                  <a:pt x="64" y="20"/>
                </a:lnTo>
                <a:lnTo>
                  <a:pt x="54" y="26"/>
                </a:lnTo>
                <a:lnTo>
                  <a:pt x="46" y="32"/>
                </a:lnTo>
                <a:lnTo>
                  <a:pt x="39" y="39"/>
                </a:lnTo>
                <a:lnTo>
                  <a:pt x="33" y="46"/>
                </a:lnTo>
                <a:lnTo>
                  <a:pt x="26" y="55"/>
                </a:lnTo>
                <a:lnTo>
                  <a:pt x="21" y="63"/>
                </a:lnTo>
                <a:lnTo>
                  <a:pt x="17" y="73"/>
                </a:lnTo>
                <a:lnTo>
                  <a:pt x="12" y="82"/>
                </a:lnTo>
                <a:lnTo>
                  <a:pt x="10" y="92"/>
                </a:lnTo>
                <a:lnTo>
                  <a:pt x="8" y="103"/>
                </a:lnTo>
                <a:lnTo>
                  <a:pt x="8" y="113"/>
                </a:lnTo>
                <a:lnTo>
                  <a:pt x="8" y="113"/>
                </a:lnTo>
                <a:lnTo>
                  <a:pt x="8" y="124"/>
                </a:lnTo>
                <a:lnTo>
                  <a:pt x="10" y="135"/>
                </a:lnTo>
                <a:lnTo>
                  <a:pt x="12" y="144"/>
                </a:lnTo>
                <a:lnTo>
                  <a:pt x="17" y="154"/>
                </a:lnTo>
                <a:lnTo>
                  <a:pt x="21" y="163"/>
                </a:lnTo>
                <a:lnTo>
                  <a:pt x="26" y="173"/>
                </a:lnTo>
                <a:lnTo>
                  <a:pt x="33" y="181"/>
                </a:lnTo>
                <a:lnTo>
                  <a:pt x="39" y="188"/>
                </a:lnTo>
                <a:lnTo>
                  <a:pt x="46" y="194"/>
                </a:lnTo>
                <a:lnTo>
                  <a:pt x="54" y="201"/>
                </a:lnTo>
                <a:lnTo>
                  <a:pt x="64" y="207"/>
                </a:lnTo>
                <a:lnTo>
                  <a:pt x="73" y="211"/>
                </a:lnTo>
                <a:lnTo>
                  <a:pt x="83" y="215"/>
                </a:lnTo>
                <a:lnTo>
                  <a:pt x="92" y="217"/>
                </a:lnTo>
                <a:lnTo>
                  <a:pt x="103" y="219"/>
                </a:lnTo>
                <a:lnTo>
                  <a:pt x="114" y="219"/>
                </a:lnTo>
                <a:lnTo>
                  <a:pt x="114" y="219"/>
                </a:lnTo>
                <a:lnTo>
                  <a:pt x="125" y="219"/>
                </a:lnTo>
                <a:lnTo>
                  <a:pt x="135" y="217"/>
                </a:lnTo>
                <a:lnTo>
                  <a:pt x="145" y="215"/>
                </a:lnTo>
                <a:lnTo>
                  <a:pt x="154" y="211"/>
                </a:lnTo>
                <a:lnTo>
                  <a:pt x="164" y="207"/>
                </a:lnTo>
                <a:lnTo>
                  <a:pt x="173" y="201"/>
                </a:lnTo>
                <a:lnTo>
                  <a:pt x="181" y="194"/>
                </a:lnTo>
                <a:lnTo>
                  <a:pt x="188" y="188"/>
                </a:lnTo>
                <a:lnTo>
                  <a:pt x="195" y="181"/>
                </a:lnTo>
                <a:lnTo>
                  <a:pt x="201" y="173"/>
                </a:lnTo>
                <a:lnTo>
                  <a:pt x="207" y="163"/>
                </a:lnTo>
                <a:lnTo>
                  <a:pt x="211" y="154"/>
                </a:lnTo>
                <a:lnTo>
                  <a:pt x="214" y="144"/>
                </a:lnTo>
                <a:lnTo>
                  <a:pt x="216" y="135"/>
                </a:lnTo>
                <a:lnTo>
                  <a:pt x="219" y="124"/>
                </a:lnTo>
                <a:lnTo>
                  <a:pt x="219" y="113"/>
                </a:lnTo>
                <a:lnTo>
                  <a:pt x="219" y="113"/>
                </a:lnTo>
                <a:lnTo>
                  <a:pt x="219" y="103"/>
                </a:lnTo>
                <a:lnTo>
                  <a:pt x="216" y="92"/>
                </a:lnTo>
                <a:lnTo>
                  <a:pt x="214" y="82"/>
                </a:lnTo>
                <a:lnTo>
                  <a:pt x="211" y="73"/>
                </a:lnTo>
                <a:lnTo>
                  <a:pt x="207" y="63"/>
                </a:lnTo>
                <a:lnTo>
                  <a:pt x="201" y="55"/>
                </a:lnTo>
                <a:lnTo>
                  <a:pt x="195" y="46"/>
                </a:lnTo>
                <a:lnTo>
                  <a:pt x="188" y="39"/>
                </a:lnTo>
                <a:lnTo>
                  <a:pt x="181" y="32"/>
                </a:lnTo>
                <a:lnTo>
                  <a:pt x="173" y="26"/>
                </a:lnTo>
                <a:lnTo>
                  <a:pt x="164" y="20"/>
                </a:lnTo>
                <a:lnTo>
                  <a:pt x="154" y="16"/>
                </a:lnTo>
                <a:lnTo>
                  <a:pt x="145" y="13"/>
                </a:lnTo>
                <a:lnTo>
                  <a:pt x="135" y="11"/>
                </a:lnTo>
                <a:lnTo>
                  <a:pt x="125" y="8"/>
                </a:lnTo>
                <a:lnTo>
                  <a:pt x="114" y="8"/>
                </a:lnTo>
                <a:lnTo>
                  <a:pt x="114" y="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0" name="Freeform 351"/>
          <p:cNvSpPr/>
          <p:nvPr/>
        </p:nvSpPr>
        <p:spPr bwMode="auto">
          <a:xfrm>
            <a:off x="10213701" y="4172333"/>
            <a:ext cx="112577" cy="140075"/>
          </a:xfrm>
          <a:custGeom>
            <a:cxnLst>
              <a:cxn ang="0">
                <a:pos x="71" y="89"/>
              </a:cxn>
              <a:cxn ang="0">
                <a:pos x="0" y="89"/>
              </a:cxn>
              <a:cxn ang="0">
                <a:pos x="0" y="81"/>
              </a:cxn>
              <a:cxn ang="0">
                <a:pos x="63" y="81"/>
              </a:cxn>
              <a:cxn ang="0">
                <a:pos x="63" y="0"/>
              </a:cxn>
              <a:cxn ang="0">
                <a:pos x="71" y="0"/>
              </a:cxn>
              <a:cxn ang="0">
                <a:pos x="71" y="89"/>
              </a:cxn>
            </a:cxnLst>
            <a:rect b="b" l="0" r="r" t="0"/>
            <a:pathLst>
              <a:path h="89" w="71">
                <a:moveTo>
                  <a:pt x="71" y="89"/>
                </a:moveTo>
                <a:lnTo>
                  <a:pt x="0" y="89"/>
                </a:lnTo>
                <a:lnTo>
                  <a:pt x="0" y="81"/>
                </a:lnTo>
                <a:lnTo>
                  <a:pt x="63" y="81"/>
                </a:lnTo>
                <a:lnTo>
                  <a:pt x="63" y="0"/>
                </a:lnTo>
                <a:lnTo>
                  <a:pt x="71" y="0"/>
                </a:lnTo>
                <a:lnTo>
                  <a:pt x="71" y="8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1" name="Freeform 352"/>
          <p:cNvSpPr/>
          <p:nvPr/>
        </p:nvSpPr>
        <p:spPr bwMode="auto">
          <a:xfrm>
            <a:off x="9341224" y="4125643"/>
            <a:ext cx="347115" cy="345517"/>
          </a:xfrm>
          <a:custGeom>
            <a:cxnLst>
              <a:cxn ang="0">
                <a:pos x="112" y="222"/>
              </a:cxn>
              <a:cxn ang="0">
                <a:pos x="89" y="220"/>
              </a:cxn>
              <a:cxn ang="0">
                <a:pos x="69" y="213"/>
              </a:cxn>
              <a:cxn ang="0">
                <a:pos x="50" y="204"/>
              </a:cxn>
              <a:cxn ang="0">
                <a:pos x="34" y="190"/>
              </a:cxn>
              <a:cxn ang="0">
                <a:pos x="19" y="173"/>
              </a:cxn>
              <a:cxn ang="0">
                <a:pos x="9" y="154"/>
              </a:cxn>
              <a:cxn ang="0">
                <a:pos x="3" y="133"/>
              </a:cxn>
              <a:cxn ang="0">
                <a:pos x="0" y="110"/>
              </a:cxn>
              <a:cxn ang="0">
                <a:pos x="8" y="110"/>
              </a:cxn>
              <a:cxn ang="0">
                <a:pos x="11" y="132"/>
              </a:cxn>
              <a:cxn ang="0">
                <a:pos x="16" y="151"/>
              </a:cxn>
              <a:cxn ang="0">
                <a:pos x="26" y="168"/>
              </a:cxn>
              <a:cxn ang="0">
                <a:pos x="39" y="183"/>
              </a:cxn>
              <a:cxn ang="0">
                <a:pos x="54" y="197"/>
              </a:cxn>
              <a:cxn ang="0">
                <a:pos x="71" y="206"/>
              </a:cxn>
              <a:cxn ang="0">
                <a:pos x="90" y="212"/>
              </a:cxn>
              <a:cxn ang="0">
                <a:pos x="112" y="214"/>
              </a:cxn>
              <a:cxn ang="0">
                <a:pos x="121" y="213"/>
              </a:cxn>
              <a:cxn ang="0">
                <a:pos x="142" y="209"/>
              </a:cxn>
              <a:cxn ang="0">
                <a:pos x="161" y="202"/>
              </a:cxn>
              <a:cxn ang="0">
                <a:pos x="177" y="190"/>
              </a:cxn>
              <a:cxn ang="0">
                <a:pos x="192" y="177"/>
              </a:cxn>
              <a:cxn ang="0">
                <a:pos x="202" y="160"/>
              </a:cxn>
              <a:cxn ang="0">
                <a:pos x="211" y="141"/>
              </a:cxn>
              <a:cxn ang="0">
                <a:pos x="215" y="121"/>
              </a:cxn>
              <a:cxn ang="0">
                <a:pos x="215" y="110"/>
              </a:cxn>
              <a:cxn ang="0">
                <a:pos x="212" y="90"/>
              </a:cxn>
              <a:cxn ang="0">
                <a:pos x="207" y="71"/>
              </a:cxn>
              <a:cxn ang="0">
                <a:pos x="197" y="54"/>
              </a:cxn>
              <a:cxn ang="0">
                <a:pos x="185" y="37"/>
              </a:cxn>
              <a:cxn ang="0">
                <a:pos x="169" y="25"/>
              </a:cxn>
              <a:cxn ang="0">
                <a:pos x="151" y="16"/>
              </a:cxn>
              <a:cxn ang="0">
                <a:pos x="132" y="10"/>
              </a:cxn>
              <a:cxn ang="0">
                <a:pos x="112" y="8"/>
              </a:cxn>
              <a:cxn ang="0">
                <a:pos x="112" y="0"/>
              </a:cxn>
              <a:cxn ang="0">
                <a:pos x="134" y="2"/>
              </a:cxn>
              <a:cxn ang="0">
                <a:pos x="155" y="9"/>
              </a:cxn>
              <a:cxn ang="0">
                <a:pos x="174" y="19"/>
              </a:cxn>
              <a:cxn ang="0">
                <a:pos x="190" y="32"/>
              </a:cxn>
              <a:cxn ang="0">
                <a:pos x="204" y="48"/>
              </a:cxn>
              <a:cxn ang="0">
                <a:pos x="213" y="67"/>
              </a:cxn>
              <a:cxn ang="0">
                <a:pos x="220" y="89"/>
              </a:cxn>
              <a:cxn ang="0">
                <a:pos x="223" y="110"/>
              </a:cxn>
              <a:cxn ang="0">
                <a:pos x="221" y="123"/>
              </a:cxn>
              <a:cxn ang="0">
                <a:pos x="217" y="144"/>
              </a:cxn>
              <a:cxn ang="0">
                <a:pos x="209" y="164"/>
              </a:cxn>
              <a:cxn ang="0">
                <a:pos x="197" y="182"/>
              </a:cxn>
              <a:cxn ang="0">
                <a:pos x="182" y="197"/>
              </a:cxn>
              <a:cxn ang="0">
                <a:pos x="165" y="209"/>
              </a:cxn>
              <a:cxn ang="0">
                <a:pos x="144" y="217"/>
              </a:cxn>
              <a:cxn ang="0">
                <a:pos x="123" y="221"/>
              </a:cxn>
              <a:cxn ang="0">
                <a:pos x="112" y="222"/>
              </a:cxn>
            </a:cxnLst>
            <a:rect b="b" l="0" r="r" t="0"/>
            <a:pathLst>
              <a:path h="221" w="223">
                <a:moveTo>
                  <a:pt x="112" y="222"/>
                </a:moveTo>
                <a:lnTo>
                  <a:pt x="112" y="222"/>
                </a:lnTo>
                <a:lnTo>
                  <a:pt x="100" y="221"/>
                </a:lnTo>
                <a:lnTo>
                  <a:pt x="89" y="220"/>
                </a:lnTo>
                <a:lnTo>
                  <a:pt x="78" y="217"/>
                </a:lnTo>
                <a:lnTo>
                  <a:pt x="69" y="213"/>
                </a:lnTo>
                <a:lnTo>
                  <a:pt x="58" y="209"/>
                </a:lnTo>
                <a:lnTo>
                  <a:pt x="50" y="204"/>
                </a:lnTo>
                <a:lnTo>
                  <a:pt x="40" y="197"/>
                </a:lnTo>
                <a:lnTo>
                  <a:pt x="34" y="190"/>
                </a:lnTo>
                <a:lnTo>
                  <a:pt x="26" y="182"/>
                </a:lnTo>
                <a:lnTo>
                  <a:pt x="19" y="173"/>
                </a:lnTo>
                <a:lnTo>
                  <a:pt x="13" y="164"/>
                </a:lnTo>
                <a:lnTo>
                  <a:pt x="9" y="154"/>
                </a:lnTo>
                <a:lnTo>
                  <a:pt x="5" y="144"/>
                </a:lnTo>
                <a:lnTo>
                  <a:pt x="3" y="133"/>
                </a:lnTo>
                <a:lnTo>
                  <a:pt x="1" y="123"/>
                </a:lnTo>
                <a:lnTo>
                  <a:pt x="0" y="110"/>
                </a:lnTo>
                <a:lnTo>
                  <a:pt x="8" y="110"/>
                </a:lnTo>
                <a:lnTo>
                  <a:pt x="8" y="110"/>
                </a:lnTo>
                <a:lnTo>
                  <a:pt x="9" y="121"/>
                </a:lnTo>
                <a:lnTo>
                  <a:pt x="11" y="132"/>
                </a:lnTo>
                <a:lnTo>
                  <a:pt x="13" y="141"/>
                </a:lnTo>
                <a:lnTo>
                  <a:pt x="16" y="151"/>
                </a:lnTo>
                <a:lnTo>
                  <a:pt x="20" y="160"/>
                </a:lnTo>
                <a:lnTo>
                  <a:pt x="26" y="168"/>
                </a:lnTo>
                <a:lnTo>
                  <a:pt x="32" y="177"/>
                </a:lnTo>
                <a:lnTo>
                  <a:pt x="39" y="183"/>
                </a:lnTo>
                <a:lnTo>
                  <a:pt x="46" y="190"/>
                </a:lnTo>
                <a:lnTo>
                  <a:pt x="54" y="197"/>
                </a:lnTo>
                <a:lnTo>
                  <a:pt x="62" y="202"/>
                </a:lnTo>
                <a:lnTo>
                  <a:pt x="71" y="206"/>
                </a:lnTo>
                <a:lnTo>
                  <a:pt x="81" y="209"/>
                </a:lnTo>
                <a:lnTo>
                  <a:pt x="90" y="212"/>
                </a:lnTo>
                <a:lnTo>
                  <a:pt x="101" y="213"/>
                </a:lnTo>
                <a:lnTo>
                  <a:pt x="112" y="214"/>
                </a:lnTo>
                <a:lnTo>
                  <a:pt x="112" y="214"/>
                </a:lnTo>
                <a:lnTo>
                  <a:pt x="121" y="213"/>
                </a:lnTo>
                <a:lnTo>
                  <a:pt x="132" y="212"/>
                </a:lnTo>
                <a:lnTo>
                  <a:pt x="142" y="209"/>
                </a:lnTo>
                <a:lnTo>
                  <a:pt x="151" y="206"/>
                </a:lnTo>
                <a:lnTo>
                  <a:pt x="161" y="202"/>
                </a:lnTo>
                <a:lnTo>
                  <a:pt x="169" y="197"/>
                </a:lnTo>
                <a:lnTo>
                  <a:pt x="177" y="190"/>
                </a:lnTo>
                <a:lnTo>
                  <a:pt x="185" y="183"/>
                </a:lnTo>
                <a:lnTo>
                  <a:pt x="192" y="177"/>
                </a:lnTo>
                <a:lnTo>
                  <a:pt x="197" y="168"/>
                </a:lnTo>
                <a:lnTo>
                  <a:pt x="202" y="160"/>
                </a:lnTo>
                <a:lnTo>
                  <a:pt x="207" y="151"/>
                </a:lnTo>
                <a:lnTo>
                  <a:pt x="211" y="141"/>
                </a:lnTo>
                <a:lnTo>
                  <a:pt x="212" y="132"/>
                </a:lnTo>
                <a:lnTo>
                  <a:pt x="215" y="121"/>
                </a:lnTo>
                <a:lnTo>
                  <a:pt x="215" y="110"/>
                </a:lnTo>
                <a:lnTo>
                  <a:pt x="215" y="110"/>
                </a:lnTo>
                <a:lnTo>
                  <a:pt x="215" y="101"/>
                </a:lnTo>
                <a:lnTo>
                  <a:pt x="212" y="90"/>
                </a:lnTo>
                <a:lnTo>
                  <a:pt x="211" y="81"/>
                </a:lnTo>
                <a:lnTo>
                  <a:pt x="207" y="71"/>
                </a:lnTo>
                <a:lnTo>
                  <a:pt x="202" y="62"/>
                </a:lnTo>
                <a:lnTo>
                  <a:pt x="197" y="54"/>
                </a:lnTo>
                <a:lnTo>
                  <a:pt x="192" y="46"/>
                </a:lnTo>
                <a:lnTo>
                  <a:pt x="185" y="37"/>
                </a:lnTo>
                <a:lnTo>
                  <a:pt x="177" y="31"/>
                </a:lnTo>
                <a:lnTo>
                  <a:pt x="169" y="25"/>
                </a:lnTo>
                <a:lnTo>
                  <a:pt x="161" y="20"/>
                </a:lnTo>
                <a:lnTo>
                  <a:pt x="151" y="16"/>
                </a:lnTo>
                <a:lnTo>
                  <a:pt x="142" y="12"/>
                </a:lnTo>
                <a:lnTo>
                  <a:pt x="132" y="10"/>
                </a:lnTo>
                <a:lnTo>
                  <a:pt x="121" y="8"/>
                </a:lnTo>
                <a:lnTo>
                  <a:pt x="112" y="8"/>
                </a:lnTo>
                <a:lnTo>
                  <a:pt x="112" y="0"/>
                </a:lnTo>
                <a:lnTo>
                  <a:pt x="112" y="0"/>
                </a:lnTo>
                <a:lnTo>
                  <a:pt x="123" y="1"/>
                </a:lnTo>
                <a:lnTo>
                  <a:pt x="134" y="2"/>
                </a:lnTo>
                <a:lnTo>
                  <a:pt x="144" y="5"/>
                </a:lnTo>
                <a:lnTo>
                  <a:pt x="155" y="9"/>
                </a:lnTo>
                <a:lnTo>
                  <a:pt x="165" y="13"/>
                </a:lnTo>
                <a:lnTo>
                  <a:pt x="174" y="19"/>
                </a:lnTo>
                <a:lnTo>
                  <a:pt x="182" y="25"/>
                </a:lnTo>
                <a:lnTo>
                  <a:pt x="190" y="32"/>
                </a:lnTo>
                <a:lnTo>
                  <a:pt x="197" y="40"/>
                </a:lnTo>
                <a:lnTo>
                  <a:pt x="204" y="48"/>
                </a:lnTo>
                <a:lnTo>
                  <a:pt x="209" y="58"/>
                </a:lnTo>
                <a:lnTo>
                  <a:pt x="213" y="67"/>
                </a:lnTo>
                <a:lnTo>
                  <a:pt x="217" y="78"/>
                </a:lnTo>
                <a:lnTo>
                  <a:pt x="220" y="89"/>
                </a:lnTo>
                <a:lnTo>
                  <a:pt x="221" y="100"/>
                </a:lnTo>
                <a:lnTo>
                  <a:pt x="223" y="110"/>
                </a:lnTo>
                <a:lnTo>
                  <a:pt x="223" y="110"/>
                </a:lnTo>
                <a:lnTo>
                  <a:pt x="221" y="123"/>
                </a:lnTo>
                <a:lnTo>
                  <a:pt x="220" y="133"/>
                </a:lnTo>
                <a:lnTo>
                  <a:pt x="217" y="144"/>
                </a:lnTo>
                <a:lnTo>
                  <a:pt x="213" y="154"/>
                </a:lnTo>
                <a:lnTo>
                  <a:pt x="209" y="164"/>
                </a:lnTo>
                <a:lnTo>
                  <a:pt x="204" y="173"/>
                </a:lnTo>
                <a:lnTo>
                  <a:pt x="197" y="182"/>
                </a:lnTo>
                <a:lnTo>
                  <a:pt x="190" y="190"/>
                </a:lnTo>
                <a:lnTo>
                  <a:pt x="182" y="197"/>
                </a:lnTo>
                <a:lnTo>
                  <a:pt x="174" y="204"/>
                </a:lnTo>
                <a:lnTo>
                  <a:pt x="165" y="209"/>
                </a:lnTo>
                <a:lnTo>
                  <a:pt x="155" y="213"/>
                </a:lnTo>
                <a:lnTo>
                  <a:pt x="144" y="217"/>
                </a:lnTo>
                <a:lnTo>
                  <a:pt x="134" y="220"/>
                </a:lnTo>
                <a:lnTo>
                  <a:pt x="123" y="221"/>
                </a:lnTo>
                <a:lnTo>
                  <a:pt x="112" y="222"/>
                </a:lnTo>
                <a:lnTo>
                  <a:pt x="112" y="222"/>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2" name="Freeform 353"/>
          <p:cNvSpPr/>
          <p:nvPr/>
        </p:nvSpPr>
        <p:spPr bwMode="auto">
          <a:xfrm>
            <a:off x="9439729" y="4083622"/>
            <a:ext cx="75052" cy="93383"/>
          </a:xfrm>
          <a:custGeom>
            <a:cxnLst>
              <a:cxn ang="0">
                <a:pos x="50" y="58"/>
              </a:cxn>
              <a:cxn ang="0">
                <a:pos x="0" y="30"/>
              </a:cxn>
              <a:cxn ang="0">
                <a:pos x="50" y="0"/>
              </a:cxn>
              <a:cxn ang="0">
                <a:pos x="50" y="58"/>
              </a:cxn>
            </a:cxnLst>
            <a:rect b="b" l="0" r="r" t="0"/>
            <a:pathLst>
              <a:path h="57" w="50">
                <a:moveTo>
                  <a:pt x="50" y="58"/>
                </a:moveTo>
                <a:lnTo>
                  <a:pt x="0" y="30"/>
                </a:lnTo>
                <a:lnTo>
                  <a:pt x="50" y="0"/>
                </a:lnTo>
                <a:lnTo>
                  <a:pt x="50" y="5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3" name="Freeform 354"/>
          <p:cNvSpPr/>
          <p:nvPr/>
        </p:nvSpPr>
        <p:spPr bwMode="auto">
          <a:xfrm>
            <a:off x="9500710" y="4219026"/>
            <a:ext cx="89125" cy="168089"/>
          </a:xfrm>
          <a:custGeom>
            <a:cxnLst>
              <a:cxn ang="0">
                <a:pos x="51" y="108"/>
              </a:cxn>
              <a:cxn ang="0">
                <a:pos x="0" y="58"/>
              </a:cxn>
              <a:cxn ang="0">
                <a:pos x="0" y="0"/>
              </a:cxn>
              <a:cxn ang="0">
                <a:pos x="8" y="0"/>
              </a:cxn>
              <a:cxn ang="0">
                <a:pos x="8" y="56"/>
              </a:cxn>
              <a:cxn ang="0">
                <a:pos x="56" y="103"/>
              </a:cxn>
              <a:cxn ang="0">
                <a:pos x="51" y="108"/>
              </a:cxn>
            </a:cxnLst>
            <a:rect b="b" l="0" r="r" t="0"/>
            <a:pathLst>
              <a:path h="108" w="56">
                <a:moveTo>
                  <a:pt x="51" y="108"/>
                </a:moveTo>
                <a:lnTo>
                  <a:pt x="0" y="58"/>
                </a:lnTo>
                <a:lnTo>
                  <a:pt x="0" y="0"/>
                </a:lnTo>
                <a:lnTo>
                  <a:pt x="8" y="0"/>
                </a:lnTo>
                <a:lnTo>
                  <a:pt x="8" y="56"/>
                </a:lnTo>
                <a:lnTo>
                  <a:pt x="56" y="103"/>
                </a:lnTo>
                <a:lnTo>
                  <a:pt x="51" y="10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4" name="Freeform 355"/>
          <p:cNvSpPr>
            <a:spLocks noEditPoints="1"/>
          </p:cNvSpPr>
          <p:nvPr/>
        </p:nvSpPr>
        <p:spPr bwMode="auto">
          <a:xfrm>
            <a:off x="8510963" y="4083622"/>
            <a:ext cx="384640" cy="387541"/>
          </a:xfrm>
          <a:custGeom>
            <a:cxnLst>
              <a:cxn ang="0">
                <a:pos x="111" y="247"/>
              </a:cxn>
              <a:cxn ang="0">
                <a:pos x="76" y="239"/>
              </a:cxn>
              <a:cxn ang="0">
                <a:pos x="45" y="220"/>
              </a:cxn>
              <a:cxn ang="0">
                <a:pos x="27" y="203"/>
              </a:cxn>
              <a:cxn ang="0">
                <a:pos x="9" y="172"/>
              </a:cxn>
              <a:cxn ang="0">
                <a:pos x="0" y="137"/>
              </a:cxn>
              <a:cxn ang="0">
                <a:pos x="0" y="112"/>
              </a:cxn>
              <a:cxn ang="0">
                <a:pos x="9" y="77"/>
              </a:cxn>
              <a:cxn ang="0">
                <a:pos x="27" y="46"/>
              </a:cxn>
              <a:cxn ang="0">
                <a:pos x="45" y="29"/>
              </a:cxn>
              <a:cxn ang="0">
                <a:pos x="76" y="10"/>
              </a:cxn>
              <a:cxn ang="0">
                <a:pos x="111" y="0"/>
              </a:cxn>
              <a:cxn ang="0">
                <a:pos x="136" y="0"/>
              </a:cxn>
              <a:cxn ang="0">
                <a:pos x="171" y="10"/>
              </a:cxn>
              <a:cxn ang="0">
                <a:pos x="202" y="29"/>
              </a:cxn>
              <a:cxn ang="0">
                <a:pos x="219" y="46"/>
              </a:cxn>
              <a:cxn ang="0">
                <a:pos x="238" y="77"/>
              </a:cxn>
              <a:cxn ang="0">
                <a:pos x="247" y="112"/>
              </a:cxn>
              <a:cxn ang="0">
                <a:pos x="247" y="137"/>
              </a:cxn>
              <a:cxn ang="0">
                <a:pos x="238" y="172"/>
              </a:cxn>
              <a:cxn ang="0">
                <a:pos x="219" y="203"/>
              </a:cxn>
              <a:cxn ang="0">
                <a:pos x="202" y="220"/>
              </a:cxn>
              <a:cxn ang="0">
                <a:pos x="171" y="239"/>
              </a:cxn>
              <a:cxn ang="0">
                <a:pos x="136" y="247"/>
              </a:cxn>
              <a:cxn ang="0">
                <a:pos x="123" y="8"/>
              </a:cxn>
              <a:cxn ang="0">
                <a:pos x="101" y="11"/>
              </a:cxn>
              <a:cxn ang="0">
                <a:pos x="69" y="22"/>
              </a:cxn>
              <a:cxn ang="0">
                <a:pos x="42" y="42"/>
              </a:cxn>
              <a:cxn ang="0">
                <a:pos x="27" y="60"/>
              </a:cxn>
              <a:cxn ang="0">
                <a:pos x="13" y="91"/>
              </a:cxn>
              <a:cxn ang="0">
                <a:pos x="8" y="125"/>
              </a:cxn>
              <a:cxn ang="0">
                <a:pos x="11" y="146"/>
              </a:cxn>
              <a:cxn ang="0">
                <a:pos x="22" y="179"/>
              </a:cxn>
              <a:cxn ang="0">
                <a:pos x="42" y="206"/>
              </a:cxn>
              <a:cxn ang="0">
                <a:pos x="59" y="220"/>
              </a:cxn>
              <a:cxn ang="0">
                <a:pos x="90" y="234"/>
              </a:cxn>
              <a:cxn ang="0">
                <a:pos x="123" y="239"/>
              </a:cxn>
              <a:cxn ang="0">
                <a:pos x="146" y="237"/>
              </a:cxn>
              <a:cxn ang="0">
                <a:pos x="178" y="226"/>
              </a:cxn>
              <a:cxn ang="0">
                <a:pos x="205" y="206"/>
              </a:cxn>
              <a:cxn ang="0">
                <a:pos x="219" y="188"/>
              </a:cxn>
              <a:cxn ang="0">
                <a:pos x="234" y="158"/>
              </a:cxn>
              <a:cxn ang="0">
                <a:pos x="239" y="125"/>
              </a:cxn>
              <a:cxn ang="0">
                <a:pos x="236" y="102"/>
              </a:cxn>
              <a:cxn ang="0">
                <a:pos x="225" y="71"/>
              </a:cxn>
              <a:cxn ang="0">
                <a:pos x="205" y="42"/>
              </a:cxn>
              <a:cxn ang="0">
                <a:pos x="188" y="29"/>
              </a:cxn>
              <a:cxn ang="0">
                <a:pos x="157" y="14"/>
              </a:cxn>
              <a:cxn ang="0">
                <a:pos x="123" y="8"/>
              </a:cxn>
            </a:cxnLst>
            <a:rect b="b" l="0" r="r" t="0"/>
            <a:pathLst>
              <a:path h="249" w="246">
                <a:moveTo>
                  <a:pt x="123" y="249"/>
                </a:moveTo>
                <a:lnTo>
                  <a:pt x="123" y="249"/>
                </a:lnTo>
                <a:lnTo>
                  <a:pt x="111" y="247"/>
                </a:lnTo>
                <a:lnTo>
                  <a:pt x="99" y="246"/>
                </a:lnTo>
                <a:lnTo>
                  <a:pt x="88" y="243"/>
                </a:lnTo>
                <a:lnTo>
                  <a:pt x="76" y="239"/>
                </a:lnTo>
                <a:lnTo>
                  <a:pt x="65" y="234"/>
                </a:lnTo>
                <a:lnTo>
                  <a:pt x="55" y="227"/>
                </a:lnTo>
                <a:lnTo>
                  <a:pt x="45" y="220"/>
                </a:lnTo>
                <a:lnTo>
                  <a:pt x="36" y="212"/>
                </a:lnTo>
                <a:lnTo>
                  <a:pt x="36" y="212"/>
                </a:lnTo>
                <a:lnTo>
                  <a:pt x="27" y="203"/>
                </a:lnTo>
                <a:lnTo>
                  <a:pt x="20" y="193"/>
                </a:lnTo>
                <a:lnTo>
                  <a:pt x="13" y="183"/>
                </a:lnTo>
                <a:lnTo>
                  <a:pt x="9" y="172"/>
                </a:lnTo>
                <a:lnTo>
                  <a:pt x="5" y="160"/>
                </a:lnTo>
                <a:lnTo>
                  <a:pt x="1" y="149"/>
                </a:lnTo>
                <a:lnTo>
                  <a:pt x="0" y="137"/>
                </a:lnTo>
                <a:lnTo>
                  <a:pt x="0" y="125"/>
                </a:lnTo>
                <a:lnTo>
                  <a:pt x="0" y="125"/>
                </a:lnTo>
                <a:lnTo>
                  <a:pt x="0" y="112"/>
                </a:lnTo>
                <a:lnTo>
                  <a:pt x="1" y="100"/>
                </a:lnTo>
                <a:lnTo>
                  <a:pt x="5" y="88"/>
                </a:lnTo>
                <a:lnTo>
                  <a:pt x="9" y="77"/>
                </a:lnTo>
                <a:lnTo>
                  <a:pt x="13" y="65"/>
                </a:lnTo>
                <a:lnTo>
                  <a:pt x="20" y="56"/>
                </a:lnTo>
                <a:lnTo>
                  <a:pt x="27" y="46"/>
                </a:lnTo>
                <a:lnTo>
                  <a:pt x="36" y="37"/>
                </a:lnTo>
                <a:lnTo>
                  <a:pt x="36" y="37"/>
                </a:lnTo>
                <a:lnTo>
                  <a:pt x="45" y="29"/>
                </a:lnTo>
                <a:lnTo>
                  <a:pt x="55" y="21"/>
                </a:lnTo>
                <a:lnTo>
                  <a:pt x="65" y="15"/>
                </a:lnTo>
                <a:lnTo>
                  <a:pt x="76" y="10"/>
                </a:lnTo>
                <a:lnTo>
                  <a:pt x="88" y="6"/>
                </a:lnTo>
                <a:lnTo>
                  <a:pt x="99" y="3"/>
                </a:lnTo>
                <a:lnTo>
                  <a:pt x="111" y="0"/>
                </a:lnTo>
                <a:lnTo>
                  <a:pt x="123" y="0"/>
                </a:lnTo>
                <a:lnTo>
                  <a:pt x="123" y="0"/>
                </a:lnTo>
                <a:lnTo>
                  <a:pt x="136" y="0"/>
                </a:lnTo>
                <a:lnTo>
                  <a:pt x="147" y="3"/>
                </a:lnTo>
                <a:lnTo>
                  <a:pt x="159" y="6"/>
                </a:lnTo>
                <a:lnTo>
                  <a:pt x="171" y="10"/>
                </a:lnTo>
                <a:lnTo>
                  <a:pt x="182" y="15"/>
                </a:lnTo>
                <a:lnTo>
                  <a:pt x="192" y="21"/>
                </a:lnTo>
                <a:lnTo>
                  <a:pt x="202" y="29"/>
                </a:lnTo>
                <a:lnTo>
                  <a:pt x="211" y="37"/>
                </a:lnTo>
                <a:lnTo>
                  <a:pt x="211" y="37"/>
                </a:lnTo>
                <a:lnTo>
                  <a:pt x="219" y="46"/>
                </a:lnTo>
                <a:lnTo>
                  <a:pt x="227" y="56"/>
                </a:lnTo>
                <a:lnTo>
                  <a:pt x="232" y="65"/>
                </a:lnTo>
                <a:lnTo>
                  <a:pt x="238" y="77"/>
                </a:lnTo>
                <a:lnTo>
                  <a:pt x="242" y="88"/>
                </a:lnTo>
                <a:lnTo>
                  <a:pt x="244" y="100"/>
                </a:lnTo>
                <a:lnTo>
                  <a:pt x="247" y="112"/>
                </a:lnTo>
                <a:lnTo>
                  <a:pt x="247" y="125"/>
                </a:lnTo>
                <a:lnTo>
                  <a:pt x="247" y="125"/>
                </a:lnTo>
                <a:lnTo>
                  <a:pt x="247" y="137"/>
                </a:lnTo>
                <a:lnTo>
                  <a:pt x="244" y="149"/>
                </a:lnTo>
                <a:lnTo>
                  <a:pt x="242" y="160"/>
                </a:lnTo>
                <a:lnTo>
                  <a:pt x="238" y="172"/>
                </a:lnTo>
                <a:lnTo>
                  <a:pt x="232" y="183"/>
                </a:lnTo>
                <a:lnTo>
                  <a:pt x="227" y="193"/>
                </a:lnTo>
                <a:lnTo>
                  <a:pt x="219" y="203"/>
                </a:lnTo>
                <a:lnTo>
                  <a:pt x="211" y="212"/>
                </a:lnTo>
                <a:lnTo>
                  <a:pt x="211" y="212"/>
                </a:lnTo>
                <a:lnTo>
                  <a:pt x="202" y="220"/>
                </a:lnTo>
                <a:lnTo>
                  <a:pt x="192" y="227"/>
                </a:lnTo>
                <a:lnTo>
                  <a:pt x="182" y="234"/>
                </a:lnTo>
                <a:lnTo>
                  <a:pt x="171" y="239"/>
                </a:lnTo>
                <a:lnTo>
                  <a:pt x="159" y="243"/>
                </a:lnTo>
                <a:lnTo>
                  <a:pt x="147" y="246"/>
                </a:lnTo>
                <a:lnTo>
                  <a:pt x="136" y="247"/>
                </a:lnTo>
                <a:lnTo>
                  <a:pt x="123" y="249"/>
                </a:lnTo>
                <a:lnTo>
                  <a:pt x="123" y="249"/>
                </a:lnTo>
                <a:close/>
                <a:moveTo>
                  <a:pt x="123" y="8"/>
                </a:moveTo>
                <a:lnTo>
                  <a:pt x="123" y="8"/>
                </a:lnTo>
                <a:lnTo>
                  <a:pt x="112" y="10"/>
                </a:lnTo>
                <a:lnTo>
                  <a:pt x="101" y="11"/>
                </a:lnTo>
                <a:lnTo>
                  <a:pt x="90" y="14"/>
                </a:lnTo>
                <a:lnTo>
                  <a:pt x="80" y="18"/>
                </a:lnTo>
                <a:lnTo>
                  <a:pt x="69" y="22"/>
                </a:lnTo>
                <a:lnTo>
                  <a:pt x="59" y="29"/>
                </a:lnTo>
                <a:lnTo>
                  <a:pt x="50" y="35"/>
                </a:lnTo>
                <a:lnTo>
                  <a:pt x="42" y="42"/>
                </a:lnTo>
                <a:lnTo>
                  <a:pt x="42" y="42"/>
                </a:lnTo>
                <a:lnTo>
                  <a:pt x="34" y="52"/>
                </a:lnTo>
                <a:lnTo>
                  <a:pt x="27" y="60"/>
                </a:lnTo>
                <a:lnTo>
                  <a:pt x="22" y="71"/>
                </a:lnTo>
                <a:lnTo>
                  <a:pt x="18" y="80"/>
                </a:lnTo>
                <a:lnTo>
                  <a:pt x="13" y="91"/>
                </a:lnTo>
                <a:lnTo>
                  <a:pt x="11" y="102"/>
                </a:lnTo>
                <a:lnTo>
                  <a:pt x="9" y="112"/>
                </a:lnTo>
                <a:lnTo>
                  <a:pt x="8" y="125"/>
                </a:lnTo>
                <a:lnTo>
                  <a:pt x="8" y="125"/>
                </a:lnTo>
                <a:lnTo>
                  <a:pt x="9" y="135"/>
                </a:lnTo>
                <a:lnTo>
                  <a:pt x="11" y="146"/>
                </a:lnTo>
                <a:lnTo>
                  <a:pt x="13" y="158"/>
                </a:lnTo>
                <a:lnTo>
                  <a:pt x="18" y="168"/>
                </a:lnTo>
                <a:lnTo>
                  <a:pt x="22" y="179"/>
                </a:lnTo>
                <a:lnTo>
                  <a:pt x="27" y="188"/>
                </a:lnTo>
                <a:lnTo>
                  <a:pt x="34" y="198"/>
                </a:lnTo>
                <a:lnTo>
                  <a:pt x="42" y="206"/>
                </a:lnTo>
                <a:lnTo>
                  <a:pt x="42" y="206"/>
                </a:lnTo>
                <a:lnTo>
                  <a:pt x="50" y="214"/>
                </a:lnTo>
                <a:lnTo>
                  <a:pt x="59" y="220"/>
                </a:lnTo>
                <a:lnTo>
                  <a:pt x="69" y="226"/>
                </a:lnTo>
                <a:lnTo>
                  <a:pt x="80" y="231"/>
                </a:lnTo>
                <a:lnTo>
                  <a:pt x="90" y="234"/>
                </a:lnTo>
                <a:lnTo>
                  <a:pt x="101" y="237"/>
                </a:lnTo>
                <a:lnTo>
                  <a:pt x="112" y="239"/>
                </a:lnTo>
                <a:lnTo>
                  <a:pt x="123" y="239"/>
                </a:lnTo>
                <a:lnTo>
                  <a:pt x="123" y="239"/>
                </a:lnTo>
                <a:lnTo>
                  <a:pt x="135" y="239"/>
                </a:lnTo>
                <a:lnTo>
                  <a:pt x="146" y="237"/>
                </a:lnTo>
                <a:lnTo>
                  <a:pt x="157" y="234"/>
                </a:lnTo>
                <a:lnTo>
                  <a:pt x="167" y="231"/>
                </a:lnTo>
                <a:lnTo>
                  <a:pt x="178" y="226"/>
                </a:lnTo>
                <a:lnTo>
                  <a:pt x="188" y="220"/>
                </a:lnTo>
                <a:lnTo>
                  <a:pt x="196" y="214"/>
                </a:lnTo>
                <a:lnTo>
                  <a:pt x="205" y="206"/>
                </a:lnTo>
                <a:lnTo>
                  <a:pt x="205" y="206"/>
                </a:lnTo>
                <a:lnTo>
                  <a:pt x="212" y="198"/>
                </a:lnTo>
                <a:lnTo>
                  <a:pt x="219" y="188"/>
                </a:lnTo>
                <a:lnTo>
                  <a:pt x="225" y="179"/>
                </a:lnTo>
                <a:lnTo>
                  <a:pt x="229" y="168"/>
                </a:lnTo>
                <a:lnTo>
                  <a:pt x="234" y="158"/>
                </a:lnTo>
                <a:lnTo>
                  <a:pt x="236" y="146"/>
                </a:lnTo>
                <a:lnTo>
                  <a:pt x="238" y="135"/>
                </a:lnTo>
                <a:lnTo>
                  <a:pt x="239" y="125"/>
                </a:lnTo>
                <a:lnTo>
                  <a:pt x="239" y="125"/>
                </a:lnTo>
                <a:lnTo>
                  <a:pt x="238" y="112"/>
                </a:lnTo>
                <a:lnTo>
                  <a:pt x="236" y="102"/>
                </a:lnTo>
                <a:lnTo>
                  <a:pt x="234" y="91"/>
                </a:lnTo>
                <a:lnTo>
                  <a:pt x="229" y="80"/>
                </a:lnTo>
                <a:lnTo>
                  <a:pt x="225" y="71"/>
                </a:lnTo>
                <a:lnTo>
                  <a:pt x="219" y="60"/>
                </a:lnTo>
                <a:lnTo>
                  <a:pt x="212" y="52"/>
                </a:lnTo>
                <a:lnTo>
                  <a:pt x="205" y="42"/>
                </a:lnTo>
                <a:lnTo>
                  <a:pt x="205" y="42"/>
                </a:lnTo>
                <a:lnTo>
                  <a:pt x="196" y="35"/>
                </a:lnTo>
                <a:lnTo>
                  <a:pt x="188" y="29"/>
                </a:lnTo>
                <a:lnTo>
                  <a:pt x="178" y="22"/>
                </a:lnTo>
                <a:lnTo>
                  <a:pt x="167" y="18"/>
                </a:lnTo>
                <a:lnTo>
                  <a:pt x="157" y="14"/>
                </a:lnTo>
                <a:lnTo>
                  <a:pt x="146" y="11"/>
                </a:lnTo>
                <a:lnTo>
                  <a:pt x="135" y="10"/>
                </a:lnTo>
                <a:lnTo>
                  <a:pt x="123" y="8"/>
                </a:lnTo>
                <a:lnTo>
                  <a:pt x="123" y="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5" name="Freeform 356"/>
          <p:cNvSpPr/>
          <p:nvPr/>
        </p:nvSpPr>
        <p:spPr bwMode="auto">
          <a:xfrm>
            <a:off x="8567253" y="4144319"/>
            <a:ext cx="272063" cy="270811"/>
          </a:xfrm>
          <a:custGeom>
            <a:cxnLst>
              <a:cxn ang="0">
                <a:pos x="169" y="175"/>
              </a:cxn>
              <a:cxn ang="0">
                <a:pos x="0" y="5"/>
              </a:cxn>
              <a:cxn ang="0">
                <a:pos x="6" y="0"/>
              </a:cxn>
              <a:cxn ang="0">
                <a:pos x="175" y="169"/>
              </a:cxn>
              <a:cxn ang="0">
                <a:pos x="169" y="175"/>
              </a:cxn>
            </a:cxnLst>
            <a:rect b="b" l="0" r="r" t="0"/>
            <a:pathLst>
              <a:path h="175" w="175">
                <a:moveTo>
                  <a:pt x="169" y="175"/>
                </a:moveTo>
                <a:lnTo>
                  <a:pt x="0" y="5"/>
                </a:lnTo>
                <a:lnTo>
                  <a:pt x="6" y="0"/>
                </a:lnTo>
                <a:lnTo>
                  <a:pt x="175" y="169"/>
                </a:lnTo>
                <a:lnTo>
                  <a:pt x="169" y="17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6" name="Freeform 357"/>
          <p:cNvSpPr>
            <a:spLocks noEditPoints="1"/>
          </p:cNvSpPr>
          <p:nvPr/>
        </p:nvSpPr>
        <p:spPr bwMode="auto">
          <a:xfrm>
            <a:off x="3651361" y="4172334"/>
            <a:ext cx="375259" cy="228789"/>
          </a:xfrm>
          <a:custGeom>
            <a:cxnLst>
              <a:cxn ang="0">
                <a:pos x="120" y="147"/>
              </a:cxn>
              <a:cxn ang="0">
                <a:pos x="97" y="145"/>
              </a:cxn>
              <a:cxn ang="0">
                <a:pos x="76" y="136"/>
              </a:cxn>
              <a:cxn ang="0">
                <a:pos x="56" y="126"/>
              </a:cxn>
              <a:cxn ang="0">
                <a:pos x="23" y="100"/>
              </a:cxn>
              <a:cxn ang="0">
                <a:pos x="2" y="76"/>
              </a:cxn>
              <a:cxn ang="0">
                <a:pos x="2" y="72"/>
              </a:cxn>
              <a:cxn ang="0">
                <a:pos x="12" y="59"/>
              </a:cxn>
              <a:cxn ang="0">
                <a:pos x="38" y="35"/>
              </a:cxn>
              <a:cxn ang="0">
                <a:pos x="65" y="16"/>
              </a:cxn>
              <a:cxn ang="0">
                <a:pos x="85" y="7"/>
              </a:cxn>
              <a:cxn ang="0">
                <a:pos x="108" y="1"/>
              </a:cxn>
              <a:cxn ang="0">
                <a:pos x="120" y="0"/>
              </a:cxn>
              <a:cxn ang="0">
                <a:pos x="145" y="4"/>
              </a:cxn>
              <a:cxn ang="0">
                <a:pos x="166" y="11"/>
              </a:cxn>
              <a:cxn ang="0">
                <a:pos x="187" y="22"/>
              </a:cxn>
              <a:cxn ang="0">
                <a:pos x="218" y="47"/>
              </a:cxn>
              <a:cxn ang="0">
                <a:pos x="239" y="72"/>
              </a:cxn>
              <a:cxn ang="0">
                <a:pos x="239" y="76"/>
              </a:cxn>
              <a:cxn ang="0">
                <a:pos x="230" y="88"/>
              </a:cxn>
              <a:cxn ang="0">
                <a:pos x="204" y="112"/>
              </a:cxn>
              <a:cxn ang="0">
                <a:pos x="177" y="131"/>
              </a:cxn>
              <a:cxn ang="0">
                <a:pos x="155" y="141"/>
              </a:cxn>
              <a:cxn ang="0">
                <a:pos x="133" y="146"/>
              </a:cxn>
              <a:cxn ang="0">
                <a:pos x="120" y="147"/>
              </a:cxn>
              <a:cxn ang="0">
                <a:pos x="10" y="74"/>
              </a:cxn>
              <a:cxn ang="0">
                <a:pos x="34" y="100"/>
              </a:cxn>
              <a:cxn ang="0">
                <a:pos x="64" y="122"/>
              </a:cxn>
              <a:cxn ang="0">
                <a:pos x="91" y="135"/>
              </a:cxn>
              <a:cxn ang="0">
                <a:pos x="111" y="139"/>
              </a:cxn>
              <a:cxn ang="0">
                <a:pos x="120" y="139"/>
              </a:cxn>
              <a:cxn ang="0">
                <a:pos x="141" y="138"/>
              </a:cxn>
              <a:cxn ang="0">
                <a:pos x="160" y="131"/>
              </a:cxn>
              <a:cxn ang="0">
                <a:pos x="193" y="111"/>
              </a:cxn>
              <a:cxn ang="0">
                <a:pos x="219" y="89"/>
              </a:cxn>
              <a:cxn ang="0">
                <a:pos x="232" y="74"/>
              </a:cxn>
              <a:cxn ang="0">
                <a:pos x="207" y="47"/>
              </a:cxn>
              <a:cxn ang="0">
                <a:pos x="177" y="26"/>
              </a:cxn>
              <a:cxn ang="0">
                <a:pos x="150" y="14"/>
              </a:cxn>
              <a:cxn ang="0">
                <a:pos x="131" y="8"/>
              </a:cxn>
              <a:cxn ang="0">
                <a:pos x="120" y="8"/>
              </a:cxn>
              <a:cxn ang="0">
                <a:pos x="100" y="11"/>
              </a:cxn>
              <a:cxn ang="0">
                <a:pos x="81" y="16"/>
              </a:cxn>
              <a:cxn ang="0">
                <a:pos x="47" y="37"/>
              </a:cxn>
              <a:cxn ang="0">
                <a:pos x="23" y="58"/>
              </a:cxn>
              <a:cxn ang="0">
                <a:pos x="10" y="74"/>
              </a:cxn>
            </a:cxnLst>
            <a:rect b="b" l="0" r="r" t="0"/>
            <a:pathLst>
              <a:path h="147" w="241">
                <a:moveTo>
                  <a:pt x="120" y="147"/>
                </a:moveTo>
                <a:lnTo>
                  <a:pt x="120" y="147"/>
                </a:lnTo>
                <a:lnTo>
                  <a:pt x="108" y="146"/>
                </a:lnTo>
                <a:lnTo>
                  <a:pt x="97" y="145"/>
                </a:lnTo>
                <a:lnTo>
                  <a:pt x="85" y="141"/>
                </a:lnTo>
                <a:lnTo>
                  <a:pt x="76" y="136"/>
                </a:lnTo>
                <a:lnTo>
                  <a:pt x="65" y="131"/>
                </a:lnTo>
                <a:lnTo>
                  <a:pt x="56" y="126"/>
                </a:lnTo>
                <a:lnTo>
                  <a:pt x="38" y="112"/>
                </a:lnTo>
                <a:lnTo>
                  <a:pt x="23" y="100"/>
                </a:lnTo>
                <a:lnTo>
                  <a:pt x="12" y="88"/>
                </a:lnTo>
                <a:lnTo>
                  <a:pt x="2" y="76"/>
                </a:lnTo>
                <a:lnTo>
                  <a:pt x="0" y="74"/>
                </a:lnTo>
                <a:lnTo>
                  <a:pt x="2" y="72"/>
                </a:lnTo>
                <a:lnTo>
                  <a:pt x="2" y="72"/>
                </a:lnTo>
                <a:lnTo>
                  <a:pt x="12" y="59"/>
                </a:lnTo>
                <a:lnTo>
                  <a:pt x="23" y="47"/>
                </a:lnTo>
                <a:lnTo>
                  <a:pt x="38" y="35"/>
                </a:lnTo>
                <a:lnTo>
                  <a:pt x="56" y="22"/>
                </a:lnTo>
                <a:lnTo>
                  <a:pt x="65" y="16"/>
                </a:lnTo>
                <a:lnTo>
                  <a:pt x="76" y="11"/>
                </a:lnTo>
                <a:lnTo>
                  <a:pt x="85" y="7"/>
                </a:lnTo>
                <a:lnTo>
                  <a:pt x="97" y="4"/>
                </a:lnTo>
                <a:lnTo>
                  <a:pt x="108" y="1"/>
                </a:lnTo>
                <a:lnTo>
                  <a:pt x="120" y="0"/>
                </a:lnTo>
                <a:lnTo>
                  <a:pt x="120" y="0"/>
                </a:lnTo>
                <a:lnTo>
                  <a:pt x="133" y="1"/>
                </a:lnTo>
                <a:lnTo>
                  <a:pt x="145" y="4"/>
                </a:lnTo>
                <a:lnTo>
                  <a:pt x="155" y="7"/>
                </a:lnTo>
                <a:lnTo>
                  <a:pt x="166" y="11"/>
                </a:lnTo>
                <a:lnTo>
                  <a:pt x="177" y="16"/>
                </a:lnTo>
                <a:lnTo>
                  <a:pt x="187" y="22"/>
                </a:lnTo>
                <a:lnTo>
                  <a:pt x="204" y="35"/>
                </a:lnTo>
                <a:lnTo>
                  <a:pt x="218" y="47"/>
                </a:lnTo>
                <a:lnTo>
                  <a:pt x="230" y="59"/>
                </a:lnTo>
                <a:lnTo>
                  <a:pt x="239" y="72"/>
                </a:lnTo>
                <a:lnTo>
                  <a:pt x="241" y="74"/>
                </a:lnTo>
                <a:lnTo>
                  <a:pt x="239" y="76"/>
                </a:lnTo>
                <a:lnTo>
                  <a:pt x="239" y="76"/>
                </a:lnTo>
                <a:lnTo>
                  <a:pt x="230" y="88"/>
                </a:lnTo>
                <a:lnTo>
                  <a:pt x="218" y="100"/>
                </a:lnTo>
                <a:lnTo>
                  <a:pt x="204" y="112"/>
                </a:lnTo>
                <a:lnTo>
                  <a:pt x="187" y="126"/>
                </a:lnTo>
                <a:lnTo>
                  <a:pt x="177" y="131"/>
                </a:lnTo>
                <a:lnTo>
                  <a:pt x="166" y="136"/>
                </a:lnTo>
                <a:lnTo>
                  <a:pt x="155" y="141"/>
                </a:lnTo>
                <a:lnTo>
                  <a:pt x="145" y="145"/>
                </a:lnTo>
                <a:lnTo>
                  <a:pt x="133" y="146"/>
                </a:lnTo>
                <a:lnTo>
                  <a:pt x="120" y="147"/>
                </a:lnTo>
                <a:lnTo>
                  <a:pt x="120" y="147"/>
                </a:lnTo>
                <a:close/>
                <a:moveTo>
                  <a:pt x="10" y="74"/>
                </a:moveTo>
                <a:lnTo>
                  <a:pt x="10" y="74"/>
                </a:lnTo>
                <a:lnTo>
                  <a:pt x="23" y="89"/>
                </a:lnTo>
                <a:lnTo>
                  <a:pt x="34" y="100"/>
                </a:lnTo>
                <a:lnTo>
                  <a:pt x="49" y="111"/>
                </a:lnTo>
                <a:lnTo>
                  <a:pt x="64" y="122"/>
                </a:lnTo>
                <a:lnTo>
                  <a:pt x="81" y="131"/>
                </a:lnTo>
                <a:lnTo>
                  <a:pt x="91" y="135"/>
                </a:lnTo>
                <a:lnTo>
                  <a:pt x="100" y="138"/>
                </a:lnTo>
                <a:lnTo>
                  <a:pt x="111" y="139"/>
                </a:lnTo>
                <a:lnTo>
                  <a:pt x="120" y="139"/>
                </a:lnTo>
                <a:lnTo>
                  <a:pt x="120" y="139"/>
                </a:lnTo>
                <a:lnTo>
                  <a:pt x="131" y="139"/>
                </a:lnTo>
                <a:lnTo>
                  <a:pt x="141" y="138"/>
                </a:lnTo>
                <a:lnTo>
                  <a:pt x="150" y="135"/>
                </a:lnTo>
                <a:lnTo>
                  <a:pt x="160" y="131"/>
                </a:lnTo>
                <a:lnTo>
                  <a:pt x="177" y="122"/>
                </a:lnTo>
                <a:lnTo>
                  <a:pt x="193" y="111"/>
                </a:lnTo>
                <a:lnTo>
                  <a:pt x="207" y="100"/>
                </a:lnTo>
                <a:lnTo>
                  <a:pt x="219" y="89"/>
                </a:lnTo>
                <a:lnTo>
                  <a:pt x="232" y="74"/>
                </a:lnTo>
                <a:lnTo>
                  <a:pt x="232" y="74"/>
                </a:lnTo>
                <a:lnTo>
                  <a:pt x="219" y="58"/>
                </a:lnTo>
                <a:lnTo>
                  <a:pt x="207" y="47"/>
                </a:lnTo>
                <a:lnTo>
                  <a:pt x="193" y="37"/>
                </a:lnTo>
                <a:lnTo>
                  <a:pt x="177" y="26"/>
                </a:lnTo>
                <a:lnTo>
                  <a:pt x="160" y="16"/>
                </a:lnTo>
                <a:lnTo>
                  <a:pt x="150" y="14"/>
                </a:lnTo>
                <a:lnTo>
                  <a:pt x="141" y="11"/>
                </a:lnTo>
                <a:lnTo>
                  <a:pt x="131" y="8"/>
                </a:lnTo>
                <a:lnTo>
                  <a:pt x="120" y="8"/>
                </a:lnTo>
                <a:lnTo>
                  <a:pt x="120" y="8"/>
                </a:lnTo>
                <a:lnTo>
                  <a:pt x="111" y="8"/>
                </a:lnTo>
                <a:lnTo>
                  <a:pt x="100" y="11"/>
                </a:lnTo>
                <a:lnTo>
                  <a:pt x="91" y="14"/>
                </a:lnTo>
                <a:lnTo>
                  <a:pt x="81" y="16"/>
                </a:lnTo>
                <a:lnTo>
                  <a:pt x="64" y="26"/>
                </a:lnTo>
                <a:lnTo>
                  <a:pt x="47" y="37"/>
                </a:lnTo>
                <a:lnTo>
                  <a:pt x="34" y="47"/>
                </a:lnTo>
                <a:lnTo>
                  <a:pt x="23" y="58"/>
                </a:lnTo>
                <a:lnTo>
                  <a:pt x="10" y="74"/>
                </a:lnTo>
                <a:lnTo>
                  <a:pt x="10" y="7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7" name="Freeform 358"/>
          <p:cNvSpPr>
            <a:spLocks noEditPoints="1"/>
          </p:cNvSpPr>
          <p:nvPr/>
        </p:nvSpPr>
        <p:spPr bwMode="auto">
          <a:xfrm>
            <a:off x="3754559" y="4205020"/>
            <a:ext cx="173559" cy="168089"/>
          </a:xfrm>
          <a:custGeom>
            <a:cxnLst>
              <a:cxn ang="0">
                <a:pos x="54" y="109"/>
              </a:cxn>
              <a:cxn ang="0">
                <a:pos x="34" y="105"/>
              </a:cxn>
              <a:cxn ang="0">
                <a:pos x="17" y="93"/>
              </a:cxn>
              <a:cxn ang="0">
                <a:pos x="4" y="76"/>
              </a:cxn>
              <a:cxn ang="0">
                <a:pos x="0" y="55"/>
              </a:cxn>
              <a:cxn ang="0">
                <a:pos x="2" y="43"/>
              </a:cxn>
              <a:cxn ang="0">
                <a:pos x="10" y="24"/>
              </a:cxn>
              <a:cxn ang="0">
                <a:pos x="25" y="9"/>
              </a:cxn>
              <a:cxn ang="0">
                <a:pos x="44" y="1"/>
              </a:cxn>
              <a:cxn ang="0">
                <a:pos x="54" y="0"/>
              </a:cxn>
              <a:cxn ang="0">
                <a:pos x="76" y="4"/>
              </a:cxn>
              <a:cxn ang="0">
                <a:pos x="94" y="16"/>
              </a:cxn>
              <a:cxn ang="0">
                <a:pos x="106" y="34"/>
              </a:cxn>
              <a:cxn ang="0">
                <a:pos x="110" y="55"/>
              </a:cxn>
              <a:cxn ang="0">
                <a:pos x="108" y="66"/>
              </a:cxn>
              <a:cxn ang="0">
                <a:pos x="100" y="85"/>
              </a:cxn>
              <a:cxn ang="0">
                <a:pos x="85" y="100"/>
              </a:cxn>
              <a:cxn ang="0">
                <a:pos x="65" y="108"/>
              </a:cxn>
              <a:cxn ang="0">
                <a:pos x="54" y="109"/>
              </a:cxn>
              <a:cxn ang="0">
                <a:pos x="54" y="8"/>
              </a:cxn>
              <a:cxn ang="0">
                <a:pos x="37" y="11"/>
              </a:cxn>
              <a:cxn ang="0">
                <a:pos x="22" y="22"/>
              </a:cxn>
              <a:cxn ang="0">
                <a:pos x="11" y="36"/>
              </a:cxn>
              <a:cxn ang="0">
                <a:pos x="7" y="55"/>
              </a:cxn>
              <a:cxn ang="0">
                <a:pos x="8" y="65"/>
              </a:cxn>
              <a:cxn ang="0">
                <a:pos x="15" y="81"/>
              </a:cxn>
              <a:cxn ang="0">
                <a:pos x="29" y="95"/>
              </a:cxn>
              <a:cxn ang="0">
                <a:pos x="45" y="101"/>
              </a:cxn>
              <a:cxn ang="0">
                <a:pos x="54" y="103"/>
              </a:cxn>
              <a:cxn ang="0">
                <a:pos x="73" y="99"/>
              </a:cxn>
              <a:cxn ang="0">
                <a:pos x="88" y="88"/>
              </a:cxn>
              <a:cxn ang="0">
                <a:pos x="99" y="73"/>
              </a:cxn>
              <a:cxn ang="0">
                <a:pos x="102" y="55"/>
              </a:cxn>
              <a:cxn ang="0">
                <a:pos x="102" y="46"/>
              </a:cxn>
              <a:cxn ang="0">
                <a:pos x="94" y="28"/>
              </a:cxn>
              <a:cxn ang="0">
                <a:pos x="81" y="16"/>
              </a:cxn>
              <a:cxn ang="0">
                <a:pos x="64" y="8"/>
              </a:cxn>
              <a:cxn ang="0">
                <a:pos x="54" y="8"/>
              </a:cxn>
            </a:cxnLst>
            <a:rect b="b" l="0" r="r" t="0"/>
            <a:pathLst>
              <a:path h="109" w="110">
                <a:moveTo>
                  <a:pt x="54" y="109"/>
                </a:moveTo>
                <a:lnTo>
                  <a:pt x="54" y="109"/>
                </a:lnTo>
                <a:lnTo>
                  <a:pt x="44" y="108"/>
                </a:lnTo>
                <a:lnTo>
                  <a:pt x="34" y="105"/>
                </a:lnTo>
                <a:lnTo>
                  <a:pt x="25" y="100"/>
                </a:lnTo>
                <a:lnTo>
                  <a:pt x="17" y="93"/>
                </a:lnTo>
                <a:lnTo>
                  <a:pt x="10" y="85"/>
                </a:lnTo>
                <a:lnTo>
                  <a:pt x="4" y="76"/>
                </a:lnTo>
                <a:lnTo>
                  <a:pt x="2" y="66"/>
                </a:lnTo>
                <a:lnTo>
                  <a:pt x="0" y="55"/>
                </a:lnTo>
                <a:lnTo>
                  <a:pt x="0" y="55"/>
                </a:lnTo>
                <a:lnTo>
                  <a:pt x="2" y="43"/>
                </a:lnTo>
                <a:lnTo>
                  <a:pt x="4" y="34"/>
                </a:lnTo>
                <a:lnTo>
                  <a:pt x="10" y="24"/>
                </a:lnTo>
                <a:lnTo>
                  <a:pt x="17" y="16"/>
                </a:lnTo>
                <a:lnTo>
                  <a:pt x="25" y="9"/>
                </a:lnTo>
                <a:lnTo>
                  <a:pt x="34" y="4"/>
                </a:lnTo>
                <a:lnTo>
                  <a:pt x="44" y="1"/>
                </a:lnTo>
                <a:lnTo>
                  <a:pt x="54" y="0"/>
                </a:lnTo>
                <a:lnTo>
                  <a:pt x="54" y="0"/>
                </a:lnTo>
                <a:lnTo>
                  <a:pt x="65" y="1"/>
                </a:lnTo>
                <a:lnTo>
                  <a:pt x="76" y="4"/>
                </a:lnTo>
                <a:lnTo>
                  <a:pt x="85" y="9"/>
                </a:lnTo>
                <a:lnTo>
                  <a:pt x="94" y="16"/>
                </a:lnTo>
                <a:lnTo>
                  <a:pt x="100" y="24"/>
                </a:lnTo>
                <a:lnTo>
                  <a:pt x="106" y="34"/>
                </a:lnTo>
                <a:lnTo>
                  <a:pt x="108" y="43"/>
                </a:lnTo>
                <a:lnTo>
                  <a:pt x="110" y="55"/>
                </a:lnTo>
                <a:lnTo>
                  <a:pt x="110" y="55"/>
                </a:lnTo>
                <a:lnTo>
                  <a:pt x="108" y="66"/>
                </a:lnTo>
                <a:lnTo>
                  <a:pt x="106" y="76"/>
                </a:lnTo>
                <a:lnTo>
                  <a:pt x="100" y="85"/>
                </a:lnTo>
                <a:lnTo>
                  <a:pt x="94" y="93"/>
                </a:lnTo>
                <a:lnTo>
                  <a:pt x="85" y="100"/>
                </a:lnTo>
                <a:lnTo>
                  <a:pt x="76" y="105"/>
                </a:lnTo>
                <a:lnTo>
                  <a:pt x="65" y="108"/>
                </a:lnTo>
                <a:lnTo>
                  <a:pt x="54" y="109"/>
                </a:lnTo>
                <a:lnTo>
                  <a:pt x="54" y="109"/>
                </a:lnTo>
                <a:close/>
                <a:moveTo>
                  <a:pt x="54" y="8"/>
                </a:moveTo>
                <a:lnTo>
                  <a:pt x="54" y="8"/>
                </a:lnTo>
                <a:lnTo>
                  <a:pt x="45" y="8"/>
                </a:lnTo>
                <a:lnTo>
                  <a:pt x="37" y="11"/>
                </a:lnTo>
                <a:lnTo>
                  <a:pt x="29" y="16"/>
                </a:lnTo>
                <a:lnTo>
                  <a:pt x="22" y="22"/>
                </a:lnTo>
                <a:lnTo>
                  <a:pt x="15" y="28"/>
                </a:lnTo>
                <a:lnTo>
                  <a:pt x="11" y="36"/>
                </a:lnTo>
                <a:lnTo>
                  <a:pt x="8" y="46"/>
                </a:lnTo>
                <a:lnTo>
                  <a:pt x="7" y="55"/>
                </a:lnTo>
                <a:lnTo>
                  <a:pt x="7" y="55"/>
                </a:lnTo>
                <a:lnTo>
                  <a:pt x="8" y="65"/>
                </a:lnTo>
                <a:lnTo>
                  <a:pt x="11" y="73"/>
                </a:lnTo>
                <a:lnTo>
                  <a:pt x="15" y="81"/>
                </a:lnTo>
                <a:lnTo>
                  <a:pt x="22" y="88"/>
                </a:lnTo>
                <a:lnTo>
                  <a:pt x="29" y="95"/>
                </a:lnTo>
                <a:lnTo>
                  <a:pt x="37" y="99"/>
                </a:lnTo>
                <a:lnTo>
                  <a:pt x="45" y="101"/>
                </a:lnTo>
                <a:lnTo>
                  <a:pt x="54" y="103"/>
                </a:lnTo>
                <a:lnTo>
                  <a:pt x="54" y="103"/>
                </a:lnTo>
                <a:lnTo>
                  <a:pt x="64" y="101"/>
                </a:lnTo>
                <a:lnTo>
                  <a:pt x="73" y="99"/>
                </a:lnTo>
                <a:lnTo>
                  <a:pt x="81" y="95"/>
                </a:lnTo>
                <a:lnTo>
                  <a:pt x="88" y="88"/>
                </a:lnTo>
                <a:lnTo>
                  <a:pt x="94" y="81"/>
                </a:lnTo>
                <a:lnTo>
                  <a:pt x="99" y="73"/>
                </a:lnTo>
                <a:lnTo>
                  <a:pt x="102" y="65"/>
                </a:lnTo>
                <a:lnTo>
                  <a:pt x="102" y="55"/>
                </a:lnTo>
                <a:lnTo>
                  <a:pt x="102" y="55"/>
                </a:lnTo>
                <a:lnTo>
                  <a:pt x="102" y="46"/>
                </a:lnTo>
                <a:lnTo>
                  <a:pt x="99" y="36"/>
                </a:lnTo>
                <a:lnTo>
                  <a:pt x="94" y="28"/>
                </a:lnTo>
                <a:lnTo>
                  <a:pt x="88" y="22"/>
                </a:lnTo>
                <a:lnTo>
                  <a:pt x="81" y="16"/>
                </a:lnTo>
                <a:lnTo>
                  <a:pt x="73" y="11"/>
                </a:lnTo>
                <a:lnTo>
                  <a:pt x="64" y="8"/>
                </a:lnTo>
                <a:lnTo>
                  <a:pt x="54" y="8"/>
                </a:lnTo>
                <a:lnTo>
                  <a:pt x="54" y="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8" name="Freeform 359"/>
          <p:cNvSpPr/>
          <p:nvPr/>
        </p:nvSpPr>
        <p:spPr bwMode="auto">
          <a:xfrm>
            <a:off x="4495694" y="4270387"/>
            <a:ext cx="295517" cy="200775"/>
          </a:xfrm>
          <a:custGeom>
            <a:cxnLst>
              <a:cxn ang="0">
                <a:pos x="189" y="129"/>
              </a:cxn>
              <a:cxn ang="0">
                <a:pos x="0" y="129"/>
              </a:cxn>
              <a:cxn ang="0">
                <a:pos x="0" y="0"/>
              </a:cxn>
              <a:cxn ang="0">
                <a:pos x="10" y="0"/>
              </a:cxn>
              <a:cxn ang="0">
                <a:pos x="10" y="120"/>
              </a:cxn>
              <a:cxn ang="0">
                <a:pos x="181" y="120"/>
              </a:cxn>
              <a:cxn ang="0">
                <a:pos x="181" y="0"/>
              </a:cxn>
              <a:cxn ang="0">
                <a:pos x="189" y="0"/>
              </a:cxn>
              <a:cxn ang="0">
                <a:pos x="189" y="129"/>
              </a:cxn>
            </a:cxnLst>
            <a:rect b="b" l="0" r="r" t="0"/>
            <a:pathLst>
              <a:path h="129" w="189">
                <a:moveTo>
                  <a:pt x="189" y="129"/>
                </a:moveTo>
                <a:lnTo>
                  <a:pt x="0" y="129"/>
                </a:lnTo>
                <a:lnTo>
                  <a:pt x="0" y="0"/>
                </a:lnTo>
                <a:lnTo>
                  <a:pt x="10" y="0"/>
                </a:lnTo>
                <a:lnTo>
                  <a:pt x="10" y="120"/>
                </a:lnTo>
                <a:lnTo>
                  <a:pt x="181" y="120"/>
                </a:lnTo>
                <a:lnTo>
                  <a:pt x="181" y="0"/>
                </a:lnTo>
                <a:lnTo>
                  <a:pt x="189" y="0"/>
                </a:lnTo>
                <a:lnTo>
                  <a:pt x="189" y="12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79" name="Freeform 360"/>
          <p:cNvSpPr/>
          <p:nvPr/>
        </p:nvSpPr>
        <p:spPr bwMode="auto">
          <a:xfrm>
            <a:off x="4448787" y="4083622"/>
            <a:ext cx="389332" cy="200775"/>
          </a:xfrm>
          <a:custGeom>
            <a:cxnLst>
              <a:cxn ang="0">
                <a:pos x="6" y="128"/>
              </a:cxn>
              <a:cxn ang="0">
                <a:pos x="0" y="123"/>
              </a:cxn>
              <a:cxn ang="0">
                <a:pos x="124" y="0"/>
              </a:cxn>
              <a:cxn ang="0">
                <a:pos x="248" y="123"/>
              </a:cxn>
              <a:cxn ang="0">
                <a:pos x="243" y="128"/>
              </a:cxn>
              <a:cxn ang="0">
                <a:pos x="124" y="12"/>
              </a:cxn>
              <a:cxn ang="0">
                <a:pos x="6" y="128"/>
              </a:cxn>
            </a:cxnLst>
            <a:rect b="b" l="0" r="r" t="0"/>
            <a:pathLst>
              <a:path h="128" w="248">
                <a:moveTo>
                  <a:pt x="6" y="128"/>
                </a:moveTo>
                <a:lnTo>
                  <a:pt x="0" y="123"/>
                </a:lnTo>
                <a:lnTo>
                  <a:pt x="124" y="0"/>
                </a:lnTo>
                <a:lnTo>
                  <a:pt x="248" y="123"/>
                </a:lnTo>
                <a:lnTo>
                  <a:pt x="243" y="128"/>
                </a:lnTo>
                <a:lnTo>
                  <a:pt x="124" y="12"/>
                </a:lnTo>
                <a:lnTo>
                  <a:pt x="6" y="12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80" name="Freeform 361"/>
          <p:cNvSpPr/>
          <p:nvPr/>
        </p:nvSpPr>
        <p:spPr bwMode="auto">
          <a:xfrm>
            <a:off x="4584816" y="4289064"/>
            <a:ext cx="117269" cy="172760"/>
          </a:xfrm>
          <a:custGeom>
            <a:cxnLst>
              <a:cxn ang="0">
                <a:pos x="76" y="113"/>
              </a:cxn>
              <a:cxn ang="0">
                <a:pos x="67" y="113"/>
              </a:cxn>
              <a:cxn ang="0">
                <a:pos x="67" y="19"/>
              </a:cxn>
              <a:cxn ang="0">
                <a:pos x="67" y="19"/>
              </a:cxn>
              <a:cxn ang="0">
                <a:pos x="67" y="15"/>
              </a:cxn>
              <a:cxn ang="0">
                <a:pos x="65" y="12"/>
              </a:cxn>
              <a:cxn ang="0">
                <a:pos x="61" y="9"/>
              </a:cxn>
              <a:cxn ang="0">
                <a:pos x="57" y="8"/>
              </a:cxn>
              <a:cxn ang="0">
                <a:pos x="19" y="8"/>
              </a:cxn>
              <a:cxn ang="0">
                <a:pos x="19" y="8"/>
              </a:cxn>
              <a:cxn ang="0">
                <a:pos x="15" y="9"/>
              </a:cxn>
              <a:cxn ang="0">
                <a:pos x="11" y="12"/>
              </a:cxn>
              <a:cxn ang="0">
                <a:pos x="9" y="15"/>
              </a:cxn>
              <a:cxn ang="0">
                <a:pos x="8" y="19"/>
              </a:cxn>
              <a:cxn ang="0">
                <a:pos x="8" y="113"/>
              </a:cxn>
              <a:cxn ang="0">
                <a:pos x="0" y="113"/>
              </a:cxn>
              <a:cxn ang="0">
                <a:pos x="0" y="19"/>
              </a:cxn>
              <a:cxn ang="0">
                <a:pos x="0" y="19"/>
              </a:cxn>
              <a:cxn ang="0">
                <a:pos x="1" y="12"/>
              </a:cxn>
              <a:cxn ang="0">
                <a:pos x="5" y="5"/>
              </a:cxn>
              <a:cxn ang="0">
                <a:pos x="11" y="1"/>
              </a:cxn>
              <a:cxn ang="0">
                <a:pos x="19" y="0"/>
              </a:cxn>
              <a:cxn ang="0">
                <a:pos x="57" y="0"/>
              </a:cxn>
              <a:cxn ang="0">
                <a:pos x="57" y="0"/>
              </a:cxn>
              <a:cxn ang="0">
                <a:pos x="65" y="1"/>
              </a:cxn>
              <a:cxn ang="0">
                <a:pos x="70" y="5"/>
              </a:cxn>
              <a:cxn ang="0">
                <a:pos x="74" y="12"/>
              </a:cxn>
              <a:cxn ang="0">
                <a:pos x="76" y="19"/>
              </a:cxn>
              <a:cxn ang="0">
                <a:pos x="76" y="113"/>
              </a:cxn>
            </a:cxnLst>
            <a:rect b="b" l="0" r="r" t="0"/>
            <a:pathLst>
              <a:path h="113" w="76">
                <a:moveTo>
                  <a:pt x="76" y="113"/>
                </a:moveTo>
                <a:lnTo>
                  <a:pt x="67" y="113"/>
                </a:lnTo>
                <a:lnTo>
                  <a:pt x="67" y="19"/>
                </a:lnTo>
                <a:lnTo>
                  <a:pt x="67" y="19"/>
                </a:lnTo>
                <a:lnTo>
                  <a:pt x="67" y="15"/>
                </a:lnTo>
                <a:lnTo>
                  <a:pt x="65" y="12"/>
                </a:lnTo>
                <a:lnTo>
                  <a:pt x="61" y="9"/>
                </a:lnTo>
                <a:lnTo>
                  <a:pt x="57" y="8"/>
                </a:lnTo>
                <a:lnTo>
                  <a:pt x="19" y="8"/>
                </a:lnTo>
                <a:lnTo>
                  <a:pt x="19" y="8"/>
                </a:lnTo>
                <a:lnTo>
                  <a:pt x="15" y="9"/>
                </a:lnTo>
                <a:lnTo>
                  <a:pt x="11" y="12"/>
                </a:lnTo>
                <a:lnTo>
                  <a:pt x="9" y="15"/>
                </a:lnTo>
                <a:lnTo>
                  <a:pt x="8" y="19"/>
                </a:lnTo>
                <a:lnTo>
                  <a:pt x="8" y="113"/>
                </a:lnTo>
                <a:lnTo>
                  <a:pt x="0" y="113"/>
                </a:lnTo>
                <a:lnTo>
                  <a:pt x="0" y="19"/>
                </a:lnTo>
                <a:lnTo>
                  <a:pt x="0" y="19"/>
                </a:lnTo>
                <a:lnTo>
                  <a:pt x="1" y="12"/>
                </a:lnTo>
                <a:lnTo>
                  <a:pt x="5" y="5"/>
                </a:lnTo>
                <a:lnTo>
                  <a:pt x="11" y="1"/>
                </a:lnTo>
                <a:lnTo>
                  <a:pt x="19" y="0"/>
                </a:lnTo>
                <a:lnTo>
                  <a:pt x="57" y="0"/>
                </a:lnTo>
                <a:lnTo>
                  <a:pt x="57" y="0"/>
                </a:lnTo>
                <a:lnTo>
                  <a:pt x="65" y="1"/>
                </a:lnTo>
                <a:lnTo>
                  <a:pt x="70" y="5"/>
                </a:lnTo>
                <a:lnTo>
                  <a:pt x="74" y="12"/>
                </a:lnTo>
                <a:lnTo>
                  <a:pt x="76" y="19"/>
                </a:lnTo>
                <a:lnTo>
                  <a:pt x="76" y="11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81" name="Freeform 362"/>
          <p:cNvSpPr/>
          <p:nvPr/>
        </p:nvSpPr>
        <p:spPr bwMode="auto">
          <a:xfrm>
            <a:off x="5410389" y="4335756"/>
            <a:ext cx="65671" cy="65368"/>
          </a:xfrm>
          <a:custGeom>
            <a:cxnLst>
              <a:cxn ang="0">
                <a:pos x="37" y="44"/>
              </a:cxn>
              <a:cxn ang="0">
                <a:pos x="0" y="5"/>
              </a:cxn>
              <a:cxn ang="0">
                <a:pos x="5" y="0"/>
              </a:cxn>
              <a:cxn ang="0">
                <a:pos x="44" y="38"/>
              </a:cxn>
              <a:cxn ang="0">
                <a:pos x="37" y="44"/>
              </a:cxn>
            </a:cxnLst>
            <a:rect b="b" l="0" r="r" t="0"/>
            <a:pathLst>
              <a:path h="44" w="44">
                <a:moveTo>
                  <a:pt x="37" y="44"/>
                </a:moveTo>
                <a:lnTo>
                  <a:pt x="0" y="5"/>
                </a:lnTo>
                <a:lnTo>
                  <a:pt x="5" y="0"/>
                </a:lnTo>
                <a:lnTo>
                  <a:pt x="44" y="38"/>
                </a:lnTo>
                <a:lnTo>
                  <a:pt x="37" y="4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82" name="Freeform 363"/>
          <p:cNvSpPr>
            <a:spLocks noEditPoints="1"/>
          </p:cNvSpPr>
          <p:nvPr/>
        </p:nvSpPr>
        <p:spPr bwMode="auto">
          <a:xfrm>
            <a:off x="5344718" y="4191011"/>
            <a:ext cx="60981" cy="56029"/>
          </a:xfrm>
          <a:custGeom>
            <a:cxnLst>
              <a:cxn ang="0">
                <a:pos x="19" y="35"/>
              </a:cxn>
              <a:cxn ang="0">
                <a:pos x="19" y="35"/>
              </a:cxn>
              <a:cxn ang="0">
                <a:pos x="11" y="34"/>
              </a:cxn>
              <a:cxn ang="0">
                <a:pos x="6" y="31"/>
              </a:cxn>
              <a:cxn ang="0">
                <a:pos x="2" y="25"/>
              </a:cxn>
              <a:cxn ang="0">
                <a:pos x="0" y="18"/>
              </a:cxn>
              <a:cxn ang="0">
                <a:pos x="0" y="18"/>
              </a:cxn>
              <a:cxn ang="0">
                <a:pos x="2" y="11"/>
              </a:cxn>
              <a:cxn ang="0">
                <a:pos x="6" y="6"/>
              </a:cxn>
              <a:cxn ang="0">
                <a:pos x="11" y="2"/>
              </a:cxn>
              <a:cxn ang="0">
                <a:pos x="19" y="0"/>
              </a:cxn>
              <a:cxn ang="0">
                <a:pos x="19" y="0"/>
              </a:cxn>
              <a:cxn ang="0">
                <a:pos x="26" y="2"/>
              </a:cxn>
              <a:cxn ang="0">
                <a:pos x="31" y="6"/>
              </a:cxn>
              <a:cxn ang="0">
                <a:pos x="35" y="11"/>
              </a:cxn>
              <a:cxn ang="0">
                <a:pos x="37" y="18"/>
              </a:cxn>
              <a:cxn ang="0">
                <a:pos x="37" y="18"/>
              </a:cxn>
              <a:cxn ang="0">
                <a:pos x="35" y="25"/>
              </a:cxn>
              <a:cxn ang="0">
                <a:pos x="31" y="31"/>
              </a:cxn>
              <a:cxn ang="0">
                <a:pos x="26" y="34"/>
              </a:cxn>
              <a:cxn ang="0">
                <a:pos x="19" y="35"/>
              </a:cxn>
              <a:cxn ang="0">
                <a:pos x="19" y="35"/>
              </a:cxn>
              <a:cxn ang="0">
                <a:pos x="19" y="8"/>
              </a:cxn>
              <a:cxn ang="0">
                <a:pos x="19" y="8"/>
              </a:cxn>
              <a:cxn ang="0">
                <a:pos x="15" y="10"/>
              </a:cxn>
              <a:cxn ang="0">
                <a:pos x="13" y="11"/>
              </a:cxn>
              <a:cxn ang="0">
                <a:pos x="10" y="14"/>
              </a:cxn>
              <a:cxn ang="0">
                <a:pos x="10" y="18"/>
              </a:cxn>
              <a:cxn ang="0">
                <a:pos x="10" y="18"/>
              </a:cxn>
              <a:cxn ang="0">
                <a:pos x="10" y="22"/>
              </a:cxn>
              <a:cxn ang="0">
                <a:pos x="13" y="25"/>
              </a:cxn>
              <a:cxn ang="0">
                <a:pos x="15" y="26"/>
              </a:cxn>
              <a:cxn ang="0">
                <a:pos x="19" y="27"/>
              </a:cxn>
              <a:cxn ang="0">
                <a:pos x="19" y="27"/>
              </a:cxn>
              <a:cxn ang="0">
                <a:pos x="22" y="26"/>
              </a:cxn>
              <a:cxn ang="0">
                <a:pos x="26" y="25"/>
              </a:cxn>
              <a:cxn ang="0">
                <a:pos x="27" y="22"/>
              </a:cxn>
              <a:cxn ang="0">
                <a:pos x="29" y="18"/>
              </a:cxn>
              <a:cxn ang="0">
                <a:pos x="29" y="18"/>
              </a:cxn>
              <a:cxn ang="0">
                <a:pos x="27" y="14"/>
              </a:cxn>
              <a:cxn ang="0">
                <a:pos x="26" y="11"/>
              </a:cxn>
              <a:cxn ang="0">
                <a:pos x="22" y="10"/>
              </a:cxn>
              <a:cxn ang="0">
                <a:pos x="19" y="8"/>
              </a:cxn>
              <a:cxn ang="0">
                <a:pos x="19" y="8"/>
              </a:cxn>
            </a:cxnLst>
            <a:rect b="b" l="0" r="r" t="0"/>
            <a:pathLst>
              <a:path h="35" w="37">
                <a:moveTo>
                  <a:pt x="19" y="35"/>
                </a:moveTo>
                <a:lnTo>
                  <a:pt x="19" y="35"/>
                </a:lnTo>
                <a:lnTo>
                  <a:pt x="11" y="34"/>
                </a:lnTo>
                <a:lnTo>
                  <a:pt x="6" y="31"/>
                </a:lnTo>
                <a:lnTo>
                  <a:pt x="2" y="25"/>
                </a:lnTo>
                <a:lnTo>
                  <a:pt x="0" y="18"/>
                </a:lnTo>
                <a:lnTo>
                  <a:pt x="0" y="18"/>
                </a:lnTo>
                <a:lnTo>
                  <a:pt x="2" y="11"/>
                </a:lnTo>
                <a:lnTo>
                  <a:pt x="6" y="6"/>
                </a:lnTo>
                <a:lnTo>
                  <a:pt x="11" y="2"/>
                </a:lnTo>
                <a:lnTo>
                  <a:pt x="19" y="0"/>
                </a:lnTo>
                <a:lnTo>
                  <a:pt x="19" y="0"/>
                </a:lnTo>
                <a:lnTo>
                  <a:pt x="26" y="2"/>
                </a:lnTo>
                <a:lnTo>
                  <a:pt x="31" y="6"/>
                </a:lnTo>
                <a:lnTo>
                  <a:pt x="35" y="11"/>
                </a:lnTo>
                <a:lnTo>
                  <a:pt x="37" y="18"/>
                </a:lnTo>
                <a:lnTo>
                  <a:pt x="37" y="18"/>
                </a:lnTo>
                <a:lnTo>
                  <a:pt x="35" y="25"/>
                </a:lnTo>
                <a:lnTo>
                  <a:pt x="31" y="31"/>
                </a:lnTo>
                <a:lnTo>
                  <a:pt x="26" y="34"/>
                </a:lnTo>
                <a:lnTo>
                  <a:pt x="19" y="35"/>
                </a:lnTo>
                <a:lnTo>
                  <a:pt x="19" y="35"/>
                </a:lnTo>
                <a:close/>
                <a:moveTo>
                  <a:pt x="19" y="8"/>
                </a:moveTo>
                <a:lnTo>
                  <a:pt x="19" y="8"/>
                </a:lnTo>
                <a:lnTo>
                  <a:pt x="15" y="10"/>
                </a:lnTo>
                <a:lnTo>
                  <a:pt x="13" y="11"/>
                </a:lnTo>
                <a:lnTo>
                  <a:pt x="10" y="14"/>
                </a:lnTo>
                <a:lnTo>
                  <a:pt x="10" y="18"/>
                </a:lnTo>
                <a:lnTo>
                  <a:pt x="10" y="18"/>
                </a:lnTo>
                <a:lnTo>
                  <a:pt x="10" y="22"/>
                </a:lnTo>
                <a:lnTo>
                  <a:pt x="13" y="25"/>
                </a:lnTo>
                <a:lnTo>
                  <a:pt x="15" y="26"/>
                </a:lnTo>
                <a:lnTo>
                  <a:pt x="19" y="27"/>
                </a:lnTo>
                <a:lnTo>
                  <a:pt x="19" y="27"/>
                </a:lnTo>
                <a:lnTo>
                  <a:pt x="22" y="26"/>
                </a:lnTo>
                <a:lnTo>
                  <a:pt x="26" y="25"/>
                </a:lnTo>
                <a:lnTo>
                  <a:pt x="27" y="22"/>
                </a:lnTo>
                <a:lnTo>
                  <a:pt x="29" y="18"/>
                </a:lnTo>
                <a:lnTo>
                  <a:pt x="29" y="18"/>
                </a:lnTo>
                <a:lnTo>
                  <a:pt x="27" y="14"/>
                </a:lnTo>
                <a:lnTo>
                  <a:pt x="26" y="11"/>
                </a:lnTo>
                <a:lnTo>
                  <a:pt x="22" y="10"/>
                </a:lnTo>
                <a:lnTo>
                  <a:pt x="19" y="8"/>
                </a:lnTo>
                <a:lnTo>
                  <a:pt x="19" y="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83" name="Rectangle 364"/>
          <p:cNvSpPr>
            <a:spLocks noChangeArrowheads="1"/>
          </p:cNvSpPr>
          <p:nvPr/>
        </p:nvSpPr>
        <p:spPr bwMode="auto">
          <a:xfrm>
            <a:off x="5649614" y="4382448"/>
            <a:ext cx="14073" cy="37353"/>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84" name="Rectangle 365"/>
          <p:cNvSpPr>
            <a:spLocks noChangeArrowheads="1"/>
          </p:cNvSpPr>
          <p:nvPr/>
        </p:nvSpPr>
        <p:spPr bwMode="auto">
          <a:xfrm>
            <a:off x="5264974" y="4396453"/>
            <a:ext cx="14073" cy="2334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85" name="Freeform 366"/>
          <p:cNvSpPr>
            <a:spLocks noEditPoints="1"/>
          </p:cNvSpPr>
          <p:nvPr/>
        </p:nvSpPr>
        <p:spPr bwMode="auto">
          <a:xfrm>
            <a:off x="5264974" y="4162995"/>
            <a:ext cx="398713" cy="252135"/>
          </a:xfrm>
          <a:custGeom>
            <a:cxnLst>
              <a:cxn ang="0">
                <a:pos x="0" y="162"/>
              </a:cxn>
              <a:cxn ang="0">
                <a:pos x="0" y="0"/>
              </a:cxn>
              <a:cxn ang="0">
                <a:pos x="255" y="0"/>
              </a:cxn>
              <a:cxn ang="0">
                <a:pos x="255" y="153"/>
              </a:cxn>
              <a:cxn ang="0">
                <a:pos x="159" y="55"/>
              </a:cxn>
              <a:cxn ang="0">
                <a:pos x="96" y="120"/>
              </a:cxn>
              <a:cxn ang="0">
                <a:pos x="67" y="92"/>
              </a:cxn>
              <a:cxn ang="0">
                <a:pos x="0" y="162"/>
              </a:cxn>
              <a:cxn ang="0">
                <a:pos x="8" y="8"/>
              </a:cxn>
              <a:cxn ang="0">
                <a:pos x="8" y="140"/>
              </a:cxn>
              <a:cxn ang="0">
                <a:pos x="67" y="80"/>
              </a:cxn>
              <a:cxn ang="0">
                <a:pos x="96" y="108"/>
              </a:cxn>
              <a:cxn ang="0">
                <a:pos x="159" y="42"/>
              </a:cxn>
              <a:cxn ang="0">
                <a:pos x="245" y="131"/>
              </a:cxn>
              <a:cxn ang="0">
                <a:pos x="245" y="8"/>
              </a:cxn>
              <a:cxn ang="0">
                <a:pos x="8" y="8"/>
              </a:cxn>
            </a:cxnLst>
            <a:rect b="b" l="0" r="r" t="0"/>
            <a:pathLst>
              <a:path h="162" w="255">
                <a:moveTo>
                  <a:pt x="0" y="162"/>
                </a:moveTo>
                <a:lnTo>
                  <a:pt x="0" y="0"/>
                </a:lnTo>
                <a:lnTo>
                  <a:pt x="255" y="0"/>
                </a:lnTo>
                <a:lnTo>
                  <a:pt x="255" y="153"/>
                </a:lnTo>
                <a:lnTo>
                  <a:pt x="159" y="55"/>
                </a:lnTo>
                <a:lnTo>
                  <a:pt x="96" y="120"/>
                </a:lnTo>
                <a:lnTo>
                  <a:pt x="67" y="92"/>
                </a:lnTo>
                <a:lnTo>
                  <a:pt x="0" y="162"/>
                </a:lnTo>
                <a:close/>
                <a:moveTo>
                  <a:pt x="8" y="8"/>
                </a:moveTo>
                <a:lnTo>
                  <a:pt x="8" y="140"/>
                </a:lnTo>
                <a:lnTo>
                  <a:pt x="67" y="80"/>
                </a:lnTo>
                <a:lnTo>
                  <a:pt x="96" y="108"/>
                </a:lnTo>
                <a:lnTo>
                  <a:pt x="159" y="42"/>
                </a:lnTo>
                <a:lnTo>
                  <a:pt x="245" y="131"/>
                </a:lnTo>
                <a:lnTo>
                  <a:pt x="245" y="8"/>
                </a:lnTo>
                <a:lnTo>
                  <a:pt x="8" y="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86" name="Freeform 367"/>
          <p:cNvSpPr>
            <a:spLocks noEditPoints="1"/>
          </p:cNvSpPr>
          <p:nvPr/>
        </p:nvSpPr>
        <p:spPr bwMode="auto">
          <a:xfrm>
            <a:off x="5264974" y="4228364"/>
            <a:ext cx="398713" cy="196104"/>
          </a:xfrm>
          <a:custGeom>
            <a:cxnLst>
              <a:cxn ang="0">
                <a:pos x="255" y="128"/>
              </a:cxn>
              <a:cxn ang="0">
                <a:pos x="0" y="128"/>
              </a:cxn>
              <a:cxn ang="0">
                <a:pos x="0" y="108"/>
              </a:cxn>
              <a:cxn ang="0">
                <a:pos x="67" y="38"/>
              </a:cxn>
              <a:cxn ang="0">
                <a:pos x="96" y="66"/>
              </a:cxn>
              <a:cxn ang="0">
                <a:pos x="159" y="0"/>
              </a:cxn>
              <a:cxn ang="0">
                <a:pos x="255" y="98"/>
              </a:cxn>
              <a:cxn ang="0">
                <a:pos x="255" y="128"/>
              </a:cxn>
              <a:cxn ang="0">
                <a:pos x="8" y="120"/>
              </a:cxn>
              <a:cxn ang="0">
                <a:pos x="245" y="120"/>
              </a:cxn>
              <a:cxn ang="0">
                <a:pos x="245" y="101"/>
              </a:cxn>
              <a:cxn ang="0">
                <a:pos x="159" y="13"/>
              </a:cxn>
              <a:cxn ang="0">
                <a:pos x="96" y="78"/>
              </a:cxn>
              <a:cxn ang="0">
                <a:pos x="67" y="50"/>
              </a:cxn>
              <a:cxn ang="0">
                <a:pos x="8" y="111"/>
              </a:cxn>
              <a:cxn ang="0">
                <a:pos x="8" y="120"/>
              </a:cxn>
            </a:cxnLst>
            <a:rect b="b" l="0" r="r" t="0"/>
            <a:pathLst>
              <a:path h="128" w="255">
                <a:moveTo>
                  <a:pt x="255" y="128"/>
                </a:moveTo>
                <a:lnTo>
                  <a:pt x="0" y="128"/>
                </a:lnTo>
                <a:lnTo>
                  <a:pt x="0" y="108"/>
                </a:lnTo>
                <a:lnTo>
                  <a:pt x="67" y="38"/>
                </a:lnTo>
                <a:lnTo>
                  <a:pt x="96" y="66"/>
                </a:lnTo>
                <a:lnTo>
                  <a:pt x="159" y="0"/>
                </a:lnTo>
                <a:lnTo>
                  <a:pt x="255" y="98"/>
                </a:lnTo>
                <a:lnTo>
                  <a:pt x="255" y="128"/>
                </a:lnTo>
                <a:close/>
                <a:moveTo>
                  <a:pt x="8" y="120"/>
                </a:moveTo>
                <a:lnTo>
                  <a:pt x="245" y="120"/>
                </a:lnTo>
                <a:lnTo>
                  <a:pt x="245" y="101"/>
                </a:lnTo>
                <a:lnTo>
                  <a:pt x="159" y="13"/>
                </a:lnTo>
                <a:lnTo>
                  <a:pt x="96" y="78"/>
                </a:lnTo>
                <a:lnTo>
                  <a:pt x="67" y="50"/>
                </a:lnTo>
                <a:lnTo>
                  <a:pt x="8" y="111"/>
                </a:lnTo>
                <a:lnTo>
                  <a:pt x="8" y="12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87" name="Freeform 368"/>
          <p:cNvSpPr/>
          <p:nvPr/>
        </p:nvSpPr>
        <p:spPr bwMode="auto">
          <a:xfrm>
            <a:off x="6423586" y="4092960"/>
            <a:ext cx="37525" cy="32685"/>
          </a:xfrm>
          <a:custGeom>
            <a:cxnLst>
              <a:cxn ang="0">
                <a:pos x="0" y="10"/>
              </a:cxn>
              <a:cxn ang="0">
                <a:pos x="14" y="23"/>
              </a:cxn>
              <a:cxn ang="0">
                <a:pos x="14" y="23"/>
              </a:cxn>
              <a:cxn ang="0">
                <a:pos x="19" y="18"/>
              </a:cxn>
              <a:cxn ang="0">
                <a:pos x="22" y="13"/>
              </a:cxn>
              <a:cxn ang="0">
                <a:pos x="22" y="9"/>
              </a:cxn>
              <a:cxn ang="0">
                <a:pos x="19" y="4"/>
              </a:cxn>
              <a:cxn ang="0">
                <a:pos x="19" y="4"/>
              </a:cxn>
              <a:cxn ang="0">
                <a:pos x="14" y="0"/>
              </a:cxn>
              <a:cxn ang="0">
                <a:pos x="10" y="0"/>
              </a:cxn>
              <a:cxn ang="0">
                <a:pos x="6" y="3"/>
              </a:cxn>
              <a:cxn ang="0">
                <a:pos x="0" y="10"/>
              </a:cxn>
              <a:cxn ang="0">
                <a:pos x="0" y="10"/>
              </a:cxn>
            </a:cxnLst>
            <a:rect b="b" l="0" r="r" t="0"/>
            <a:pathLst>
              <a:path h="23" w="22">
                <a:moveTo>
                  <a:pt x="0" y="10"/>
                </a:moveTo>
                <a:lnTo>
                  <a:pt x="14" y="23"/>
                </a:lnTo>
                <a:lnTo>
                  <a:pt x="14" y="23"/>
                </a:lnTo>
                <a:lnTo>
                  <a:pt x="19" y="18"/>
                </a:lnTo>
                <a:lnTo>
                  <a:pt x="22" y="13"/>
                </a:lnTo>
                <a:lnTo>
                  <a:pt x="22" y="9"/>
                </a:lnTo>
                <a:lnTo>
                  <a:pt x="19" y="4"/>
                </a:lnTo>
                <a:lnTo>
                  <a:pt x="19" y="4"/>
                </a:lnTo>
                <a:lnTo>
                  <a:pt x="14" y="0"/>
                </a:lnTo>
                <a:lnTo>
                  <a:pt x="10" y="0"/>
                </a:lnTo>
                <a:lnTo>
                  <a:pt x="6" y="3"/>
                </a:lnTo>
                <a:lnTo>
                  <a:pt x="0" y="10"/>
                </a:lnTo>
                <a:lnTo>
                  <a:pt x="0" y="1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88" name="Freeform 369"/>
          <p:cNvSpPr>
            <a:spLocks noEditPoints="1"/>
          </p:cNvSpPr>
          <p:nvPr/>
        </p:nvSpPr>
        <p:spPr bwMode="auto">
          <a:xfrm>
            <a:off x="6203120" y="4102298"/>
            <a:ext cx="248611" cy="242796"/>
          </a:xfrm>
          <a:custGeom>
            <a:cxnLst>
              <a:cxn ang="0">
                <a:pos x="0" y="158"/>
              </a:cxn>
              <a:cxn ang="0">
                <a:pos x="14" y="124"/>
              </a:cxn>
              <a:cxn ang="0">
                <a:pos x="139" y="0"/>
              </a:cxn>
              <a:cxn ang="0">
                <a:pos x="158" y="20"/>
              </a:cxn>
              <a:cxn ang="0">
                <a:pos x="32" y="146"/>
              </a:cxn>
              <a:cxn ang="0">
                <a:pos x="0" y="158"/>
              </a:cxn>
              <a:cxn ang="0">
                <a:pos x="21" y="131"/>
              </a:cxn>
              <a:cxn ang="0">
                <a:pos x="16" y="143"/>
              </a:cxn>
              <a:cxn ang="0">
                <a:pos x="28" y="138"/>
              </a:cxn>
              <a:cxn ang="0">
                <a:pos x="145" y="20"/>
              </a:cxn>
              <a:cxn ang="0">
                <a:pos x="139" y="12"/>
              </a:cxn>
              <a:cxn ang="0">
                <a:pos x="21" y="131"/>
              </a:cxn>
            </a:cxnLst>
            <a:rect b="b" l="0" r="r" t="0"/>
            <a:pathLst>
              <a:path h="158" w="158">
                <a:moveTo>
                  <a:pt x="0" y="158"/>
                </a:moveTo>
                <a:lnTo>
                  <a:pt x="14" y="124"/>
                </a:lnTo>
                <a:lnTo>
                  <a:pt x="139" y="0"/>
                </a:lnTo>
                <a:lnTo>
                  <a:pt x="158" y="20"/>
                </a:lnTo>
                <a:lnTo>
                  <a:pt x="32" y="146"/>
                </a:lnTo>
                <a:lnTo>
                  <a:pt x="0" y="158"/>
                </a:lnTo>
                <a:close/>
                <a:moveTo>
                  <a:pt x="21" y="131"/>
                </a:moveTo>
                <a:lnTo>
                  <a:pt x="16" y="143"/>
                </a:lnTo>
                <a:lnTo>
                  <a:pt x="28" y="138"/>
                </a:lnTo>
                <a:lnTo>
                  <a:pt x="145" y="20"/>
                </a:lnTo>
                <a:lnTo>
                  <a:pt x="139" y="12"/>
                </a:lnTo>
                <a:lnTo>
                  <a:pt x="21" y="13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89" name="Freeform 370"/>
          <p:cNvSpPr/>
          <p:nvPr/>
        </p:nvSpPr>
        <p:spPr bwMode="auto">
          <a:xfrm>
            <a:off x="6217194" y="4298404"/>
            <a:ext cx="37525" cy="37353"/>
          </a:xfrm>
          <a:custGeom>
            <a:cxnLst>
              <a:cxn ang="0">
                <a:pos x="23" y="14"/>
              </a:cxn>
              <a:cxn ang="0">
                <a:pos x="0" y="23"/>
              </a:cxn>
              <a:cxn ang="0">
                <a:pos x="0" y="23"/>
              </a:cxn>
              <a:cxn ang="0">
                <a:pos x="9" y="0"/>
              </a:cxn>
              <a:cxn ang="0">
                <a:pos x="23" y="14"/>
              </a:cxn>
            </a:cxnLst>
            <a:rect b="b" l="0" r="r" t="0"/>
            <a:pathLst>
              <a:path h="23" w="23">
                <a:moveTo>
                  <a:pt x="23" y="14"/>
                </a:moveTo>
                <a:lnTo>
                  <a:pt x="0" y="23"/>
                </a:lnTo>
                <a:lnTo>
                  <a:pt x="0" y="23"/>
                </a:lnTo>
                <a:lnTo>
                  <a:pt x="9" y="0"/>
                </a:lnTo>
                <a:lnTo>
                  <a:pt x="23" y="1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90" name="Freeform 371"/>
          <p:cNvSpPr/>
          <p:nvPr/>
        </p:nvSpPr>
        <p:spPr bwMode="auto">
          <a:xfrm>
            <a:off x="6076472" y="4177005"/>
            <a:ext cx="295517" cy="294159"/>
          </a:xfrm>
          <a:custGeom>
            <a:cxnLst>
              <a:cxn ang="0">
                <a:pos x="189" y="189"/>
              </a:cxn>
              <a:cxn ang="0">
                <a:pos x="0" y="189"/>
              </a:cxn>
              <a:cxn ang="0">
                <a:pos x="0" y="0"/>
              </a:cxn>
              <a:cxn ang="0">
                <a:pos x="155" y="0"/>
              </a:cxn>
              <a:cxn ang="0">
                <a:pos x="155" y="9"/>
              </a:cxn>
              <a:cxn ang="0">
                <a:pos x="9" y="9"/>
              </a:cxn>
              <a:cxn ang="0">
                <a:pos x="9" y="179"/>
              </a:cxn>
              <a:cxn ang="0">
                <a:pos x="180" y="179"/>
              </a:cxn>
              <a:cxn ang="0">
                <a:pos x="180" y="34"/>
              </a:cxn>
              <a:cxn ang="0">
                <a:pos x="189" y="34"/>
              </a:cxn>
              <a:cxn ang="0">
                <a:pos x="189" y="189"/>
              </a:cxn>
            </a:cxnLst>
            <a:rect b="b" l="0" r="r" t="0"/>
            <a:pathLst>
              <a:path h="189" w="189">
                <a:moveTo>
                  <a:pt x="189" y="189"/>
                </a:moveTo>
                <a:lnTo>
                  <a:pt x="0" y="189"/>
                </a:lnTo>
                <a:lnTo>
                  <a:pt x="0" y="0"/>
                </a:lnTo>
                <a:lnTo>
                  <a:pt x="155" y="0"/>
                </a:lnTo>
                <a:lnTo>
                  <a:pt x="155" y="9"/>
                </a:lnTo>
                <a:lnTo>
                  <a:pt x="9" y="9"/>
                </a:lnTo>
                <a:lnTo>
                  <a:pt x="9" y="179"/>
                </a:lnTo>
                <a:lnTo>
                  <a:pt x="180" y="179"/>
                </a:lnTo>
                <a:lnTo>
                  <a:pt x="180" y="34"/>
                </a:lnTo>
                <a:lnTo>
                  <a:pt x="189" y="34"/>
                </a:lnTo>
                <a:lnTo>
                  <a:pt x="189" y="18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91" name="Freeform 372"/>
          <p:cNvSpPr>
            <a:spLocks noEditPoints="1"/>
          </p:cNvSpPr>
          <p:nvPr/>
        </p:nvSpPr>
        <p:spPr bwMode="auto">
          <a:xfrm>
            <a:off x="7014619" y="4092960"/>
            <a:ext cx="121959" cy="280149"/>
          </a:xfrm>
          <a:custGeom>
            <a:cxnLst>
              <a:cxn ang="0">
                <a:pos x="38" y="178"/>
              </a:cxn>
              <a:cxn ang="0">
                <a:pos x="23" y="175"/>
              </a:cxn>
              <a:cxn ang="0">
                <a:pos x="11" y="167"/>
              </a:cxn>
              <a:cxn ang="0">
                <a:pos x="3" y="155"/>
              </a:cxn>
              <a:cxn ang="0">
                <a:pos x="0" y="140"/>
              </a:cxn>
              <a:cxn ang="0">
                <a:pos x="0" y="38"/>
              </a:cxn>
              <a:cxn ang="0">
                <a:pos x="3" y="23"/>
              </a:cxn>
              <a:cxn ang="0">
                <a:pos x="11" y="11"/>
              </a:cxn>
              <a:cxn ang="0">
                <a:pos x="23" y="2"/>
              </a:cxn>
              <a:cxn ang="0">
                <a:pos x="38" y="0"/>
              </a:cxn>
              <a:cxn ang="0">
                <a:pos x="45" y="0"/>
              </a:cxn>
              <a:cxn ang="0">
                <a:pos x="58" y="7"/>
              </a:cxn>
              <a:cxn ang="0">
                <a:pos x="69" y="16"/>
              </a:cxn>
              <a:cxn ang="0">
                <a:pos x="75" y="29"/>
              </a:cxn>
              <a:cxn ang="0">
                <a:pos x="76" y="140"/>
              </a:cxn>
              <a:cxn ang="0">
                <a:pos x="75" y="148"/>
              </a:cxn>
              <a:cxn ang="0">
                <a:pos x="69" y="162"/>
              </a:cxn>
              <a:cxn ang="0">
                <a:pos x="58" y="171"/>
              </a:cxn>
              <a:cxn ang="0">
                <a:pos x="45" y="178"/>
              </a:cxn>
              <a:cxn ang="0">
                <a:pos x="38" y="178"/>
              </a:cxn>
              <a:cxn ang="0">
                <a:pos x="38" y="8"/>
              </a:cxn>
              <a:cxn ang="0">
                <a:pos x="26" y="11"/>
              </a:cxn>
              <a:cxn ang="0">
                <a:pos x="17" y="16"/>
              </a:cxn>
              <a:cxn ang="0">
                <a:pos x="11" y="25"/>
              </a:cxn>
              <a:cxn ang="0">
                <a:pos x="8" y="38"/>
              </a:cxn>
              <a:cxn ang="0">
                <a:pos x="8" y="140"/>
              </a:cxn>
              <a:cxn ang="0">
                <a:pos x="11" y="152"/>
              </a:cxn>
              <a:cxn ang="0">
                <a:pos x="17" y="162"/>
              </a:cxn>
              <a:cxn ang="0">
                <a:pos x="26" y="169"/>
              </a:cxn>
              <a:cxn ang="0">
                <a:pos x="38" y="170"/>
              </a:cxn>
              <a:cxn ang="0">
                <a:pos x="44" y="170"/>
              </a:cxn>
              <a:cxn ang="0">
                <a:pos x="54" y="165"/>
              </a:cxn>
              <a:cxn ang="0">
                <a:pos x="62" y="158"/>
              </a:cxn>
              <a:cxn ang="0">
                <a:pos x="67" y="147"/>
              </a:cxn>
              <a:cxn ang="0">
                <a:pos x="68" y="38"/>
              </a:cxn>
              <a:cxn ang="0">
                <a:pos x="67" y="31"/>
              </a:cxn>
              <a:cxn ang="0">
                <a:pos x="62" y="21"/>
              </a:cxn>
              <a:cxn ang="0">
                <a:pos x="54" y="13"/>
              </a:cxn>
              <a:cxn ang="0">
                <a:pos x="44" y="8"/>
              </a:cxn>
              <a:cxn ang="0">
                <a:pos x="38" y="8"/>
              </a:cxn>
            </a:cxnLst>
            <a:rect b="b" l="0" r="r" t="0"/>
            <a:pathLst>
              <a:path h="178" w="76">
                <a:moveTo>
                  <a:pt x="38" y="178"/>
                </a:moveTo>
                <a:lnTo>
                  <a:pt x="38" y="178"/>
                </a:lnTo>
                <a:lnTo>
                  <a:pt x="30" y="178"/>
                </a:lnTo>
                <a:lnTo>
                  <a:pt x="23" y="175"/>
                </a:lnTo>
                <a:lnTo>
                  <a:pt x="17" y="171"/>
                </a:lnTo>
                <a:lnTo>
                  <a:pt x="11" y="167"/>
                </a:lnTo>
                <a:lnTo>
                  <a:pt x="7" y="162"/>
                </a:lnTo>
                <a:lnTo>
                  <a:pt x="3" y="155"/>
                </a:lnTo>
                <a:lnTo>
                  <a:pt x="0" y="148"/>
                </a:lnTo>
                <a:lnTo>
                  <a:pt x="0" y="140"/>
                </a:lnTo>
                <a:lnTo>
                  <a:pt x="0" y="38"/>
                </a:lnTo>
                <a:lnTo>
                  <a:pt x="0" y="38"/>
                </a:lnTo>
                <a:lnTo>
                  <a:pt x="0" y="29"/>
                </a:lnTo>
                <a:lnTo>
                  <a:pt x="3" y="23"/>
                </a:lnTo>
                <a:lnTo>
                  <a:pt x="7" y="16"/>
                </a:lnTo>
                <a:lnTo>
                  <a:pt x="11" y="11"/>
                </a:lnTo>
                <a:lnTo>
                  <a:pt x="17" y="7"/>
                </a:lnTo>
                <a:lnTo>
                  <a:pt x="23" y="2"/>
                </a:lnTo>
                <a:lnTo>
                  <a:pt x="30" y="0"/>
                </a:lnTo>
                <a:lnTo>
                  <a:pt x="38" y="0"/>
                </a:lnTo>
                <a:lnTo>
                  <a:pt x="38" y="0"/>
                </a:lnTo>
                <a:lnTo>
                  <a:pt x="45" y="0"/>
                </a:lnTo>
                <a:lnTo>
                  <a:pt x="53" y="2"/>
                </a:lnTo>
                <a:lnTo>
                  <a:pt x="58" y="7"/>
                </a:lnTo>
                <a:lnTo>
                  <a:pt x="65" y="11"/>
                </a:lnTo>
                <a:lnTo>
                  <a:pt x="69" y="16"/>
                </a:lnTo>
                <a:lnTo>
                  <a:pt x="73" y="23"/>
                </a:lnTo>
                <a:lnTo>
                  <a:pt x="75" y="29"/>
                </a:lnTo>
                <a:lnTo>
                  <a:pt x="76" y="38"/>
                </a:lnTo>
                <a:lnTo>
                  <a:pt x="76" y="140"/>
                </a:lnTo>
                <a:lnTo>
                  <a:pt x="76" y="140"/>
                </a:lnTo>
                <a:lnTo>
                  <a:pt x="75" y="148"/>
                </a:lnTo>
                <a:lnTo>
                  <a:pt x="73" y="155"/>
                </a:lnTo>
                <a:lnTo>
                  <a:pt x="69" y="162"/>
                </a:lnTo>
                <a:lnTo>
                  <a:pt x="65" y="167"/>
                </a:lnTo>
                <a:lnTo>
                  <a:pt x="58" y="171"/>
                </a:lnTo>
                <a:lnTo>
                  <a:pt x="53" y="175"/>
                </a:lnTo>
                <a:lnTo>
                  <a:pt x="45" y="178"/>
                </a:lnTo>
                <a:lnTo>
                  <a:pt x="38" y="178"/>
                </a:lnTo>
                <a:lnTo>
                  <a:pt x="38" y="178"/>
                </a:lnTo>
                <a:close/>
                <a:moveTo>
                  <a:pt x="38" y="8"/>
                </a:moveTo>
                <a:lnTo>
                  <a:pt x="38" y="8"/>
                </a:lnTo>
                <a:lnTo>
                  <a:pt x="31" y="8"/>
                </a:lnTo>
                <a:lnTo>
                  <a:pt x="26" y="11"/>
                </a:lnTo>
                <a:lnTo>
                  <a:pt x="22" y="13"/>
                </a:lnTo>
                <a:lnTo>
                  <a:pt x="17" y="16"/>
                </a:lnTo>
                <a:lnTo>
                  <a:pt x="14" y="21"/>
                </a:lnTo>
                <a:lnTo>
                  <a:pt x="11" y="25"/>
                </a:lnTo>
                <a:lnTo>
                  <a:pt x="8" y="31"/>
                </a:lnTo>
                <a:lnTo>
                  <a:pt x="8" y="38"/>
                </a:lnTo>
                <a:lnTo>
                  <a:pt x="8" y="140"/>
                </a:lnTo>
                <a:lnTo>
                  <a:pt x="8" y="140"/>
                </a:lnTo>
                <a:lnTo>
                  <a:pt x="8" y="147"/>
                </a:lnTo>
                <a:lnTo>
                  <a:pt x="11" y="152"/>
                </a:lnTo>
                <a:lnTo>
                  <a:pt x="14" y="158"/>
                </a:lnTo>
                <a:lnTo>
                  <a:pt x="17" y="162"/>
                </a:lnTo>
                <a:lnTo>
                  <a:pt x="22" y="165"/>
                </a:lnTo>
                <a:lnTo>
                  <a:pt x="26" y="169"/>
                </a:lnTo>
                <a:lnTo>
                  <a:pt x="31" y="170"/>
                </a:lnTo>
                <a:lnTo>
                  <a:pt x="38" y="170"/>
                </a:lnTo>
                <a:lnTo>
                  <a:pt x="38" y="170"/>
                </a:lnTo>
                <a:lnTo>
                  <a:pt x="44" y="170"/>
                </a:lnTo>
                <a:lnTo>
                  <a:pt x="49" y="169"/>
                </a:lnTo>
                <a:lnTo>
                  <a:pt x="54" y="165"/>
                </a:lnTo>
                <a:lnTo>
                  <a:pt x="58" y="162"/>
                </a:lnTo>
                <a:lnTo>
                  <a:pt x="62" y="158"/>
                </a:lnTo>
                <a:lnTo>
                  <a:pt x="65" y="152"/>
                </a:lnTo>
                <a:lnTo>
                  <a:pt x="67" y="147"/>
                </a:lnTo>
                <a:lnTo>
                  <a:pt x="68" y="140"/>
                </a:lnTo>
                <a:lnTo>
                  <a:pt x="68" y="38"/>
                </a:lnTo>
                <a:lnTo>
                  <a:pt x="68" y="38"/>
                </a:lnTo>
                <a:lnTo>
                  <a:pt x="67" y="31"/>
                </a:lnTo>
                <a:lnTo>
                  <a:pt x="65" y="25"/>
                </a:lnTo>
                <a:lnTo>
                  <a:pt x="62" y="21"/>
                </a:lnTo>
                <a:lnTo>
                  <a:pt x="58" y="16"/>
                </a:lnTo>
                <a:lnTo>
                  <a:pt x="54" y="13"/>
                </a:lnTo>
                <a:lnTo>
                  <a:pt x="49" y="11"/>
                </a:lnTo>
                <a:lnTo>
                  <a:pt x="44" y="8"/>
                </a:lnTo>
                <a:lnTo>
                  <a:pt x="38" y="8"/>
                </a:lnTo>
                <a:lnTo>
                  <a:pt x="38" y="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92" name="Freeform 373"/>
          <p:cNvSpPr/>
          <p:nvPr/>
        </p:nvSpPr>
        <p:spPr bwMode="auto">
          <a:xfrm>
            <a:off x="6986473" y="4233033"/>
            <a:ext cx="178248" cy="172760"/>
          </a:xfrm>
          <a:custGeom>
            <a:cxnLst>
              <a:cxn ang="0">
                <a:pos x="58" y="111"/>
              </a:cxn>
              <a:cxn ang="0">
                <a:pos x="58" y="111"/>
              </a:cxn>
              <a:cxn ang="0">
                <a:pos x="46" y="109"/>
              </a:cxn>
              <a:cxn ang="0">
                <a:pos x="35" y="107"/>
              </a:cxn>
              <a:cxn ang="0">
                <a:pos x="26" y="101"/>
              </a:cxn>
              <a:cxn ang="0">
                <a:pos x="18" y="93"/>
              </a:cxn>
              <a:cxn ang="0">
                <a:pos x="11" y="85"/>
              </a:cxn>
              <a:cxn ang="0">
                <a:pos x="6" y="76"/>
              </a:cxn>
              <a:cxn ang="0">
                <a:pos x="1" y="65"/>
              </a:cxn>
              <a:cxn ang="0">
                <a:pos x="0" y="53"/>
              </a:cxn>
              <a:cxn ang="0">
                <a:pos x="0" y="0"/>
              </a:cxn>
              <a:cxn ang="0">
                <a:pos x="8" y="0"/>
              </a:cxn>
              <a:cxn ang="0">
                <a:pos x="8" y="53"/>
              </a:cxn>
              <a:cxn ang="0">
                <a:pos x="8" y="53"/>
              </a:cxn>
              <a:cxn ang="0">
                <a:pos x="10" y="63"/>
              </a:cxn>
              <a:cxn ang="0">
                <a:pos x="12" y="73"/>
              </a:cxn>
              <a:cxn ang="0">
                <a:pos x="18" y="81"/>
              </a:cxn>
              <a:cxn ang="0">
                <a:pos x="23" y="88"/>
              </a:cxn>
              <a:cxn ang="0">
                <a:pos x="30" y="94"/>
              </a:cxn>
              <a:cxn ang="0">
                <a:pos x="39" y="98"/>
              </a:cxn>
              <a:cxn ang="0">
                <a:pos x="49" y="101"/>
              </a:cxn>
              <a:cxn ang="0">
                <a:pos x="58" y="103"/>
              </a:cxn>
              <a:cxn ang="0">
                <a:pos x="58" y="103"/>
              </a:cxn>
              <a:cxn ang="0">
                <a:pos x="68" y="101"/>
              </a:cxn>
              <a:cxn ang="0">
                <a:pos x="77" y="98"/>
              </a:cxn>
              <a:cxn ang="0">
                <a:pos x="85" y="94"/>
              </a:cxn>
              <a:cxn ang="0">
                <a:pos x="93" y="88"/>
              </a:cxn>
              <a:cxn ang="0">
                <a:pos x="99" y="81"/>
              </a:cxn>
              <a:cxn ang="0">
                <a:pos x="103" y="73"/>
              </a:cxn>
              <a:cxn ang="0">
                <a:pos x="107" y="63"/>
              </a:cxn>
              <a:cxn ang="0">
                <a:pos x="107" y="53"/>
              </a:cxn>
              <a:cxn ang="0">
                <a:pos x="107" y="0"/>
              </a:cxn>
              <a:cxn ang="0">
                <a:pos x="115" y="0"/>
              </a:cxn>
              <a:cxn ang="0">
                <a:pos x="115" y="53"/>
              </a:cxn>
              <a:cxn ang="0">
                <a:pos x="115" y="53"/>
              </a:cxn>
              <a:cxn ang="0">
                <a:pos x="114" y="65"/>
              </a:cxn>
              <a:cxn ang="0">
                <a:pos x="111" y="76"/>
              </a:cxn>
              <a:cxn ang="0">
                <a:pos x="105" y="85"/>
              </a:cxn>
              <a:cxn ang="0">
                <a:pos x="99" y="93"/>
              </a:cxn>
              <a:cxn ang="0">
                <a:pos x="91" y="101"/>
              </a:cxn>
              <a:cxn ang="0">
                <a:pos x="80" y="107"/>
              </a:cxn>
              <a:cxn ang="0">
                <a:pos x="69" y="109"/>
              </a:cxn>
              <a:cxn ang="0">
                <a:pos x="58" y="111"/>
              </a:cxn>
              <a:cxn ang="0">
                <a:pos x="58" y="111"/>
              </a:cxn>
            </a:cxnLst>
            <a:rect b="b" l="0" r="r" t="0"/>
            <a:pathLst>
              <a:path h="110" w="115">
                <a:moveTo>
                  <a:pt x="58" y="111"/>
                </a:moveTo>
                <a:lnTo>
                  <a:pt x="58" y="111"/>
                </a:lnTo>
                <a:lnTo>
                  <a:pt x="46" y="109"/>
                </a:lnTo>
                <a:lnTo>
                  <a:pt x="35" y="107"/>
                </a:lnTo>
                <a:lnTo>
                  <a:pt x="26" y="101"/>
                </a:lnTo>
                <a:lnTo>
                  <a:pt x="18" y="93"/>
                </a:lnTo>
                <a:lnTo>
                  <a:pt x="11" y="85"/>
                </a:lnTo>
                <a:lnTo>
                  <a:pt x="6" y="76"/>
                </a:lnTo>
                <a:lnTo>
                  <a:pt x="1" y="65"/>
                </a:lnTo>
                <a:lnTo>
                  <a:pt x="0" y="53"/>
                </a:lnTo>
                <a:lnTo>
                  <a:pt x="0" y="0"/>
                </a:lnTo>
                <a:lnTo>
                  <a:pt x="8" y="0"/>
                </a:lnTo>
                <a:lnTo>
                  <a:pt x="8" y="53"/>
                </a:lnTo>
                <a:lnTo>
                  <a:pt x="8" y="53"/>
                </a:lnTo>
                <a:lnTo>
                  <a:pt x="10" y="63"/>
                </a:lnTo>
                <a:lnTo>
                  <a:pt x="12" y="73"/>
                </a:lnTo>
                <a:lnTo>
                  <a:pt x="18" y="81"/>
                </a:lnTo>
                <a:lnTo>
                  <a:pt x="23" y="88"/>
                </a:lnTo>
                <a:lnTo>
                  <a:pt x="30" y="94"/>
                </a:lnTo>
                <a:lnTo>
                  <a:pt x="39" y="98"/>
                </a:lnTo>
                <a:lnTo>
                  <a:pt x="49" y="101"/>
                </a:lnTo>
                <a:lnTo>
                  <a:pt x="58" y="103"/>
                </a:lnTo>
                <a:lnTo>
                  <a:pt x="58" y="103"/>
                </a:lnTo>
                <a:lnTo>
                  <a:pt x="68" y="101"/>
                </a:lnTo>
                <a:lnTo>
                  <a:pt x="77" y="98"/>
                </a:lnTo>
                <a:lnTo>
                  <a:pt x="85" y="94"/>
                </a:lnTo>
                <a:lnTo>
                  <a:pt x="93" y="88"/>
                </a:lnTo>
                <a:lnTo>
                  <a:pt x="99" y="81"/>
                </a:lnTo>
                <a:lnTo>
                  <a:pt x="103" y="73"/>
                </a:lnTo>
                <a:lnTo>
                  <a:pt x="107" y="63"/>
                </a:lnTo>
                <a:lnTo>
                  <a:pt x="107" y="53"/>
                </a:lnTo>
                <a:lnTo>
                  <a:pt x="107" y="0"/>
                </a:lnTo>
                <a:lnTo>
                  <a:pt x="115" y="0"/>
                </a:lnTo>
                <a:lnTo>
                  <a:pt x="115" y="53"/>
                </a:lnTo>
                <a:lnTo>
                  <a:pt x="115" y="53"/>
                </a:lnTo>
                <a:lnTo>
                  <a:pt x="114" y="65"/>
                </a:lnTo>
                <a:lnTo>
                  <a:pt x="111" y="76"/>
                </a:lnTo>
                <a:lnTo>
                  <a:pt x="105" y="85"/>
                </a:lnTo>
                <a:lnTo>
                  <a:pt x="99" y="93"/>
                </a:lnTo>
                <a:lnTo>
                  <a:pt x="91" y="101"/>
                </a:lnTo>
                <a:lnTo>
                  <a:pt x="80" y="107"/>
                </a:lnTo>
                <a:lnTo>
                  <a:pt x="69" y="109"/>
                </a:lnTo>
                <a:lnTo>
                  <a:pt x="58" y="111"/>
                </a:lnTo>
                <a:lnTo>
                  <a:pt x="58" y="1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93" name="Rectangle 374"/>
          <p:cNvSpPr>
            <a:spLocks noChangeArrowheads="1"/>
          </p:cNvSpPr>
          <p:nvPr/>
        </p:nvSpPr>
        <p:spPr bwMode="auto">
          <a:xfrm>
            <a:off x="7024001" y="4457153"/>
            <a:ext cx="103196" cy="9339"/>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94" name="Rectangle 375"/>
          <p:cNvSpPr>
            <a:spLocks noChangeArrowheads="1"/>
          </p:cNvSpPr>
          <p:nvPr/>
        </p:nvSpPr>
        <p:spPr bwMode="auto">
          <a:xfrm>
            <a:off x="7070907" y="4401125"/>
            <a:ext cx="9381" cy="60700"/>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195" name="Freeform 376"/>
          <p:cNvSpPr/>
          <p:nvPr/>
        </p:nvSpPr>
        <p:spPr bwMode="auto">
          <a:xfrm>
            <a:off x="7690084" y="4083622"/>
            <a:ext cx="375259" cy="373532"/>
          </a:xfrm>
          <a:custGeom>
            <a:cxnLst>
              <a:cxn ang="0">
                <a:pos x="108" y="238"/>
              </a:cxn>
              <a:cxn ang="0">
                <a:pos x="74" y="230"/>
              </a:cxn>
              <a:cxn ang="0">
                <a:pos x="45" y="212"/>
              </a:cxn>
              <a:cxn ang="0">
                <a:pos x="27" y="196"/>
              </a:cxn>
              <a:cxn ang="0">
                <a:pos x="10" y="166"/>
              </a:cxn>
              <a:cxn ang="0">
                <a:pos x="1" y="132"/>
              </a:cxn>
              <a:cxn ang="0">
                <a:pos x="1" y="108"/>
              </a:cxn>
              <a:cxn ang="0">
                <a:pos x="10" y="74"/>
              </a:cxn>
              <a:cxn ang="0">
                <a:pos x="27" y="45"/>
              </a:cxn>
              <a:cxn ang="0">
                <a:pos x="43" y="28"/>
              </a:cxn>
              <a:cxn ang="0">
                <a:pos x="73" y="9"/>
              </a:cxn>
              <a:cxn ang="0">
                <a:pos x="107" y="1"/>
              </a:cxn>
              <a:cxn ang="0">
                <a:pos x="119" y="0"/>
              </a:cxn>
              <a:cxn ang="0">
                <a:pos x="143" y="3"/>
              </a:cxn>
              <a:cxn ang="0">
                <a:pos x="176" y="15"/>
              </a:cxn>
              <a:cxn ang="0">
                <a:pos x="203" y="35"/>
              </a:cxn>
              <a:cxn ang="0">
                <a:pos x="224" y="62"/>
              </a:cxn>
              <a:cxn ang="0">
                <a:pos x="236" y="95"/>
              </a:cxn>
              <a:cxn ang="0">
                <a:pos x="231" y="119"/>
              </a:cxn>
              <a:cxn ang="0">
                <a:pos x="228" y="97"/>
              </a:cxn>
              <a:cxn ang="0">
                <a:pos x="216" y="66"/>
              </a:cxn>
              <a:cxn ang="0">
                <a:pos x="197" y="41"/>
              </a:cxn>
              <a:cxn ang="0">
                <a:pos x="172" y="22"/>
              </a:cxn>
              <a:cxn ang="0">
                <a:pos x="142" y="11"/>
              </a:cxn>
              <a:cxn ang="0">
                <a:pos x="119" y="8"/>
              </a:cxn>
              <a:cxn ang="0">
                <a:pos x="108" y="9"/>
              </a:cxn>
              <a:cxn ang="0">
                <a:pos x="76" y="18"/>
              </a:cxn>
              <a:cxn ang="0">
                <a:pos x="49" y="34"/>
              </a:cxn>
              <a:cxn ang="0">
                <a:pos x="32" y="50"/>
              </a:cxn>
              <a:cxn ang="0">
                <a:pos x="16" y="78"/>
              </a:cxn>
              <a:cxn ang="0">
                <a:pos x="10" y="109"/>
              </a:cxn>
              <a:cxn ang="0">
                <a:pos x="10" y="131"/>
              </a:cxn>
              <a:cxn ang="0">
                <a:pos x="18" y="162"/>
              </a:cxn>
              <a:cxn ang="0">
                <a:pos x="34" y="190"/>
              </a:cxn>
              <a:cxn ang="0">
                <a:pos x="50" y="205"/>
              </a:cxn>
              <a:cxn ang="0">
                <a:pos x="77" y="223"/>
              </a:cxn>
              <a:cxn ang="0">
                <a:pos x="108" y="230"/>
              </a:cxn>
              <a:cxn ang="0">
                <a:pos x="120" y="231"/>
              </a:cxn>
              <a:cxn ang="0">
                <a:pos x="146" y="227"/>
              </a:cxn>
              <a:cxn ang="0">
                <a:pos x="181" y="212"/>
              </a:cxn>
              <a:cxn ang="0">
                <a:pos x="209" y="184"/>
              </a:cxn>
              <a:cxn ang="0">
                <a:pos x="208" y="200"/>
              </a:cxn>
              <a:cxn ang="0">
                <a:pos x="174" y="226"/>
              </a:cxn>
              <a:cxn ang="0">
                <a:pos x="134" y="238"/>
              </a:cxn>
              <a:cxn ang="0">
                <a:pos x="119" y="239"/>
              </a:cxn>
            </a:cxnLst>
            <a:rect b="b" l="0" r="r" t="0"/>
            <a:pathLst>
              <a:path h="239" w="239">
                <a:moveTo>
                  <a:pt x="119" y="239"/>
                </a:moveTo>
                <a:lnTo>
                  <a:pt x="119" y="239"/>
                </a:lnTo>
                <a:lnTo>
                  <a:pt x="108" y="238"/>
                </a:lnTo>
                <a:lnTo>
                  <a:pt x="96" y="236"/>
                </a:lnTo>
                <a:lnTo>
                  <a:pt x="85" y="234"/>
                </a:lnTo>
                <a:lnTo>
                  <a:pt x="74" y="230"/>
                </a:lnTo>
                <a:lnTo>
                  <a:pt x="64" y="226"/>
                </a:lnTo>
                <a:lnTo>
                  <a:pt x="54" y="219"/>
                </a:lnTo>
                <a:lnTo>
                  <a:pt x="45" y="212"/>
                </a:lnTo>
                <a:lnTo>
                  <a:pt x="35" y="204"/>
                </a:lnTo>
                <a:lnTo>
                  <a:pt x="35" y="204"/>
                </a:lnTo>
                <a:lnTo>
                  <a:pt x="27" y="196"/>
                </a:lnTo>
                <a:lnTo>
                  <a:pt x="20" y="186"/>
                </a:lnTo>
                <a:lnTo>
                  <a:pt x="15" y="177"/>
                </a:lnTo>
                <a:lnTo>
                  <a:pt x="10" y="166"/>
                </a:lnTo>
                <a:lnTo>
                  <a:pt x="5" y="155"/>
                </a:lnTo>
                <a:lnTo>
                  <a:pt x="3" y="143"/>
                </a:lnTo>
                <a:lnTo>
                  <a:pt x="1" y="132"/>
                </a:lnTo>
                <a:lnTo>
                  <a:pt x="0" y="120"/>
                </a:lnTo>
                <a:lnTo>
                  <a:pt x="0" y="120"/>
                </a:lnTo>
                <a:lnTo>
                  <a:pt x="1" y="108"/>
                </a:lnTo>
                <a:lnTo>
                  <a:pt x="3" y="97"/>
                </a:lnTo>
                <a:lnTo>
                  <a:pt x="5" y="85"/>
                </a:lnTo>
                <a:lnTo>
                  <a:pt x="10" y="74"/>
                </a:lnTo>
                <a:lnTo>
                  <a:pt x="14" y="65"/>
                </a:lnTo>
                <a:lnTo>
                  <a:pt x="20" y="54"/>
                </a:lnTo>
                <a:lnTo>
                  <a:pt x="27" y="45"/>
                </a:lnTo>
                <a:lnTo>
                  <a:pt x="35" y="36"/>
                </a:lnTo>
                <a:lnTo>
                  <a:pt x="35" y="36"/>
                </a:lnTo>
                <a:lnTo>
                  <a:pt x="43" y="28"/>
                </a:lnTo>
                <a:lnTo>
                  <a:pt x="53" y="20"/>
                </a:lnTo>
                <a:lnTo>
                  <a:pt x="62" y="15"/>
                </a:lnTo>
                <a:lnTo>
                  <a:pt x="73" y="9"/>
                </a:lnTo>
                <a:lnTo>
                  <a:pt x="84" y="5"/>
                </a:lnTo>
                <a:lnTo>
                  <a:pt x="96" y="3"/>
                </a:lnTo>
                <a:lnTo>
                  <a:pt x="107" y="1"/>
                </a:lnTo>
                <a:lnTo>
                  <a:pt x="119" y="0"/>
                </a:lnTo>
                <a:lnTo>
                  <a:pt x="119" y="0"/>
                </a:lnTo>
                <a:lnTo>
                  <a:pt x="119" y="0"/>
                </a:lnTo>
                <a:lnTo>
                  <a:pt x="119" y="0"/>
                </a:lnTo>
                <a:lnTo>
                  <a:pt x="131" y="1"/>
                </a:lnTo>
                <a:lnTo>
                  <a:pt x="143" y="3"/>
                </a:lnTo>
                <a:lnTo>
                  <a:pt x="154" y="5"/>
                </a:lnTo>
                <a:lnTo>
                  <a:pt x="165" y="9"/>
                </a:lnTo>
                <a:lnTo>
                  <a:pt x="176" y="15"/>
                </a:lnTo>
                <a:lnTo>
                  <a:pt x="185" y="20"/>
                </a:lnTo>
                <a:lnTo>
                  <a:pt x="195" y="27"/>
                </a:lnTo>
                <a:lnTo>
                  <a:pt x="203" y="35"/>
                </a:lnTo>
                <a:lnTo>
                  <a:pt x="211" y="43"/>
                </a:lnTo>
                <a:lnTo>
                  <a:pt x="217" y="53"/>
                </a:lnTo>
                <a:lnTo>
                  <a:pt x="224" y="62"/>
                </a:lnTo>
                <a:lnTo>
                  <a:pt x="228" y="73"/>
                </a:lnTo>
                <a:lnTo>
                  <a:pt x="232" y="84"/>
                </a:lnTo>
                <a:lnTo>
                  <a:pt x="236" y="95"/>
                </a:lnTo>
                <a:lnTo>
                  <a:pt x="238" y="107"/>
                </a:lnTo>
                <a:lnTo>
                  <a:pt x="239" y="119"/>
                </a:lnTo>
                <a:lnTo>
                  <a:pt x="231" y="119"/>
                </a:lnTo>
                <a:lnTo>
                  <a:pt x="231" y="119"/>
                </a:lnTo>
                <a:lnTo>
                  <a:pt x="230" y="108"/>
                </a:lnTo>
                <a:lnTo>
                  <a:pt x="228" y="97"/>
                </a:lnTo>
                <a:lnTo>
                  <a:pt x="226" y="86"/>
                </a:lnTo>
                <a:lnTo>
                  <a:pt x="222" y="76"/>
                </a:lnTo>
                <a:lnTo>
                  <a:pt x="216" y="66"/>
                </a:lnTo>
                <a:lnTo>
                  <a:pt x="211" y="57"/>
                </a:lnTo>
                <a:lnTo>
                  <a:pt x="205" y="49"/>
                </a:lnTo>
                <a:lnTo>
                  <a:pt x="197" y="41"/>
                </a:lnTo>
                <a:lnTo>
                  <a:pt x="189" y="34"/>
                </a:lnTo>
                <a:lnTo>
                  <a:pt x="181" y="27"/>
                </a:lnTo>
                <a:lnTo>
                  <a:pt x="172" y="22"/>
                </a:lnTo>
                <a:lnTo>
                  <a:pt x="162" y="18"/>
                </a:lnTo>
                <a:lnTo>
                  <a:pt x="153" y="14"/>
                </a:lnTo>
                <a:lnTo>
                  <a:pt x="142" y="11"/>
                </a:lnTo>
                <a:lnTo>
                  <a:pt x="131" y="9"/>
                </a:lnTo>
                <a:lnTo>
                  <a:pt x="119" y="8"/>
                </a:lnTo>
                <a:lnTo>
                  <a:pt x="119" y="8"/>
                </a:lnTo>
                <a:lnTo>
                  <a:pt x="119" y="8"/>
                </a:lnTo>
                <a:lnTo>
                  <a:pt x="119" y="8"/>
                </a:lnTo>
                <a:lnTo>
                  <a:pt x="108" y="9"/>
                </a:lnTo>
                <a:lnTo>
                  <a:pt x="97" y="11"/>
                </a:lnTo>
                <a:lnTo>
                  <a:pt x="87" y="14"/>
                </a:lnTo>
                <a:lnTo>
                  <a:pt x="76" y="18"/>
                </a:lnTo>
                <a:lnTo>
                  <a:pt x="66" y="22"/>
                </a:lnTo>
                <a:lnTo>
                  <a:pt x="57" y="27"/>
                </a:lnTo>
                <a:lnTo>
                  <a:pt x="49" y="34"/>
                </a:lnTo>
                <a:lnTo>
                  <a:pt x="41" y="42"/>
                </a:lnTo>
                <a:lnTo>
                  <a:pt x="41" y="42"/>
                </a:lnTo>
                <a:lnTo>
                  <a:pt x="32" y="50"/>
                </a:lnTo>
                <a:lnTo>
                  <a:pt x="27" y="58"/>
                </a:lnTo>
                <a:lnTo>
                  <a:pt x="22" y="68"/>
                </a:lnTo>
                <a:lnTo>
                  <a:pt x="16" y="78"/>
                </a:lnTo>
                <a:lnTo>
                  <a:pt x="14" y="88"/>
                </a:lnTo>
                <a:lnTo>
                  <a:pt x="11" y="99"/>
                </a:lnTo>
                <a:lnTo>
                  <a:pt x="10" y="109"/>
                </a:lnTo>
                <a:lnTo>
                  <a:pt x="8" y="120"/>
                </a:lnTo>
                <a:lnTo>
                  <a:pt x="8" y="120"/>
                </a:lnTo>
                <a:lnTo>
                  <a:pt x="10" y="131"/>
                </a:lnTo>
                <a:lnTo>
                  <a:pt x="11" y="142"/>
                </a:lnTo>
                <a:lnTo>
                  <a:pt x="14" y="153"/>
                </a:lnTo>
                <a:lnTo>
                  <a:pt x="18" y="162"/>
                </a:lnTo>
                <a:lnTo>
                  <a:pt x="22" y="173"/>
                </a:lnTo>
                <a:lnTo>
                  <a:pt x="27" y="182"/>
                </a:lnTo>
                <a:lnTo>
                  <a:pt x="34" y="190"/>
                </a:lnTo>
                <a:lnTo>
                  <a:pt x="42" y="199"/>
                </a:lnTo>
                <a:lnTo>
                  <a:pt x="42" y="199"/>
                </a:lnTo>
                <a:lnTo>
                  <a:pt x="50" y="205"/>
                </a:lnTo>
                <a:lnTo>
                  <a:pt x="58" y="212"/>
                </a:lnTo>
                <a:lnTo>
                  <a:pt x="68" y="217"/>
                </a:lnTo>
                <a:lnTo>
                  <a:pt x="77" y="223"/>
                </a:lnTo>
                <a:lnTo>
                  <a:pt x="88" y="226"/>
                </a:lnTo>
                <a:lnTo>
                  <a:pt x="97" y="228"/>
                </a:lnTo>
                <a:lnTo>
                  <a:pt x="108" y="230"/>
                </a:lnTo>
                <a:lnTo>
                  <a:pt x="119" y="231"/>
                </a:lnTo>
                <a:lnTo>
                  <a:pt x="119" y="231"/>
                </a:lnTo>
                <a:lnTo>
                  <a:pt x="120" y="231"/>
                </a:lnTo>
                <a:lnTo>
                  <a:pt x="120" y="231"/>
                </a:lnTo>
                <a:lnTo>
                  <a:pt x="134" y="230"/>
                </a:lnTo>
                <a:lnTo>
                  <a:pt x="146" y="227"/>
                </a:lnTo>
                <a:lnTo>
                  <a:pt x="158" y="223"/>
                </a:lnTo>
                <a:lnTo>
                  <a:pt x="170" y="217"/>
                </a:lnTo>
                <a:lnTo>
                  <a:pt x="181" y="212"/>
                </a:lnTo>
                <a:lnTo>
                  <a:pt x="192" y="204"/>
                </a:lnTo>
                <a:lnTo>
                  <a:pt x="201" y="194"/>
                </a:lnTo>
                <a:lnTo>
                  <a:pt x="209" y="184"/>
                </a:lnTo>
                <a:lnTo>
                  <a:pt x="216" y="189"/>
                </a:lnTo>
                <a:lnTo>
                  <a:pt x="216" y="189"/>
                </a:lnTo>
                <a:lnTo>
                  <a:pt x="208" y="200"/>
                </a:lnTo>
                <a:lnTo>
                  <a:pt x="197" y="209"/>
                </a:lnTo>
                <a:lnTo>
                  <a:pt x="186" y="219"/>
                </a:lnTo>
                <a:lnTo>
                  <a:pt x="174" y="226"/>
                </a:lnTo>
                <a:lnTo>
                  <a:pt x="162" y="231"/>
                </a:lnTo>
                <a:lnTo>
                  <a:pt x="149" y="235"/>
                </a:lnTo>
                <a:lnTo>
                  <a:pt x="134" y="238"/>
                </a:lnTo>
                <a:lnTo>
                  <a:pt x="120" y="239"/>
                </a:lnTo>
                <a:lnTo>
                  <a:pt x="120" y="239"/>
                </a:lnTo>
                <a:lnTo>
                  <a:pt x="119" y="239"/>
                </a:lnTo>
                <a:lnTo>
                  <a:pt x="119" y="23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96" name="Freeform 377"/>
          <p:cNvSpPr/>
          <p:nvPr/>
        </p:nvSpPr>
        <p:spPr bwMode="auto">
          <a:xfrm>
            <a:off x="8009053" y="4223697"/>
            <a:ext cx="79744" cy="70039"/>
          </a:xfrm>
          <a:custGeom>
            <a:cxnLst>
              <a:cxn ang="0">
                <a:pos x="0" y="0"/>
              </a:cxn>
              <a:cxn ang="0">
                <a:pos x="27" y="47"/>
              </a:cxn>
              <a:cxn ang="0">
                <a:pos x="52" y="0"/>
              </a:cxn>
              <a:cxn ang="0">
                <a:pos x="0" y="0"/>
              </a:cxn>
            </a:cxnLst>
            <a:rect b="b" l="0" r="r" t="0"/>
            <a:pathLst>
              <a:path h="47" w="52">
                <a:moveTo>
                  <a:pt x="0" y="0"/>
                </a:moveTo>
                <a:lnTo>
                  <a:pt x="27" y="47"/>
                </a:lnTo>
                <a:lnTo>
                  <a:pt x="52" y="0"/>
                </a:lnTo>
                <a:lnTo>
                  <a:pt x="0" y="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97" name="Freeform 378"/>
          <p:cNvSpPr>
            <a:spLocks noEditPoints="1"/>
          </p:cNvSpPr>
          <p:nvPr/>
        </p:nvSpPr>
        <p:spPr bwMode="auto">
          <a:xfrm>
            <a:off x="7826116" y="4181672"/>
            <a:ext cx="98507" cy="84045"/>
          </a:xfrm>
          <a:custGeom>
            <a:cxnLst>
              <a:cxn ang="0">
                <a:pos x="1" y="54"/>
              </a:cxn>
              <a:cxn ang="0">
                <a:pos x="0" y="33"/>
              </a:cxn>
              <a:cxn ang="0">
                <a:pos x="0" y="33"/>
              </a:cxn>
              <a:cxn ang="0">
                <a:pos x="1" y="26"/>
              </a:cxn>
              <a:cxn ang="0">
                <a:pos x="2" y="19"/>
              </a:cxn>
              <a:cxn ang="0">
                <a:pos x="5" y="14"/>
              </a:cxn>
              <a:cxn ang="0">
                <a:pos x="9" y="10"/>
              </a:cxn>
              <a:cxn ang="0">
                <a:pos x="14" y="6"/>
              </a:cxn>
              <a:cxn ang="0">
                <a:pos x="20" y="3"/>
              </a:cxn>
              <a:cxn ang="0">
                <a:pos x="25" y="0"/>
              </a:cxn>
              <a:cxn ang="0">
                <a:pos x="32" y="0"/>
              </a:cxn>
              <a:cxn ang="0">
                <a:pos x="32" y="0"/>
              </a:cxn>
              <a:cxn ang="0">
                <a:pos x="39" y="0"/>
              </a:cxn>
              <a:cxn ang="0">
                <a:pos x="44" y="3"/>
              </a:cxn>
              <a:cxn ang="0">
                <a:pos x="49" y="6"/>
              </a:cxn>
              <a:cxn ang="0">
                <a:pos x="55" y="10"/>
              </a:cxn>
              <a:cxn ang="0">
                <a:pos x="59" y="14"/>
              </a:cxn>
              <a:cxn ang="0">
                <a:pos x="62" y="19"/>
              </a:cxn>
              <a:cxn ang="0">
                <a:pos x="64" y="26"/>
              </a:cxn>
              <a:cxn ang="0">
                <a:pos x="64" y="31"/>
              </a:cxn>
              <a:cxn ang="0">
                <a:pos x="64" y="54"/>
              </a:cxn>
              <a:cxn ang="0">
                <a:pos x="1" y="54"/>
              </a:cxn>
              <a:cxn ang="0">
                <a:pos x="32" y="8"/>
              </a:cxn>
              <a:cxn ang="0">
                <a:pos x="32" y="8"/>
              </a:cxn>
              <a:cxn ang="0">
                <a:pos x="28" y="8"/>
              </a:cxn>
              <a:cxn ang="0">
                <a:pos x="22" y="10"/>
              </a:cxn>
              <a:cxn ang="0">
                <a:pos x="18" y="12"/>
              </a:cxn>
              <a:cxn ang="0">
                <a:pos x="16" y="15"/>
              </a:cxn>
              <a:cxn ang="0">
                <a:pos x="12" y="19"/>
              </a:cxn>
              <a:cxn ang="0">
                <a:pos x="10" y="23"/>
              </a:cxn>
              <a:cxn ang="0">
                <a:pos x="9" y="27"/>
              </a:cxn>
              <a:cxn ang="0">
                <a:pos x="8" y="33"/>
              </a:cxn>
              <a:cxn ang="0">
                <a:pos x="9" y="46"/>
              </a:cxn>
              <a:cxn ang="0">
                <a:pos x="56" y="46"/>
              </a:cxn>
              <a:cxn ang="0">
                <a:pos x="56" y="31"/>
              </a:cxn>
              <a:cxn ang="0">
                <a:pos x="56" y="31"/>
              </a:cxn>
              <a:cxn ang="0">
                <a:pos x="56" y="27"/>
              </a:cxn>
              <a:cxn ang="0">
                <a:pos x="55" y="23"/>
              </a:cxn>
              <a:cxn ang="0">
                <a:pos x="52" y="19"/>
              </a:cxn>
              <a:cxn ang="0">
                <a:pos x="49" y="15"/>
              </a:cxn>
              <a:cxn ang="0">
                <a:pos x="45" y="12"/>
              </a:cxn>
              <a:cxn ang="0">
                <a:pos x="41" y="10"/>
              </a:cxn>
              <a:cxn ang="0">
                <a:pos x="37" y="8"/>
              </a:cxn>
              <a:cxn ang="0">
                <a:pos x="32" y="8"/>
              </a:cxn>
              <a:cxn ang="0">
                <a:pos x="32" y="8"/>
              </a:cxn>
            </a:cxnLst>
            <a:rect b="b" l="0" r="r" t="0"/>
            <a:pathLst>
              <a:path h="54" w="64">
                <a:moveTo>
                  <a:pt x="1" y="54"/>
                </a:moveTo>
                <a:lnTo>
                  <a:pt x="0" y="33"/>
                </a:lnTo>
                <a:lnTo>
                  <a:pt x="0" y="33"/>
                </a:lnTo>
                <a:lnTo>
                  <a:pt x="1" y="26"/>
                </a:lnTo>
                <a:lnTo>
                  <a:pt x="2" y="19"/>
                </a:lnTo>
                <a:lnTo>
                  <a:pt x="5" y="14"/>
                </a:lnTo>
                <a:lnTo>
                  <a:pt x="9" y="10"/>
                </a:lnTo>
                <a:lnTo>
                  <a:pt x="14" y="6"/>
                </a:lnTo>
                <a:lnTo>
                  <a:pt x="20" y="3"/>
                </a:lnTo>
                <a:lnTo>
                  <a:pt x="25" y="0"/>
                </a:lnTo>
                <a:lnTo>
                  <a:pt x="32" y="0"/>
                </a:lnTo>
                <a:lnTo>
                  <a:pt x="32" y="0"/>
                </a:lnTo>
                <a:lnTo>
                  <a:pt x="39" y="0"/>
                </a:lnTo>
                <a:lnTo>
                  <a:pt x="44" y="3"/>
                </a:lnTo>
                <a:lnTo>
                  <a:pt x="49" y="6"/>
                </a:lnTo>
                <a:lnTo>
                  <a:pt x="55" y="10"/>
                </a:lnTo>
                <a:lnTo>
                  <a:pt x="59" y="14"/>
                </a:lnTo>
                <a:lnTo>
                  <a:pt x="62" y="19"/>
                </a:lnTo>
                <a:lnTo>
                  <a:pt x="64" y="26"/>
                </a:lnTo>
                <a:lnTo>
                  <a:pt x="64" y="31"/>
                </a:lnTo>
                <a:lnTo>
                  <a:pt x="64" y="54"/>
                </a:lnTo>
                <a:lnTo>
                  <a:pt x="1" y="54"/>
                </a:lnTo>
                <a:close/>
                <a:moveTo>
                  <a:pt x="32" y="8"/>
                </a:moveTo>
                <a:lnTo>
                  <a:pt x="32" y="8"/>
                </a:lnTo>
                <a:lnTo>
                  <a:pt x="28" y="8"/>
                </a:lnTo>
                <a:lnTo>
                  <a:pt x="22" y="10"/>
                </a:lnTo>
                <a:lnTo>
                  <a:pt x="18" y="12"/>
                </a:lnTo>
                <a:lnTo>
                  <a:pt x="16" y="15"/>
                </a:lnTo>
                <a:lnTo>
                  <a:pt x="12" y="19"/>
                </a:lnTo>
                <a:lnTo>
                  <a:pt x="10" y="23"/>
                </a:lnTo>
                <a:lnTo>
                  <a:pt x="9" y="27"/>
                </a:lnTo>
                <a:lnTo>
                  <a:pt x="8" y="33"/>
                </a:lnTo>
                <a:lnTo>
                  <a:pt x="9" y="46"/>
                </a:lnTo>
                <a:lnTo>
                  <a:pt x="56" y="46"/>
                </a:lnTo>
                <a:lnTo>
                  <a:pt x="56" y="31"/>
                </a:lnTo>
                <a:lnTo>
                  <a:pt x="56" y="31"/>
                </a:lnTo>
                <a:lnTo>
                  <a:pt x="56" y="27"/>
                </a:lnTo>
                <a:lnTo>
                  <a:pt x="55" y="23"/>
                </a:lnTo>
                <a:lnTo>
                  <a:pt x="52" y="19"/>
                </a:lnTo>
                <a:lnTo>
                  <a:pt x="49" y="15"/>
                </a:lnTo>
                <a:lnTo>
                  <a:pt x="45" y="12"/>
                </a:lnTo>
                <a:lnTo>
                  <a:pt x="41" y="10"/>
                </a:lnTo>
                <a:lnTo>
                  <a:pt x="37" y="8"/>
                </a:lnTo>
                <a:lnTo>
                  <a:pt x="32" y="8"/>
                </a:lnTo>
                <a:lnTo>
                  <a:pt x="32" y="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98" name="Freeform 379"/>
          <p:cNvSpPr>
            <a:spLocks noEditPoints="1"/>
          </p:cNvSpPr>
          <p:nvPr/>
        </p:nvSpPr>
        <p:spPr bwMode="auto">
          <a:xfrm>
            <a:off x="7802662" y="4251711"/>
            <a:ext cx="145415" cy="107392"/>
          </a:xfrm>
          <a:custGeom>
            <a:cxnLst>
              <a:cxn ang="0">
                <a:pos x="7" y="70"/>
              </a:cxn>
              <a:cxn ang="0">
                <a:pos x="7" y="70"/>
              </a:cxn>
              <a:cxn ang="0">
                <a:pos x="7" y="70"/>
              </a:cxn>
              <a:cxn ang="0">
                <a:pos x="4" y="69"/>
              </a:cxn>
              <a:cxn ang="0">
                <a:pos x="3" y="68"/>
              </a:cxn>
              <a:cxn ang="0">
                <a:pos x="1" y="66"/>
              </a:cxn>
              <a:cxn ang="0">
                <a:pos x="1" y="64"/>
              </a:cxn>
              <a:cxn ang="0">
                <a:pos x="0" y="5"/>
              </a:cxn>
              <a:cxn ang="0">
                <a:pos x="0" y="5"/>
              </a:cxn>
              <a:cxn ang="0">
                <a:pos x="1" y="4"/>
              </a:cxn>
              <a:cxn ang="0">
                <a:pos x="3" y="1"/>
              </a:cxn>
              <a:cxn ang="0">
                <a:pos x="4" y="0"/>
              </a:cxn>
              <a:cxn ang="0">
                <a:pos x="7" y="0"/>
              </a:cxn>
              <a:cxn ang="0">
                <a:pos x="86" y="0"/>
              </a:cxn>
              <a:cxn ang="0">
                <a:pos x="86" y="0"/>
              </a:cxn>
              <a:cxn ang="0">
                <a:pos x="89" y="0"/>
              </a:cxn>
              <a:cxn ang="0">
                <a:pos x="90" y="1"/>
              </a:cxn>
              <a:cxn ang="0">
                <a:pos x="92" y="3"/>
              </a:cxn>
              <a:cxn ang="0">
                <a:pos x="92" y="5"/>
              </a:cxn>
              <a:cxn ang="0">
                <a:pos x="93" y="64"/>
              </a:cxn>
              <a:cxn ang="0">
                <a:pos x="93" y="64"/>
              </a:cxn>
              <a:cxn ang="0">
                <a:pos x="92" y="66"/>
              </a:cxn>
              <a:cxn ang="0">
                <a:pos x="90" y="68"/>
              </a:cxn>
              <a:cxn ang="0">
                <a:pos x="90" y="68"/>
              </a:cxn>
              <a:cxn ang="0">
                <a:pos x="89" y="69"/>
              </a:cxn>
              <a:cxn ang="0">
                <a:pos x="86" y="69"/>
              </a:cxn>
              <a:cxn ang="0">
                <a:pos x="7" y="70"/>
              </a:cxn>
              <a:cxn ang="0">
                <a:pos x="8" y="8"/>
              </a:cxn>
              <a:cxn ang="0">
                <a:pos x="9" y="62"/>
              </a:cxn>
              <a:cxn ang="0">
                <a:pos x="84" y="61"/>
              </a:cxn>
              <a:cxn ang="0">
                <a:pos x="84" y="8"/>
              </a:cxn>
              <a:cxn ang="0">
                <a:pos x="8" y="8"/>
              </a:cxn>
            </a:cxnLst>
            <a:rect b="b" l="0" r="r" t="0"/>
            <a:pathLst>
              <a:path h="70" w="93">
                <a:moveTo>
                  <a:pt x="7" y="70"/>
                </a:moveTo>
                <a:lnTo>
                  <a:pt x="7" y="70"/>
                </a:lnTo>
                <a:lnTo>
                  <a:pt x="7" y="70"/>
                </a:lnTo>
                <a:lnTo>
                  <a:pt x="4" y="69"/>
                </a:lnTo>
                <a:lnTo>
                  <a:pt x="3" y="68"/>
                </a:lnTo>
                <a:lnTo>
                  <a:pt x="1" y="66"/>
                </a:lnTo>
                <a:lnTo>
                  <a:pt x="1" y="64"/>
                </a:lnTo>
                <a:lnTo>
                  <a:pt x="0" y="5"/>
                </a:lnTo>
                <a:lnTo>
                  <a:pt x="0" y="5"/>
                </a:lnTo>
                <a:lnTo>
                  <a:pt x="1" y="4"/>
                </a:lnTo>
                <a:lnTo>
                  <a:pt x="3" y="1"/>
                </a:lnTo>
                <a:lnTo>
                  <a:pt x="4" y="0"/>
                </a:lnTo>
                <a:lnTo>
                  <a:pt x="7" y="0"/>
                </a:lnTo>
                <a:lnTo>
                  <a:pt x="86" y="0"/>
                </a:lnTo>
                <a:lnTo>
                  <a:pt x="86" y="0"/>
                </a:lnTo>
                <a:lnTo>
                  <a:pt x="89" y="0"/>
                </a:lnTo>
                <a:lnTo>
                  <a:pt x="90" y="1"/>
                </a:lnTo>
                <a:lnTo>
                  <a:pt x="92" y="3"/>
                </a:lnTo>
                <a:lnTo>
                  <a:pt x="92" y="5"/>
                </a:lnTo>
                <a:lnTo>
                  <a:pt x="93" y="64"/>
                </a:lnTo>
                <a:lnTo>
                  <a:pt x="93" y="64"/>
                </a:lnTo>
                <a:lnTo>
                  <a:pt x="92" y="66"/>
                </a:lnTo>
                <a:lnTo>
                  <a:pt x="90" y="68"/>
                </a:lnTo>
                <a:lnTo>
                  <a:pt x="90" y="68"/>
                </a:lnTo>
                <a:lnTo>
                  <a:pt x="89" y="69"/>
                </a:lnTo>
                <a:lnTo>
                  <a:pt x="86" y="69"/>
                </a:lnTo>
                <a:lnTo>
                  <a:pt x="7" y="70"/>
                </a:lnTo>
                <a:close/>
                <a:moveTo>
                  <a:pt x="8" y="8"/>
                </a:moveTo>
                <a:lnTo>
                  <a:pt x="9" y="62"/>
                </a:lnTo>
                <a:lnTo>
                  <a:pt x="84" y="61"/>
                </a:lnTo>
                <a:lnTo>
                  <a:pt x="84" y="8"/>
                </a:lnTo>
                <a:lnTo>
                  <a:pt x="8" y="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199" name="Freeform 380"/>
          <p:cNvSpPr>
            <a:spLocks noEditPoints="1"/>
          </p:cNvSpPr>
          <p:nvPr/>
        </p:nvSpPr>
        <p:spPr bwMode="auto">
          <a:xfrm>
            <a:off x="2018985" y="4896054"/>
            <a:ext cx="389332" cy="387541"/>
          </a:xfrm>
          <a:custGeom>
            <a:cxnLst>
              <a:cxn ang="0">
                <a:pos x="112" y="248"/>
              </a:cxn>
              <a:cxn ang="0">
                <a:pos x="76" y="239"/>
              </a:cxn>
              <a:cxn ang="0">
                <a:pos x="45" y="220"/>
              </a:cxn>
              <a:cxn ang="0">
                <a:pos x="22" y="193"/>
              </a:cxn>
              <a:cxn ang="0">
                <a:pos x="6" y="160"/>
              </a:cxn>
              <a:cxn ang="0">
                <a:pos x="0" y="124"/>
              </a:cxn>
              <a:cxn ang="0">
                <a:pos x="3" y="98"/>
              </a:cxn>
              <a:cxn ang="0">
                <a:pos x="15" y="64"/>
              </a:cxn>
              <a:cxn ang="0">
                <a:pos x="37" y="36"/>
              </a:cxn>
              <a:cxn ang="0">
                <a:pos x="65" y="14"/>
              </a:cxn>
              <a:cxn ang="0">
                <a:pos x="100" y="1"/>
              </a:cxn>
              <a:cxn ang="0">
                <a:pos x="124" y="0"/>
              </a:cxn>
              <a:cxn ang="0">
                <a:pos x="162" y="5"/>
              </a:cxn>
              <a:cxn ang="0">
                <a:pos x="195" y="20"/>
              </a:cxn>
              <a:cxn ang="0">
                <a:pos x="220" y="44"/>
              </a:cxn>
              <a:cxn ang="0">
                <a:pos x="239" y="75"/>
              </a:cxn>
              <a:cxn ang="0">
                <a:pos x="249" y="110"/>
              </a:cxn>
              <a:cxn ang="0">
                <a:pos x="249" y="136"/>
              </a:cxn>
              <a:cxn ang="0">
                <a:pos x="239" y="172"/>
              </a:cxn>
              <a:cxn ang="0">
                <a:pos x="220" y="204"/>
              </a:cxn>
              <a:cxn ang="0">
                <a:pos x="195" y="226"/>
              </a:cxn>
              <a:cxn ang="0">
                <a:pos x="162" y="243"/>
              </a:cxn>
              <a:cxn ang="0">
                <a:pos x="124" y="248"/>
              </a:cxn>
              <a:cxn ang="0">
                <a:pos x="124" y="8"/>
              </a:cxn>
              <a:cxn ang="0">
                <a:pos x="91" y="13"/>
              </a:cxn>
              <a:cxn ang="0">
                <a:pos x="60" y="28"/>
              </a:cxn>
              <a:cxn ang="0">
                <a:pos x="35" y="50"/>
              </a:cxn>
              <a:cxn ang="0">
                <a:pos x="18" y="78"/>
              </a:cxn>
              <a:cxn ang="0">
                <a:pos x="10" y="112"/>
              </a:cxn>
              <a:cxn ang="0">
                <a:pos x="10" y="136"/>
              </a:cxn>
              <a:cxn ang="0">
                <a:pos x="18" y="168"/>
              </a:cxn>
              <a:cxn ang="0">
                <a:pos x="35" y="198"/>
              </a:cxn>
              <a:cxn ang="0">
                <a:pos x="60" y="220"/>
              </a:cxn>
              <a:cxn ang="0">
                <a:pos x="91" y="235"/>
              </a:cxn>
              <a:cxn ang="0">
                <a:pos x="124" y="240"/>
              </a:cxn>
              <a:cxn ang="0">
                <a:pos x="147" y="237"/>
              </a:cxn>
              <a:cxn ang="0">
                <a:pos x="180" y="225"/>
              </a:cxn>
              <a:cxn ang="0">
                <a:pos x="207" y="206"/>
              </a:cxn>
              <a:cxn ang="0">
                <a:pos x="227" y="179"/>
              </a:cxn>
              <a:cxn ang="0">
                <a:pos x="238" y="147"/>
              </a:cxn>
              <a:cxn ang="0">
                <a:pos x="240" y="124"/>
              </a:cxn>
              <a:cxn ang="0">
                <a:pos x="235" y="89"/>
              </a:cxn>
              <a:cxn ang="0">
                <a:pos x="220" y="59"/>
              </a:cxn>
              <a:cxn ang="0">
                <a:pos x="199" y="35"/>
              </a:cxn>
              <a:cxn ang="0">
                <a:pos x="170" y="17"/>
              </a:cxn>
              <a:cxn ang="0">
                <a:pos x="137" y="8"/>
              </a:cxn>
            </a:cxnLst>
            <a:rect b="b" l="0" r="r" t="0"/>
            <a:pathLst>
              <a:path h="248" w="249">
                <a:moveTo>
                  <a:pt x="124" y="248"/>
                </a:moveTo>
                <a:lnTo>
                  <a:pt x="124" y="248"/>
                </a:lnTo>
                <a:lnTo>
                  <a:pt x="112" y="248"/>
                </a:lnTo>
                <a:lnTo>
                  <a:pt x="100" y="245"/>
                </a:lnTo>
                <a:lnTo>
                  <a:pt x="88" y="243"/>
                </a:lnTo>
                <a:lnTo>
                  <a:pt x="76" y="239"/>
                </a:lnTo>
                <a:lnTo>
                  <a:pt x="65" y="233"/>
                </a:lnTo>
                <a:lnTo>
                  <a:pt x="55" y="226"/>
                </a:lnTo>
                <a:lnTo>
                  <a:pt x="45" y="220"/>
                </a:lnTo>
                <a:lnTo>
                  <a:pt x="37" y="212"/>
                </a:lnTo>
                <a:lnTo>
                  <a:pt x="28" y="204"/>
                </a:lnTo>
                <a:lnTo>
                  <a:pt x="22" y="193"/>
                </a:lnTo>
                <a:lnTo>
                  <a:pt x="15" y="183"/>
                </a:lnTo>
                <a:lnTo>
                  <a:pt x="10" y="172"/>
                </a:lnTo>
                <a:lnTo>
                  <a:pt x="6" y="160"/>
                </a:lnTo>
                <a:lnTo>
                  <a:pt x="3" y="148"/>
                </a:lnTo>
                <a:lnTo>
                  <a:pt x="0" y="136"/>
                </a:lnTo>
                <a:lnTo>
                  <a:pt x="0" y="124"/>
                </a:lnTo>
                <a:lnTo>
                  <a:pt x="0" y="124"/>
                </a:lnTo>
                <a:lnTo>
                  <a:pt x="0" y="110"/>
                </a:lnTo>
                <a:lnTo>
                  <a:pt x="3" y="98"/>
                </a:lnTo>
                <a:lnTo>
                  <a:pt x="6" y="86"/>
                </a:lnTo>
                <a:lnTo>
                  <a:pt x="10" y="75"/>
                </a:lnTo>
                <a:lnTo>
                  <a:pt x="15" y="64"/>
                </a:lnTo>
                <a:lnTo>
                  <a:pt x="22" y="54"/>
                </a:lnTo>
                <a:lnTo>
                  <a:pt x="28" y="44"/>
                </a:lnTo>
                <a:lnTo>
                  <a:pt x="37" y="36"/>
                </a:lnTo>
                <a:lnTo>
                  <a:pt x="45" y="28"/>
                </a:lnTo>
                <a:lnTo>
                  <a:pt x="55" y="20"/>
                </a:lnTo>
                <a:lnTo>
                  <a:pt x="65" y="14"/>
                </a:lnTo>
                <a:lnTo>
                  <a:pt x="76" y="9"/>
                </a:lnTo>
                <a:lnTo>
                  <a:pt x="88" y="5"/>
                </a:lnTo>
                <a:lnTo>
                  <a:pt x="100" y="1"/>
                </a:lnTo>
                <a:lnTo>
                  <a:pt x="112" y="0"/>
                </a:lnTo>
                <a:lnTo>
                  <a:pt x="124" y="0"/>
                </a:lnTo>
                <a:lnTo>
                  <a:pt x="124" y="0"/>
                </a:lnTo>
                <a:lnTo>
                  <a:pt x="138" y="0"/>
                </a:lnTo>
                <a:lnTo>
                  <a:pt x="150" y="1"/>
                </a:lnTo>
                <a:lnTo>
                  <a:pt x="162" y="5"/>
                </a:lnTo>
                <a:lnTo>
                  <a:pt x="173" y="9"/>
                </a:lnTo>
                <a:lnTo>
                  <a:pt x="184" y="14"/>
                </a:lnTo>
                <a:lnTo>
                  <a:pt x="195" y="20"/>
                </a:lnTo>
                <a:lnTo>
                  <a:pt x="204" y="28"/>
                </a:lnTo>
                <a:lnTo>
                  <a:pt x="212" y="36"/>
                </a:lnTo>
                <a:lnTo>
                  <a:pt x="220" y="44"/>
                </a:lnTo>
                <a:lnTo>
                  <a:pt x="228" y="54"/>
                </a:lnTo>
                <a:lnTo>
                  <a:pt x="234" y="64"/>
                </a:lnTo>
                <a:lnTo>
                  <a:pt x="239" y="75"/>
                </a:lnTo>
                <a:lnTo>
                  <a:pt x="243" y="86"/>
                </a:lnTo>
                <a:lnTo>
                  <a:pt x="247" y="98"/>
                </a:lnTo>
                <a:lnTo>
                  <a:pt x="249" y="110"/>
                </a:lnTo>
                <a:lnTo>
                  <a:pt x="249" y="124"/>
                </a:lnTo>
                <a:lnTo>
                  <a:pt x="249" y="124"/>
                </a:lnTo>
                <a:lnTo>
                  <a:pt x="249" y="136"/>
                </a:lnTo>
                <a:lnTo>
                  <a:pt x="247" y="148"/>
                </a:lnTo>
                <a:lnTo>
                  <a:pt x="243" y="160"/>
                </a:lnTo>
                <a:lnTo>
                  <a:pt x="239" y="172"/>
                </a:lnTo>
                <a:lnTo>
                  <a:pt x="234" y="183"/>
                </a:lnTo>
                <a:lnTo>
                  <a:pt x="228" y="193"/>
                </a:lnTo>
                <a:lnTo>
                  <a:pt x="220" y="204"/>
                </a:lnTo>
                <a:lnTo>
                  <a:pt x="212" y="212"/>
                </a:lnTo>
                <a:lnTo>
                  <a:pt x="204" y="220"/>
                </a:lnTo>
                <a:lnTo>
                  <a:pt x="195" y="226"/>
                </a:lnTo>
                <a:lnTo>
                  <a:pt x="184" y="233"/>
                </a:lnTo>
                <a:lnTo>
                  <a:pt x="173" y="239"/>
                </a:lnTo>
                <a:lnTo>
                  <a:pt x="162" y="243"/>
                </a:lnTo>
                <a:lnTo>
                  <a:pt x="150" y="245"/>
                </a:lnTo>
                <a:lnTo>
                  <a:pt x="138" y="248"/>
                </a:lnTo>
                <a:lnTo>
                  <a:pt x="124" y="248"/>
                </a:lnTo>
                <a:lnTo>
                  <a:pt x="124" y="248"/>
                </a:lnTo>
                <a:close/>
                <a:moveTo>
                  <a:pt x="124" y="8"/>
                </a:moveTo>
                <a:lnTo>
                  <a:pt x="124" y="8"/>
                </a:lnTo>
                <a:lnTo>
                  <a:pt x="112" y="8"/>
                </a:lnTo>
                <a:lnTo>
                  <a:pt x="101" y="10"/>
                </a:lnTo>
                <a:lnTo>
                  <a:pt x="91" y="13"/>
                </a:lnTo>
                <a:lnTo>
                  <a:pt x="80" y="17"/>
                </a:lnTo>
                <a:lnTo>
                  <a:pt x="69" y="21"/>
                </a:lnTo>
                <a:lnTo>
                  <a:pt x="60" y="28"/>
                </a:lnTo>
                <a:lnTo>
                  <a:pt x="50" y="35"/>
                </a:lnTo>
                <a:lnTo>
                  <a:pt x="42" y="41"/>
                </a:lnTo>
                <a:lnTo>
                  <a:pt x="35" y="50"/>
                </a:lnTo>
                <a:lnTo>
                  <a:pt x="28" y="59"/>
                </a:lnTo>
                <a:lnTo>
                  <a:pt x="23" y="68"/>
                </a:lnTo>
                <a:lnTo>
                  <a:pt x="18" y="78"/>
                </a:lnTo>
                <a:lnTo>
                  <a:pt x="14" y="89"/>
                </a:lnTo>
                <a:lnTo>
                  <a:pt x="11" y="101"/>
                </a:lnTo>
                <a:lnTo>
                  <a:pt x="10" y="112"/>
                </a:lnTo>
                <a:lnTo>
                  <a:pt x="8" y="124"/>
                </a:lnTo>
                <a:lnTo>
                  <a:pt x="8" y="124"/>
                </a:lnTo>
                <a:lnTo>
                  <a:pt x="10" y="136"/>
                </a:lnTo>
                <a:lnTo>
                  <a:pt x="11" y="147"/>
                </a:lnTo>
                <a:lnTo>
                  <a:pt x="14" y="158"/>
                </a:lnTo>
                <a:lnTo>
                  <a:pt x="18" y="168"/>
                </a:lnTo>
                <a:lnTo>
                  <a:pt x="23" y="179"/>
                </a:lnTo>
                <a:lnTo>
                  <a:pt x="28" y="189"/>
                </a:lnTo>
                <a:lnTo>
                  <a:pt x="35" y="198"/>
                </a:lnTo>
                <a:lnTo>
                  <a:pt x="42" y="206"/>
                </a:lnTo>
                <a:lnTo>
                  <a:pt x="50" y="213"/>
                </a:lnTo>
                <a:lnTo>
                  <a:pt x="60" y="220"/>
                </a:lnTo>
                <a:lnTo>
                  <a:pt x="69" y="225"/>
                </a:lnTo>
                <a:lnTo>
                  <a:pt x="80" y="231"/>
                </a:lnTo>
                <a:lnTo>
                  <a:pt x="91" y="235"/>
                </a:lnTo>
                <a:lnTo>
                  <a:pt x="101" y="237"/>
                </a:lnTo>
                <a:lnTo>
                  <a:pt x="112" y="239"/>
                </a:lnTo>
                <a:lnTo>
                  <a:pt x="124" y="240"/>
                </a:lnTo>
                <a:lnTo>
                  <a:pt x="124" y="240"/>
                </a:lnTo>
                <a:lnTo>
                  <a:pt x="137" y="239"/>
                </a:lnTo>
                <a:lnTo>
                  <a:pt x="147" y="237"/>
                </a:lnTo>
                <a:lnTo>
                  <a:pt x="159" y="235"/>
                </a:lnTo>
                <a:lnTo>
                  <a:pt x="170" y="231"/>
                </a:lnTo>
                <a:lnTo>
                  <a:pt x="180" y="225"/>
                </a:lnTo>
                <a:lnTo>
                  <a:pt x="189" y="220"/>
                </a:lnTo>
                <a:lnTo>
                  <a:pt x="199" y="213"/>
                </a:lnTo>
                <a:lnTo>
                  <a:pt x="207" y="206"/>
                </a:lnTo>
                <a:lnTo>
                  <a:pt x="213" y="198"/>
                </a:lnTo>
                <a:lnTo>
                  <a:pt x="220" y="189"/>
                </a:lnTo>
                <a:lnTo>
                  <a:pt x="227" y="179"/>
                </a:lnTo>
                <a:lnTo>
                  <a:pt x="231" y="168"/>
                </a:lnTo>
                <a:lnTo>
                  <a:pt x="235" y="158"/>
                </a:lnTo>
                <a:lnTo>
                  <a:pt x="238" y="147"/>
                </a:lnTo>
                <a:lnTo>
                  <a:pt x="240" y="136"/>
                </a:lnTo>
                <a:lnTo>
                  <a:pt x="240" y="124"/>
                </a:lnTo>
                <a:lnTo>
                  <a:pt x="240" y="124"/>
                </a:lnTo>
                <a:lnTo>
                  <a:pt x="240" y="112"/>
                </a:lnTo>
                <a:lnTo>
                  <a:pt x="238" y="101"/>
                </a:lnTo>
                <a:lnTo>
                  <a:pt x="235" y="89"/>
                </a:lnTo>
                <a:lnTo>
                  <a:pt x="231" y="78"/>
                </a:lnTo>
                <a:lnTo>
                  <a:pt x="227" y="68"/>
                </a:lnTo>
                <a:lnTo>
                  <a:pt x="220" y="59"/>
                </a:lnTo>
                <a:lnTo>
                  <a:pt x="213" y="50"/>
                </a:lnTo>
                <a:lnTo>
                  <a:pt x="207" y="41"/>
                </a:lnTo>
                <a:lnTo>
                  <a:pt x="199" y="35"/>
                </a:lnTo>
                <a:lnTo>
                  <a:pt x="189" y="28"/>
                </a:lnTo>
                <a:lnTo>
                  <a:pt x="180" y="21"/>
                </a:lnTo>
                <a:lnTo>
                  <a:pt x="170" y="17"/>
                </a:lnTo>
                <a:lnTo>
                  <a:pt x="159" y="13"/>
                </a:lnTo>
                <a:lnTo>
                  <a:pt x="147" y="10"/>
                </a:lnTo>
                <a:lnTo>
                  <a:pt x="137" y="8"/>
                </a:lnTo>
                <a:lnTo>
                  <a:pt x="124" y="8"/>
                </a:lnTo>
                <a:lnTo>
                  <a:pt x="124" y="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00" name="Freeform 381"/>
          <p:cNvSpPr>
            <a:spLocks noEditPoints="1"/>
          </p:cNvSpPr>
          <p:nvPr/>
        </p:nvSpPr>
        <p:spPr bwMode="auto">
          <a:xfrm>
            <a:off x="2079966" y="4947413"/>
            <a:ext cx="262681" cy="336179"/>
          </a:xfrm>
          <a:custGeom>
            <a:cxnLst>
              <a:cxn ang="0">
                <a:pos x="64" y="215"/>
              </a:cxn>
              <a:cxn ang="0">
                <a:pos x="22" y="199"/>
              </a:cxn>
              <a:cxn ang="0">
                <a:pos x="3" y="180"/>
              </a:cxn>
              <a:cxn ang="0">
                <a:pos x="30" y="161"/>
              </a:cxn>
              <a:cxn ang="0">
                <a:pos x="54" y="150"/>
              </a:cxn>
              <a:cxn ang="0">
                <a:pos x="58" y="143"/>
              </a:cxn>
              <a:cxn ang="0">
                <a:pos x="46" y="101"/>
              </a:cxn>
              <a:cxn ang="0">
                <a:pos x="39" y="93"/>
              </a:cxn>
              <a:cxn ang="0">
                <a:pos x="39" y="76"/>
              </a:cxn>
              <a:cxn ang="0">
                <a:pos x="41" y="32"/>
              </a:cxn>
              <a:cxn ang="0">
                <a:pos x="49" y="15"/>
              </a:cxn>
              <a:cxn ang="0">
                <a:pos x="87" y="0"/>
              </a:cxn>
              <a:cxn ang="0">
                <a:pos x="103" y="3"/>
              </a:cxn>
              <a:cxn ang="0">
                <a:pos x="110" y="9"/>
              </a:cxn>
              <a:cxn ang="0">
                <a:pos x="125" y="15"/>
              </a:cxn>
              <a:cxn ang="0">
                <a:pos x="134" y="28"/>
              </a:cxn>
              <a:cxn ang="0">
                <a:pos x="131" y="76"/>
              </a:cxn>
              <a:cxn ang="0">
                <a:pos x="133" y="89"/>
              </a:cxn>
              <a:cxn ang="0">
                <a:pos x="123" y="101"/>
              </a:cxn>
              <a:cxn ang="0">
                <a:pos x="112" y="124"/>
              </a:cxn>
              <a:cxn ang="0">
                <a:pos x="118" y="150"/>
              </a:cxn>
              <a:cxn ang="0">
                <a:pos x="130" y="157"/>
              </a:cxn>
              <a:cxn ang="0">
                <a:pos x="168" y="180"/>
              </a:cxn>
              <a:cxn ang="0">
                <a:pos x="160" y="192"/>
              </a:cxn>
              <a:cxn ang="0">
                <a:pos x="119" y="212"/>
              </a:cxn>
              <a:cxn ang="0">
                <a:pos x="85" y="216"/>
              </a:cxn>
              <a:cxn ang="0">
                <a:pos x="29" y="193"/>
              </a:cxn>
              <a:cxn ang="0">
                <a:pos x="65" y="207"/>
              </a:cxn>
              <a:cxn ang="0">
                <a:pos x="96" y="208"/>
              </a:cxn>
              <a:cxn ang="0">
                <a:pos x="134" y="197"/>
              </a:cxn>
              <a:cxn ang="0">
                <a:pos x="158" y="182"/>
              </a:cxn>
              <a:cxn ang="0">
                <a:pos x="127" y="165"/>
              </a:cxn>
              <a:cxn ang="0">
                <a:pos x="112" y="157"/>
              </a:cxn>
              <a:cxn ang="0">
                <a:pos x="104" y="143"/>
              </a:cxn>
              <a:cxn ang="0">
                <a:pos x="108" y="116"/>
              </a:cxn>
              <a:cxn ang="0">
                <a:pos x="122" y="93"/>
              </a:cxn>
              <a:cxn ang="0">
                <a:pos x="125" y="88"/>
              </a:cxn>
              <a:cxn ang="0">
                <a:pos x="122" y="76"/>
              </a:cxn>
              <a:cxn ang="0">
                <a:pos x="126" y="32"/>
              </a:cxn>
              <a:cxn ang="0">
                <a:pos x="116" y="19"/>
              </a:cxn>
              <a:cxn ang="0">
                <a:pos x="107" y="18"/>
              </a:cxn>
              <a:cxn ang="0">
                <a:pos x="100" y="11"/>
              </a:cxn>
              <a:cxn ang="0">
                <a:pos x="87" y="9"/>
              </a:cxn>
              <a:cxn ang="0">
                <a:pos x="61" y="16"/>
              </a:cxn>
              <a:cxn ang="0">
                <a:pos x="50" y="31"/>
              </a:cxn>
              <a:cxn ang="0">
                <a:pos x="50" y="81"/>
              </a:cxn>
              <a:cxn ang="0">
                <a:pos x="46" y="88"/>
              </a:cxn>
              <a:cxn ang="0">
                <a:pos x="54" y="97"/>
              </a:cxn>
              <a:cxn ang="0">
                <a:pos x="65" y="120"/>
              </a:cxn>
              <a:cxn ang="0">
                <a:pos x="68" y="134"/>
              </a:cxn>
              <a:cxn ang="0">
                <a:pos x="60" y="157"/>
              </a:cxn>
              <a:cxn ang="0">
                <a:pos x="45" y="165"/>
              </a:cxn>
              <a:cxn ang="0">
                <a:pos x="12" y="182"/>
              </a:cxn>
            </a:cxnLst>
            <a:rect b="b" l="0" r="r" t="0"/>
            <a:pathLst>
              <a:path h="216" w="170">
                <a:moveTo>
                  <a:pt x="85" y="216"/>
                </a:moveTo>
                <a:lnTo>
                  <a:pt x="85" y="216"/>
                </a:lnTo>
                <a:lnTo>
                  <a:pt x="75" y="216"/>
                </a:lnTo>
                <a:lnTo>
                  <a:pt x="64" y="215"/>
                </a:lnTo>
                <a:lnTo>
                  <a:pt x="52" y="212"/>
                </a:lnTo>
                <a:lnTo>
                  <a:pt x="42" y="208"/>
                </a:lnTo>
                <a:lnTo>
                  <a:pt x="31" y="204"/>
                </a:lnTo>
                <a:lnTo>
                  <a:pt x="22" y="199"/>
                </a:lnTo>
                <a:lnTo>
                  <a:pt x="12" y="192"/>
                </a:lnTo>
                <a:lnTo>
                  <a:pt x="3" y="185"/>
                </a:lnTo>
                <a:lnTo>
                  <a:pt x="0" y="182"/>
                </a:lnTo>
                <a:lnTo>
                  <a:pt x="3" y="180"/>
                </a:lnTo>
                <a:lnTo>
                  <a:pt x="3" y="180"/>
                </a:lnTo>
                <a:lnTo>
                  <a:pt x="10" y="173"/>
                </a:lnTo>
                <a:lnTo>
                  <a:pt x="19" y="166"/>
                </a:lnTo>
                <a:lnTo>
                  <a:pt x="30" y="161"/>
                </a:lnTo>
                <a:lnTo>
                  <a:pt x="42" y="157"/>
                </a:lnTo>
                <a:lnTo>
                  <a:pt x="42" y="157"/>
                </a:lnTo>
                <a:lnTo>
                  <a:pt x="50" y="154"/>
                </a:lnTo>
                <a:lnTo>
                  <a:pt x="54" y="150"/>
                </a:lnTo>
                <a:lnTo>
                  <a:pt x="54" y="150"/>
                </a:lnTo>
                <a:lnTo>
                  <a:pt x="57" y="147"/>
                </a:lnTo>
                <a:lnTo>
                  <a:pt x="58" y="143"/>
                </a:lnTo>
                <a:lnTo>
                  <a:pt x="58" y="143"/>
                </a:lnTo>
                <a:lnTo>
                  <a:pt x="58" y="124"/>
                </a:lnTo>
                <a:lnTo>
                  <a:pt x="58" y="124"/>
                </a:lnTo>
                <a:lnTo>
                  <a:pt x="52" y="115"/>
                </a:lnTo>
                <a:lnTo>
                  <a:pt x="46" y="101"/>
                </a:lnTo>
                <a:lnTo>
                  <a:pt x="46" y="101"/>
                </a:lnTo>
                <a:lnTo>
                  <a:pt x="44" y="100"/>
                </a:lnTo>
                <a:lnTo>
                  <a:pt x="42" y="96"/>
                </a:lnTo>
                <a:lnTo>
                  <a:pt x="39" y="93"/>
                </a:lnTo>
                <a:lnTo>
                  <a:pt x="38" y="89"/>
                </a:lnTo>
                <a:lnTo>
                  <a:pt x="38" y="89"/>
                </a:lnTo>
                <a:lnTo>
                  <a:pt x="38" y="81"/>
                </a:lnTo>
                <a:lnTo>
                  <a:pt x="39" y="76"/>
                </a:lnTo>
                <a:lnTo>
                  <a:pt x="39" y="76"/>
                </a:lnTo>
                <a:lnTo>
                  <a:pt x="38" y="57"/>
                </a:lnTo>
                <a:lnTo>
                  <a:pt x="38" y="41"/>
                </a:lnTo>
                <a:lnTo>
                  <a:pt x="41" y="32"/>
                </a:lnTo>
                <a:lnTo>
                  <a:pt x="42" y="27"/>
                </a:lnTo>
                <a:lnTo>
                  <a:pt x="45" y="20"/>
                </a:lnTo>
                <a:lnTo>
                  <a:pt x="49" y="15"/>
                </a:lnTo>
                <a:lnTo>
                  <a:pt x="49" y="15"/>
                </a:lnTo>
                <a:lnTo>
                  <a:pt x="56" y="9"/>
                </a:lnTo>
                <a:lnTo>
                  <a:pt x="65" y="4"/>
                </a:lnTo>
                <a:lnTo>
                  <a:pt x="75" y="1"/>
                </a:lnTo>
                <a:lnTo>
                  <a:pt x="87" y="0"/>
                </a:lnTo>
                <a:lnTo>
                  <a:pt x="88" y="0"/>
                </a:lnTo>
                <a:lnTo>
                  <a:pt x="88" y="0"/>
                </a:lnTo>
                <a:lnTo>
                  <a:pt x="96" y="1"/>
                </a:lnTo>
                <a:lnTo>
                  <a:pt x="103" y="3"/>
                </a:lnTo>
                <a:lnTo>
                  <a:pt x="106" y="4"/>
                </a:lnTo>
                <a:lnTo>
                  <a:pt x="108" y="8"/>
                </a:lnTo>
                <a:lnTo>
                  <a:pt x="108" y="8"/>
                </a:lnTo>
                <a:lnTo>
                  <a:pt x="110" y="9"/>
                </a:lnTo>
                <a:lnTo>
                  <a:pt x="110" y="9"/>
                </a:lnTo>
                <a:lnTo>
                  <a:pt x="115" y="9"/>
                </a:lnTo>
                <a:lnTo>
                  <a:pt x="120" y="12"/>
                </a:lnTo>
                <a:lnTo>
                  <a:pt x="125" y="15"/>
                </a:lnTo>
                <a:lnTo>
                  <a:pt x="129" y="19"/>
                </a:lnTo>
                <a:lnTo>
                  <a:pt x="129" y="19"/>
                </a:lnTo>
                <a:lnTo>
                  <a:pt x="131" y="23"/>
                </a:lnTo>
                <a:lnTo>
                  <a:pt x="134" y="28"/>
                </a:lnTo>
                <a:lnTo>
                  <a:pt x="135" y="42"/>
                </a:lnTo>
                <a:lnTo>
                  <a:pt x="135" y="58"/>
                </a:lnTo>
                <a:lnTo>
                  <a:pt x="131" y="76"/>
                </a:lnTo>
                <a:lnTo>
                  <a:pt x="131" y="76"/>
                </a:lnTo>
                <a:lnTo>
                  <a:pt x="133" y="78"/>
                </a:lnTo>
                <a:lnTo>
                  <a:pt x="134" y="81"/>
                </a:lnTo>
                <a:lnTo>
                  <a:pt x="133" y="89"/>
                </a:lnTo>
                <a:lnTo>
                  <a:pt x="133" y="89"/>
                </a:lnTo>
                <a:lnTo>
                  <a:pt x="131" y="93"/>
                </a:lnTo>
                <a:lnTo>
                  <a:pt x="130" y="97"/>
                </a:lnTo>
                <a:lnTo>
                  <a:pt x="127" y="100"/>
                </a:lnTo>
                <a:lnTo>
                  <a:pt x="123" y="101"/>
                </a:lnTo>
                <a:lnTo>
                  <a:pt x="123" y="101"/>
                </a:lnTo>
                <a:lnTo>
                  <a:pt x="119" y="115"/>
                </a:lnTo>
                <a:lnTo>
                  <a:pt x="116" y="120"/>
                </a:lnTo>
                <a:lnTo>
                  <a:pt x="112" y="124"/>
                </a:lnTo>
                <a:lnTo>
                  <a:pt x="112" y="142"/>
                </a:lnTo>
                <a:lnTo>
                  <a:pt x="112" y="142"/>
                </a:lnTo>
                <a:lnTo>
                  <a:pt x="115" y="147"/>
                </a:lnTo>
                <a:lnTo>
                  <a:pt x="118" y="150"/>
                </a:lnTo>
                <a:lnTo>
                  <a:pt x="119" y="153"/>
                </a:lnTo>
                <a:lnTo>
                  <a:pt x="119" y="153"/>
                </a:lnTo>
                <a:lnTo>
                  <a:pt x="130" y="157"/>
                </a:lnTo>
                <a:lnTo>
                  <a:pt x="130" y="157"/>
                </a:lnTo>
                <a:lnTo>
                  <a:pt x="142" y="162"/>
                </a:lnTo>
                <a:lnTo>
                  <a:pt x="153" y="166"/>
                </a:lnTo>
                <a:lnTo>
                  <a:pt x="161" y="173"/>
                </a:lnTo>
                <a:lnTo>
                  <a:pt x="168" y="180"/>
                </a:lnTo>
                <a:lnTo>
                  <a:pt x="170" y="182"/>
                </a:lnTo>
                <a:lnTo>
                  <a:pt x="168" y="185"/>
                </a:lnTo>
                <a:lnTo>
                  <a:pt x="168" y="185"/>
                </a:lnTo>
                <a:lnTo>
                  <a:pt x="160" y="192"/>
                </a:lnTo>
                <a:lnTo>
                  <a:pt x="150" y="199"/>
                </a:lnTo>
                <a:lnTo>
                  <a:pt x="139" y="204"/>
                </a:lnTo>
                <a:lnTo>
                  <a:pt x="130" y="208"/>
                </a:lnTo>
                <a:lnTo>
                  <a:pt x="119" y="212"/>
                </a:lnTo>
                <a:lnTo>
                  <a:pt x="108" y="215"/>
                </a:lnTo>
                <a:lnTo>
                  <a:pt x="98" y="216"/>
                </a:lnTo>
                <a:lnTo>
                  <a:pt x="85" y="216"/>
                </a:lnTo>
                <a:lnTo>
                  <a:pt x="85" y="216"/>
                </a:lnTo>
                <a:close/>
                <a:moveTo>
                  <a:pt x="12" y="182"/>
                </a:moveTo>
                <a:lnTo>
                  <a:pt x="12" y="182"/>
                </a:lnTo>
                <a:lnTo>
                  <a:pt x="21" y="188"/>
                </a:lnTo>
                <a:lnTo>
                  <a:pt x="29" y="193"/>
                </a:lnTo>
                <a:lnTo>
                  <a:pt x="38" y="197"/>
                </a:lnTo>
                <a:lnTo>
                  <a:pt x="46" y="201"/>
                </a:lnTo>
                <a:lnTo>
                  <a:pt x="56" y="204"/>
                </a:lnTo>
                <a:lnTo>
                  <a:pt x="65" y="207"/>
                </a:lnTo>
                <a:lnTo>
                  <a:pt x="76" y="208"/>
                </a:lnTo>
                <a:lnTo>
                  <a:pt x="85" y="208"/>
                </a:lnTo>
                <a:lnTo>
                  <a:pt x="85" y="208"/>
                </a:lnTo>
                <a:lnTo>
                  <a:pt x="96" y="208"/>
                </a:lnTo>
                <a:lnTo>
                  <a:pt x="106" y="207"/>
                </a:lnTo>
                <a:lnTo>
                  <a:pt x="115" y="204"/>
                </a:lnTo>
                <a:lnTo>
                  <a:pt x="125" y="201"/>
                </a:lnTo>
                <a:lnTo>
                  <a:pt x="134" y="197"/>
                </a:lnTo>
                <a:lnTo>
                  <a:pt x="142" y="193"/>
                </a:lnTo>
                <a:lnTo>
                  <a:pt x="152" y="188"/>
                </a:lnTo>
                <a:lnTo>
                  <a:pt x="158" y="182"/>
                </a:lnTo>
                <a:lnTo>
                  <a:pt x="158" y="182"/>
                </a:lnTo>
                <a:lnTo>
                  <a:pt x="153" y="177"/>
                </a:lnTo>
                <a:lnTo>
                  <a:pt x="145" y="173"/>
                </a:lnTo>
                <a:lnTo>
                  <a:pt x="137" y="169"/>
                </a:lnTo>
                <a:lnTo>
                  <a:pt x="127" y="165"/>
                </a:lnTo>
                <a:lnTo>
                  <a:pt x="127" y="165"/>
                </a:lnTo>
                <a:lnTo>
                  <a:pt x="119" y="162"/>
                </a:lnTo>
                <a:lnTo>
                  <a:pt x="114" y="158"/>
                </a:lnTo>
                <a:lnTo>
                  <a:pt x="112" y="157"/>
                </a:lnTo>
                <a:lnTo>
                  <a:pt x="112" y="157"/>
                </a:lnTo>
                <a:lnTo>
                  <a:pt x="107" y="151"/>
                </a:lnTo>
                <a:lnTo>
                  <a:pt x="106" y="147"/>
                </a:lnTo>
                <a:lnTo>
                  <a:pt x="104" y="143"/>
                </a:lnTo>
                <a:lnTo>
                  <a:pt x="104" y="122"/>
                </a:lnTo>
                <a:lnTo>
                  <a:pt x="106" y="120"/>
                </a:lnTo>
                <a:lnTo>
                  <a:pt x="106" y="120"/>
                </a:lnTo>
                <a:lnTo>
                  <a:pt x="108" y="116"/>
                </a:lnTo>
                <a:lnTo>
                  <a:pt x="111" y="111"/>
                </a:lnTo>
                <a:lnTo>
                  <a:pt x="116" y="96"/>
                </a:lnTo>
                <a:lnTo>
                  <a:pt x="118" y="90"/>
                </a:lnTo>
                <a:lnTo>
                  <a:pt x="122" y="93"/>
                </a:lnTo>
                <a:lnTo>
                  <a:pt x="122" y="93"/>
                </a:lnTo>
                <a:lnTo>
                  <a:pt x="123" y="90"/>
                </a:lnTo>
                <a:lnTo>
                  <a:pt x="125" y="88"/>
                </a:lnTo>
                <a:lnTo>
                  <a:pt x="125" y="88"/>
                </a:lnTo>
                <a:lnTo>
                  <a:pt x="125" y="84"/>
                </a:lnTo>
                <a:lnTo>
                  <a:pt x="125" y="81"/>
                </a:lnTo>
                <a:lnTo>
                  <a:pt x="122" y="80"/>
                </a:lnTo>
                <a:lnTo>
                  <a:pt x="122" y="76"/>
                </a:lnTo>
                <a:lnTo>
                  <a:pt x="122" y="76"/>
                </a:lnTo>
                <a:lnTo>
                  <a:pt x="126" y="59"/>
                </a:lnTo>
                <a:lnTo>
                  <a:pt x="127" y="45"/>
                </a:lnTo>
                <a:lnTo>
                  <a:pt x="126" y="32"/>
                </a:lnTo>
                <a:lnTo>
                  <a:pt x="125" y="27"/>
                </a:lnTo>
                <a:lnTo>
                  <a:pt x="122" y="23"/>
                </a:lnTo>
                <a:lnTo>
                  <a:pt x="122" y="23"/>
                </a:lnTo>
                <a:lnTo>
                  <a:pt x="116" y="19"/>
                </a:lnTo>
                <a:lnTo>
                  <a:pt x="110" y="18"/>
                </a:lnTo>
                <a:lnTo>
                  <a:pt x="108" y="18"/>
                </a:lnTo>
                <a:lnTo>
                  <a:pt x="107" y="18"/>
                </a:lnTo>
                <a:lnTo>
                  <a:pt x="107" y="18"/>
                </a:lnTo>
                <a:lnTo>
                  <a:pt x="103" y="15"/>
                </a:lnTo>
                <a:lnTo>
                  <a:pt x="102" y="12"/>
                </a:lnTo>
                <a:lnTo>
                  <a:pt x="102" y="12"/>
                </a:lnTo>
                <a:lnTo>
                  <a:pt x="100" y="11"/>
                </a:lnTo>
                <a:lnTo>
                  <a:pt x="99" y="9"/>
                </a:lnTo>
                <a:lnTo>
                  <a:pt x="95" y="9"/>
                </a:lnTo>
                <a:lnTo>
                  <a:pt x="88" y="9"/>
                </a:lnTo>
                <a:lnTo>
                  <a:pt x="87" y="9"/>
                </a:lnTo>
                <a:lnTo>
                  <a:pt x="87" y="9"/>
                </a:lnTo>
                <a:lnTo>
                  <a:pt x="77" y="9"/>
                </a:lnTo>
                <a:lnTo>
                  <a:pt x="68" y="12"/>
                </a:lnTo>
                <a:lnTo>
                  <a:pt x="61" y="16"/>
                </a:lnTo>
                <a:lnTo>
                  <a:pt x="56" y="20"/>
                </a:lnTo>
                <a:lnTo>
                  <a:pt x="56" y="20"/>
                </a:lnTo>
                <a:lnTo>
                  <a:pt x="53" y="26"/>
                </a:lnTo>
                <a:lnTo>
                  <a:pt x="50" y="31"/>
                </a:lnTo>
                <a:lnTo>
                  <a:pt x="48" y="43"/>
                </a:lnTo>
                <a:lnTo>
                  <a:pt x="46" y="58"/>
                </a:lnTo>
                <a:lnTo>
                  <a:pt x="49" y="77"/>
                </a:lnTo>
                <a:lnTo>
                  <a:pt x="50" y="81"/>
                </a:lnTo>
                <a:lnTo>
                  <a:pt x="46" y="81"/>
                </a:lnTo>
                <a:lnTo>
                  <a:pt x="46" y="81"/>
                </a:lnTo>
                <a:lnTo>
                  <a:pt x="46" y="88"/>
                </a:lnTo>
                <a:lnTo>
                  <a:pt x="46" y="88"/>
                </a:lnTo>
                <a:lnTo>
                  <a:pt x="49" y="92"/>
                </a:lnTo>
                <a:lnTo>
                  <a:pt x="50" y="95"/>
                </a:lnTo>
                <a:lnTo>
                  <a:pt x="54" y="93"/>
                </a:lnTo>
                <a:lnTo>
                  <a:pt x="54" y="97"/>
                </a:lnTo>
                <a:lnTo>
                  <a:pt x="54" y="97"/>
                </a:lnTo>
                <a:lnTo>
                  <a:pt x="60" y="111"/>
                </a:lnTo>
                <a:lnTo>
                  <a:pt x="62" y="116"/>
                </a:lnTo>
                <a:lnTo>
                  <a:pt x="65" y="120"/>
                </a:lnTo>
                <a:lnTo>
                  <a:pt x="66" y="120"/>
                </a:lnTo>
                <a:lnTo>
                  <a:pt x="66" y="123"/>
                </a:lnTo>
                <a:lnTo>
                  <a:pt x="66" y="123"/>
                </a:lnTo>
                <a:lnTo>
                  <a:pt x="68" y="134"/>
                </a:lnTo>
                <a:lnTo>
                  <a:pt x="66" y="144"/>
                </a:lnTo>
                <a:lnTo>
                  <a:pt x="66" y="144"/>
                </a:lnTo>
                <a:lnTo>
                  <a:pt x="65" y="151"/>
                </a:lnTo>
                <a:lnTo>
                  <a:pt x="60" y="157"/>
                </a:lnTo>
                <a:lnTo>
                  <a:pt x="60" y="157"/>
                </a:lnTo>
                <a:lnTo>
                  <a:pt x="54" y="161"/>
                </a:lnTo>
                <a:lnTo>
                  <a:pt x="45" y="165"/>
                </a:lnTo>
                <a:lnTo>
                  <a:pt x="45" y="165"/>
                </a:lnTo>
                <a:lnTo>
                  <a:pt x="35" y="169"/>
                </a:lnTo>
                <a:lnTo>
                  <a:pt x="26" y="173"/>
                </a:lnTo>
                <a:lnTo>
                  <a:pt x="18" y="177"/>
                </a:lnTo>
                <a:lnTo>
                  <a:pt x="12" y="182"/>
                </a:lnTo>
                <a:lnTo>
                  <a:pt x="12" y="182"/>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01" name="Freeform 382"/>
          <p:cNvSpPr/>
          <p:nvPr/>
        </p:nvSpPr>
        <p:spPr bwMode="auto">
          <a:xfrm>
            <a:off x="2891460" y="4886717"/>
            <a:ext cx="42219" cy="37353"/>
          </a:xfrm>
          <a:custGeom>
            <a:cxnLst>
              <a:cxn ang="0">
                <a:pos x="27" y="24"/>
              </a:cxn>
              <a:cxn ang="0">
                <a:pos x="19" y="24"/>
              </a:cxn>
              <a:cxn ang="0">
                <a:pos x="19" y="13"/>
              </a:cxn>
              <a:cxn ang="0">
                <a:pos x="19" y="13"/>
              </a:cxn>
              <a:cxn ang="0">
                <a:pos x="17" y="11"/>
              </a:cxn>
              <a:cxn ang="0">
                <a:pos x="17" y="9"/>
              </a:cxn>
              <a:cxn ang="0">
                <a:pos x="15" y="8"/>
              </a:cxn>
              <a:cxn ang="0">
                <a:pos x="13" y="8"/>
              </a:cxn>
              <a:cxn ang="0">
                <a:pos x="13" y="8"/>
              </a:cxn>
              <a:cxn ang="0">
                <a:pos x="11" y="8"/>
              </a:cxn>
              <a:cxn ang="0">
                <a:pos x="9" y="9"/>
              </a:cxn>
              <a:cxn ang="0">
                <a:pos x="8" y="11"/>
              </a:cxn>
              <a:cxn ang="0">
                <a:pos x="8" y="13"/>
              </a:cxn>
              <a:cxn ang="0">
                <a:pos x="8" y="24"/>
              </a:cxn>
              <a:cxn ang="0">
                <a:pos x="0" y="24"/>
              </a:cxn>
              <a:cxn ang="0">
                <a:pos x="0" y="13"/>
              </a:cxn>
              <a:cxn ang="0">
                <a:pos x="0" y="13"/>
              </a:cxn>
              <a:cxn ang="0">
                <a:pos x="1" y="8"/>
              </a:cxn>
              <a:cxn ang="0">
                <a:pos x="4" y="4"/>
              </a:cxn>
              <a:cxn ang="0">
                <a:pos x="8" y="0"/>
              </a:cxn>
              <a:cxn ang="0">
                <a:pos x="13" y="0"/>
              </a:cxn>
              <a:cxn ang="0">
                <a:pos x="13" y="0"/>
              </a:cxn>
              <a:cxn ang="0">
                <a:pos x="19" y="0"/>
              </a:cxn>
              <a:cxn ang="0">
                <a:pos x="23" y="4"/>
              </a:cxn>
              <a:cxn ang="0">
                <a:pos x="25" y="8"/>
              </a:cxn>
              <a:cxn ang="0">
                <a:pos x="27" y="13"/>
              </a:cxn>
              <a:cxn ang="0">
                <a:pos x="27" y="24"/>
              </a:cxn>
            </a:cxnLst>
            <a:rect b="b" l="0" r="r" t="0"/>
            <a:pathLst>
              <a:path h="24" w="27">
                <a:moveTo>
                  <a:pt x="27" y="24"/>
                </a:moveTo>
                <a:lnTo>
                  <a:pt x="19" y="24"/>
                </a:lnTo>
                <a:lnTo>
                  <a:pt x="19" y="13"/>
                </a:lnTo>
                <a:lnTo>
                  <a:pt x="19" y="13"/>
                </a:lnTo>
                <a:lnTo>
                  <a:pt x="17" y="11"/>
                </a:lnTo>
                <a:lnTo>
                  <a:pt x="17" y="9"/>
                </a:lnTo>
                <a:lnTo>
                  <a:pt x="15" y="8"/>
                </a:lnTo>
                <a:lnTo>
                  <a:pt x="13" y="8"/>
                </a:lnTo>
                <a:lnTo>
                  <a:pt x="13" y="8"/>
                </a:lnTo>
                <a:lnTo>
                  <a:pt x="11" y="8"/>
                </a:lnTo>
                <a:lnTo>
                  <a:pt x="9" y="9"/>
                </a:lnTo>
                <a:lnTo>
                  <a:pt x="8" y="11"/>
                </a:lnTo>
                <a:lnTo>
                  <a:pt x="8" y="13"/>
                </a:lnTo>
                <a:lnTo>
                  <a:pt x="8" y="24"/>
                </a:lnTo>
                <a:lnTo>
                  <a:pt x="0" y="24"/>
                </a:lnTo>
                <a:lnTo>
                  <a:pt x="0" y="13"/>
                </a:lnTo>
                <a:lnTo>
                  <a:pt x="0" y="13"/>
                </a:lnTo>
                <a:lnTo>
                  <a:pt x="1" y="8"/>
                </a:lnTo>
                <a:lnTo>
                  <a:pt x="4" y="4"/>
                </a:lnTo>
                <a:lnTo>
                  <a:pt x="8" y="0"/>
                </a:lnTo>
                <a:lnTo>
                  <a:pt x="13" y="0"/>
                </a:lnTo>
                <a:lnTo>
                  <a:pt x="13" y="0"/>
                </a:lnTo>
                <a:lnTo>
                  <a:pt x="19" y="0"/>
                </a:lnTo>
                <a:lnTo>
                  <a:pt x="23" y="4"/>
                </a:lnTo>
                <a:lnTo>
                  <a:pt x="25" y="8"/>
                </a:lnTo>
                <a:lnTo>
                  <a:pt x="27" y="13"/>
                </a:lnTo>
                <a:lnTo>
                  <a:pt x="27" y="2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02" name="Freeform 383"/>
          <p:cNvSpPr/>
          <p:nvPr/>
        </p:nvSpPr>
        <p:spPr bwMode="auto">
          <a:xfrm>
            <a:off x="3111927" y="4886717"/>
            <a:ext cx="46907" cy="37353"/>
          </a:xfrm>
          <a:custGeom>
            <a:cxnLst>
              <a:cxn ang="0">
                <a:pos x="28" y="24"/>
              </a:cxn>
              <a:cxn ang="0">
                <a:pos x="19" y="24"/>
              </a:cxn>
              <a:cxn ang="0">
                <a:pos x="19" y="13"/>
              </a:cxn>
              <a:cxn ang="0">
                <a:pos x="19" y="13"/>
              </a:cxn>
              <a:cxn ang="0">
                <a:pos x="19" y="11"/>
              </a:cxn>
              <a:cxn ang="0">
                <a:pos x="17" y="9"/>
              </a:cxn>
              <a:cxn ang="0">
                <a:pos x="16" y="8"/>
              </a:cxn>
              <a:cxn ang="0">
                <a:pos x="13" y="8"/>
              </a:cxn>
              <a:cxn ang="0">
                <a:pos x="13" y="8"/>
              </a:cxn>
              <a:cxn ang="0">
                <a:pos x="12" y="8"/>
              </a:cxn>
              <a:cxn ang="0">
                <a:pos x="11" y="9"/>
              </a:cxn>
              <a:cxn ang="0">
                <a:pos x="9" y="11"/>
              </a:cxn>
              <a:cxn ang="0">
                <a:pos x="9" y="13"/>
              </a:cxn>
              <a:cxn ang="0">
                <a:pos x="9" y="24"/>
              </a:cxn>
              <a:cxn ang="0">
                <a:pos x="0" y="24"/>
              </a:cxn>
              <a:cxn ang="0">
                <a:pos x="0" y="13"/>
              </a:cxn>
              <a:cxn ang="0">
                <a:pos x="0" y="13"/>
              </a:cxn>
              <a:cxn ang="0">
                <a:pos x="1" y="8"/>
              </a:cxn>
              <a:cxn ang="0">
                <a:pos x="4" y="4"/>
              </a:cxn>
              <a:cxn ang="0">
                <a:pos x="9" y="0"/>
              </a:cxn>
              <a:cxn ang="0">
                <a:pos x="13" y="0"/>
              </a:cxn>
              <a:cxn ang="0">
                <a:pos x="13" y="0"/>
              </a:cxn>
              <a:cxn ang="0">
                <a:pos x="19" y="0"/>
              </a:cxn>
              <a:cxn ang="0">
                <a:pos x="24" y="4"/>
              </a:cxn>
              <a:cxn ang="0">
                <a:pos x="27" y="8"/>
              </a:cxn>
              <a:cxn ang="0">
                <a:pos x="28" y="13"/>
              </a:cxn>
              <a:cxn ang="0">
                <a:pos x="28" y="24"/>
              </a:cxn>
            </a:cxnLst>
            <a:rect b="b" l="0" r="r" t="0"/>
            <a:pathLst>
              <a:path h="24" w="28">
                <a:moveTo>
                  <a:pt x="28" y="24"/>
                </a:moveTo>
                <a:lnTo>
                  <a:pt x="19" y="24"/>
                </a:lnTo>
                <a:lnTo>
                  <a:pt x="19" y="13"/>
                </a:lnTo>
                <a:lnTo>
                  <a:pt x="19" y="13"/>
                </a:lnTo>
                <a:lnTo>
                  <a:pt x="19" y="11"/>
                </a:lnTo>
                <a:lnTo>
                  <a:pt x="17" y="9"/>
                </a:lnTo>
                <a:lnTo>
                  <a:pt x="16" y="8"/>
                </a:lnTo>
                <a:lnTo>
                  <a:pt x="13" y="8"/>
                </a:lnTo>
                <a:lnTo>
                  <a:pt x="13" y="8"/>
                </a:lnTo>
                <a:lnTo>
                  <a:pt x="12" y="8"/>
                </a:lnTo>
                <a:lnTo>
                  <a:pt x="11" y="9"/>
                </a:lnTo>
                <a:lnTo>
                  <a:pt x="9" y="11"/>
                </a:lnTo>
                <a:lnTo>
                  <a:pt x="9" y="13"/>
                </a:lnTo>
                <a:lnTo>
                  <a:pt x="9" y="24"/>
                </a:lnTo>
                <a:lnTo>
                  <a:pt x="0" y="24"/>
                </a:lnTo>
                <a:lnTo>
                  <a:pt x="0" y="13"/>
                </a:lnTo>
                <a:lnTo>
                  <a:pt x="0" y="13"/>
                </a:lnTo>
                <a:lnTo>
                  <a:pt x="1" y="8"/>
                </a:lnTo>
                <a:lnTo>
                  <a:pt x="4" y="4"/>
                </a:lnTo>
                <a:lnTo>
                  <a:pt x="9" y="0"/>
                </a:lnTo>
                <a:lnTo>
                  <a:pt x="13" y="0"/>
                </a:lnTo>
                <a:lnTo>
                  <a:pt x="13" y="0"/>
                </a:lnTo>
                <a:lnTo>
                  <a:pt x="19" y="0"/>
                </a:lnTo>
                <a:lnTo>
                  <a:pt x="24" y="4"/>
                </a:lnTo>
                <a:lnTo>
                  <a:pt x="27" y="8"/>
                </a:lnTo>
                <a:lnTo>
                  <a:pt x="28" y="13"/>
                </a:lnTo>
                <a:lnTo>
                  <a:pt x="28" y="2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03" name="Freeform 384"/>
          <p:cNvSpPr>
            <a:spLocks noEditPoints="1"/>
          </p:cNvSpPr>
          <p:nvPr/>
        </p:nvSpPr>
        <p:spPr bwMode="auto">
          <a:xfrm>
            <a:off x="2839864" y="4919399"/>
            <a:ext cx="365877" cy="354856"/>
          </a:xfrm>
          <a:custGeom>
            <a:cxnLst>
              <a:cxn ang="0">
                <a:pos x="14" y="230"/>
              </a:cxn>
              <a:cxn ang="0">
                <a:pos x="8" y="228"/>
              </a:cxn>
              <a:cxn ang="0">
                <a:pos x="2" y="222"/>
              </a:cxn>
              <a:cxn ang="0">
                <a:pos x="0" y="14"/>
              </a:cxn>
              <a:cxn ang="0">
                <a:pos x="2" y="8"/>
              </a:cxn>
              <a:cxn ang="0">
                <a:pos x="8" y="1"/>
              </a:cxn>
              <a:cxn ang="0">
                <a:pos x="41" y="0"/>
              </a:cxn>
              <a:cxn ang="0">
                <a:pos x="41" y="19"/>
              </a:cxn>
              <a:cxn ang="0">
                <a:pos x="42" y="23"/>
              </a:cxn>
              <a:cxn ang="0">
                <a:pos x="46" y="24"/>
              </a:cxn>
              <a:cxn ang="0">
                <a:pos x="48" y="24"/>
              </a:cxn>
              <a:cxn ang="0">
                <a:pos x="50" y="22"/>
              </a:cxn>
              <a:cxn ang="0">
                <a:pos x="52" y="0"/>
              </a:cxn>
              <a:cxn ang="0">
                <a:pos x="185" y="19"/>
              </a:cxn>
              <a:cxn ang="0">
                <a:pos x="185" y="22"/>
              </a:cxn>
              <a:cxn ang="0">
                <a:pos x="188" y="24"/>
              </a:cxn>
              <a:cxn ang="0">
                <a:pos x="189" y="24"/>
              </a:cxn>
              <a:cxn ang="0">
                <a:pos x="193" y="23"/>
              </a:cxn>
              <a:cxn ang="0">
                <a:pos x="195" y="19"/>
              </a:cxn>
              <a:cxn ang="0">
                <a:pos x="222" y="0"/>
              </a:cxn>
              <a:cxn ang="0">
                <a:pos x="227" y="1"/>
              </a:cxn>
              <a:cxn ang="0">
                <a:pos x="234" y="8"/>
              </a:cxn>
              <a:cxn ang="0">
                <a:pos x="235" y="216"/>
              </a:cxn>
              <a:cxn ang="0">
                <a:pos x="234" y="222"/>
              </a:cxn>
              <a:cxn ang="0">
                <a:pos x="227" y="228"/>
              </a:cxn>
              <a:cxn ang="0">
                <a:pos x="222" y="230"/>
              </a:cxn>
              <a:cxn ang="0">
                <a:pos x="14" y="8"/>
              </a:cxn>
              <a:cxn ang="0">
                <a:pos x="10" y="10"/>
              </a:cxn>
              <a:cxn ang="0">
                <a:pos x="8" y="14"/>
              </a:cxn>
              <a:cxn ang="0">
                <a:pos x="8" y="216"/>
              </a:cxn>
              <a:cxn ang="0">
                <a:pos x="10" y="220"/>
              </a:cxn>
              <a:cxn ang="0">
                <a:pos x="14" y="222"/>
              </a:cxn>
              <a:cxn ang="0">
                <a:pos x="222" y="222"/>
              </a:cxn>
              <a:cxn ang="0">
                <a:pos x="226" y="220"/>
              </a:cxn>
              <a:cxn ang="0">
                <a:pos x="227" y="216"/>
              </a:cxn>
              <a:cxn ang="0">
                <a:pos x="227" y="14"/>
              </a:cxn>
              <a:cxn ang="0">
                <a:pos x="226" y="10"/>
              </a:cxn>
              <a:cxn ang="0">
                <a:pos x="222" y="8"/>
              </a:cxn>
              <a:cxn ang="0">
                <a:pos x="204" y="19"/>
              </a:cxn>
              <a:cxn ang="0">
                <a:pos x="203" y="24"/>
              </a:cxn>
              <a:cxn ang="0">
                <a:pos x="195" y="33"/>
              </a:cxn>
              <a:cxn ang="0">
                <a:pos x="189" y="33"/>
              </a:cxn>
              <a:cxn ang="0">
                <a:pos x="180" y="28"/>
              </a:cxn>
              <a:cxn ang="0">
                <a:pos x="176" y="19"/>
              </a:cxn>
              <a:cxn ang="0">
                <a:pos x="60" y="8"/>
              </a:cxn>
              <a:cxn ang="0">
                <a:pos x="60" y="19"/>
              </a:cxn>
              <a:cxn ang="0">
                <a:pos x="56" y="28"/>
              </a:cxn>
              <a:cxn ang="0">
                <a:pos x="46" y="33"/>
              </a:cxn>
              <a:cxn ang="0">
                <a:pos x="41" y="33"/>
              </a:cxn>
              <a:cxn ang="0">
                <a:pos x="34" y="24"/>
              </a:cxn>
              <a:cxn ang="0">
                <a:pos x="33" y="8"/>
              </a:cxn>
            </a:cxnLst>
            <a:rect b="b" l="0" r="r" t="0"/>
            <a:pathLst>
              <a:path h="230" w="235">
                <a:moveTo>
                  <a:pt x="222" y="230"/>
                </a:moveTo>
                <a:lnTo>
                  <a:pt x="14" y="230"/>
                </a:lnTo>
                <a:lnTo>
                  <a:pt x="14" y="230"/>
                </a:lnTo>
                <a:lnTo>
                  <a:pt x="8" y="228"/>
                </a:lnTo>
                <a:lnTo>
                  <a:pt x="4" y="226"/>
                </a:lnTo>
                <a:lnTo>
                  <a:pt x="2" y="222"/>
                </a:lnTo>
                <a:lnTo>
                  <a:pt x="0" y="216"/>
                </a:lnTo>
                <a:lnTo>
                  <a:pt x="0" y="14"/>
                </a:lnTo>
                <a:lnTo>
                  <a:pt x="0" y="14"/>
                </a:lnTo>
                <a:lnTo>
                  <a:pt x="2" y="8"/>
                </a:lnTo>
                <a:lnTo>
                  <a:pt x="4" y="4"/>
                </a:lnTo>
                <a:lnTo>
                  <a:pt x="8" y="1"/>
                </a:lnTo>
                <a:lnTo>
                  <a:pt x="14" y="0"/>
                </a:lnTo>
                <a:lnTo>
                  <a:pt x="41" y="0"/>
                </a:lnTo>
                <a:lnTo>
                  <a:pt x="41" y="19"/>
                </a:lnTo>
                <a:lnTo>
                  <a:pt x="41" y="19"/>
                </a:lnTo>
                <a:lnTo>
                  <a:pt x="41" y="22"/>
                </a:lnTo>
                <a:lnTo>
                  <a:pt x="42" y="23"/>
                </a:lnTo>
                <a:lnTo>
                  <a:pt x="44" y="24"/>
                </a:lnTo>
                <a:lnTo>
                  <a:pt x="46" y="24"/>
                </a:lnTo>
                <a:lnTo>
                  <a:pt x="46" y="24"/>
                </a:lnTo>
                <a:lnTo>
                  <a:pt x="48" y="24"/>
                </a:lnTo>
                <a:lnTo>
                  <a:pt x="50" y="23"/>
                </a:lnTo>
                <a:lnTo>
                  <a:pt x="50" y="22"/>
                </a:lnTo>
                <a:lnTo>
                  <a:pt x="52" y="19"/>
                </a:lnTo>
                <a:lnTo>
                  <a:pt x="52" y="0"/>
                </a:lnTo>
                <a:lnTo>
                  <a:pt x="185" y="0"/>
                </a:lnTo>
                <a:lnTo>
                  <a:pt x="185" y="19"/>
                </a:lnTo>
                <a:lnTo>
                  <a:pt x="185" y="19"/>
                </a:lnTo>
                <a:lnTo>
                  <a:pt x="185" y="22"/>
                </a:lnTo>
                <a:lnTo>
                  <a:pt x="187" y="23"/>
                </a:lnTo>
                <a:lnTo>
                  <a:pt x="188" y="24"/>
                </a:lnTo>
                <a:lnTo>
                  <a:pt x="189" y="24"/>
                </a:lnTo>
                <a:lnTo>
                  <a:pt x="189" y="24"/>
                </a:lnTo>
                <a:lnTo>
                  <a:pt x="192" y="24"/>
                </a:lnTo>
                <a:lnTo>
                  <a:pt x="193" y="23"/>
                </a:lnTo>
                <a:lnTo>
                  <a:pt x="195" y="22"/>
                </a:lnTo>
                <a:lnTo>
                  <a:pt x="195" y="19"/>
                </a:lnTo>
                <a:lnTo>
                  <a:pt x="195" y="0"/>
                </a:lnTo>
                <a:lnTo>
                  <a:pt x="222" y="0"/>
                </a:lnTo>
                <a:lnTo>
                  <a:pt x="222" y="0"/>
                </a:lnTo>
                <a:lnTo>
                  <a:pt x="227" y="1"/>
                </a:lnTo>
                <a:lnTo>
                  <a:pt x="231" y="4"/>
                </a:lnTo>
                <a:lnTo>
                  <a:pt x="234" y="8"/>
                </a:lnTo>
                <a:lnTo>
                  <a:pt x="235" y="14"/>
                </a:lnTo>
                <a:lnTo>
                  <a:pt x="235" y="216"/>
                </a:lnTo>
                <a:lnTo>
                  <a:pt x="235" y="216"/>
                </a:lnTo>
                <a:lnTo>
                  <a:pt x="234" y="222"/>
                </a:lnTo>
                <a:lnTo>
                  <a:pt x="231" y="226"/>
                </a:lnTo>
                <a:lnTo>
                  <a:pt x="227" y="228"/>
                </a:lnTo>
                <a:lnTo>
                  <a:pt x="222" y="230"/>
                </a:lnTo>
                <a:lnTo>
                  <a:pt x="222" y="230"/>
                </a:lnTo>
                <a:close/>
                <a:moveTo>
                  <a:pt x="14" y="8"/>
                </a:moveTo>
                <a:lnTo>
                  <a:pt x="14" y="8"/>
                </a:lnTo>
                <a:lnTo>
                  <a:pt x="13" y="10"/>
                </a:lnTo>
                <a:lnTo>
                  <a:pt x="10" y="10"/>
                </a:lnTo>
                <a:lnTo>
                  <a:pt x="10" y="12"/>
                </a:lnTo>
                <a:lnTo>
                  <a:pt x="8" y="14"/>
                </a:lnTo>
                <a:lnTo>
                  <a:pt x="8" y="216"/>
                </a:lnTo>
                <a:lnTo>
                  <a:pt x="8" y="216"/>
                </a:lnTo>
                <a:lnTo>
                  <a:pt x="10" y="219"/>
                </a:lnTo>
                <a:lnTo>
                  <a:pt x="10" y="220"/>
                </a:lnTo>
                <a:lnTo>
                  <a:pt x="13" y="222"/>
                </a:lnTo>
                <a:lnTo>
                  <a:pt x="14" y="222"/>
                </a:lnTo>
                <a:lnTo>
                  <a:pt x="222" y="222"/>
                </a:lnTo>
                <a:lnTo>
                  <a:pt x="222" y="222"/>
                </a:lnTo>
                <a:lnTo>
                  <a:pt x="224" y="222"/>
                </a:lnTo>
                <a:lnTo>
                  <a:pt x="226" y="220"/>
                </a:lnTo>
                <a:lnTo>
                  <a:pt x="227" y="219"/>
                </a:lnTo>
                <a:lnTo>
                  <a:pt x="227" y="216"/>
                </a:lnTo>
                <a:lnTo>
                  <a:pt x="227" y="14"/>
                </a:lnTo>
                <a:lnTo>
                  <a:pt x="227" y="14"/>
                </a:lnTo>
                <a:lnTo>
                  <a:pt x="227" y="12"/>
                </a:lnTo>
                <a:lnTo>
                  <a:pt x="226" y="10"/>
                </a:lnTo>
                <a:lnTo>
                  <a:pt x="224" y="10"/>
                </a:lnTo>
                <a:lnTo>
                  <a:pt x="222" y="8"/>
                </a:lnTo>
                <a:lnTo>
                  <a:pt x="204" y="8"/>
                </a:lnTo>
                <a:lnTo>
                  <a:pt x="204" y="19"/>
                </a:lnTo>
                <a:lnTo>
                  <a:pt x="204" y="19"/>
                </a:lnTo>
                <a:lnTo>
                  <a:pt x="203" y="24"/>
                </a:lnTo>
                <a:lnTo>
                  <a:pt x="200" y="28"/>
                </a:lnTo>
                <a:lnTo>
                  <a:pt x="195" y="33"/>
                </a:lnTo>
                <a:lnTo>
                  <a:pt x="189" y="33"/>
                </a:lnTo>
                <a:lnTo>
                  <a:pt x="189" y="33"/>
                </a:lnTo>
                <a:lnTo>
                  <a:pt x="185" y="33"/>
                </a:lnTo>
                <a:lnTo>
                  <a:pt x="180" y="28"/>
                </a:lnTo>
                <a:lnTo>
                  <a:pt x="177" y="24"/>
                </a:lnTo>
                <a:lnTo>
                  <a:pt x="176" y="19"/>
                </a:lnTo>
                <a:lnTo>
                  <a:pt x="176" y="8"/>
                </a:lnTo>
                <a:lnTo>
                  <a:pt x="60" y="8"/>
                </a:lnTo>
                <a:lnTo>
                  <a:pt x="60" y="19"/>
                </a:lnTo>
                <a:lnTo>
                  <a:pt x="60" y="19"/>
                </a:lnTo>
                <a:lnTo>
                  <a:pt x="58" y="24"/>
                </a:lnTo>
                <a:lnTo>
                  <a:pt x="56" y="28"/>
                </a:lnTo>
                <a:lnTo>
                  <a:pt x="52" y="33"/>
                </a:lnTo>
                <a:lnTo>
                  <a:pt x="46" y="33"/>
                </a:lnTo>
                <a:lnTo>
                  <a:pt x="46" y="33"/>
                </a:lnTo>
                <a:lnTo>
                  <a:pt x="41" y="33"/>
                </a:lnTo>
                <a:lnTo>
                  <a:pt x="37" y="28"/>
                </a:lnTo>
                <a:lnTo>
                  <a:pt x="34" y="24"/>
                </a:lnTo>
                <a:lnTo>
                  <a:pt x="33" y="19"/>
                </a:lnTo>
                <a:lnTo>
                  <a:pt x="33" y="8"/>
                </a:lnTo>
                <a:lnTo>
                  <a:pt x="14" y="8"/>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04" name="Freeform 385"/>
          <p:cNvSpPr/>
          <p:nvPr/>
        </p:nvSpPr>
        <p:spPr bwMode="auto">
          <a:xfrm>
            <a:off x="3111927" y="4924069"/>
            <a:ext cx="46907" cy="46692"/>
          </a:xfrm>
          <a:custGeom>
            <a:cxnLst>
              <a:cxn ang="0">
                <a:pos x="13" y="29"/>
              </a:cxn>
              <a:cxn ang="0">
                <a:pos x="13" y="29"/>
              </a:cxn>
              <a:cxn ang="0">
                <a:pos x="9" y="29"/>
              </a:cxn>
              <a:cxn ang="0">
                <a:pos x="4" y="24"/>
              </a:cxn>
              <a:cxn ang="0">
                <a:pos x="1" y="20"/>
              </a:cxn>
              <a:cxn ang="0">
                <a:pos x="0" y="15"/>
              </a:cxn>
              <a:cxn ang="0">
                <a:pos x="0" y="0"/>
              </a:cxn>
              <a:cxn ang="0">
                <a:pos x="9" y="0"/>
              </a:cxn>
              <a:cxn ang="0">
                <a:pos x="9" y="15"/>
              </a:cxn>
              <a:cxn ang="0">
                <a:pos x="9" y="15"/>
              </a:cxn>
              <a:cxn ang="0">
                <a:pos x="9" y="18"/>
              </a:cxn>
              <a:cxn ang="0">
                <a:pos x="11" y="19"/>
              </a:cxn>
              <a:cxn ang="0">
                <a:pos x="12" y="20"/>
              </a:cxn>
              <a:cxn ang="0">
                <a:pos x="13" y="20"/>
              </a:cxn>
              <a:cxn ang="0">
                <a:pos x="13" y="20"/>
              </a:cxn>
              <a:cxn ang="0">
                <a:pos x="16" y="20"/>
              </a:cxn>
              <a:cxn ang="0">
                <a:pos x="17" y="19"/>
              </a:cxn>
              <a:cxn ang="0">
                <a:pos x="19" y="18"/>
              </a:cxn>
              <a:cxn ang="0">
                <a:pos x="19" y="15"/>
              </a:cxn>
              <a:cxn ang="0">
                <a:pos x="19" y="0"/>
              </a:cxn>
              <a:cxn ang="0">
                <a:pos x="28" y="0"/>
              </a:cxn>
              <a:cxn ang="0">
                <a:pos x="28" y="15"/>
              </a:cxn>
              <a:cxn ang="0">
                <a:pos x="28" y="15"/>
              </a:cxn>
              <a:cxn ang="0">
                <a:pos x="27" y="20"/>
              </a:cxn>
              <a:cxn ang="0">
                <a:pos x="24" y="24"/>
              </a:cxn>
              <a:cxn ang="0">
                <a:pos x="19" y="29"/>
              </a:cxn>
              <a:cxn ang="0">
                <a:pos x="13" y="29"/>
              </a:cxn>
              <a:cxn ang="0">
                <a:pos x="13" y="29"/>
              </a:cxn>
            </a:cxnLst>
            <a:rect b="b" l="0" r="r" t="0"/>
            <a:pathLst>
              <a:path h="28" w="28">
                <a:moveTo>
                  <a:pt x="13" y="29"/>
                </a:moveTo>
                <a:lnTo>
                  <a:pt x="13" y="29"/>
                </a:lnTo>
                <a:lnTo>
                  <a:pt x="9" y="29"/>
                </a:lnTo>
                <a:lnTo>
                  <a:pt x="4" y="24"/>
                </a:lnTo>
                <a:lnTo>
                  <a:pt x="1" y="20"/>
                </a:lnTo>
                <a:lnTo>
                  <a:pt x="0" y="15"/>
                </a:lnTo>
                <a:lnTo>
                  <a:pt x="0" y="0"/>
                </a:lnTo>
                <a:lnTo>
                  <a:pt x="9" y="0"/>
                </a:lnTo>
                <a:lnTo>
                  <a:pt x="9" y="15"/>
                </a:lnTo>
                <a:lnTo>
                  <a:pt x="9" y="15"/>
                </a:lnTo>
                <a:lnTo>
                  <a:pt x="9" y="18"/>
                </a:lnTo>
                <a:lnTo>
                  <a:pt x="11" y="19"/>
                </a:lnTo>
                <a:lnTo>
                  <a:pt x="12" y="20"/>
                </a:lnTo>
                <a:lnTo>
                  <a:pt x="13" y="20"/>
                </a:lnTo>
                <a:lnTo>
                  <a:pt x="13" y="20"/>
                </a:lnTo>
                <a:lnTo>
                  <a:pt x="16" y="20"/>
                </a:lnTo>
                <a:lnTo>
                  <a:pt x="17" y="19"/>
                </a:lnTo>
                <a:lnTo>
                  <a:pt x="19" y="18"/>
                </a:lnTo>
                <a:lnTo>
                  <a:pt x="19" y="15"/>
                </a:lnTo>
                <a:lnTo>
                  <a:pt x="19" y="0"/>
                </a:lnTo>
                <a:lnTo>
                  <a:pt x="28" y="0"/>
                </a:lnTo>
                <a:lnTo>
                  <a:pt x="28" y="15"/>
                </a:lnTo>
                <a:lnTo>
                  <a:pt x="28" y="15"/>
                </a:lnTo>
                <a:lnTo>
                  <a:pt x="27" y="20"/>
                </a:lnTo>
                <a:lnTo>
                  <a:pt x="24" y="24"/>
                </a:lnTo>
                <a:lnTo>
                  <a:pt x="19" y="29"/>
                </a:lnTo>
                <a:lnTo>
                  <a:pt x="13" y="29"/>
                </a:lnTo>
                <a:lnTo>
                  <a:pt x="13" y="2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05" name="Rectangle 386"/>
          <p:cNvSpPr>
            <a:spLocks noChangeArrowheads="1"/>
          </p:cNvSpPr>
          <p:nvPr/>
        </p:nvSpPr>
        <p:spPr bwMode="auto">
          <a:xfrm>
            <a:off x="2844553" y="5003443"/>
            <a:ext cx="356496" cy="9339"/>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206" name="Freeform 387"/>
          <p:cNvSpPr/>
          <p:nvPr/>
        </p:nvSpPr>
        <p:spPr bwMode="auto">
          <a:xfrm>
            <a:off x="3632599" y="4947414"/>
            <a:ext cx="403403" cy="228789"/>
          </a:xfrm>
          <a:custGeom>
            <a:cxnLst>
              <a:cxn ang="0">
                <a:pos x="259" y="145"/>
              </a:cxn>
              <a:cxn ang="0">
                <a:pos x="208" y="145"/>
              </a:cxn>
              <a:cxn ang="0">
                <a:pos x="208" y="137"/>
              </a:cxn>
              <a:cxn ang="0">
                <a:pos x="249" y="137"/>
              </a:cxn>
              <a:cxn ang="0">
                <a:pos x="249" y="10"/>
              </a:cxn>
              <a:cxn ang="0">
                <a:pos x="8" y="10"/>
              </a:cxn>
              <a:cxn ang="0">
                <a:pos x="8" y="137"/>
              </a:cxn>
              <a:cxn ang="0">
                <a:pos x="50" y="137"/>
              </a:cxn>
              <a:cxn ang="0">
                <a:pos x="50" y="145"/>
              </a:cxn>
              <a:cxn ang="0">
                <a:pos x="0" y="145"/>
              </a:cxn>
              <a:cxn ang="0">
                <a:pos x="0" y="0"/>
              </a:cxn>
              <a:cxn ang="0">
                <a:pos x="259" y="0"/>
              </a:cxn>
              <a:cxn ang="0">
                <a:pos x="259" y="145"/>
              </a:cxn>
            </a:cxnLst>
            <a:rect b="b" l="0" r="r" t="0"/>
            <a:pathLst>
              <a:path h="145" w="259">
                <a:moveTo>
                  <a:pt x="259" y="145"/>
                </a:moveTo>
                <a:lnTo>
                  <a:pt x="208" y="145"/>
                </a:lnTo>
                <a:lnTo>
                  <a:pt x="208" y="137"/>
                </a:lnTo>
                <a:lnTo>
                  <a:pt x="249" y="137"/>
                </a:lnTo>
                <a:lnTo>
                  <a:pt x="249" y="10"/>
                </a:lnTo>
                <a:lnTo>
                  <a:pt x="8" y="10"/>
                </a:lnTo>
                <a:lnTo>
                  <a:pt x="8" y="137"/>
                </a:lnTo>
                <a:lnTo>
                  <a:pt x="50" y="137"/>
                </a:lnTo>
                <a:lnTo>
                  <a:pt x="50" y="145"/>
                </a:lnTo>
                <a:lnTo>
                  <a:pt x="0" y="145"/>
                </a:lnTo>
                <a:lnTo>
                  <a:pt x="0" y="0"/>
                </a:lnTo>
                <a:lnTo>
                  <a:pt x="259" y="0"/>
                </a:lnTo>
                <a:lnTo>
                  <a:pt x="259" y="145"/>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07" name="Freeform 388"/>
          <p:cNvSpPr>
            <a:spLocks noEditPoints="1"/>
          </p:cNvSpPr>
          <p:nvPr/>
        </p:nvSpPr>
        <p:spPr bwMode="auto">
          <a:xfrm>
            <a:off x="3702959" y="5082821"/>
            <a:ext cx="257992" cy="168089"/>
          </a:xfrm>
          <a:custGeom>
            <a:cxnLst>
              <a:cxn ang="0">
                <a:pos x="163" y="108"/>
              </a:cxn>
              <a:cxn ang="0">
                <a:pos x="0" y="108"/>
              </a:cxn>
              <a:cxn ang="0">
                <a:pos x="82" y="0"/>
              </a:cxn>
              <a:cxn ang="0">
                <a:pos x="163" y="108"/>
              </a:cxn>
              <a:cxn ang="0">
                <a:pos x="17" y="100"/>
              </a:cxn>
              <a:cxn ang="0">
                <a:pos x="146" y="100"/>
              </a:cxn>
              <a:cxn ang="0">
                <a:pos x="82" y="14"/>
              </a:cxn>
              <a:cxn ang="0">
                <a:pos x="17" y="100"/>
              </a:cxn>
            </a:cxnLst>
            <a:rect b="b" l="0" r="r" t="0"/>
            <a:pathLst>
              <a:path h="108" w="163">
                <a:moveTo>
                  <a:pt x="163" y="108"/>
                </a:moveTo>
                <a:lnTo>
                  <a:pt x="0" y="108"/>
                </a:lnTo>
                <a:lnTo>
                  <a:pt x="82" y="0"/>
                </a:lnTo>
                <a:lnTo>
                  <a:pt x="163" y="108"/>
                </a:lnTo>
                <a:close/>
                <a:moveTo>
                  <a:pt x="17" y="100"/>
                </a:moveTo>
                <a:lnTo>
                  <a:pt x="146" y="100"/>
                </a:lnTo>
                <a:lnTo>
                  <a:pt x="82" y="14"/>
                </a:lnTo>
                <a:lnTo>
                  <a:pt x="17" y="10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08" name="Freeform 389"/>
          <p:cNvSpPr>
            <a:spLocks noEditPoints="1"/>
          </p:cNvSpPr>
          <p:nvPr/>
        </p:nvSpPr>
        <p:spPr bwMode="auto">
          <a:xfrm>
            <a:off x="11011125" y="5694478"/>
            <a:ext cx="234536" cy="392209"/>
          </a:xfrm>
          <a:custGeom>
            <a:cxnLst>
              <a:cxn ang="0">
                <a:pos x="32" y="252"/>
              </a:cxn>
              <a:cxn ang="0">
                <a:pos x="18" y="250"/>
              </a:cxn>
              <a:cxn ang="0">
                <a:pos x="9" y="245"/>
              </a:cxn>
              <a:cxn ang="0">
                <a:pos x="2" y="235"/>
              </a:cxn>
              <a:cxn ang="0">
                <a:pos x="0" y="225"/>
              </a:cxn>
              <a:cxn ang="0">
                <a:pos x="1" y="216"/>
              </a:cxn>
              <a:cxn ang="0">
                <a:pos x="8" y="202"/>
              </a:cxn>
              <a:cxn ang="0">
                <a:pos x="20" y="188"/>
              </a:cxn>
              <a:cxn ang="0">
                <a:pos x="37" y="177"/>
              </a:cxn>
              <a:cxn ang="0">
                <a:pos x="47" y="175"/>
              </a:cxn>
              <a:cxn ang="0">
                <a:pos x="60" y="172"/>
              </a:cxn>
              <a:cxn ang="0">
                <a:pos x="91" y="0"/>
              </a:cxn>
              <a:cxn ang="0">
                <a:pos x="94" y="2"/>
              </a:cxn>
              <a:cxn ang="0">
                <a:pos x="109" y="14"/>
              </a:cxn>
              <a:cxn ang="0">
                <a:pos x="121" y="29"/>
              </a:cxn>
              <a:cxn ang="0">
                <a:pos x="139" y="63"/>
              </a:cxn>
              <a:cxn ang="0">
                <a:pos x="148" y="100"/>
              </a:cxn>
              <a:cxn ang="0">
                <a:pos x="152" y="139"/>
              </a:cxn>
              <a:cxn ang="0">
                <a:pos x="133" y="161"/>
              </a:cxn>
              <a:cxn ang="0">
                <a:pos x="131" y="154"/>
              </a:cxn>
              <a:cxn ang="0">
                <a:pos x="126" y="145"/>
              </a:cxn>
              <a:cxn ang="0">
                <a:pos x="116" y="125"/>
              </a:cxn>
              <a:cxn ang="0">
                <a:pos x="108" y="118"/>
              </a:cxn>
              <a:cxn ang="0">
                <a:pos x="95" y="115"/>
              </a:cxn>
              <a:cxn ang="0">
                <a:pos x="95" y="199"/>
              </a:cxn>
              <a:cxn ang="0">
                <a:pos x="93" y="215"/>
              </a:cxn>
              <a:cxn ang="0">
                <a:pos x="82" y="230"/>
              </a:cxn>
              <a:cxn ang="0">
                <a:pos x="67" y="241"/>
              </a:cxn>
              <a:cxn ang="0">
                <a:pos x="50" y="249"/>
              </a:cxn>
              <a:cxn ang="0">
                <a:pos x="40" y="252"/>
              </a:cxn>
              <a:cxn ang="0">
                <a:pos x="32" y="252"/>
              </a:cxn>
              <a:cxn ang="0">
                <a:pos x="63" y="183"/>
              </a:cxn>
              <a:cxn ang="0">
                <a:pos x="50" y="184"/>
              </a:cxn>
              <a:cxn ang="0">
                <a:pos x="41" y="187"/>
              </a:cxn>
              <a:cxn ang="0">
                <a:pos x="28" y="196"/>
              </a:cxn>
              <a:cxn ang="0">
                <a:pos x="17" y="207"/>
              </a:cxn>
              <a:cxn ang="0">
                <a:pos x="12" y="218"/>
              </a:cxn>
              <a:cxn ang="0">
                <a:pos x="10" y="225"/>
              </a:cxn>
              <a:cxn ang="0">
                <a:pos x="13" y="233"/>
              </a:cxn>
              <a:cxn ang="0">
                <a:pos x="17" y="237"/>
              </a:cxn>
              <a:cxn ang="0">
                <a:pos x="32" y="241"/>
              </a:cxn>
              <a:cxn ang="0">
                <a:pos x="39" y="241"/>
              </a:cxn>
              <a:cxn ang="0">
                <a:pos x="47" y="239"/>
              </a:cxn>
              <a:cxn ang="0">
                <a:pos x="62" y="233"/>
              </a:cxn>
              <a:cxn ang="0">
                <a:pos x="74" y="223"/>
              </a:cxn>
              <a:cxn ang="0">
                <a:pos x="82" y="211"/>
              </a:cxn>
              <a:cxn ang="0">
                <a:pos x="85" y="199"/>
              </a:cxn>
              <a:cxn ang="0">
                <a:pos x="90" y="104"/>
              </a:cxn>
              <a:cxn ang="0">
                <a:pos x="101" y="106"/>
              </a:cxn>
              <a:cxn ang="0">
                <a:pos x="116" y="111"/>
              </a:cxn>
              <a:cxn ang="0">
                <a:pos x="126" y="122"/>
              </a:cxn>
              <a:cxn ang="0">
                <a:pos x="136" y="141"/>
              </a:cxn>
              <a:cxn ang="0">
                <a:pos x="137" y="144"/>
              </a:cxn>
              <a:cxn ang="0">
                <a:pos x="141" y="138"/>
              </a:cxn>
              <a:cxn ang="0">
                <a:pos x="137" y="102"/>
              </a:cxn>
              <a:cxn ang="0">
                <a:pos x="129" y="67"/>
              </a:cxn>
              <a:cxn ang="0">
                <a:pos x="113" y="35"/>
              </a:cxn>
              <a:cxn ang="0">
                <a:pos x="97" y="17"/>
              </a:cxn>
              <a:cxn ang="0">
                <a:pos x="71" y="15"/>
              </a:cxn>
              <a:cxn ang="0">
                <a:pos x="66" y="183"/>
              </a:cxn>
              <a:cxn ang="0">
                <a:pos x="63" y="183"/>
              </a:cxn>
            </a:cxnLst>
            <a:rect b="b" l="0" r="r" t="0"/>
            <a:pathLst>
              <a:path h="251" w="152">
                <a:moveTo>
                  <a:pt x="32" y="252"/>
                </a:moveTo>
                <a:lnTo>
                  <a:pt x="32" y="252"/>
                </a:lnTo>
                <a:lnTo>
                  <a:pt x="25" y="252"/>
                </a:lnTo>
                <a:lnTo>
                  <a:pt x="18" y="250"/>
                </a:lnTo>
                <a:lnTo>
                  <a:pt x="13" y="248"/>
                </a:lnTo>
                <a:lnTo>
                  <a:pt x="9" y="245"/>
                </a:lnTo>
                <a:lnTo>
                  <a:pt x="5" y="241"/>
                </a:lnTo>
                <a:lnTo>
                  <a:pt x="2" y="235"/>
                </a:lnTo>
                <a:lnTo>
                  <a:pt x="1" y="230"/>
                </a:lnTo>
                <a:lnTo>
                  <a:pt x="0" y="225"/>
                </a:lnTo>
                <a:lnTo>
                  <a:pt x="0" y="225"/>
                </a:lnTo>
                <a:lnTo>
                  <a:pt x="1" y="216"/>
                </a:lnTo>
                <a:lnTo>
                  <a:pt x="4" y="208"/>
                </a:lnTo>
                <a:lnTo>
                  <a:pt x="8" y="202"/>
                </a:lnTo>
                <a:lnTo>
                  <a:pt x="13" y="195"/>
                </a:lnTo>
                <a:lnTo>
                  <a:pt x="20" y="188"/>
                </a:lnTo>
                <a:lnTo>
                  <a:pt x="28" y="183"/>
                </a:lnTo>
                <a:lnTo>
                  <a:pt x="37" y="177"/>
                </a:lnTo>
                <a:lnTo>
                  <a:pt x="47" y="175"/>
                </a:lnTo>
                <a:lnTo>
                  <a:pt x="47" y="175"/>
                </a:lnTo>
                <a:lnTo>
                  <a:pt x="54" y="172"/>
                </a:lnTo>
                <a:lnTo>
                  <a:pt x="60" y="172"/>
                </a:lnTo>
                <a:lnTo>
                  <a:pt x="60" y="7"/>
                </a:lnTo>
                <a:lnTo>
                  <a:pt x="91" y="0"/>
                </a:lnTo>
                <a:lnTo>
                  <a:pt x="94" y="2"/>
                </a:lnTo>
                <a:lnTo>
                  <a:pt x="94" y="2"/>
                </a:lnTo>
                <a:lnTo>
                  <a:pt x="101" y="7"/>
                </a:lnTo>
                <a:lnTo>
                  <a:pt x="109" y="14"/>
                </a:lnTo>
                <a:lnTo>
                  <a:pt x="116" y="21"/>
                </a:lnTo>
                <a:lnTo>
                  <a:pt x="121" y="29"/>
                </a:lnTo>
                <a:lnTo>
                  <a:pt x="131" y="45"/>
                </a:lnTo>
                <a:lnTo>
                  <a:pt x="139" y="63"/>
                </a:lnTo>
                <a:lnTo>
                  <a:pt x="144" y="81"/>
                </a:lnTo>
                <a:lnTo>
                  <a:pt x="148" y="100"/>
                </a:lnTo>
                <a:lnTo>
                  <a:pt x="151" y="121"/>
                </a:lnTo>
                <a:lnTo>
                  <a:pt x="152" y="139"/>
                </a:lnTo>
                <a:lnTo>
                  <a:pt x="152" y="142"/>
                </a:lnTo>
                <a:lnTo>
                  <a:pt x="133" y="161"/>
                </a:lnTo>
                <a:lnTo>
                  <a:pt x="131" y="154"/>
                </a:lnTo>
                <a:lnTo>
                  <a:pt x="131" y="154"/>
                </a:lnTo>
                <a:lnTo>
                  <a:pt x="126" y="145"/>
                </a:lnTo>
                <a:lnTo>
                  <a:pt x="126" y="145"/>
                </a:lnTo>
                <a:lnTo>
                  <a:pt x="121" y="134"/>
                </a:lnTo>
                <a:lnTo>
                  <a:pt x="116" y="125"/>
                </a:lnTo>
                <a:lnTo>
                  <a:pt x="112" y="122"/>
                </a:lnTo>
                <a:lnTo>
                  <a:pt x="108" y="118"/>
                </a:lnTo>
                <a:lnTo>
                  <a:pt x="102" y="117"/>
                </a:lnTo>
                <a:lnTo>
                  <a:pt x="95" y="115"/>
                </a:lnTo>
                <a:lnTo>
                  <a:pt x="95" y="199"/>
                </a:lnTo>
                <a:lnTo>
                  <a:pt x="95" y="199"/>
                </a:lnTo>
                <a:lnTo>
                  <a:pt x="95" y="207"/>
                </a:lnTo>
                <a:lnTo>
                  <a:pt x="93" y="215"/>
                </a:lnTo>
                <a:lnTo>
                  <a:pt x="87" y="222"/>
                </a:lnTo>
                <a:lnTo>
                  <a:pt x="82" y="230"/>
                </a:lnTo>
                <a:lnTo>
                  <a:pt x="75" y="235"/>
                </a:lnTo>
                <a:lnTo>
                  <a:pt x="67" y="241"/>
                </a:lnTo>
                <a:lnTo>
                  <a:pt x="59" y="246"/>
                </a:lnTo>
                <a:lnTo>
                  <a:pt x="50" y="249"/>
                </a:lnTo>
                <a:lnTo>
                  <a:pt x="50" y="249"/>
                </a:lnTo>
                <a:lnTo>
                  <a:pt x="40" y="252"/>
                </a:lnTo>
                <a:lnTo>
                  <a:pt x="32" y="252"/>
                </a:lnTo>
                <a:lnTo>
                  <a:pt x="32" y="252"/>
                </a:lnTo>
                <a:close/>
                <a:moveTo>
                  <a:pt x="63" y="183"/>
                </a:moveTo>
                <a:lnTo>
                  <a:pt x="63" y="183"/>
                </a:lnTo>
                <a:lnTo>
                  <a:pt x="56" y="183"/>
                </a:lnTo>
                <a:lnTo>
                  <a:pt x="50" y="184"/>
                </a:lnTo>
                <a:lnTo>
                  <a:pt x="50" y="184"/>
                </a:lnTo>
                <a:lnTo>
                  <a:pt x="41" y="187"/>
                </a:lnTo>
                <a:lnTo>
                  <a:pt x="35" y="191"/>
                </a:lnTo>
                <a:lnTo>
                  <a:pt x="28" y="196"/>
                </a:lnTo>
                <a:lnTo>
                  <a:pt x="23" y="200"/>
                </a:lnTo>
                <a:lnTo>
                  <a:pt x="17" y="207"/>
                </a:lnTo>
                <a:lnTo>
                  <a:pt x="13" y="212"/>
                </a:lnTo>
                <a:lnTo>
                  <a:pt x="12" y="218"/>
                </a:lnTo>
                <a:lnTo>
                  <a:pt x="10" y="225"/>
                </a:lnTo>
                <a:lnTo>
                  <a:pt x="10" y="225"/>
                </a:lnTo>
                <a:lnTo>
                  <a:pt x="10" y="229"/>
                </a:lnTo>
                <a:lnTo>
                  <a:pt x="13" y="233"/>
                </a:lnTo>
                <a:lnTo>
                  <a:pt x="14" y="235"/>
                </a:lnTo>
                <a:lnTo>
                  <a:pt x="17" y="237"/>
                </a:lnTo>
                <a:lnTo>
                  <a:pt x="25" y="241"/>
                </a:lnTo>
                <a:lnTo>
                  <a:pt x="32" y="241"/>
                </a:lnTo>
                <a:lnTo>
                  <a:pt x="32" y="241"/>
                </a:lnTo>
                <a:lnTo>
                  <a:pt x="39" y="241"/>
                </a:lnTo>
                <a:lnTo>
                  <a:pt x="47" y="239"/>
                </a:lnTo>
                <a:lnTo>
                  <a:pt x="47" y="239"/>
                </a:lnTo>
                <a:lnTo>
                  <a:pt x="54" y="237"/>
                </a:lnTo>
                <a:lnTo>
                  <a:pt x="62" y="233"/>
                </a:lnTo>
                <a:lnTo>
                  <a:pt x="67" y="227"/>
                </a:lnTo>
                <a:lnTo>
                  <a:pt x="74" y="223"/>
                </a:lnTo>
                <a:lnTo>
                  <a:pt x="78" y="216"/>
                </a:lnTo>
                <a:lnTo>
                  <a:pt x="82" y="211"/>
                </a:lnTo>
                <a:lnTo>
                  <a:pt x="85" y="206"/>
                </a:lnTo>
                <a:lnTo>
                  <a:pt x="85" y="199"/>
                </a:lnTo>
                <a:lnTo>
                  <a:pt x="85" y="106"/>
                </a:lnTo>
                <a:lnTo>
                  <a:pt x="90" y="104"/>
                </a:lnTo>
                <a:lnTo>
                  <a:pt x="90" y="104"/>
                </a:lnTo>
                <a:lnTo>
                  <a:pt x="101" y="106"/>
                </a:lnTo>
                <a:lnTo>
                  <a:pt x="109" y="107"/>
                </a:lnTo>
                <a:lnTo>
                  <a:pt x="116" y="111"/>
                </a:lnTo>
                <a:lnTo>
                  <a:pt x="121" y="115"/>
                </a:lnTo>
                <a:lnTo>
                  <a:pt x="126" y="122"/>
                </a:lnTo>
                <a:lnTo>
                  <a:pt x="131" y="127"/>
                </a:lnTo>
                <a:lnTo>
                  <a:pt x="136" y="141"/>
                </a:lnTo>
                <a:lnTo>
                  <a:pt x="136" y="141"/>
                </a:lnTo>
                <a:lnTo>
                  <a:pt x="137" y="144"/>
                </a:lnTo>
                <a:lnTo>
                  <a:pt x="141" y="138"/>
                </a:lnTo>
                <a:lnTo>
                  <a:pt x="141" y="138"/>
                </a:lnTo>
                <a:lnTo>
                  <a:pt x="140" y="121"/>
                </a:lnTo>
                <a:lnTo>
                  <a:pt x="137" y="102"/>
                </a:lnTo>
                <a:lnTo>
                  <a:pt x="133" y="84"/>
                </a:lnTo>
                <a:lnTo>
                  <a:pt x="129" y="67"/>
                </a:lnTo>
                <a:lnTo>
                  <a:pt x="122" y="50"/>
                </a:lnTo>
                <a:lnTo>
                  <a:pt x="113" y="35"/>
                </a:lnTo>
                <a:lnTo>
                  <a:pt x="102" y="23"/>
                </a:lnTo>
                <a:lnTo>
                  <a:pt x="97" y="17"/>
                </a:lnTo>
                <a:lnTo>
                  <a:pt x="90" y="11"/>
                </a:lnTo>
                <a:lnTo>
                  <a:pt x="71" y="15"/>
                </a:lnTo>
                <a:lnTo>
                  <a:pt x="71" y="183"/>
                </a:lnTo>
                <a:lnTo>
                  <a:pt x="66" y="183"/>
                </a:lnTo>
                <a:lnTo>
                  <a:pt x="66" y="183"/>
                </a:lnTo>
                <a:lnTo>
                  <a:pt x="63" y="183"/>
                </a:lnTo>
                <a:lnTo>
                  <a:pt x="63" y="18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09" name="Freeform 390"/>
          <p:cNvSpPr>
            <a:spLocks noEditPoints="1"/>
          </p:cNvSpPr>
          <p:nvPr/>
        </p:nvSpPr>
        <p:spPr bwMode="auto">
          <a:xfrm>
            <a:off x="10124578" y="5759846"/>
            <a:ext cx="389332" cy="252135"/>
          </a:xfrm>
          <a:custGeom>
            <a:cxnLst>
              <a:cxn ang="0">
                <a:pos x="241" y="162"/>
              </a:cxn>
              <a:cxn ang="0">
                <a:pos x="8" y="162"/>
              </a:cxn>
              <a:cxn ang="0">
                <a:pos x="8" y="162"/>
              </a:cxn>
              <a:cxn ang="0">
                <a:pos x="5" y="162"/>
              </a:cxn>
              <a:cxn ang="0">
                <a:pos x="2" y="161"/>
              </a:cxn>
              <a:cxn ang="0">
                <a:pos x="0" y="158"/>
              </a:cxn>
              <a:cxn ang="0">
                <a:pos x="0" y="154"/>
              </a:cxn>
              <a:cxn ang="0">
                <a:pos x="0" y="8"/>
              </a:cxn>
              <a:cxn ang="0">
                <a:pos x="0" y="8"/>
              </a:cxn>
              <a:cxn ang="0">
                <a:pos x="0" y="4"/>
              </a:cxn>
              <a:cxn ang="0">
                <a:pos x="2" y="2"/>
              </a:cxn>
              <a:cxn ang="0">
                <a:pos x="5" y="0"/>
              </a:cxn>
              <a:cxn ang="0">
                <a:pos x="8" y="0"/>
              </a:cxn>
              <a:cxn ang="0">
                <a:pos x="241" y="0"/>
              </a:cxn>
              <a:cxn ang="0">
                <a:pos x="241" y="0"/>
              </a:cxn>
              <a:cxn ang="0">
                <a:pos x="245" y="0"/>
              </a:cxn>
              <a:cxn ang="0">
                <a:pos x="248" y="2"/>
              </a:cxn>
              <a:cxn ang="0">
                <a:pos x="249" y="4"/>
              </a:cxn>
              <a:cxn ang="0">
                <a:pos x="251" y="8"/>
              </a:cxn>
              <a:cxn ang="0">
                <a:pos x="251" y="154"/>
              </a:cxn>
              <a:cxn ang="0">
                <a:pos x="251" y="154"/>
              </a:cxn>
              <a:cxn ang="0">
                <a:pos x="249" y="158"/>
              </a:cxn>
              <a:cxn ang="0">
                <a:pos x="248" y="161"/>
              </a:cxn>
              <a:cxn ang="0">
                <a:pos x="245" y="162"/>
              </a:cxn>
              <a:cxn ang="0">
                <a:pos x="241" y="162"/>
              </a:cxn>
              <a:cxn ang="0">
                <a:pos x="241" y="162"/>
              </a:cxn>
              <a:cxn ang="0">
                <a:pos x="9" y="153"/>
              </a:cxn>
              <a:cxn ang="0">
                <a:pos x="240" y="153"/>
              </a:cxn>
              <a:cxn ang="0">
                <a:pos x="240" y="10"/>
              </a:cxn>
              <a:cxn ang="0">
                <a:pos x="9" y="10"/>
              </a:cxn>
              <a:cxn ang="0">
                <a:pos x="9" y="153"/>
              </a:cxn>
            </a:cxnLst>
            <a:rect b="b" l="0" r="r" t="0"/>
            <a:pathLst>
              <a:path h="162" w="251">
                <a:moveTo>
                  <a:pt x="241" y="162"/>
                </a:moveTo>
                <a:lnTo>
                  <a:pt x="8" y="162"/>
                </a:lnTo>
                <a:lnTo>
                  <a:pt x="8" y="162"/>
                </a:lnTo>
                <a:lnTo>
                  <a:pt x="5" y="162"/>
                </a:lnTo>
                <a:lnTo>
                  <a:pt x="2" y="161"/>
                </a:lnTo>
                <a:lnTo>
                  <a:pt x="0" y="158"/>
                </a:lnTo>
                <a:lnTo>
                  <a:pt x="0" y="154"/>
                </a:lnTo>
                <a:lnTo>
                  <a:pt x="0" y="8"/>
                </a:lnTo>
                <a:lnTo>
                  <a:pt x="0" y="8"/>
                </a:lnTo>
                <a:lnTo>
                  <a:pt x="0" y="4"/>
                </a:lnTo>
                <a:lnTo>
                  <a:pt x="2" y="2"/>
                </a:lnTo>
                <a:lnTo>
                  <a:pt x="5" y="0"/>
                </a:lnTo>
                <a:lnTo>
                  <a:pt x="8" y="0"/>
                </a:lnTo>
                <a:lnTo>
                  <a:pt x="241" y="0"/>
                </a:lnTo>
                <a:lnTo>
                  <a:pt x="241" y="0"/>
                </a:lnTo>
                <a:lnTo>
                  <a:pt x="245" y="0"/>
                </a:lnTo>
                <a:lnTo>
                  <a:pt x="248" y="2"/>
                </a:lnTo>
                <a:lnTo>
                  <a:pt x="249" y="4"/>
                </a:lnTo>
                <a:lnTo>
                  <a:pt x="251" y="8"/>
                </a:lnTo>
                <a:lnTo>
                  <a:pt x="251" y="154"/>
                </a:lnTo>
                <a:lnTo>
                  <a:pt x="251" y="154"/>
                </a:lnTo>
                <a:lnTo>
                  <a:pt x="249" y="158"/>
                </a:lnTo>
                <a:lnTo>
                  <a:pt x="248" y="161"/>
                </a:lnTo>
                <a:lnTo>
                  <a:pt x="245" y="162"/>
                </a:lnTo>
                <a:lnTo>
                  <a:pt x="241" y="162"/>
                </a:lnTo>
                <a:lnTo>
                  <a:pt x="241" y="162"/>
                </a:lnTo>
                <a:close/>
                <a:moveTo>
                  <a:pt x="9" y="153"/>
                </a:moveTo>
                <a:lnTo>
                  <a:pt x="240" y="153"/>
                </a:lnTo>
                <a:lnTo>
                  <a:pt x="240" y="10"/>
                </a:lnTo>
                <a:lnTo>
                  <a:pt x="9" y="10"/>
                </a:lnTo>
                <a:lnTo>
                  <a:pt x="9" y="15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10" name="Freeform 391"/>
          <p:cNvSpPr>
            <a:spLocks noEditPoints="1"/>
          </p:cNvSpPr>
          <p:nvPr/>
        </p:nvSpPr>
        <p:spPr bwMode="auto">
          <a:xfrm>
            <a:off x="10119886" y="5876577"/>
            <a:ext cx="398713" cy="135407"/>
          </a:xfrm>
          <a:custGeom>
            <a:cxnLst>
              <a:cxn ang="0">
                <a:pos x="243" y="89"/>
              </a:cxn>
              <a:cxn ang="0">
                <a:pos x="10" y="89"/>
              </a:cxn>
              <a:cxn ang="0">
                <a:pos x="10" y="89"/>
              </a:cxn>
              <a:cxn ang="0">
                <a:pos x="4" y="86"/>
              </a:cxn>
              <a:cxn ang="0">
                <a:pos x="0" y="83"/>
              </a:cxn>
              <a:cxn ang="0">
                <a:pos x="84" y="0"/>
              </a:cxn>
              <a:cxn ang="0">
                <a:pos x="127" y="43"/>
              </a:cxn>
              <a:cxn ang="0">
                <a:pos x="170" y="0"/>
              </a:cxn>
              <a:cxn ang="0">
                <a:pos x="254" y="83"/>
              </a:cxn>
              <a:cxn ang="0">
                <a:pos x="249" y="86"/>
              </a:cxn>
              <a:cxn ang="0">
                <a:pos x="249" y="86"/>
              </a:cxn>
              <a:cxn ang="0">
                <a:pos x="243" y="89"/>
              </a:cxn>
              <a:cxn ang="0">
                <a:pos x="243" y="89"/>
              </a:cxn>
              <a:cxn ang="0">
                <a:pos x="84" y="13"/>
              </a:cxn>
              <a:cxn ang="0">
                <a:pos x="19" y="78"/>
              </a:cxn>
              <a:cxn ang="0">
                <a:pos x="234" y="78"/>
              </a:cxn>
              <a:cxn ang="0">
                <a:pos x="170" y="13"/>
              </a:cxn>
              <a:cxn ang="0">
                <a:pos x="132" y="51"/>
              </a:cxn>
              <a:cxn ang="0">
                <a:pos x="132" y="51"/>
              </a:cxn>
              <a:cxn ang="0">
                <a:pos x="130" y="52"/>
              </a:cxn>
              <a:cxn ang="0">
                <a:pos x="127" y="52"/>
              </a:cxn>
              <a:cxn ang="0">
                <a:pos x="123" y="52"/>
              </a:cxn>
              <a:cxn ang="0">
                <a:pos x="120" y="51"/>
              </a:cxn>
              <a:cxn ang="0">
                <a:pos x="84" y="13"/>
              </a:cxn>
            </a:cxnLst>
            <a:rect b="b" l="0" r="r" t="0"/>
            <a:pathLst>
              <a:path h="89" w="254">
                <a:moveTo>
                  <a:pt x="243" y="89"/>
                </a:moveTo>
                <a:lnTo>
                  <a:pt x="10" y="89"/>
                </a:lnTo>
                <a:lnTo>
                  <a:pt x="10" y="89"/>
                </a:lnTo>
                <a:lnTo>
                  <a:pt x="4" y="86"/>
                </a:lnTo>
                <a:lnTo>
                  <a:pt x="0" y="83"/>
                </a:lnTo>
                <a:lnTo>
                  <a:pt x="84" y="0"/>
                </a:lnTo>
                <a:lnTo>
                  <a:pt x="127" y="43"/>
                </a:lnTo>
                <a:lnTo>
                  <a:pt x="170" y="0"/>
                </a:lnTo>
                <a:lnTo>
                  <a:pt x="254" y="83"/>
                </a:lnTo>
                <a:lnTo>
                  <a:pt x="249" y="86"/>
                </a:lnTo>
                <a:lnTo>
                  <a:pt x="249" y="86"/>
                </a:lnTo>
                <a:lnTo>
                  <a:pt x="243" y="89"/>
                </a:lnTo>
                <a:lnTo>
                  <a:pt x="243" y="89"/>
                </a:lnTo>
                <a:close/>
                <a:moveTo>
                  <a:pt x="84" y="13"/>
                </a:moveTo>
                <a:lnTo>
                  <a:pt x="19" y="78"/>
                </a:lnTo>
                <a:lnTo>
                  <a:pt x="234" y="78"/>
                </a:lnTo>
                <a:lnTo>
                  <a:pt x="170" y="13"/>
                </a:lnTo>
                <a:lnTo>
                  <a:pt x="132" y="51"/>
                </a:lnTo>
                <a:lnTo>
                  <a:pt x="132" y="51"/>
                </a:lnTo>
                <a:lnTo>
                  <a:pt x="130" y="52"/>
                </a:lnTo>
                <a:lnTo>
                  <a:pt x="127" y="52"/>
                </a:lnTo>
                <a:lnTo>
                  <a:pt x="123" y="52"/>
                </a:lnTo>
                <a:lnTo>
                  <a:pt x="120" y="51"/>
                </a:lnTo>
                <a:lnTo>
                  <a:pt x="84" y="1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11" name="Freeform 392"/>
          <p:cNvSpPr>
            <a:spLocks noEditPoints="1"/>
          </p:cNvSpPr>
          <p:nvPr/>
        </p:nvSpPr>
        <p:spPr bwMode="auto">
          <a:xfrm>
            <a:off x="10119886" y="5755178"/>
            <a:ext cx="394021" cy="200775"/>
          </a:xfrm>
          <a:custGeom>
            <a:cxnLst>
              <a:cxn ang="0">
                <a:pos x="127" y="128"/>
              </a:cxn>
              <a:cxn ang="0">
                <a:pos x="127" y="128"/>
              </a:cxn>
              <a:cxn ang="0">
                <a:pos x="123" y="128"/>
              </a:cxn>
              <a:cxn ang="0">
                <a:pos x="120" y="125"/>
              </a:cxn>
              <a:cxn ang="0">
                <a:pos x="0" y="5"/>
              </a:cxn>
              <a:cxn ang="0">
                <a:pos x="4" y="3"/>
              </a:cxn>
              <a:cxn ang="0">
                <a:pos x="4" y="3"/>
              </a:cxn>
              <a:cxn ang="0">
                <a:pos x="7" y="1"/>
              </a:cxn>
              <a:cxn ang="0">
                <a:pos x="10" y="0"/>
              </a:cxn>
              <a:cxn ang="0">
                <a:pos x="243" y="0"/>
              </a:cxn>
              <a:cxn ang="0">
                <a:pos x="243" y="0"/>
              </a:cxn>
              <a:cxn ang="0">
                <a:pos x="246" y="1"/>
              </a:cxn>
              <a:cxn ang="0">
                <a:pos x="249" y="3"/>
              </a:cxn>
              <a:cxn ang="0">
                <a:pos x="253" y="5"/>
              </a:cxn>
              <a:cxn ang="0">
                <a:pos x="132" y="125"/>
              </a:cxn>
              <a:cxn ang="0">
                <a:pos x="132" y="125"/>
              </a:cxn>
              <a:cxn ang="0">
                <a:pos x="130" y="128"/>
              </a:cxn>
              <a:cxn ang="0">
                <a:pos x="127" y="128"/>
              </a:cxn>
              <a:cxn ang="0">
                <a:pos x="127" y="128"/>
              </a:cxn>
              <a:cxn ang="0">
                <a:pos x="19" y="11"/>
              </a:cxn>
              <a:cxn ang="0">
                <a:pos x="127" y="119"/>
              </a:cxn>
              <a:cxn ang="0">
                <a:pos x="235" y="11"/>
              </a:cxn>
              <a:cxn ang="0">
                <a:pos x="19" y="11"/>
              </a:cxn>
            </a:cxnLst>
            <a:rect b="b" l="0" r="r" t="0"/>
            <a:pathLst>
              <a:path h="128" w="253">
                <a:moveTo>
                  <a:pt x="127" y="128"/>
                </a:moveTo>
                <a:lnTo>
                  <a:pt x="127" y="128"/>
                </a:lnTo>
                <a:lnTo>
                  <a:pt x="123" y="128"/>
                </a:lnTo>
                <a:lnTo>
                  <a:pt x="120" y="125"/>
                </a:lnTo>
                <a:lnTo>
                  <a:pt x="0" y="5"/>
                </a:lnTo>
                <a:lnTo>
                  <a:pt x="4" y="3"/>
                </a:lnTo>
                <a:lnTo>
                  <a:pt x="4" y="3"/>
                </a:lnTo>
                <a:lnTo>
                  <a:pt x="7" y="1"/>
                </a:lnTo>
                <a:lnTo>
                  <a:pt x="10" y="0"/>
                </a:lnTo>
                <a:lnTo>
                  <a:pt x="243" y="0"/>
                </a:lnTo>
                <a:lnTo>
                  <a:pt x="243" y="0"/>
                </a:lnTo>
                <a:lnTo>
                  <a:pt x="246" y="1"/>
                </a:lnTo>
                <a:lnTo>
                  <a:pt x="249" y="3"/>
                </a:lnTo>
                <a:lnTo>
                  <a:pt x="253" y="5"/>
                </a:lnTo>
                <a:lnTo>
                  <a:pt x="132" y="125"/>
                </a:lnTo>
                <a:lnTo>
                  <a:pt x="132" y="125"/>
                </a:lnTo>
                <a:lnTo>
                  <a:pt x="130" y="128"/>
                </a:lnTo>
                <a:lnTo>
                  <a:pt x="127" y="128"/>
                </a:lnTo>
                <a:lnTo>
                  <a:pt x="127" y="128"/>
                </a:lnTo>
                <a:close/>
                <a:moveTo>
                  <a:pt x="19" y="11"/>
                </a:moveTo>
                <a:lnTo>
                  <a:pt x="127" y="119"/>
                </a:lnTo>
                <a:lnTo>
                  <a:pt x="235" y="11"/>
                </a:lnTo>
                <a:lnTo>
                  <a:pt x="19"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12" name="Freeform 393"/>
          <p:cNvSpPr>
            <a:spLocks noEditPoints="1"/>
          </p:cNvSpPr>
          <p:nvPr/>
        </p:nvSpPr>
        <p:spPr bwMode="auto">
          <a:xfrm>
            <a:off x="9313080" y="5745840"/>
            <a:ext cx="394021" cy="256805"/>
          </a:xfrm>
          <a:custGeom>
            <a:cxnLst>
              <a:cxn ang="0">
                <a:pos x="3" y="166"/>
              </a:cxn>
              <a:cxn ang="0">
                <a:pos x="2" y="163"/>
              </a:cxn>
              <a:cxn ang="0">
                <a:pos x="2" y="158"/>
              </a:cxn>
              <a:cxn ang="0">
                <a:pos x="17" y="129"/>
              </a:cxn>
              <a:cxn ang="0">
                <a:pos x="30" y="112"/>
              </a:cxn>
              <a:cxn ang="0">
                <a:pos x="58" y="81"/>
              </a:cxn>
              <a:cxn ang="0">
                <a:pos x="94" y="59"/>
              </a:cxn>
              <a:cxn ang="0">
                <a:pos x="134" y="46"/>
              </a:cxn>
              <a:cxn ang="0">
                <a:pos x="157" y="0"/>
              </a:cxn>
              <a:cxn ang="0">
                <a:pos x="157" y="154"/>
              </a:cxn>
              <a:cxn ang="0">
                <a:pos x="157" y="109"/>
              </a:cxn>
              <a:cxn ang="0">
                <a:pos x="127" y="108"/>
              </a:cxn>
              <a:cxn ang="0">
                <a:pos x="100" y="112"/>
              </a:cxn>
              <a:cxn ang="0">
                <a:pos x="75" y="119"/>
              </a:cxn>
              <a:cxn ang="0">
                <a:pos x="50" y="129"/>
              </a:cxn>
              <a:cxn ang="0">
                <a:pos x="38" y="138"/>
              </a:cxn>
              <a:cxn ang="0">
                <a:pos x="10" y="163"/>
              </a:cxn>
              <a:cxn ang="0">
                <a:pos x="8" y="165"/>
              </a:cxn>
              <a:cxn ang="0">
                <a:pos x="6" y="166"/>
              </a:cxn>
              <a:cxn ang="0">
                <a:pos x="165" y="51"/>
              </a:cxn>
              <a:cxn ang="0">
                <a:pos x="158" y="51"/>
              </a:cxn>
              <a:cxn ang="0">
                <a:pos x="116" y="59"/>
              </a:cxn>
              <a:cxn ang="0">
                <a:pos x="81" y="75"/>
              </a:cxn>
              <a:cxn ang="0">
                <a:pos x="50" y="101"/>
              </a:cxn>
              <a:cxn ang="0">
                <a:pos x="25" y="135"/>
              </a:cxn>
              <a:cxn ang="0">
                <a:pos x="21" y="142"/>
              </a:cxn>
              <a:cxn ang="0">
                <a:pos x="34" y="131"/>
              </a:cxn>
              <a:cxn ang="0">
                <a:pos x="46" y="121"/>
              </a:cxn>
              <a:cxn ang="0">
                <a:pos x="89" y="105"/>
              </a:cxn>
              <a:cxn ang="0">
                <a:pos x="139" y="100"/>
              </a:cxn>
              <a:cxn ang="0">
                <a:pos x="161" y="100"/>
              </a:cxn>
              <a:cxn ang="0">
                <a:pos x="165" y="135"/>
              </a:cxn>
              <a:cxn ang="0">
                <a:pos x="165" y="19"/>
              </a:cxn>
            </a:cxnLst>
            <a:rect b="b" l="0" r="r" t="0"/>
            <a:pathLst>
              <a:path h="166" w="253">
                <a:moveTo>
                  <a:pt x="6" y="166"/>
                </a:moveTo>
                <a:lnTo>
                  <a:pt x="3" y="166"/>
                </a:lnTo>
                <a:lnTo>
                  <a:pt x="2" y="163"/>
                </a:lnTo>
                <a:lnTo>
                  <a:pt x="2" y="163"/>
                </a:lnTo>
                <a:lnTo>
                  <a:pt x="0" y="162"/>
                </a:lnTo>
                <a:lnTo>
                  <a:pt x="2" y="158"/>
                </a:lnTo>
                <a:lnTo>
                  <a:pt x="7" y="147"/>
                </a:lnTo>
                <a:lnTo>
                  <a:pt x="17" y="129"/>
                </a:lnTo>
                <a:lnTo>
                  <a:pt x="17" y="129"/>
                </a:lnTo>
                <a:lnTo>
                  <a:pt x="30" y="112"/>
                </a:lnTo>
                <a:lnTo>
                  <a:pt x="44" y="94"/>
                </a:lnTo>
                <a:lnTo>
                  <a:pt x="58" y="81"/>
                </a:lnTo>
                <a:lnTo>
                  <a:pt x="76" y="69"/>
                </a:lnTo>
                <a:lnTo>
                  <a:pt x="94" y="59"/>
                </a:lnTo>
                <a:lnTo>
                  <a:pt x="114" y="51"/>
                </a:lnTo>
                <a:lnTo>
                  <a:pt x="134" y="46"/>
                </a:lnTo>
                <a:lnTo>
                  <a:pt x="157" y="43"/>
                </a:lnTo>
                <a:lnTo>
                  <a:pt x="157" y="0"/>
                </a:lnTo>
                <a:lnTo>
                  <a:pt x="253" y="77"/>
                </a:lnTo>
                <a:lnTo>
                  <a:pt x="157" y="154"/>
                </a:lnTo>
                <a:lnTo>
                  <a:pt x="157" y="109"/>
                </a:lnTo>
                <a:lnTo>
                  <a:pt x="157" y="109"/>
                </a:lnTo>
                <a:lnTo>
                  <a:pt x="142" y="108"/>
                </a:lnTo>
                <a:lnTo>
                  <a:pt x="127" y="108"/>
                </a:lnTo>
                <a:lnTo>
                  <a:pt x="114" y="109"/>
                </a:lnTo>
                <a:lnTo>
                  <a:pt x="100" y="112"/>
                </a:lnTo>
                <a:lnTo>
                  <a:pt x="87" y="115"/>
                </a:lnTo>
                <a:lnTo>
                  <a:pt x="75" y="119"/>
                </a:lnTo>
                <a:lnTo>
                  <a:pt x="62" y="124"/>
                </a:lnTo>
                <a:lnTo>
                  <a:pt x="50" y="129"/>
                </a:lnTo>
                <a:lnTo>
                  <a:pt x="50" y="129"/>
                </a:lnTo>
                <a:lnTo>
                  <a:pt x="38" y="138"/>
                </a:lnTo>
                <a:lnTo>
                  <a:pt x="26" y="147"/>
                </a:lnTo>
                <a:lnTo>
                  <a:pt x="10" y="163"/>
                </a:lnTo>
                <a:lnTo>
                  <a:pt x="10" y="163"/>
                </a:lnTo>
                <a:lnTo>
                  <a:pt x="8" y="165"/>
                </a:lnTo>
                <a:lnTo>
                  <a:pt x="6" y="166"/>
                </a:lnTo>
                <a:lnTo>
                  <a:pt x="6" y="166"/>
                </a:lnTo>
                <a:close/>
                <a:moveTo>
                  <a:pt x="165" y="19"/>
                </a:moveTo>
                <a:lnTo>
                  <a:pt x="165" y="51"/>
                </a:lnTo>
                <a:lnTo>
                  <a:pt x="158" y="51"/>
                </a:lnTo>
                <a:lnTo>
                  <a:pt x="158" y="51"/>
                </a:lnTo>
                <a:lnTo>
                  <a:pt x="137" y="54"/>
                </a:lnTo>
                <a:lnTo>
                  <a:pt x="116" y="59"/>
                </a:lnTo>
                <a:lnTo>
                  <a:pt x="98" y="66"/>
                </a:lnTo>
                <a:lnTo>
                  <a:pt x="81" y="75"/>
                </a:lnTo>
                <a:lnTo>
                  <a:pt x="65" y="88"/>
                </a:lnTo>
                <a:lnTo>
                  <a:pt x="50" y="101"/>
                </a:lnTo>
                <a:lnTo>
                  <a:pt x="37" y="116"/>
                </a:lnTo>
                <a:lnTo>
                  <a:pt x="25" y="135"/>
                </a:lnTo>
                <a:lnTo>
                  <a:pt x="25" y="135"/>
                </a:lnTo>
                <a:lnTo>
                  <a:pt x="21" y="142"/>
                </a:lnTo>
                <a:lnTo>
                  <a:pt x="21" y="142"/>
                </a:lnTo>
                <a:lnTo>
                  <a:pt x="34" y="131"/>
                </a:lnTo>
                <a:lnTo>
                  <a:pt x="46" y="121"/>
                </a:lnTo>
                <a:lnTo>
                  <a:pt x="46" y="121"/>
                </a:lnTo>
                <a:lnTo>
                  <a:pt x="68" y="112"/>
                </a:lnTo>
                <a:lnTo>
                  <a:pt x="89" y="105"/>
                </a:lnTo>
                <a:lnTo>
                  <a:pt x="114" y="101"/>
                </a:lnTo>
                <a:lnTo>
                  <a:pt x="139" y="100"/>
                </a:lnTo>
                <a:lnTo>
                  <a:pt x="139" y="100"/>
                </a:lnTo>
                <a:lnTo>
                  <a:pt x="161" y="100"/>
                </a:lnTo>
                <a:lnTo>
                  <a:pt x="165" y="101"/>
                </a:lnTo>
                <a:lnTo>
                  <a:pt x="165" y="135"/>
                </a:lnTo>
                <a:lnTo>
                  <a:pt x="239" y="77"/>
                </a:lnTo>
                <a:lnTo>
                  <a:pt x="165" y="1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13" name="Freeform 394"/>
          <p:cNvSpPr>
            <a:spLocks noEditPoints="1"/>
          </p:cNvSpPr>
          <p:nvPr/>
        </p:nvSpPr>
        <p:spPr bwMode="auto">
          <a:xfrm>
            <a:off x="8501582" y="5745840"/>
            <a:ext cx="394021" cy="256805"/>
          </a:xfrm>
          <a:custGeom>
            <a:cxnLst>
              <a:cxn ang="0">
                <a:pos x="247" y="166"/>
              </a:cxn>
              <a:cxn ang="0">
                <a:pos x="243" y="163"/>
              </a:cxn>
              <a:cxn ang="0">
                <a:pos x="225" y="147"/>
              </a:cxn>
              <a:cxn ang="0">
                <a:pos x="201" y="129"/>
              </a:cxn>
              <a:cxn ang="0">
                <a:pos x="190" y="124"/>
              </a:cxn>
              <a:cxn ang="0">
                <a:pos x="165" y="115"/>
              </a:cxn>
              <a:cxn ang="0">
                <a:pos x="139" y="109"/>
              </a:cxn>
              <a:cxn ang="0">
                <a:pos x="111" y="108"/>
              </a:cxn>
              <a:cxn ang="0">
                <a:pos x="96" y="154"/>
              </a:cxn>
              <a:cxn ang="0">
                <a:pos x="96" y="0"/>
              </a:cxn>
              <a:cxn ang="0">
                <a:pos x="96" y="43"/>
              </a:cxn>
              <a:cxn ang="0">
                <a:pos x="139" y="51"/>
              </a:cxn>
              <a:cxn ang="0">
                <a:pos x="177" y="69"/>
              </a:cxn>
              <a:cxn ang="0">
                <a:pos x="209" y="94"/>
              </a:cxn>
              <a:cxn ang="0">
                <a:pos x="235" y="129"/>
              </a:cxn>
              <a:cxn ang="0">
                <a:pos x="246" y="147"/>
              </a:cxn>
              <a:cxn ang="0">
                <a:pos x="252" y="162"/>
              </a:cxn>
              <a:cxn ang="0">
                <a:pos x="250" y="166"/>
              </a:cxn>
              <a:cxn ang="0">
                <a:pos x="113" y="100"/>
              </a:cxn>
              <a:cxn ang="0">
                <a:pos x="139" y="101"/>
              </a:cxn>
              <a:cxn ang="0">
                <a:pos x="185" y="112"/>
              </a:cxn>
              <a:cxn ang="0">
                <a:pos x="205" y="121"/>
              </a:cxn>
              <a:cxn ang="0">
                <a:pos x="232" y="142"/>
              </a:cxn>
              <a:cxn ang="0">
                <a:pos x="228" y="135"/>
              </a:cxn>
              <a:cxn ang="0">
                <a:pos x="216" y="116"/>
              </a:cxn>
              <a:cxn ang="0">
                <a:pos x="188" y="88"/>
              </a:cxn>
              <a:cxn ang="0">
                <a:pos x="154" y="66"/>
              </a:cxn>
              <a:cxn ang="0">
                <a:pos x="115" y="54"/>
              </a:cxn>
              <a:cxn ang="0">
                <a:pos x="86" y="51"/>
              </a:cxn>
              <a:cxn ang="0">
                <a:pos x="13" y="77"/>
              </a:cxn>
              <a:cxn ang="0">
                <a:pos x="86" y="101"/>
              </a:cxn>
              <a:cxn ang="0">
                <a:pos x="90" y="100"/>
              </a:cxn>
              <a:cxn ang="0">
                <a:pos x="113" y="100"/>
              </a:cxn>
            </a:cxnLst>
            <a:rect b="b" l="0" r="r" t="0"/>
            <a:pathLst>
              <a:path h="166" w="251">
                <a:moveTo>
                  <a:pt x="247" y="166"/>
                </a:moveTo>
                <a:lnTo>
                  <a:pt x="247" y="166"/>
                </a:lnTo>
                <a:lnTo>
                  <a:pt x="244" y="165"/>
                </a:lnTo>
                <a:lnTo>
                  <a:pt x="243" y="163"/>
                </a:lnTo>
                <a:lnTo>
                  <a:pt x="243" y="163"/>
                </a:lnTo>
                <a:lnTo>
                  <a:pt x="225" y="147"/>
                </a:lnTo>
                <a:lnTo>
                  <a:pt x="213" y="138"/>
                </a:lnTo>
                <a:lnTo>
                  <a:pt x="201" y="129"/>
                </a:lnTo>
                <a:lnTo>
                  <a:pt x="201" y="129"/>
                </a:lnTo>
                <a:lnTo>
                  <a:pt x="190" y="124"/>
                </a:lnTo>
                <a:lnTo>
                  <a:pt x="178" y="119"/>
                </a:lnTo>
                <a:lnTo>
                  <a:pt x="165" y="115"/>
                </a:lnTo>
                <a:lnTo>
                  <a:pt x="152" y="112"/>
                </a:lnTo>
                <a:lnTo>
                  <a:pt x="139" y="109"/>
                </a:lnTo>
                <a:lnTo>
                  <a:pt x="124" y="108"/>
                </a:lnTo>
                <a:lnTo>
                  <a:pt x="111" y="108"/>
                </a:lnTo>
                <a:lnTo>
                  <a:pt x="96" y="109"/>
                </a:lnTo>
                <a:lnTo>
                  <a:pt x="96" y="154"/>
                </a:lnTo>
                <a:lnTo>
                  <a:pt x="0" y="77"/>
                </a:lnTo>
                <a:lnTo>
                  <a:pt x="96" y="0"/>
                </a:lnTo>
                <a:lnTo>
                  <a:pt x="96" y="43"/>
                </a:lnTo>
                <a:lnTo>
                  <a:pt x="96" y="43"/>
                </a:lnTo>
                <a:lnTo>
                  <a:pt x="117" y="46"/>
                </a:lnTo>
                <a:lnTo>
                  <a:pt x="139" y="51"/>
                </a:lnTo>
                <a:lnTo>
                  <a:pt x="158" y="59"/>
                </a:lnTo>
                <a:lnTo>
                  <a:pt x="177" y="69"/>
                </a:lnTo>
                <a:lnTo>
                  <a:pt x="193" y="81"/>
                </a:lnTo>
                <a:lnTo>
                  <a:pt x="209" y="94"/>
                </a:lnTo>
                <a:lnTo>
                  <a:pt x="223" y="112"/>
                </a:lnTo>
                <a:lnTo>
                  <a:pt x="235" y="129"/>
                </a:lnTo>
                <a:lnTo>
                  <a:pt x="235" y="129"/>
                </a:lnTo>
                <a:lnTo>
                  <a:pt x="246" y="147"/>
                </a:lnTo>
                <a:lnTo>
                  <a:pt x="251" y="158"/>
                </a:lnTo>
                <a:lnTo>
                  <a:pt x="252" y="162"/>
                </a:lnTo>
                <a:lnTo>
                  <a:pt x="251" y="163"/>
                </a:lnTo>
                <a:lnTo>
                  <a:pt x="250" y="166"/>
                </a:lnTo>
                <a:lnTo>
                  <a:pt x="247" y="166"/>
                </a:lnTo>
                <a:close/>
                <a:moveTo>
                  <a:pt x="113" y="100"/>
                </a:moveTo>
                <a:lnTo>
                  <a:pt x="113" y="100"/>
                </a:lnTo>
                <a:lnTo>
                  <a:pt x="139" y="101"/>
                </a:lnTo>
                <a:lnTo>
                  <a:pt x="162" y="105"/>
                </a:lnTo>
                <a:lnTo>
                  <a:pt x="185" y="112"/>
                </a:lnTo>
                <a:lnTo>
                  <a:pt x="205" y="121"/>
                </a:lnTo>
                <a:lnTo>
                  <a:pt x="205" y="121"/>
                </a:lnTo>
                <a:lnTo>
                  <a:pt x="219" y="131"/>
                </a:lnTo>
                <a:lnTo>
                  <a:pt x="232" y="142"/>
                </a:lnTo>
                <a:lnTo>
                  <a:pt x="232" y="142"/>
                </a:lnTo>
                <a:lnTo>
                  <a:pt x="228" y="135"/>
                </a:lnTo>
                <a:lnTo>
                  <a:pt x="228" y="135"/>
                </a:lnTo>
                <a:lnTo>
                  <a:pt x="216" y="116"/>
                </a:lnTo>
                <a:lnTo>
                  <a:pt x="202" y="101"/>
                </a:lnTo>
                <a:lnTo>
                  <a:pt x="188" y="88"/>
                </a:lnTo>
                <a:lnTo>
                  <a:pt x="171" y="75"/>
                </a:lnTo>
                <a:lnTo>
                  <a:pt x="154" y="66"/>
                </a:lnTo>
                <a:lnTo>
                  <a:pt x="135" y="59"/>
                </a:lnTo>
                <a:lnTo>
                  <a:pt x="115" y="54"/>
                </a:lnTo>
                <a:lnTo>
                  <a:pt x="93" y="51"/>
                </a:lnTo>
                <a:lnTo>
                  <a:pt x="86" y="51"/>
                </a:lnTo>
                <a:lnTo>
                  <a:pt x="86" y="19"/>
                </a:lnTo>
                <a:lnTo>
                  <a:pt x="13" y="77"/>
                </a:lnTo>
                <a:lnTo>
                  <a:pt x="86" y="135"/>
                </a:lnTo>
                <a:lnTo>
                  <a:pt x="86" y="101"/>
                </a:lnTo>
                <a:lnTo>
                  <a:pt x="90" y="100"/>
                </a:lnTo>
                <a:lnTo>
                  <a:pt x="90" y="100"/>
                </a:lnTo>
                <a:lnTo>
                  <a:pt x="113" y="100"/>
                </a:lnTo>
                <a:lnTo>
                  <a:pt x="113" y="10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14" name="Freeform 395"/>
          <p:cNvSpPr>
            <a:spLocks noEditPoints="1"/>
          </p:cNvSpPr>
          <p:nvPr/>
        </p:nvSpPr>
        <p:spPr bwMode="auto">
          <a:xfrm>
            <a:off x="5260284" y="5736501"/>
            <a:ext cx="394021" cy="247467"/>
          </a:xfrm>
          <a:custGeom>
            <a:cxnLst>
              <a:cxn ang="0">
                <a:pos x="52" y="161"/>
              </a:cxn>
              <a:cxn ang="0">
                <a:pos x="23" y="149"/>
              </a:cxn>
              <a:cxn ang="0">
                <a:pos x="4" y="125"/>
              </a:cxn>
              <a:cxn ang="0">
                <a:pos x="0" y="103"/>
              </a:cxn>
              <a:cxn ang="0">
                <a:pos x="10" y="72"/>
              </a:cxn>
              <a:cxn ang="0">
                <a:pos x="35" y="50"/>
              </a:cxn>
              <a:cxn ang="0">
                <a:pos x="56" y="45"/>
              </a:cxn>
              <a:cxn ang="0">
                <a:pos x="64" y="27"/>
              </a:cxn>
              <a:cxn ang="0">
                <a:pos x="81" y="17"/>
              </a:cxn>
              <a:cxn ang="0">
                <a:pos x="94" y="14"/>
              </a:cxn>
              <a:cxn ang="0">
                <a:pos x="112" y="18"/>
              </a:cxn>
              <a:cxn ang="0">
                <a:pos x="127" y="13"/>
              </a:cxn>
              <a:cxn ang="0">
                <a:pos x="163" y="0"/>
              </a:cxn>
              <a:cxn ang="0">
                <a:pos x="187" y="4"/>
              </a:cxn>
              <a:cxn ang="0">
                <a:pos x="214" y="27"/>
              </a:cxn>
              <a:cxn ang="0">
                <a:pos x="224" y="61"/>
              </a:cxn>
              <a:cxn ang="0">
                <a:pos x="220" y="83"/>
              </a:cxn>
              <a:cxn ang="0">
                <a:pos x="233" y="88"/>
              </a:cxn>
              <a:cxn ang="0">
                <a:pos x="247" y="102"/>
              </a:cxn>
              <a:cxn ang="0">
                <a:pos x="252" y="122"/>
              </a:cxn>
              <a:cxn ang="0">
                <a:pos x="249" y="137"/>
              </a:cxn>
              <a:cxn ang="0">
                <a:pos x="235" y="154"/>
              </a:cxn>
              <a:cxn ang="0">
                <a:pos x="213" y="161"/>
              </a:cxn>
              <a:cxn ang="0">
                <a:pos x="213" y="153"/>
              </a:cxn>
              <a:cxn ang="0">
                <a:pos x="225" y="150"/>
              </a:cxn>
              <a:cxn ang="0">
                <a:pos x="239" y="139"/>
              </a:cxn>
              <a:cxn ang="0">
                <a:pos x="244" y="122"/>
              </a:cxn>
              <a:cxn ang="0">
                <a:pos x="241" y="110"/>
              </a:cxn>
              <a:cxn ang="0">
                <a:pos x="231" y="96"/>
              </a:cxn>
              <a:cxn ang="0">
                <a:pos x="214" y="91"/>
              </a:cxn>
              <a:cxn ang="0">
                <a:pos x="210" y="84"/>
              </a:cxn>
              <a:cxn ang="0">
                <a:pos x="216" y="61"/>
              </a:cxn>
              <a:cxn ang="0">
                <a:pos x="208" y="31"/>
              </a:cxn>
              <a:cxn ang="0">
                <a:pos x="185" y="13"/>
              </a:cxn>
              <a:cxn ang="0">
                <a:pos x="163" y="8"/>
              </a:cxn>
              <a:cxn ang="0">
                <a:pos x="129" y="21"/>
              </a:cxn>
              <a:cxn ang="0">
                <a:pos x="114" y="30"/>
              </a:cxn>
              <a:cxn ang="0">
                <a:pos x="105" y="23"/>
              </a:cxn>
              <a:cxn ang="0">
                <a:pos x="94" y="22"/>
              </a:cxn>
              <a:cxn ang="0">
                <a:pos x="78" y="26"/>
              </a:cxn>
              <a:cxn ang="0">
                <a:pos x="67" y="38"/>
              </a:cxn>
              <a:cxn ang="0">
                <a:pos x="64" y="53"/>
              </a:cxn>
              <a:cxn ang="0">
                <a:pos x="48" y="54"/>
              </a:cxn>
              <a:cxn ang="0">
                <a:pos x="23" y="68"/>
              </a:cxn>
              <a:cxn ang="0">
                <a:pos x="9" y="94"/>
              </a:cxn>
              <a:cxn ang="0">
                <a:pos x="9" y="114"/>
              </a:cxn>
              <a:cxn ang="0">
                <a:pos x="23" y="138"/>
              </a:cxn>
              <a:cxn ang="0">
                <a:pos x="47" y="152"/>
              </a:cxn>
            </a:cxnLst>
            <a:rect b="b" l="0" r="r" t="0"/>
            <a:pathLst>
              <a:path h="161" w="251">
                <a:moveTo>
                  <a:pt x="213" y="161"/>
                </a:moveTo>
                <a:lnTo>
                  <a:pt x="52" y="161"/>
                </a:lnTo>
                <a:lnTo>
                  <a:pt x="52" y="161"/>
                </a:lnTo>
                <a:lnTo>
                  <a:pt x="42" y="158"/>
                </a:lnTo>
                <a:lnTo>
                  <a:pt x="32" y="154"/>
                </a:lnTo>
                <a:lnTo>
                  <a:pt x="23" y="149"/>
                </a:lnTo>
                <a:lnTo>
                  <a:pt x="15" y="142"/>
                </a:lnTo>
                <a:lnTo>
                  <a:pt x="9" y="134"/>
                </a:lnTo>
                <a:lnTo>
                  <a:pt x="4" y="125"/>
                </a:lnTo>
                <a:lnTo>
                  <a:pt x="1" y="114"/>
                </a:lnTo>
                <a:lnTo>
                  <a:pt x="0" y="103"/>
                </a:lnTo>
                <a:lnTo>
                  <a:pt x="0" y="103"/>
                </a:lnTo>
                <a:lnTo>
                  <a:pt x="1" y="92"/>
                </a:lnTo>
                <a:lnTo>
                  <a:pt x="5" y="81"/>
                </a:lnTo>
                <a:lnTo>
                  <a:pt x="10" y="72"/>
                </a:lnTo>
                <a:lnTo>
                  <a:pt x="17" y="63"/>
                </a:lnTo>
                <a:lnTo>
                  <a:pt x="25" y="56"/>
                </a:lnTo>
                <a:lnTo>
                  <a:pt x="35" y="50"/>
                </a:lnTo>
                <a:lnTo>
                  <a:pt x="46" y="46"/>
                </a:lnTo>
                <a:lnTo>
                  <a:pt x="56" y="45"/>
                </a:lnTo>
                <a:lnTo>
                  <a:pt x="56" y="45"/>
                </a:lnTo>
                <a:lnTo>
                  <a:pt x="58" y="38"/>
                </a:lnTo>
                <a:lnTo>
                  <a:pt x="62" y="33"/>
                </a:lnTo>
                <a:lnTo>
                  <a:pt x="64" y="27"/>
                </a:lnTo>
                <a:lnTo>
                  <a:pt x="70" y="23"/>
                </a:lnTo>
                <a:lnTo>
                  <a:pt x="75" y="19"/>
                </a:lnTo>
                <a:lnTo>
                  <a:pt x="81" y="17"/>
                </a:lnTo>
                <a:lnTo>
                  <a:pt x="87" y="14"/>
                </a:lnTo>
                <a:lnTo>
                  <a:pt x="94" y="14"/>
                </a:lnTo>
                <a:lnTo>
                  <a:pt x="94" y="14"/>
                </a:lnTo>
                <a:lnTo>
                  <a:pt x="101" y="14"/>
                </a:lnTo>
                <a:lnTo>
                  <a:pt x="106" y="15"/>
                </a:lnTo>
                <a:lnTo>
                  <a:pt x="112" y="18"/>
                </a:lnTo>
                <a:lnTo>
                  <a:pt x="117" y="22"/>
                </a:lnTo>
                <a:lnTo>
                  <a:pt x="117" y="22"/>
                </a:lnTo>
                <a:lnTo>
                  <a:pt x="127" y="13"/>
                </a:lnTo>
                <a:lnTo>
                  <a:pt x="137" y="6"/>
                </a:lnTo>
                <a:lnTo>
                  <a:pt x="151" y="2"/>
                </a:lnTo>
                <a:lnTo>
                  <a:pt x="163" y="0"/>
                </a:lnTo>
                <a:lnTo>
                  <a:pt x="163" y="0"/>
                </a:lnTo>
                <a:lnTo>
                  <a:pt x="175" y="2"/>
                </a:lnTo>
                <a:lnTo>
                  <a:pt x="187" y="4"/>
                </a:lnTo>
                <a:lnTo>
                  <a:pt x="198" y="10"/>
                </a:lnTo>
                <a:lnTo>
                  <a:pt x="206" y="18"/>
                </a:lnTo>
                <a:lnTo>
                  <a:pt x="214" y="27"/>
                </a:lnTo>
                <a:lnTo>
                  <a:pt x="220" y="37"/>
                </a:lnTo>
                <a:lnTo>
                  <a:pt x="222" y="49"/>
                </a:lnTo>
                <a:lnTo>
                  <a:pt x="224" y="61"/>
                </a:lnTo>
                <a:lnTo>
                  <a:pt x="224" y="61"/>
                </a:lnTo>
                <a:lnTo>
                  <a:pt x="224" y="72"/>
                </a:lnTo>
                <a:lnTo>
                  <a:pt x="220" y="83"/>
                </a:lnTo>
                <a:lnTo>
                  <a:pt x="220" y="83"/>
                </a:lnTo>
                <a:lnTo>
                  <a:pt x="227" y="85"/>
                </a:lnTo>
                <a:lnTo>
                  <a:pt x="233" y="88"/>
                </a:lnTo>
                <a:lnTo>
                  <a:pt x="239" y="92"/>
                </a:lnTo>
                <a:lnTo>
                  <a:pt x="243" y="96"/>
                </a:lnTo>
                <a:lnTo>
                  <a:pt x="247" y="102"/>
                </a:lnTo>
                <a:lnTo>
                  <a:pt x="249" y="108"/>
                </a:lnTo>
                <a:lnTo>
                  <a:pt x="251" y="115"/>
                </a:lnTo>
                <a:lnTo>
                  <a:pt x="252" y="122"/>
                </a:lnTo>
                <a:lnTo>
                  <a:pt x="252" y="122"/>
                </a:lnTo>
                <a:lnTo>
                  <a:pt x="251" y="130"/>
                </a:lnTo>
                <a:lnTo>
                  <a:pt x="249" y="137"/>
                </a:lnTo>
                <a:lnTo>
                  <a:pt x="245" y="144"/>
                </a:lnTo>
                <a:lnTo>
                  <a:pt x="240" y="150"/>
                </a:lnTo>
                <a:lnTo>
                  <a:pt x="235" y="154"/>
                </a:lnTo>
                <a:lnTo>
                  <a:pt x="228" y="158"/>
                </a:lnTo>
                <a:lnTo>
                  <a:pt x="221" y="161"/>
                </a:lnTo>
                <a:lnTo>
                  <a:pt x="213" y="161"/>
                </a:lnTo>
                <a:lnTo>
                  <a:pt x="213" y="161"/>
                </a:lnTo>
                <a:close/>
                <a:moveTo>
                  <a:pt x="58" y="153"/>
                </a:moveTo>
                <a:lnTo>
                  <a:pt x="213" y="153"/>
                </a:lnTo>
                <a:lnTo>
                  <a:pt x="213" y="153"/>
                </a:lnTo>
                <a:lnTo>
                  <a:pt x="218" y="153"/>
                </a:lnTo>
                <a:lnTo>
                  <a:pt x="225" y="150"/>
                </a:lnTo>
                <a:lnTo>
                  <a:pt x="231" y="148"/>
                </a:lnTo>
                <a:lnTo>
                  <a:pt x="235" y="144"/>
                </a:lnTo>
                <a:lnTo>
                  <a:pt x="239" y="139"/>
                </a:lnTo>
                <a:lnTo>
                  <a:pt x="241" y="134"/>
                </a:lnTo>
                <a:lnTo>
                  <a:pt x="244" y="129"/>
                </a:lnTo>
                <a:lnTo>
                  <a:pt x="244" y="122"/>
                </a:lnTo>
                <a:lnTo>
                  <a:pt x="244" y="122"/>
                </a:lnTo>
                <a:lnTo>
                  <a:pt x="244" y="115"/>
                </a:lnTo>
                <a:lnTo>
                  <a:pt x="241" y="110"/>
                </a:lnTo>
                <a:lnTo>
                  <a:pt x="239" y="104"/>
                </a:lnTo>
                <a:lnTo>
                  <a:pt x="236" y="100"/>
                </a:lnTo>
                <a:lnTo>
                  <a:pt x="231" y="96"/>
                </a:lnTo>
                <a:lnTo>
                  <a:pt x="225" y="94"/>
                </a:lnTo>
                <a:lnTo>
                  <a:pt x="220" y="91"/>
                </a:lnTo>
                <a:lnTo>
                  <a:pt x="214" y="91"/>
                </a:lnTo>
                <a:lnTo>
                  <a:pt x="208" y="91"/>
                </a:lnTo>
                <a:lnTo>
                  <a:pt x="210" y="84"/>
                </a:lnTo>
                <a:lnTo>
                  <a:pt x="210" y="84"/>
                </a:lnTo>
                <a:lnTo>
                  <a:pt x="214" y="73"/>
                </a:lnTo>
                <a:lnTo>
                  <a:pt x="216" y="61"/>
                </a:lnTo>
                <a:lnTo>
                  <a:pt x="216" y="61"/>
                </a:lnTo>
                <a:lnTo>
                  <a:pt x="216" y="50"/>
                </a:lnTo>
                <a:lnTo>
                  <a:pt x="212" y="41"/>
                </a:lnTo>
                <a:lnTo>
                  <a:pt x="208" y="31"/>
                </a:lnTo>
                <a:lnTo>
                  <a:pt x="201" y="23"/>
                </a:lnTo>
                <a:lnTo>
                  <a:pt x="193" y="17"/>
                </a:lnTo>
                <a:lnTo>
                  <a:pt x="185" y="13"/>
                </a:lnTo>
                <a:lnTo>
                  <a:pt x="174" y="10"/>
                </a:lnTo>
                <a:lnTo>
                  <a:pt x="163" y="8"/>
                </a:lnTo>
                <a:lnTo>
                  <a:pt x="163" y="8"/>
                </a:lnTo>
                <a:lnTo>
                  <a:pt x="151" y="10"/>
                </a:lnTo>
                <a:lnTo>
                  <a:pt x="140" y="14"/>
                </a:lnTo>
                <a:lnTo>
                  <a:pt x="129" y="21"/>
                </a:lnTo>
                <a:lnTo>
                  <a:pt x="121" y="30"/>
                </a:lnTo>
                <a:lnTo>
                  <a:pt x="118" y="34"/>
                </a:lnTo>
                <a:lnTo>
                  <a:pt x="114" y="30"/>
                </a:lnTo>
                <a:lnTo>
                  <a:pt x="114" y="30"/>
                </a:lnTo>
                <a:lnTo>
                  <a:pt x="110" y="26"/>
                </a:lnTo>
                <a:lnTo>
                  <a:pt x="105" y="23"/>
                </a:lnTo>
                <a:lnTo>
                  <a:pt x="100" y="22"/>
                </a:lnTo>
                <a:lnTo>
                  <a:pt x="94" y="22"/>
                </a:lnTo>
                <a:lnTo>
                  <a:pt x="94" y="22"/>
                </a:lnTo>
                <a:lnTo>
                  <a:pt x="89" y="22"/>
                </a:lnTo>
                <a:lnTo>
                  <a:pt x="83" y="23"/>
                </a:lnTo>
                <a:lnTo>
                  <a:pt x="78" y="26"/>
                </a:lnTo>
                <a:lnTo>
                  <a:pt x="74" y="30"/>
                </a:lnTo>
                <a:lnTo>
                  <a:pt x="70" y="34"/>
                </a:lnTo>
                <a:lnTo>
                  <a:pt x="67" y="38"/>
                </a:lnTo>
                <a:lnTo>
                  <a:pt x="66" y="44"/>
                </a:lnTo>
                <a:lnTo>
                  <a:pt x="64" y="49"/>
                </a:lnTo>
                <a:lnTo>
                  <a:pt x="64" y="53"/>
                </a:lnTo>
                <a:lnTo>
                  <a:pt x="58" y="53"/>
                </a:lnTo>
                <a:lnTo>
                  <a:pt x="58" y="53"/>
                </a:lnTo>
                <a:lnTo>
                  <a:pt x="48" y="54"/>
                </a:lnTo>
                <a:lnTo>
                  <a:pt x="39" y="57"/>
                </a:lnTo>
                <a:lnTo>
                  <a:pt x="31" y="63"/>
                </a:lnTo>
                <a:lnTo>
                  <a:pt x="23" y="68"/>
                </a:lnTo>
                <a:lnTo>
                  <a:pt x="17" y="76"/>
                </a:lnTo>
                <a:lnTo>
                  <a:pt x="12" y="84"/>
                </a:lnTo>
                <a:lnTo>
                  <a:pt x="9" y="94"/>
                </a:lnTo>
                <a:lnTo>
                  <a:pt x="8" y="103"/>
                </a:lnTo>
                <a:lnTo>
                  <a:pt x="8" y="103"/>
                </a:lnTo>
                <a:lnTo>
                  <a:pt x="9" y="114"/>
                </a:lnTo>
                <a:lnTo>
                  <a:pt x="12" y="122"/>
                </a:lnTo>
                <a:lnTo>
                  <a:pt x="16" y="131"/>
                </a:lnTo>
                <a:lnTo>
                  <a:pt x="23" y="138"/>
                </a:lnTo>
                <a:lnTo>
                  <a:pt x="29" y="144"/>
                </a:lnTo>
                <a:lnTo>
                  <a:pt x="37" y="149"/>
                </a:lnTo>
                <a:lnTo>
                  <a:pt x="47" y="152"/>
                </a:lnTo>
                <a:lnTo>
                  <a:pt x="56" y="153"/>
                </a:lnTo>
                <a:lnTo>
                  <a:pt x="58" y="153"/>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15" name="Freeform 396"/>
          <p:cNvSpPr/>
          <p:nvPr/>
        </p:nvSpPr>
        <p:spPr bwMode="auto">
          <a:xfrm>
            <a:off x="6067091" y="5703816"/>
            <a:ext cx="394021" cy="247467"/>
          </a:xfrm>
          <a:custGeom>
            <a:cxnLst>
              <a:cxn ang="0">
                <a:pos x="138" y="152"/>
              </a:cxn>
              <a:cxn ang="0">
                <a:pos x="218" y="151"/>
              </a:cxn>
              <a:cxn ang="0">
                <a:pos x="234" y="143"/>
              </a:cxn>
              <a:cxn ang="0">
                <a:pos x="242" y="127"/>
              </a:cxn>
              <a:cxn ang="0">
                <a:pos x="242" y="115"/>
              </a:cxn>
              <a:cxn ang="0">
                <a:pos x="234" y="100"/>
              </a:cxn>
              <a:cxn ang="0">
                <a:pos x="219" y="90"/>
              </a:cxn>
              <a:cxn ang="0">
                <a:pos x="209" y="84"/>
              </a:cxn>
              <a:cxn ang="0">
                <a:pos x="215" y="61"/>
              </a:cxn>
              <a:cxn ang="0">
                <a:pos x="211" y="39"/>
              </a:cxn>
              <a:cxn ang="0">
                <a:pos x="192" y="16"/>
              </a:cxn>
              <a:cxn ang="0">
                <a:pos x="164" y="8"/>
              </a:cxn>
              <a:cxn ang="0">
                <a:pos x="139" y="13"/>
              </a:cxn>
              <a:cxn ang="0">
                <a:pos x="118" y="34"/>
              </a:cxn>
              <a:cxn ang="0">
                <a:pos x="110" y="25"/>
              </a:cxn>
              <a:cxn ang="0">
                <a:pos x="93" y="21"/>
              </a:cxn>
              <a:cxn ang="0">
                <a:pos x="83" y="23"/>
              </a:cxn>
              <a:cxn ang="0">
                <a:pos x="69" y="34"/>
              </a:cxn>
              <a:cxn ang="0">
                <a:pos x="64" y="48"/>
              </a:cxn>
              <a:cxn ang="0">
                <a:pos x="58" y="52"/>
              </a:cxn>
              <a:cxn ang="0">
                <a:pos x="30" y="61"/>
              </a:cxn>
              <a:cxn ang="0">
                <a:pos x="12" y="84"/>
              </a:cxn>
              <a:cxn ang="0">
                <a:pos x="8" y="102"/>
              </a:cxn>
              <a:cxn ang="0">
                <a:pos x="16" y="129"/>
              </a:cxn>
              <a:cxn ang="0">
                <a:pos x="38" y="147"/>
              </a:cxn>
              <a:cxn ang="0">
                <a:pos x="57" y="152"/>
              </a:cxn>
              <a:cxn ang="0">
                <a:pos x="51" y="160"/>
              </a:cxn>
              <a:cxn ang="0">
                <a:pos x="31" y="154"/>
              </a:cxn>
              <a:cxn ang="0">
                <a:pos x="8" y="133"/>
              </a:cxn>
              <a:cxn ang="0">
                <a:pos x="0" y="102"/>
              </a:cxn>
              <a:cxn ang="0">
                <a:pos x="4" y="81"/>
              </a:cxn>
              <a:cxn ang="0">
                <a:pos x="24" y="55"/>
              </a:cxn>
              <a:cxn ang="0">
                <a:pos x="57" y="44"/>
              </a:cxn>
              <a:cxn ang="0">
                <a:pos x="61" y="32"/>
              </a:cxn>
              <a:cxn ang="0">
                <a:pos x="74" y="19"/>
              </a:cxn>
              <a:cxn ang="0">
                <a:pos x="93" y="13"/>
              </a:cxn>
              <a:cxn ang="0">
                <a:pos x="105" y="15"/>
              </a:cxn>
              <a:cxn ang="0">
                <a:pos x="116" y="21"/>
              </a:cxn>
              <a:cxn ang="0">
                <a:pos x="150" y="1"/>
              </a:cxn>
              <a:cxn ang="0">
                <a:pos x="176" y="1"/>
              </a:cxn>
              <a:cxn ang="0">
                <a:pos x="205" y="17"/>
              </a:cxn>
              <a:cxn ang="0">
                <a:pos x="222" y="48"/>
              </a:cxn>
              <a:cxn ang="0">
                <a:pos x="223" y="71"/>
              </a:cxn>
              <a:cxn ang="0">
                <a:pos x="226" y="84"/>
              </a:cxn>
              <a:cxn ang="0">
                <a:pos x="242" y="96"/>
              </a:cxn>
              <a:cxn ang="0">
                <a:pos x="250" y="113"/>
              </a:cxn>
              <a:cxn ang="0">
                <a:pos x="250" y="128"/>
              </a:cxn>
              <a:cxn ang="0">
                <a:pos x="239" y="148"/>
              </a:cxn>
              <a:cxn ang="0">
                <a:pos x="220" y="159"/>
              </a:cxn>
            </a:cxnLst>
            <a:rect b="b" l="0" r="r" t="0"/>
            <a:pathLst>
              <a:path h="160" w="251">
                <a:moveTo>
                  <a:pt x="212" y="160"/>
                </a:moveTo>
                <a:lnTo>
                  <a:pt x="138" y="160"/>
                </a:lnTo>
                <a:lnTo>
                  <a:pt x="138" y="152"/>
                </a:lnTo>
                <a:lnTo>
                  <a:pt x="212" y="152"/>
                </a:lnTo>
                <a:lnTo>
                  <a:pt x="212" y="152"/>
                </a:lnTo>
                <a:lnTo>
                  <a:pt x="218" y="151"/>
                </a:lnTo>
                <a:lnTo>
                  <a:pt x="224" y="150"/>
                </a:lnTo>
                <a:lnTo>
                  <a:pt x="230" y="147"/>
                </a:lnTo>
                <a:lnTo>
                  <a:pt x="234" y="143"/>
                </a:lnTo>
                <a:lnTo>
                  <a:pt x="238" y="139"/>
                </a:lnTo>
                <a:lnTo>
                  <a:pt x="240" y="133"/>
                </a:lnTo>
                <a:lnTo>
                  <a:pt x="242" y="127"/>
                </a:lnTo>
                <a:lnTo>
                  <a:pt x="243" y="121"/>
                </a:lnTo>
                <a:lnTo>
                  <a:pt x="243" y="121"/>
                </a:lnTo>
                <a:lnTo>
                  <a:pt x="242" y="115"/>
                </a:lnTo>
                <a:lnTo>
                  <a:pt x="240" y="109"/>
                </a:lnTo>
                <a:lnTo>
                  <a:pt x="238" y="104"/>
                </a:lnTo>
                <a:lnTo>
                  <a:pt x="234" y="100"/>
                </a:lnTo>
                <a:lnTo>
                  <a:pt x="230" y="96"/>
                </a:lnTo>
                <a:lnTo>
                  <a:pt x="224" y="93"/>
                </a:lnTo>
                <a:lnTo>
                  <a:pt x="219" y="90"/>
                </a:lnTo>
                <a:lnTo>
                  <a:pt x="213" y="90"/>
                </a:lnTo>
                <a:lnTo>
                  <a:pt x="207" y="89"/>
                </a:lnTo>
                <a:lnTo>
                  <a:pt x="209" y="84"/>
                </a:lnTo>
                <a:lnTo>
                  <a:pt x="209" y="84"/>
                </a:lnTo>
                <a:lnTo>
                  <a:pt x="213" y="73"/>
                </a:lnTo>
                <a:lnTo>
                  <a:pt x="215" y="61"/>
                </a:lnTo>
                <a:lnTo>
                  <a:pt x="215" y="61"/>
                </a:lnTo>
                <a:lnTo>
                  <a:pt x="215" y="50"/>
                </a:lnTo>
                <a:lnTo>
                  <a:pt x="211" y="39"/>
                </a:lnTo>
                <a:lnTo>
                  <a:pt x="207" y="31"/>
                </a:lnTo>
                <a:lnTo>
                  <a:pt x="200" y="23"/>
                </a:lnTo>
                <a:lnTo>
                  <a:pt x="192" y="16"/>
                </a:lnTo>
                <a:lnTo>
                  <a:pt x="184" y="12"/>
                </a:lnTo>
                <a:lnTo>
                  <a:pt x="173" y="9"/>
                </a:lnTo>
                <a:lnTo>
                  <a:pt x="164" y="8"/>
                </a:lnTo>
                <a:lnTo>
                  <a:pt x="164" y="8"/>
                </a:lnTo>
                <a:lnTo>
                  <a:pt x="150" y="9"/>
                </a:lnTo>
                <a:lnTo>
                  <a:pt x="139" y="13"/>
                </a:lnTo>
                <a:lnTo>
                  <a:pt x="128" y="20"/>
                </a:lnTo>
                <a:lnTo>
                  <a:pt x="120" y="29"/>
                </a:lnTo>
                <a:lnTo>
                  <a:pt x="118" y="34"/>
                </a:lnTo>
                <a:lnTo>
                  <a:pt x="115" y="29"/>
                </a:lnTo>
                <a:lnTo>
                  <a:pt x="115" y="29"/>
                </a:lnTo>
                <a:lnTo>
                  <a:pt x="110" y="25"/>
                </a:lnTo>
                <a:lnTo>
                  <a:pt x="105" y="23"/>
                </a:lnTo>
                <a:lnTo>
                  <a:pt x="99" y="21"/>
                </a:lnTo>
                <a:lnTo>
                  <a:pt x="93" y="21"/>
                </a:lnTo>
                <a:lnTo>
                  <a:pt x="93" y="21"/>
                </a:lnTo>
                <a:lnTo>
                  <a:pt x="88" y="21"/>
                </a:lnTo>
                <a:lnTo>
                  <a:pt x="83" y="23"/>
                </a:lnTo>
                <a:lnTo>
                  <a:pt x="77" y="25"/>
                </a:lnTo>
                <a:lnTo>
                  <a:pt x="73" y="29"/>
                </a:lnTo>
                <a:lnTo>
                  <a:pt x="69" y="34"/>
                </a:lnTo>
                <a:lnTo>
                  <a:pt x="66" y="38"/>
                </a:lnTo>
                <a:lnTo>
                  <a:pt x="65" y="43"/>
                </a:lnTo>
                <a:lnTo>
                  <a:pt x="64" y="48"/>
                </a:lnTo>
                <a:lnTo>
                  <a:pt x="64" y="52"/>
                </a:lnTo>
                <a:lnTo>
                  <a:pt x="58" y="52"/>
                </a:lnTo>
                <a:lnTo>
                  <a:pt x="58" y="52"/>
                </a:lnTo>
                <a:lnTo>
                  <a:pt x="47" y="54"/>
                </a:lnTo>
                <a:lnTo>
                  <a:pt x="38" y="57"/>
                </a:lnTo>
                <a:lnTo>
                  <a:pt x="30" y="61"/>
                </a:lnTo>
                <a:lnTo>
                  <a:pt x="23" y="67"/>
                </a:lnTo>
                <a:lnTo>
                  <a:pt x="16" y="74"/>
                </a:lnTo>
                <a:lnTo>
                  <a:pt x="12" y="84"/>
                </a:lnTo>
                <a:lnTo>
                  <a:pt x="10" y="93"/>
                </a:lnTo>
                <a:lnTo>
                  <a:pt x="8" y="102"/>
                </a:lnTo>
                <a:lnTo>
                  <a:pt x="8" y="102"/>
                </a:lnTo>
                <a:lnTo>
                  <a:pt x="10" y="112"/>
                </a:lnTo>
                <a:lnTo>
                  <a:pt x="12" y="121"/>
                </a:lnTo>
                <a:lnTo>
                  <a:pt x="16" y="129"/>
                </a:lnTo>
                <a:lnTo>
                  <a:pt x="22" y="138"/>
                </a:lnTo>
                <a:lnTo>
                  <a:pt x="29" y="143"/>
                </a:lnTo>
                <a:lnTo>
                  <a:pt x="38" y="147"/>
                </a:lnTo>
                <a:lnTo>
                  <a:pt x="46" y="151"/>
                </a:lnTo>
                <a:lnTo>
                  <a:pt x="56" y="152"/>
                </a:lnTo>
                <a:lnTo>
                  <a:pt x="57" y="152"/>
                </a:lnTo>
                <a:lnTo>
                  <a:pt x="112" y="152"/>
                </a:lnTo>
                <a:lnTo>
                  <a:pt x="112" y="160"/>
                </a:lnTo>
                <a:lnTo>
                  <a:pt x="51" y="160"/>
                </a:lnTo>
                <a:lnTo>
                  <a:pt x="51" y="160"/>
                </a:lnTo>
                <a:lnTo>
                  <a:pt x="41" y="158"/>
                </a:lnTo>
                <a:lnTo>
                  <a:pt x="31" y="154"/>
                </a:lnTo>
                <a:lnTo>
                  <a:pt x="23" y="148"/>
                </a:lnTo>
                <a:lnTo>
                  <a:pt x="15" y="142"/>
                </a:lnTo>
                <a:lnTo>
                  <a:pt x="8" y="133"/>
                </a:lnTo>
                <a:lnTo>
                  <a:pt x="4" y="124"/>
                </a:lnTo>
                <a:lnTo>
                  <a:pt x="1" y="113"/>
                </a:lnTo>
                <a:lnTo>
                  <a:pt x="0" y="102"/>
                </a:lnTo>
                <a:lnTo>
                  <a:pt x="0" y="102"/>
                </a:lnTo>
                <a:lnTo>
                  <a:pt x="1" y="90"/>
                </a:lnTo>
                <a:lnTo>
                  <a:pt x="4" y="81"/>
                </a:lnTo>
                <a:lnTo>
                  <a:pt x="10" y="70"/>
                </a:lnTo>
                <a:lnTo>
                  <a:pt x="16" y="62"/>
                </a:lnTo>
                <a:lnTo>
                  <a:pt x="24" y="55"/>
                </a:lnTo>
                <a:lnTo>
                  <a:pt x="34" y="50"/>
                </a:lnTo>
                <a:lnTo>
                  <a:pt x="45" y="46"/>
                </a:lnTo>
                <a:lnTo>
                  <a:pt x="57" y="44"/>
                </a:lnTo>
                <a:lnTo>
                  <a:pt x="57" y="44"/>
                </a:lnTo>
                <a:lnTo>
                  <a:pt x="58" y="38"/>
                </a:lnTo>
                <a:lnTo>
                  <a:pt x="61" y="32"/>
                </a:lnTo>
                <a:lnTo>
                  <a:pt x="65" y="27"/>
                </a:lnTo>
                <a:lnTo>
                  <a:pt x="69" y="21"/>
                </a:lnTo>
                <a:lnTo>
                  <a:pt x="74" y="19"/>
                </a:lnTo>
                <a:lnTo>
                  <a:pt x="80" y="16"/>
                </a:lnTo>
                <a:lnTo>
                  <a:pt x="87" y="13"/>
                </a:lnTo>
                <a:lnTo>
                  <a:pt x="93" y="13"/>
                </a:lnTo>
                <a:lnTo>
                  <a:pt x="93" y="13"/>
                </a:lnTo>
                <a:lnTo>
                  <a:pt x="100" y="13"/>
                </a:lnTo>
                <a:lnTo>
                  <a:pt x="105" y="15"/>
                </a:lnTo>
                <a:lnTo>
                  <a:pt x="112" y="17"/>
                </a:lnTo>
                <a:lnTo>
                  <a:pt x="116" y="21"/>
                </a:lnTo>
                <a:lnTo>
                  <a:pt x="116" y="21"/>
                </a:lnTo>
                <a:lnTo>
                  <a:pt x="126" y="12"/>
                </a:lnTo>
                <a:lnTo>
                  <a:pt x="138" y="5"/>
                </a:lnTo>
                <a:lnTo>
                  <a:pt x="150" y="1"/>
                </a:lnTo>
                <a:lnTo>
                  <a:pt x="164" y="0"/>
                </a:lnTo>
                <a:lnTo>
                  <a:pt x="164" y="0"/>
                </a:lnTo>
                <a:lnTo>
                  <a:pt x="176" y="1"/>
                </a:lnTo>
                <a:lnTo>
                  <a:pt x="186" y="4"/>
                </a:lnTo>
                <a:lnTo>
                  <a:pt x="197" y="9"/>
                </a:lnTo>
                <a:lnTo>
                  <a:pt x="205" y="17"/>
                </a:lnTo>
                <a:lnTo>
                  <a:pt x="213" y="27"/>
                </a:lnTo>
                <a:lnTo>
                  <a:pt x="219" y="36"/>
                </a:lnTo>
                <a:lnTo>
                  <a:pt x="222" y="48"/>
                </a:lnTo>
                <a:lnTo>
                  <a:pt x="223" y="61"/>
                </a:lnTo>
                <a:lnTo>
                  <a:pt x="223" y="61"/>
                </a:lnTo>
                <a:lnTo>
                  <a:pt x="223" y="71"/>
                </a:lnTo>
                <a:lnTo>
                  <a:pt x="219" y="82"/>
                </a:lnTo>
                <a:lnTo>
                  <a:pt x="219" y="82"/>
                </a:lnTo>
                <a:lnTo>
                  <a:pt x="226" y="84"/>
                </a:lnTo>
                <a:lnTo>
                  <a:pt x="232" y="88"/>
                </a:lnTo>
                <a:lnTo>
                  <a:pt x="238" y="90"/>
                </a:lnTo>
                <a:lnTo>
                  <a:pt x="242" y="96"/>
                </a:lnTo>
                <a:lnTo>
                  <a:pt x="246" y="101"/>
                </a:lnTo>
                <a:lnTo>
                  <a:pt x="249" y="108"/>
                </a:lnTo>
                <a:lnTo>
                  <a:pt x="250" y="113"/>
                </a:lnTo>
                <a:lnTo>
                  <a:pt x="251" y="121"/>
                </a:lnTo>
                <a:lnTo>
                  <a:pt x="251" y="121"/>
                </a:lnTo>
                <a:lnTo>
                  <a:pt x="250" y="128"/>
                </a:lnTo>
                <a:lnTo>
                  <a:pt x="249" y="136"/>
                </a:lnTo>
                <a:lnTo>
                  <a:pt x="245" y="143"/>
                </a:lnTo>
                <a:lnTo>
                  <a:pt x="239" y="148"/>
                </a:lnTo>
                <a:lnTo>
                  <a:pt x="234" y="154"/>
                </a:lnTo>
                <a:lnTo>
                  <a:pt x="227" y="156"/>
                </a:lnTo>
                <a:lnTo>
                  <a:pt x="220" y="159"/>
                </a:lnTo>
                <a:lnTo>
                  <a:pt x="212" y="160"/>
                </a:lnTo>
                <a:lnTo>
                  <a:pt x="212" y="16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16" name="Freeform 397"/>
          <p:cNvSpPr/>
          <p:nvPr/>
        </p:nvSpPr>
        <p:spPr bwMode="auto">
          <a:xfrm>
            <a:off x="6198431" y="5806538"/>
            <a:ext cx="131340" cy="70039"/>
          </a:xfrm>
          <a:custGeom>
            <a:cxnLst>
              <a:cxn ang="0">
                <a:pos x="5" y="47"/>
              </a:cxn>
              <a:cxn ang="0">
                <a:pos x="0" y="42"/>
              </a:cxn>
              <a:cxn ang="0">
                <a:pos x="42" y="0"/>
              </a:cxn>
              <a:cxn ang="0">
                <a:pos x="84" y="42"/>
              </a:cxn>
              <a:cxn ang="0">
                <a:pos x="78" y="47"/>
              </a:cxn>
              <a:cxn ang="0">
                <a:pos x="42" y="11"/>
              </a:cxn>
              <a:cxn ang="0">
                <a:pos x="5" y="47"/>
              </a:cxn>
            </a:cxnLst>
            <a:rect b="b" l="0" r="r" t="0"/>
            <a:pathLst>
              <a:path h="47" w="84">
                <a:moveTo>
                  <a:pt x="5" y="47"/>
                </a:moveTo>
                <a:lnTo>
                  <a:pt x="0" y="42"/>
                </a:lnTo>
                <a:lnTo>
                  <a:pt x="42" y="0"/>
                </a:lnTo>
                <a:lnTo>
                  <a:pt x="84" y="42"/>
                </a:lnTo>
                <a:lnTo>
                  <a:pt x="78" y="47"/>
                </a:lnTo>
                <a:lnTo>
                  <a:pt x="42" y="11"/>
                </a:lnTo>
                <a:lnTo>
                  <a:pt x="5" y="47"/>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17" name="Rectangle 398"/>
          <p:cNvSpPr>
            <a:spLocks noChangeArrowheads="1"/>
          </p:cNvSpPr>
          <p:nvPr/>
        </p:nvSpPr>
        <p:spPr bwMode="auto">
          <a:xfrm>
            <a:off x="6259410" y="5815877"/>
            <a:ext cx="14073" cy="242796"/>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218" name="Freeform 399"/>
          <p:cNvSpPr/>
          <p:nvPr/>
        </p:nvSpPr>
        <p:spPr bwMode="auto">
          <a:xfrm>
            <a:off x="6873896" y="5703816"/>
            <a:ext cx="394021" cy="247467"/>
          </a:xfrm>
          <a:custGeom>
            <a:cxnLst>
              <a:cxn ang="0">
                <a:pos x="138" y="152"/>
              </a:cxn>
              <a:cxn ang="0">
                <a:pos x="217" y="151"/>
              </a:cxn>
              <a:cxn ang="0">
                <a:pos x="233" y="143"/>
              </a:cxn>
              <a:cxn ang="0">
                <a:pos x="242" y="127"/>
              </a:cxn>
              <a:cxn ang="0">
                <a:pos x="242" y="115"/>
              </a:cxn>
              <a:cxn ang="0">
                <a:pos x="233" y="100"/>
              </a:cxn>
              <a:cxn ang="0">
                <a:pos x="219" y="90"/>
              </a:cxn>
              <a:cxn ang="0">
                <a:pos x="209" y="84"/>
              </a:cxn>
              <a:cxn ang="0">
                <a:pos x="215" y="61"/>
              </a:cxn>
              <a:cxn ang="0">
                <a:pos x="211" y="39"/>
              </a:cxn>
              <a:cxn ang="0">
                <a:pos x="192" y="16"/>
              </a:cxn>
              <a:cxn ang="0">
                <a:pos x="163" y="8"/>
              </a:cxn>
              <a:cxn ang="0">
                <a:pos x="139" y="13"/>
              </a:cxn>
              <a:cxn ang="0">
                <a:pos x="117" y="34"/>
              </a:cxn>
              <a:cxn ang="0">
                <a:pos x="109" y="25"/>
              </a:cxn>
              <a:cxn ang="0">
                <a:pos x="93" y="21"/>
              </a:cxn>
              <a:cxn ang="0">
                <a:pos x="82" y="23"/>
              </a:cxn>
              <a:cxn ang="0">
                <a:pos x="69" y="34"/>
              </a:cxn>
              <a:cxn ang="0">
                <a:pos x="63" y="48"/>
              </a:cxn>
              <a:cxn ang="0">
                <a:pos x="58" y="52"/>
              </a:cxn>
              <a:cxn ang="0">
                <a:pos x="30" y="61"/>
              </a:cxn>
              <a:cxn ang="0">
                <a:pos x="12" y="84"/>
              </a:cxn>
              <a:cxn ang="0">
                <a:pos x="8" y="102"/>
              </a:cxn>
              <a:cxn ang="0">
                <a:pos x="16" y="129"/>
              </a:cxn>
              <a:cxn ang="0">
                <a:pos x="36" y="147"/>
              </a:cxn>
              <a:cxn ang="0">
                <a:pos x="57" y="152"/>
              </a:cxn>
              <a:cxn ang="0">
                <a:pos x="51" y="160"/>
              </a:cxn>
              <a:cxn ang="0">
                <a:pos x="31" y="154"/>
              </a:cxn>
              <a:cxn ang="0">
                <a:pos x="8" y="133"/>
              </a:cxn>
              <a:cxn ang="0">
                <a:pos x="0" y="102"/>
              </a:cxn>
              <a:cxn ang="0">
                <a:pos x="4" y="81"/>
              </a:cxn>
              <a:cxn ang="0">
                <a:pos x="24" y="55"/>
              </a:cxn>
              <a:cxn ang="0">
                <a:pos x="57" y="44"/>
              </a:cxn>
              <a:cxn ang="0">
                <a:pos x="61" y="32"/>
              </a:cxn>
              <a:cxn ang="0">
                <a:pos x="74" y="19"/>
              </a:cxn>
              <a:cxn ang="0">
                <a:pos x="93" y="13"/>
              </a:cxn>
              <a:cxn ang="0">
                <a:pos x="105" y="15"/>
              </a:cxn>
              <a:cxn ang="0">
                <a:pos x="116" y="21"/>
              </a:cxn>
              <a:cxn ang="0">
                <a:pos x="150" y="1"/>
              </a:cxn>
              <a:cxn ang="0">
                <a:pos x="175" y="1"/>
              </a:cxn>
              <a:cxn ang="0">
                <a:pos x="205" y="17"/>
              </a:cxn>
              <a:cxn ang="0">
                <a:pos x="221" y="48"/>
              </a:cxn>
              <a:cxn ang="0">
                <a:pos x="223" y="71"/>
              </a:cxn>
              <a:cxn ang="0">
                <a:pos x="225" y="84"/>
              </a:cxn>
              <a:cxn ang="0">
                <a:pos x="242" y="96"/>
              </a:cxn>
              <a:cxn ang="0">
                <a:pos x="250" y="113"/>
              </a:cxn>
              <a:cxn ang="0">
                <a:pos x="250" y="128"/>
              </a:cxn>
              <a:cxn ang="0">
                <a:pos x="239" y="148"/>
              </a:cxn>
              <a:cxn ang="0">
                <a:pos x="220" y="159"/>
              </a:cxn>
            </a:cxnLst>
            <a:rect b="b" l="0" r="r" t="0"/>
            <a:pathLst>
              <a:path h="160" w="251">
                <a:moveTo>
                  <a:pt x="212" y="160"/>
                </a:moveTo>
                <a:lnTo>
                  <a:pt x="138" y="160"/>
                </a:lnTo>
                <a:lnTo>
                  <a:pt x="138" y="152"/>
                </a:lnTo>
                <a:lnTo>
                  <a:pt x="212" y="152"/>
                </a:lnTo>
                <a:lnTo>
                  <a:pt x="212" y="152"/>
                </a:lnTo>
                <a:lnTo>
                  <a:pt x="217" y="151"/>
                </a:lnTo>
                <a:lnTo>
                  <a:pt x="224" y="150"/>
                </a:lnTo>
                <a:lnTo>
                  <a:pt x="229" y="147"/>
                </a:lnTo>
                <a:lnTo>
                  <a:pt x="233" y="143"/>
                </a:lnTo>
                <a:lnTo>
                  <a:pt x="238" y="139"/>
                </a:lnTo>
                <a:lnTo>
                  <a:pt x="240" y="133"/>
                </a:lnTo>
                <a:lnTo>
                  <a:pt x="242" y="127"/>
                </a:lnTo>
                <a:lnTo>
                  <a:pt x="243" y="121"/>
                </a:lnTo>
                <a:lnTo>
                  <a:pt x="243" y="121"/>
                </a:lnTo>
                <a:lnTo>
                  <a:pt x="242" y="115"/>
                </a:lnTo>
                <a:lnTo>
                  <a:pt x="240" y="109"/>
                </a:lnTo>
                <a:lnTo>
                  <a:pt x="238" y="104"/>
                </a:lnTo>
                <a:lnTo>
                  <a:pt x="233" y="100"/>
                </a:lnTo>
                <a:lnTo>
                  <a:pt x="229" y="96"/>
                </a:lnTo>
                <a:lnTo>
                  <a:pt x="224" y="93"/>
                </a:lnTo>
                <a:lnTo>
                  <a:pt x="219" y="90"/>
                </a:lnTo>
                <a:lnTo>
                  <a:pt x="213" y="90"/>
                </a:lnTo>
                <a:lnTo>
                  <a:pt x="206" y="89"/>
                </a:lnTo>
                <a:lnTo>
                  <a:pt x="209" y="84"/>
                </a:lnTo>
                <a:lnTo>
                  <a:pt x="209" y="84"/>
                </a:lnTo>
                <a:lnTo>
                  <a:pt x="213" y="73"/>
                </a:lnTo>
                <a:lnTo>
                  <a:pt x="215" y="61"/>
                </a:lnTo>
                <a:lnTo>
                  <a:pt x="215" y="61"/>
                </a:lnTo>
                <a:lnTo>
                  <a:pt x="215" y="50"/>
                </a:lnTo>
                <a:lnTo>
                  <a:pt x="211" y="39"/>
                </a:lnTo>
                <a:lnTo>
                  <a:pt x="206" y="31"/>
                </a:lnTo>
                <a:lnTo>
                  <a:pt x="200" y="23"/>
                </a:lnTo>
                <a:lnTo>
                  <a:pt x="192" y="16"/>
                </a:lnTo>
                <a:lnTo>
                  <a:pt x="184" y="12"/>
                </a:lnTo>
                <a:lnTo>
                  <a:pt x="173" y="9"/>
                </a:lnTo>
                <a:lnTo>
                  <a:pt x="163" y="8"/>
                </a:lnTo>
                <a:lnTo>
                  <a:pt x="163" y="8"/>
                </a:lnTo>
                <a:lnTo>
                  <a:pt x="150" y="9"/>
                </a:lnTo>
                <a:lnTo>
                  <a:pt x="139" y="13"/>
                </a:lnTo>
                <a:lnTo>
                  <a:pt x="128" y="20"/>
                </a:lnTo>
                <a:lnTo>
                  <a:pt x="120" y="29"/>
                </a:lnTo>
                <a:lnTo>
                  <a:pt x="117" y="34"/>
                </a:lnTo>
                <a:lnTo>
                  <a:pt x="115" y="29"/>
                </a:lnTo>
                <a:lnTo>
                  <a:pt x="115" y="29"/>
                </a:lnTo>
                <a:lnTo>
                  <a:pt x="109" y="25"/>
                </a:lnTo>
                <a:lnTo>
                  <a:pt x="104" y="23"/>
                </a:lnTo>
                <a:lnTo>
                  <a:pt x="98" y="21"/>
                </a:lnTo>
                <a:lnTo>
                  <a:pt x="93" y="21"/>
                </a:lnTo>
                <a:lnTo>
                  <a:pt x="93" y="21"/>
                </a:lnTo>
                <a:lnTo>
                  <a:pt x="88" y="21"/>
                </a:lnTo>
                <a:lnTo>
                  <a:pt x="82" y="23"/>
                </a:lnTo>
                <a:lnTo>
                  <a:pt x="77" y="25"/>
                </a:lnTo>
                <a:lnTo>
                  <a:pt x="73" y="29"/>
                </a:lnTo>
                <a:lnTo>
                  <a:pt x="69" y="34"/>
                </a:lnTo>
                <a:lnTo>
                  <a:pt x="66" y="38"/>
                </a:lnTo>
                <a:lnTo>
                  <a:pt x="65" y="43"/>
                </a:lnTo>
                <a:lnTo>
                  <a:pt x="63" y="48"/>
                </a:lnTo>
                <a:lnTo>
                  <a:pt x="63" y="52"/>
                </a:lnTo>
                <a:lnTo>
                  <a:pt x="58" y="52"/>
                </a:lnTo>
                <a:lnTo>
                  <a:pt x="58" y="52"/>
                </a:lnTo>
                <a:lnTo>
                  <a:pt x="47" y="54"/>
                </a:lnTo>
                <a:lnTo>
                  <a:pt x="38" y="57"/>
                </a:lnTo>
                <a:lnTo>
                  <a:pt x="30" y="61"/>
                </a:lnTo>
                <a:lnTo>
                  <a:pt x="23" y="67"/>
                </a:lnTo>
                <a:lnTo>
                  <a:pt x="16" y="74"/>
                </a:lnTo>
                <a:lnTo>
                  <a:pt x="12" y="84"/>
                </a:lnTo>
                <a:lnTo>
                  <a:pt x="9" y="93"/>
                </a:lnTo>
                <a:lnTo>
                  <a:pt x="8" y="102"/>
                </a:lnTo>
                <a:lnTo>
                  <a:pt x="8" y="102"/>
                </a:lnTo>
                <a:lnTo>
                  <a:pt x="9" y="112"/>
                </a:lnTo>
                <a:lnTo>
                  <a:pt x="12" y="121"/>
                </a:lnTo>
                <a:lnTo>
                  <a:pt x="16" y="129"/>
                </a:lnTo>
                <a:lnTo>
                  <a:pt x="22" y="138"/>
                </a:lnTo>
                <a:lnTo>
                  <a:pt x="28" y="143"/>
                </a:lnTo>
                <a:lnTo>
                  <a:pt x="36" y="147"/>
                </a:lnTo>
                <a:lnTo>
                  <a:pt x="46" y="151"/>
                </a:lnTo>
                <a:lnTo>
                  <a:pt x="55" y="152"/>
                </a:lnTo>
                <a:lnTo>
                  <a:pt x="57" y="152"/>
                </a:lnTo>
                <a:lnTo>
                  <a:pt x="112" y="152"/>
                </a:lnTo>
                <a:lnTo>
                  <a:pt x="112" y="160"/>
                </a:lnTo>
                <a:lnTo>
                  <a:pt x="51" y="160"/>
                </a:lnTo>
                <a:lnTo>
                  <a:pt x="51" y="160"/>
                </a:lnTo>
                <a:lnTo>
                  <a:pt x="40" y="158"/>
                </a:lnTo>
                <a:lnTo>
                  <a:pt x="31" y="154"/>
                </a:lnTo>
                <a:lnTo>
                  <a:pt x="23" y="148"/>
                </a:lnTo>
                <a:lnTo>
                  <a:pt x="15" y="142"/>
                </a:lnTo>
                <a:lnTo>
                  <a:pt x="8" y="133"/>
                </a:lnTo>
                <a:lnTo>
                  <a:pt x="4" y="124"/>
                </a:lnTo>
                <a:lnTo>
                  <a:pt x="1" y="113"/>
                </a:lnTo>
                <a:lnTo>
                  <a:pt x="0" y="102"/>
                </a:lnTo>
                <a:lnTo>
                  <a:pt x="0" y="102"/>
                </a:lnTo>
                <a:lnTo>
                  <a:pt x="1" y="90"/>
                </a:lnTo>
                <a:lnTo>
                  <a:pt x="4" y="81"/>
                </a:lnTo>
                <a:lnTo>
                  <a:pt x="9" y="70"/>
                </a:lnTo>
                <a:lnTo>
                  <a:pt x="16" y="62"/>
                </a:lnTo>
                <a:lnTo>
                  <a:pt x="24" y="55"/>
                </a:lnTo>
                <a:lnTo>
                  <a:pt x="34" y="50"/>
                </a:lnTo>
                <a:lnTo>
                  <a:pt x="44" y="46"/>
                </a:lnTo>
                <a:lnTo>
                  <a:pt x="57" y="44"/>
                </a:lnTo>
                <a:lnTo>
                  <a:pt x="57" y="44"/>
                </a:lnTo>
                <a:lnTo>
                  <a:pt x="58" y="38"/>
                </a:lnTo>
                <a:lnTo>
                  <a:pt x="61" y="32"/>
                </a:lnTo>
                <a:lnTo>
                  <a:pt x="65" y="27"/>
                </a:lnTo>
                <a:lnTo>
                  <a:pt x="69" y="21"/>
                </a:lnTo>
                <a:lnTo>
                  <a:pt x="74" y="19"/>
                </a:lnTo>
                <a:lnTo>
                  <a:pt x="80" y="16"/>
                </a:lnTo>
                <a:lnTo>
                  <a:pt x="86" y="13"/>
                </a:lnTo>
                <a:lnTo>
                  <a:pt x="93" y="13"/>
                </a:lnTo>
                <a:lnTo>
                  <a:pt x="93" y="13"/>
                </a:lnTo>
                <a:lnTo>
                  <a:pt x="100" y="13"/>
                </a:lnTo>
                <a:lnTo>
                  <a:pt x="105" y="15"/>
                </a:lnTo>
                <a:lnTo>
                  <a:pt x="111" y="17"/>
                </a:lnTo>
                <a:lnTo>
                  <a:pt x="116" y="21"/>
                </a:lnTo>
                <a:lnTo>
                  <a:pt x="116" y="21"/>
                </a:lnTo>
                <a:lnTo>
                  <a:pt x="125" y="12"/>
                </a:lnTo>
                <a:lnTo>
                  <a:pt x="138" y="5"/>
                </a:lnTo>
                <a:lnTo>
                  <a:pt x="150" y="1"/>
                </a:lnTo>
                <a:lnTo>
                  <a:pt x="163" y="0"/>
                </a:lnTo>
                <a:lnTo>
                  <a:pt x="163" y="0"/>
                </a:lnTo>
                <a:lnTo>
                  <a:pt x="175" y="1"/>
                </a:lnTo>
                <a:lnTo>
                  <a:pt x="186" y="4"/>
                </a:lnTo>
                <a:lnTo>
                  <a:pt x="197" y="9"/>
                </a:lnTo>
                <a:lnTo>
                  <a:pt x="205" y="17"/>
                </a:lnTo>
                <a:lnTo>
                  <a:pt x="213" y="27"/>
                </a:lnTo>
                <a:lnTo>
                  <a:pt x="219" y="36"/>
                </a:lnTo>
                <a:lnTo>
                  <a:pt x="221" y="48"/>
                </a:lnTo>
                <a:lnTo>
                  <a:pt x="223" y="61"/>
                </a:lnTo>
                <a:lnTo>
                  <a:pt x="223" y="61"/>
                </a:lnTo>
                <a:lnTo>
                  <a:pt x="223" y="71"/>
                </a:lnTo>
                <a:lnTo>
                  <a:pt x="219" y="82"/>
                </a:lnTo>
                <a:lnTo>
                  <a:pt x="219" y="82"/>
                </a:lnTo>
                <a:lnTo>
                  <a:pt x="225" y="84"/>
                </a:lnTo>
                <a:lnTo>
                  <a:pt x="232" y="88"/>
                </a:lnTo>
                <a:lnTo>
                  <a:pt x="238" y="90"/>
                </a:lnTo>
                <a:lnTo>
                  <a:pt x="242" y="96"/>
                </a:lnTo>
                <a:lnTo>
                  <a:pt x="246" y="101"/>
                </a:lnTo>
                <a:lnTo>
                  <a:pt x="248" y="108"/>
                </a:lnTo>
                <a:lnTo>
                  <a:pt x="250" y="113"/>
                </a:lnTo>
                <a:lnTo>
                  <a:pt x="251" y="121"/>
                </a:lnTo>
                <a:lnTo>
                  <a:pt x="251" y="121"/>
                </a:lnTo>
                <a:lnTo>
                  <a:pt x="250" y="128"/>
                </a:lnTo>
                <a:lnTo>
                  <a:pt x="247" y="136"/>
                </a:lnTo>
                <a:lnTo>
                  <a:pt x="244" y="143"/>
                </a:lnTo>
                <a:lnTo>
                  <a:pt x="239" y="148"/>
                </a:lnTo>
                <a:lnTo>
                  <a:pt x="233" y="154"/>
                </a:lnTo>
                <a:lnTo>
                  <a:pt x="227" y="156"/>
                </a:lnTo>
                <a:lnTo>
                  <a:pt x="220" y="159"/>
                </a:lnTo>
                <a:lnTo>
                  <a:pt x="212" y="160"/>
                </a:lnTo>
                <a:lnTo>
                  <a:pt x="212" y="16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19" name="Freeform 400"/>
          <p:cNvSpPr/>
          <p:nvPr/>
        </p:nvSpPr>
        <p:spPr bwMode="auto">
          <a:xfrm>
            <a:off x="7005238" y="6007312"/>
            <a:ext cx="131340" cy="74707"/>
          </a:xfrm>
          <a:custGeom>
            <a:cxnLst>
              <a:cxn ang="0">
                <a:pos x="41" y="47"/>
              </a:cxn>
              <a:cxn ang="0">
                <a:pos x="0" y="5"/>
              </a:cxn>
              <a:cxn ang="0">
                <a:pos x="5" y="0"/>
              </a:cxn>
              <a:cxn ang="0">
                <a:pos x="41" y="35"/>
              </a:cxn>
              <a:cxn ang="0">
                <a:pos x="78" y="0"/>
              </a:cxn>
              <a:cxn ang="0">
                <a:pos x="83" y="5"/>
              </a:cxn>
              <a:cxn ang="0">
                <a:pos x="41" y="47"/>
              </a:cxn>
            </a:cxnLst>
            <a:rect b="b" l="0" r="r" t="0"/>
            <a:pathLst>
              <a:path h="47" w="83">
                <a:moveTo>
                  <a:pt x="41" y="47"/>
                </a:moveTo>
                <a:lnTo>
                  <a:pt x="0" y="5"/>
                </a:lnTo>
                <a:lnTo>
                  <a:pt x="5" y="0"/>
                </a:lnTo>
                <a:lnTo>
                  <a:pt x="41" y="35"/>
                </a:lnTo>
                <a:lnTo>
                  <a:pt x="78" y="0"/>
                </a:lnTo>
                <a:lnTo>
                  <a:pt x="83" y="5"/>
                </a:lnTo>
                <a:lnTo>
                  <a:pt x="41" y="47"/>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20" name="Rectangle 401"/>
          <p:cNvSpPr>
            <a:spLocks noChangeArrowheads="1"/>
          </p:cNvSpPr>
          <p:nvPr/>
        </p:nvSpPr>
        <p:spPr bwMode="auto">
          <a:xfrm>
            <a:off x="7066218" y="5829884"/>
            <a:ext cx="14073" cy="238128"/>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221" name="Freeform 402"/>
          <p:cNvSpPr/>
          <p:nvPr/>
        </p:nvSpPr>
        <p:spPr bwMode="auto">
          <a:xfrm>
            <a:off x="2957131" y="5890581"/>
            <a:ext cx="131340" cy="74707"/>
          </a:xfrm>
          <a:custGeom>
            <a:cxnLst>
              <a:cxn ang="0">
                <a:pos x="42" y="49"/>
              </a:cxn>
              <a:cxn ang="0">
                <a:pos x="0" y="5"/>
              </a:cxn>
              <a:cxn ang="0">
                <a:pos x="5" y="0"/>
              </a:cxn>
              <a:cxn ang="0">
                <a:pos x="42" y="36"/>
              </a:cxn>
              <a:cxn ang="0">
                <a:pos x="78" y="0"/>
              </a:cxn>
              <a:cxn ang="0">
                <a:pos x="84" y="5"/>
              </a:cxn>
              <a:cxn ang="0">
                <a:pos x="42" y="49"/>
              </a:cxn>
            </a:cxnLst>
            <a:rect b="b" l="0" r="r" t="0"/>
            <a:pathLst>
              <a:path h="49" w="84">
                <a:moveTo>
                  <a:pt x="42" y="49"/>
                </a:moveTo>
                <a:lnTo>
                  <a:pt x="0" y="5"/>
                </a:lnTo>
                <a:lnTo>
                  <a:pt x="5" y="0"/>
                </a:lnTo>
                <a:lnTo>
                  <a:pt x="42" y="36"/>
                </a:lnTo>
                <a:lnTo>
                  <a:pt x="78" y="0"/>
                </a:lnTo>
                <a:lnTo>
                  <a:pt x="84" y="5"/>
                </a:lnTo>
                <a:lnTo>
                  <a:pt x="42" y="4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22" name="Rectangle 403"/>
          <p:cNvSpPr>
            <a:spLocks noChangeArrowheads="1"/>
          </p:cNvSpPr>
          <p:nvPr/>
        </p:nvSpPr>
        <p:spPr bwMode="auto">
          <a:xfrm>
            <a:off x="3018112" y="5708487"/>
            <a:ext cx="9381" cy="242796"/>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223" name="Freeform 404"/>
          <p:cNvSpPr/>
          <p:nvPr/>
        </p:nvSpPr>
        <p:spPr bwMode="auto">
          <a:xfrm>
            <a:off x="2877390" y="5806538"/>
            <a:ext cx="290825" cy="284820"/>
          </a:xfrm>
          <a:custGeom>
            <a:cxnLst>
              <a:cxn ang="0">
                <a:pos x="184" y="184"/>
              </a:cxn>
              <a:cxn ang="0">
                <a:pos x="0" y="184"/>
              </a:cxn>
              <a:cxn ang="0">
                <a:pos x="0" y="0"/>
              </a:cxn>
              <a:cxn ang="0">
                <a:pos x="69" y="0"/>
              </a:cxn>
              <a:cxn ang="0">
                <a:pos x="69" y="8"/>
              </a:cxn>
              <a:cxn ang="0">
                <a:pos x="9" y="8"/>
              </a:cxn>
              <a:cxn ang="0">
                <a:pos x="9" y="174"/>
              </a:cxn>
              <a:cxn ang="0">
                <a:pos x="176" y="174"/>
              </a:cxn>
              <a:cxn ang="0">
                <a:pos x="176" y="8"/>
              </a:cxn>
              <a:cxn ang="0">
                <a:pos x="117" y="8"/>
              </a:cxn>
              <a:cxn ang="0">
                <a:pos x="117" y="0"/>
              </a:cxn>
              <a:cxn ang="0">
                <a:pos x="184" y="0"/>
              </a:cxn>
              <a:cxn ang="0">
                <a:pos x="184" y="184"/>
              </a:cxn>
            </a:cxnLst>
            <a:rect b="b" l="0" r="r" t="0"/>
            <a:pathLst>
              <a:path h="184" w="184">
                <a:moveTo>
                  <a:pt x="184" y="184"/>
                </a:moveTo>
                <a:lnTo>
                  <a:pt x="0" y="184"/>
                </a:lnTo>
                <a:lnTo>
                  <a:pt x="0" y="0"/>
                </a:lnTo>
                <a:lnTo>
                  <a:pt x="69" y="0"/>
                </a:lnTo>
                <a:lnTo>
                  <a:pt x="69" y="8"/>
                </a:lnTo>
                <a:lnTo>
                  <a:pt x="9" y="8"/>
                </a:lnTo>
                <a:lnTo>
                  <a:pt x="9" y="174"/>
                </a:lnTo>
                <a:lnTo>
                  <a:pt x="176" y="174"/>
                </a:lnTo>
                <a:lnTo>
                  <a:pt x="176" y="8"/>
                </a:lnTo>
                <a:lnTo>
                  <a:pt x="117" y="8"/>
                </a:lnTo>
                <a:lnTo>
                  <a:pt x="117" y="0"/>
                </a:lnTo>
                <a:lnTo>
                  <a:pt x="184" y="0"/>
                </a:lnTo>
                <a:lnTo>
                  <a:pt x="184" y="184"/>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24" name="Freeform 405"/>
          <p:cNvSpPr/>
          <p:nvPr/>
        </p:nvSpPr>
        <p:spPr bwMode="auto">
          <a:xfrm>
            <a:off x="3759248" y="5694477"/>
            <a:ext cx="136033" cy="74707"/>
          </a:xfrm>
          <a:custGeom>
            <a:cxnLst>
              <a:cxn ang="0">
                <a:pos x="7" y="50"/>
              </a:cxn>
              <a:cxn ang="0">
                <a:pos x="0" y="45"/>
              </a:cxn>
              <a:cxn ang="0">
                <a:pos x="43" y="0"/>
              </a:cxn>
              <a:cxn ang="0">
                <a:pos x="88" y="45"/>
              </a:cxn>
              <a:cxn ang="0">
                <a:pos x="81" y="50"/>
              </a:cxn>
              <a:cxn ang="0">
                <a:pos x="43" y="14"/>
              </a:cxn>
              <a:cxn ang="0">
                <a:pos x="7" y="50"/>
              </a:cxn>
            </a:cxnLst>
            <a:rect b="b" l="0" r="r" t="0"/>
            <a:pathLst>
              <a:path h="50" w="88">
                <a:moveTo>
                  <a:pt x="7" y="50"/>
                </a:moveTo>
                <a:lnTo>
                  <a:pt x="0" y="45"/>
                </a:lnTo>
                <a:lnTo>
                  <a:pt x="43" y="0"/>
                </a:lnTo>
                <a:lnTo>
                  <a:pt x="88" y="45"/>
                </a:lnTo>
                <a:lnTo>
                  <a:pt x="81" y="50"/>
                </a:lnTo>
                <a:lnTo>
                  <a:pt x="43" y="14"/>
                </a:lnTo>
                <a:lnTo>
                  <a:pt x="7" y="5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25" name="Rectangle 407"/>
          <p:cNvSpPr>
            <a:spLocks noChangeArrowheads="1"/>
          </p:cNvSpPr>
          <p:nvPr/>
        </p:nvSpPr>
        <p:spPr bwMode="auto">
          <a:xfrm>
            <a:off x="3820217" y="5708477"/>
            <a:ext cx="14073" cy="247467"/>
          </a:xfrm>
          <a:prstGeom prst="rect">
            <a:avLst/>
          </a:prstGeom>
          <a:solidFill>
            <a:schemeClr val="tx1"/>
          </a:solidFill>
          <a:ln w="9525">
            <a:noFill/>
            <a:miter lim="800000"/>
          </a:ln>
        </p:spPr>
        <p:txBody>
          <a:bodyPr anchor="t" anchorCtr="0" bIns="60960" compatLnSpc="1" lIns="121920" numCol="1" rIns="121920" tIns="60960" vert="horz" wrap="square"/>
          <a:lstStyle/>
          <a:p>
            <a:endParaRPr altLang="en-US" lang="zh-CN" sz="2400"/>
          </a:p>
        </p:txBody>
      </p:sp>
      <p:sp>
        <p:nvSpPr>
          <p:cNvPr id="226" name="Freeform 408"/>
          <p:cNvSpPr/>
          <p:nvPr/>
        </p:nvSpPr>
        <p:spPr bwMode="auto">
          <a:xfrm>
            <a:off x="3679495" y="5801861"/>
            <a:ext cx="295517" cy="294159"/>
          </a:xfrm>
          <a:custGeom>
            <a:cxnLst>
              <a:cxn ang="0">
                <a:pos x="188" y="189"/>
              </a:cxn>
              <a:cxn ang="0">
                <a:pos x="0" y="189"/>
              </a:cxn>
              <a:cxn ang="0">
                <a:pos x="0" y="0"/>
              </a:cxn>
              <a:cxn ang="0">
                <a:pos x="70" y="0"/>
              </a:cxn>
              <a:cxn ang="0">
                <a:pos x="70" y="10"/>
              </a:cxn>
              <a:cxn ang="0">
                <a:pos x="8" y="10"/>
              </a:cxn>
              <a:cxn ang="0">
                <a:pos x="8" y="181"/>
              </a:cxn>
              <a:cxn ang="0">
                <a:pos x="180" y="181"/>
              </a:cxn>
              <a:cxn ang="0">
                <a:pos x="180" y="10"/>
              </a:cxn>
              <a:cxn ang="0">
                <a:pos x="120" y="10"/>
              </a:cxn>
              <a:cxn ang="0">
                <a:pos x="120" y="0"/>
              </a:cxn>
              <a:cxn ang="0">
                <a:pos x="188" y="0"/>
              </a:cxn>
              <a:cxn ang="0">
                <a:pos x="188" y="189"/>
              </a:cxn>
            </a:cxnLst>
            <a:rect b="b" l="0" r="r" t="0"/>
            <a:pathLst>
              <a:path h="189" w="188">
                <a:moveTo>
                  <a:pt x="188" y="189"/>
                </a:moveTo>
                <a:lnTo>
                  <a:pt x="0" y="189"/>
                </a:lnTo>
                <a:lnTo>
                  <a:pt x="0" y="0"/>
                </a:lnTo>
                <a:lnTo>
                  <a:pt x="70" y="0"/>
                </a:lnTo>
                <a:lnTo>
                  <a:pt x="70" y="10"/>
                </a:lnTo>
                <a:lnTo>
                  <a:pt x="8" y="10"/>
                </a:lnTo>
                <a:lnTo>
                  <a:pt x="8" y="181"/>
                </a:lnTo>
                <a:lnTo>
                  <a:pt x="180" y="181"/>
                </a:lnTo>
                <a:lnTo>
                  <a:pt x="180" y="10"/>
                </a:lnTo>
                <a:lnTo>
                  <a:pt x="120" y="10"/>
                </a:lnTo>
                <a:lnTo>
                  <a:pt x="120" y="0"/>
                </a:lnTo>
                <a:lnTo>
                  <a:pt x="188" y="0"/>
                </a:lnTo>
                <a:lnTo>
                  <a:pt x="188" y="189"/>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27" name="Freeform 409"/>
          <p:cNvSpPr>
            <a:spLocks noEditPoints="1"/>
          </p:cNvSpPr>
          <p:nvPr/>
        </p:nvSpPr>
        <p:spPr bwMode="auto">
          <a:xfrm>
            <a:off x="4519138" y="5689802"/>
            <a:ext cx="262681" cy="406217"/>
          </a:xfrm>
          <a:custGeom>
            <a:cxnLst>
              <a:cxn ang="0">
                <a:pos x="24" y="260"/>
              </a:cxn>
              <a:cxn ang="0">
                <a:pos x="17" y="259"/>
              </a:cxn>
              <a:cxn ang="0">
                <a:pos x="15" y="256"/>
              </a:cxn>
              <a:cxn ang="0">
                <a:pos x="11" y="248"/>
              </a:cxn>
              <a:cxn ang="0">
                <a:pos x="42" y="155"/>
              </a:cxn>
              <a:cxn ang="0">
                <a:pos x="12" y="155"/>
              </a:cxn>
              <a:cxn ang="0">
                <a:pos x="1" y="150"/>
              </a:cxn>
              <a:cxn ang="0">
                <a:pos x="0" y="144"/>
              </a:cxn>
              <a:cxn ang="0">
                <a:pos x="48" y="9"/>
              </a:cxn>
              <a:cxn ang="0">
                <a:pos x="50" y="5"/>
              </a:cxn>
              <a:cxn ang="0">
                <a:pos x="56" y="1"/>
              </a:cxn>
              <a:cxn ang="0">
                <a:pos x="155" y="0"/>
              </a:cxn>
              <a:cxn ang="0">
                <a:pos x="160" y="1"/>
              </a:cxn>
              <a:cxn ang="0">
                <a:pos x="167" y="8"/>
              </a:cxn>
              <a:cxn ang="0">
                <a:pos x="169" y="13"/>
              </a:cxn>
              <a:cxn ang="0">
                <a:pos x="166" y="20"/>
              </a:cxn>
              <a:cxn ang="0">
                <a:pos x="142" y="92"/>
              </a:cxn>
              <a:cxn ang="0">
                <a:pos x="144" y="92"/>
              </a:cxn>
              <a:cxn ang="0">
                <a:pos x="151" y="96"/>
              </a:cxn>
              <a:cxn ang="0">
                <a:pos x="152" y="100"/>
              </a:cxn>
              <a:cxn ang="0">
                <a:pos x="154" y="106"/>
              </a:cxn>
              <a:cxn ang="0">
                <a:pos x="151" y="113"/>
              </a:cxn>
              <a:cxn ang="0">
                <a:pos x="34" y="256"/>
              </a:cxn>
              <a:cxn ang="0">
                <a:pos x="24" y="260"/>
              </a:cxn>
              <a:cxn ang="0">
                <a:pos x="61" y="10"/>
              </a:cxn>
              <a:cxn ang="0">
                <a:pos x="58" y="12"/>
              </a:cxn>
              <a:cxn ang="0">
                <a:pos x="11" y="141"/>
              </a:cxn>
              <a:cxn ang="0">
                <a:pos x="11" y="143"/>
              </a:cxn>
              <a:cxn ang="0">
                <a:pos x="56" y="144"/>
              </a:cxn>
              <a:cxn ang="0">
                <a:pos x="21" y="247"/>
              </a:cxn>
              <a:cxn ang="0">
                <a:pos x="23" y="250"/>
              </a:cxn>
              <a:cxn ang="0">
                <a:pos x="24" y="250"/>
              </a:cxn>
              <a:cxn ang="0">
                <a:pos x="143" y="106"/>
              </a:cxn>
              <a:cxn ang="0">
                <a:pos x="143" y="104"/>
              </a:cxn>
              <a:cxn ang="0">
                <a:pos x="142" y="102"/>
              </a:cxn>
              <a:cxn ang="0">
                <a:pos x="156" y="15"/>
              </a:cxn>
              <a:cxn ang="0">
                <a:pos x="158" y="13"/>
              </a:cxn>
              <a:cxn ang="0">
                <a:pos x="156" y="12"/>
              </a:cxn>
              <a:cxn ang="0">
                <a:pos x="61" y="10"/>
              </a:cxn>
            </a:cxnLst>
            <a:rect b="b" l="0" r="r" t="0"/>
            <a:pathLst>
              <a:path h="260" w="169">
                <a:moveTo>
                  <a:pt x="24" y="260"/>
                </a:moveTo>
                <a:lnTo>
                  <a:pt x="24" y="260"/>
                </a:lnTo>
                <a:lnTo>
                  <a:pt x="21" y="260"/>
                </a:lnTo>
                <a:lnTo>
                  <a:pt x="17" y="259"/>
                </a:lnTo>
                <a:lnTo>
                  <a:pt x="17" y="259"/>
                </a:lnTo>
                <a:lnTo>
                  <a:pt x="15" y="256"/>
                </a:lnTo>
                <a:lnTo>
                  <a:pt x="12" y="252"/>
                </a:lnTo>
                <a:lnTo>
                  <a:pt x="11" y="248"/>
                </a:lnTo>
                <a:lnTo>
                  <a:pt x="12" y="243"/>
                </a:lnTo>
                <a:lnTo>
                  <a:pt x="42" y="155"/>
                </a:lnTo>
                <a:lnTo>
                  <a:pt x="12" y="155"/>
                </a:lnTo>
                <a:lnTo>
                  <a:pt x="12" y="155"/>
                </a:lnTo>
                <a:lnTo>
                  <a:pt x="7" y="154"/>
                </a:lnTo>
                <a:lnTo>
                  <a:pt x="1" y="150"/>
                </a:lnTo>
                <a:lnTo>
                  <a:pt x="1" y="150"/>
                </a:lnTo>
                <a:lnTo>
                  <a:pt x="0" y="144"/>
                </a:lnTo>
                <a:lnTo>
                  <a:pt x="0" y="137"/>
                </a:lnTo>
                <a:lnTo>
                  <a:pt x="48" y="9"/>
                </a:lnTo>
                <a:lnTo>
                  <a:pt x="48" y="9"/>
                </a:lnTo>
                <a:lnTo>
                  <a:pt x="50" y="5"/>
                </a:lnTo>
                <a:lnTo>
                  <a:pt x="52" y="2"/>
                </a:lnTo>
                <a:lnTo>
                  <a:pt x="56" y="1"/>
                </a:lnTo>
                <a:lnTo>
                  <a:pt x="61" y="0"/>
                </a:lnTo>
                <a:lnTo>
                  <a:pt x="155" y="0"/>
                </a:lnTo>
                <a:lnTo>
                  <a:pt x="155" y="0"/>
                </a:lnTo>
                <a:lnTo>
                  <a:pt x="160" y="1"/>
                </a:lnTo>
                <a:lnTo>
                  <a:pt x="164" y="4"/>
                </a:lnTo>
                <a:lnTo>
                  <a:pt x="167" y="8"/>
                </a:lnTo>
                <a:lnTo>
                  <a:pt x="169" y="13"/>
                </a:lnTo>
                <a:lnTo>
                  <a:pt x="169" y="13"/>
                </a:lnTo>
                <a:lnTo>
                  <a:pt x="167" y="17"/>
                </a:lnTo>
                <a:lnTo>
                  <a:pt x="166" y="20"/>
                </a:lnTo>
                <a:lnTo>
                  <a:pt x="117" y="92"/>
                </a:lnTo>
                <a:lnTo>
                  <a:pt x="142" y="92"/>
                </a:lnTo>
                <a:lnTo>
                  <a:pt x="142" y="92"/>
                </a:lnTo>
                <a:lnTo>
                  <a:pt x="144" y="92"/>
                </a:lnTo>
                <a:lnTo>
                  <a:pt x="148" y="93"/>
                </a:lnTo>
                <a:lnTo>
                  <a:pt x="151" y="96"/>
                </a:lnTo>
                <a:lnTo>
                  <a:pt x="152" y="100"/>
                </a:lnTo>
                <a:lnTo>
                  <a:pt x="152" y="100"/>
                </a:lnTo>
                <a:lnTo>
                  <a:pt x="154" y="102"/>
                </a:lnTo>
                <a:lnTo>
                  <a:pt x="154" y="106"/>
                </a:lnTo>
                <a:lnTo>
                  <a:pt x="152" y="109"/>
                </a:lnTo>
                <a:lnTo>
                  <a:pt x="151" y="113"/>
                </a:lnTo>
                <a:lnTo>
                  <a:pt x="34" y="256"/>
                </a:lnTo>
                <a:lnTo>
                  <a:pt x="34" y="256"/>
                </a:lnTo>
                <a:lnTo>
                  <a:pt x="29" y="259"/>
                </a:lnTo>
                <a:lnTo>
                  <a:pt x="24" y="260"/>
                </a:lnTo>
                <a:lnTo>
                  <a:pt x="24" y="260"/>
                </a:lnTo>
                <a:close/>
                <a:moveTo>
                  <a:pt x="61" y="10"/>
                </a:moveTo>
                <a:lnTo>
                  <a:pt x="61" y="10"/>
                </a:lnTo>
                <a:lnTo>
                  <a:pt x="58" y="12"/>
                </a:lnTo>
                <a:lnTo>
                  <a:pt x="11" y="141"/>
                </a:lnTo>
                <a:lnTo>
                  <a:pt x="11" y="141"/>
                </a:lnTo>
                <a:lnTo>
                  <a:pt x="11" y="143"/>
                </a:lnTo>
                <a:lnTo>
                  <a:pt x="11" y="143"/>
                </a:lnTo>
                <a:lnTo>
                  <a:pt x="12" y="144"/>
                </a:lnTo>
                <a:lnTo>
                  <a:pt x="56" y="144"/>
                </a:lnTo>
                <a:lnTo>
                  <a:pt x="21" y="247"/>
                </a:lnTo>
                <a:lnTo>
                  <a:pt x="21" y="247"/>
                </a:lnTo>
                <a:lnTo>
                  <a:pt x="23" y="248"/>
                </a:lnTo>
                <a:lnTo>
                  <a:pt x="23" y="250"/>
                </a:lnTo>
                <a:lnTo>
                  <a:pt x="23" y="250"/>
                </a:lnTo>
                <a:lnTo>
                  <a:pt x="24" y="250"/>
                </a:lnTo>
                <a:lnTo>
                  <a:pt x="25" y="250"/>
                </a:lnTo>
                <a:lnTo>
                  <a:pt x="143" y="106"/>
                </a:lnTo>
                <a:lnTo>
                  <a:pt x="143" y="106"/>
                </a:lnTo>
                <a:lnTo>
                  <a:pt x="143" y="104"/>
                </a:lnTo>
                <a:lnTo>
                  <a:pt x="143" y="104"/>
                </a:lnTo>
                <a:lnTo>
                  <a:pt x="142" y="102"/>
                </a:lnTo>
                <a:lnTo>
                  <a:pt x="97" y="102"/>
                </a:lnTo>
                <a:lnTo>
                  <a:pt x="156" y="15"/>
                </a:lnTo>
                <a:lnTo>
                  <a:pt x="156" y="15"/>
                </a:lnTo>
                <a:lnTo>
                  <a:pt x="158" y="13"/>
                </a:lnTo>
                <a:lnTo>
                  <a:pt x="158" y="13"/>
                </a:lnTo>
                <a:lnTo>
                  <a:pt x="156" y="12"/>
                </a:lnTo>
                <a:lnTo>
                  <a:pt x="155" y="10"/>
                </a:lnTo>
                <a:lnTo>
                  <a:pt x="61" y="1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28" name="Freeform 410"/>
          <p:cNvSpPr>
            <a:spLocks noEditPoints="1"/>
          </p:cNvSpPr>
          <p:nvPr/>
        </p:nvSpPr>
        <p:spPr bwMode="auto">
          <a:xfrm>
            <a:off x="7713525" y="5811200"/>
            <a:ext cx="112577" cy="275481"/>
          </a:xfrm>
          <a:custGeom>
            <a:cxnLst>
              <a:cxn ang="0">
                <a:pos x="52" y="178"/>
              </a:cxn>
              <a:cxn ang="0">
                <a:pos x="21" y="178"/>
              </a:cxn>
              <a:cxn ang="0">
                <a:pos x="21" y="178"/>
              </a:cxn>
              <a:cxn ang="0">
                <a:pos x="16" y="177"/>
              </a:cxn>
              <a:cxn ang="0">
                <a:pos x="12" y="175"/>
              </a:cxn>
              <a:cxn ang="0">
                <a:pos x="7" y="171"/>
              </a:cxn>
              <a:cxn ang="0">
                <a:pos x="2" y="164"/>
              </a:cxn>
              <a:cxn ang="0">
                <a:pos x="0" y="162"/>
              </a:cxn>
              <a:cxn ang="0">
                <a:pos x="0" y="156"/>
              </a:cxn>
              <a:cxn ang="0">
                <a:pos x="0" y="21"/>
              </a:cxn>
              <a:cxn ang="0">
                <a:pos x="0" y="21"/>
              </a:cxn>
              <a:cxn ang="0">
                <a:pos x="0" y="16"/>
              </a:cxn>
              <a:cxn ang="0">
                <a:pos x="2" y="13"/>
              </a:cxn>
              <a:cxn ang="0">
                <a:pos x="7" y="6"/>
              </a:cxn>
              <a:cxn ang="0">
                <a:pos x="12" y="2"/>
              </a:cxn>
              <a:cxn ang="0">
                <a:pos x="16" y="1"/>
              </a:cxn>
              <a:cxn ang="0">
                <a:pos x="21" y="0"/>
              </a:cxn>
              <a:cxn ang="0">
                <a:pos x="52" y="0"/>
              </a:cxn>
              <a:cxn ang="0">
                <a:pos x="52" y="0"/>
              </a:cxn>
              <a:cxn ang="0">
                <a:pos x="56" y="1"/>
              </a:cxn>
              <a:cxn ang="0">
                <a:pos x="60" y="2"/>
              </a:cxn>
              <a:cxn ang="0">
                <a:pos x="66" y="6"/>
              </a:cxn>
              <a:cxn ang="0">
                <a:pos x="71" y="13"/>
              </a:cxn>
              <a:cxn ang="0">
                <a:pos x="72" y="16"/>
              </a:cxn>
              <a:cxn ang="0">
                <a:pos x="72" y="21"/>
              </a:cxn>
              <a:cxn ang="0">
                <a:pos x="72" y="156"/>
              </a:cxn>
              <a:cxn ang="0">
                <a:pos x="72" y="156"/>
              </a:cxn>
              <a:cxn ang="0">
                <a:pos x="72" y="162"/>
              </a:cxn>
              <a:cxn ang="0">
                <a:pos x="71" y="164"/>
              </a:cxn>
              <a:cxn ang="0">
                <a:pos x="66" y="171"/>
              </a:cxn>
              <a:cxn ang="0">
                <a:pos x="60" y="175"/>
              </a:cxn>
              <a:cxn ang="0">
                <a:pos x="56" y="177"/>
              </a:cxn>
              <a:cxn ang="0">
                <a:pos x="52" y="178"/>
              </a:cxn>
              <a:cxn ang="0">
                <a:pos x="52" y="178"/>
              </a:cxn>
              <a:cxn ang="0">
                <a:pos x="21" y="10"/>
              </a:cxn>
              <a:cxn ang="0">
                <a:pos x="21" y="10"/>
              </a:cxn>
              <a:cxn ang="0">
                <a:pos x="18" y="12"/>
              </a:cxn>
              <a:cxn ang="0">
                <a:pos x="14" y="13"/>
              </a:cxn>
              <a:cxn ang="0">
                <a:pos x="12" y="17"/>
              </a:cxn>
              <a:cxn ang="0">
                <a:pos x="11" y="21"/>
              </a:cxn>
              <a:cxn ang="0">
                <a:pos x="11" y="156"/>
              </a:cxn>
              <a:cxn ang="0">
                <a:pos x="11" y="156"/>
              </a:cxn>
              <a:cxn ang="0">
                <a:pos x="12" y="160"/>
              </a:cxn>
              <a:cxn ang="0">
                <a:pos x="14" y="164"/>
              </a:cxn>
              <a:cxn ang="0">
                <a:pos x="18" y="166"/>
              </a:cxn>
              <a:cxn ang="0">
                <a:pos x="21" y="167"/>
              </a:cxn>
              <a:cxn ang="0">
                <a:pos x="52" y="167"/>
              </a:cxn>
              <a:cxn ang="0">
                <a:pos x="52" y="167"/>
              </a:cxn>
              <a:cxn ang="0">
                <a:pos x="56" y="166"/>
              </a:cxn>
              <a:cxn ang="0">
                <a:pos x="58" y="164"/>
              </a:cxn>
              <a:cxn ang="0">
                <a:pos x="60" y="160"/>
              </a:cxn>
              <a:cxn ang="0">
                <a:pos x="61" y="156"/>
              </a:cxn>
              <a:cxn ang="0">
                <a:pos x="61" y="21"/>
              </a:cxn>
              <a:cxn ang="0">
                <a:pos x="61" y="21"/>
              </a:cxn>
              <a:cxn ang="0">
                <a:pos x="60" y="17"/>
              </a:cxn>
              <a:cxn ang="0">
                <a:pos x="58" y="13"/>
              </a:cxn>
              <a:cxn ang="0">
                <a:pos x="56" y="12"/>
              </a:cxn>
              <a:cxn ang="0">
                <a:pos x="52" y="10"/>
              </a:cxn>
              <a:cxn ang="0">
                <a:pos x="21" y="10"/>
              </a:cxn>
            </a:cxnLst>
            <a:rect b="b" l="0" r="r" t="0"/>
            <a:pathLst>
              <a:path h="178" w="72">
                <a:moveTo>
                  <a:pt x="52" y="178"/>
                </a:moveTo>
                <a:lnTo>
                  <a:pt x="21" y="178"/>
                </a:lnTo>
                <a:lnTo>
                  <a:pt x="21" y="178"/>
                </a:lnTo>
                <a:lnTo>
                  <a:pt x="16" y="177"/>
                </a:lnTo>
                <a:lnTo>
                  <a:pt x="12" y="175"/>
                </a:lnTo>
                <a:lnTo>
                  <a:pt x="7" y="171"/>
                </a:lnTo>
                <a:lnTo>
                  <a:pt x="2" y="164"/>
                </a:lnTo>
                <a:lnTo>
                  <a:pt x="0" y="162"/>
                </a:lnTo>
                <a:lnTo>
                  <a:pt x="0" y="156"/>
                </a:lnTo>
                <a:lnTo>
                  <a:pt x="0" y="21"/>
                </a:lnTo>
                <a:lnTo>
                  <a:pt x="0" y="21"/>
                </a:lnTo>
                <a:lnTo>
                  <a:pt x="0" y="16"/>
                </a:lnTo>
                <a:lnTo>
                  <a:pt x="2" y="13"/>
                </a:lnTo>
                <a:lnTo>
                  <a:pt x="7" y="6"/>
                </a:lnTo>
                <a:lnTo>
                  <a:pt x="12" y="2"/>
                </a:lnTo>
                <a:lnTo>
                  <a:pt x="16" y="1"/>
                </a:lnTo>
                <a:lnTo>
                  <a:pt x="21" y="0"/>
                </a:lnTo>
                <a:lnTo>
                  <a:pt x="52" y="0"/>
                </a:lnTo>
                <a:lnTo>
                  <a:pt x="52" y="0"/>
                </a:lnTo>
                <a:lnTo>
                  <a:pt x="56" y="1"/>
                </a:lnTo>
                <a:lnTo>
                  <a:pt x="60" y="2"/>
                </a:lnTo>
                <a:lnTo>
                  <a:pt x="66" y="6"/>
                </a:lnTo>
                <a:lnTo>
                  <a:pt x="71" y="13"/>
                </a:lnTo>
                <a:lnTo>
                  <a:pt x="72" y="16"/>
                </a:lnTo>
                <a:lnTo>
                  <a:pt x="72" y="21"/>
                </a:lnTo>
                <a:lnTo>
                  <a:pt x="72" y="156"/>
                </a:lnTo>
                <a:lnTo>
                  <a:pt x="72" y="156"/>
                </a:lnTo>
                <a:lnTo>
                  <a:pt x="72" y="162"/>
                </a:lnTo>
                <a:lnTo>
                  <a:pt x="71" y="164"/>
                </a:lnTo>
                <a:lnTo>
                  <a:pt x="66" y="171"/>
                </a:lnTo>
                <a:lnTo>
                  <a:pt x="60" y="175"/>
                </a:lnTo>
                <a:lnTo>
                  <a:pt x="56" y="177"/>
                </a:lnTo>
                <a:lnTo>
                  <a:pt x="52" y="178"/>
                </a:lnTo>
                <a:lnTo>
                  <a:pt x="52" y="178"/>
                </a:lnTo>
                <a:close/>
                <a:moveTo>
                  <a:pt x="21" y="10"/>
                </a:moveTo>
                <a:lnTo>
                  <a:pt x="21" y="10"/>
                </a:lnTo>
                <a:lnTo>
                  <a:pt x="18" y="12"/>
                </a:lnTo>
                <a:lnTo>
                  <a:pt x="14" y="13"/>
                </a:lnTo>
                <a:lnTo>
                  <a:pt x="12" y="17"/>
                </a:lnTo>
                <a:lnTo>
                  <a:pt x="11" y="21"/>
                </a:lnTo>
                <a:lnTo>
                  <a:pt x="11" y="156"/>
                </a:lnTo>
                <a:lnTo>
                  <a:pt x="11" y="156"/>
                </a:lnTo>
                <a:lnTo>
                  <a:pt x="12" y="160"/>
                </a:lnTo>
                <a:lnTo>
                  <a:pt x="14" y="164"/>
                </a:lnTo>
                <a:lnTo>
                  <a:pt x="18" y="166"/>
                </a:lnTo>
                <a:lnTo>
                  <a:pt x="21" y="167"/>
                </a:lnTo>
                <a:lnTo>
                  <a:pt x="52" y="167"/>
                </a:lnTo>
                <a:lnTo>
                  <a:pt x="52" y="167"/>
                </a:lnTo>
                <a:lnTo>
                  <a:pt x="56" y="166"/>
                </a:lnTo>
                <a:lnTo>
                  <a:pt x="58" y="164"/>
                </a:lnTo>
                <a:lnTo>
                  <a:pt x="60" y="160"/>
                </a:lnTo>
                <a:lnTo>
                  <a:pt x="61" y="156"/>
                </a:lnTo>
                <a:lnTo>
                  <a:pt x="61" y="21"/>
                </a:lnTo>
                <a:lnTo>
                  <a:pt x="61" y="21"/>
                </a:lnTo>
                <a:lnTo>
                  <a:pt x="60" y="17"/>
                </a:lnTo>
                <a:lnTo>
                  <a:pt x="58" y="13"/>
                </a:lnTo>
                <a:lnTo>
                  <a:pt x="56" y="12"/>
                </a:lnTo>
                <a:lnTo>
                  <a:pt x="52" y="10"/>
                </a:lnTo>
                <a:lnTo>
                  <a:pt x="21" y="1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29" name="Freeform 411"/>
          <p:cNvSpPr>
            <a:spLocks noEditPoints="1"/>
          </p:cNvSpPr>
          <p:nvPr/>
        </p:nvSpPr>
        <p:spPr bwMode="auto">
          <a:xfrm>
            <a:off x="7835483" y="5689801"/>
            <a:ext cx="107888" cy="396880"/>
          </a:xfrm>
          <a:custGeom>
            <a:cxnLst>
              <a:cxn ang="0">
                <a:pos x="51" y="254"/>
              </a:cxn>
              <a:cxn ang="0">
                <a:pos x="20" y="254"/>
              </a:cxn>
              <a:cxn ang="0">
                <a:pos x="20" y="254"/>
              </a:cxn>
              <a:cxn ang="0">
                <a:pos x="16" y="253"/>
              </a:cxn>
              <a:cxn ang="0">
                <a:pos x="13" y="251"/>
              </a:cxn>
              <a:cxn ang="0">
                <a:pos x="7" y="247"/>
              </a:cxn>
              <a:cxn ang="0">
                <a:pos x="1" y="240"/>
              </a:cxn>
              <a:cxn ang="0">
                <a:pos x="1" y="238"/>
              </a:cxn>
              <a:cxn ang="0">
                <a:pos x="0" y="232"/>
              </a:cxn>
              <a:cxn ang="0">
                <a:pos x="0" y="20"/>
              </a:cxn>
              <a:cxn ang="0">
                <a:pos x="0" y="20"/>
              </a:cxn>
              <a:cxn ang="0">
                <a:pos x="1" y="16"/>
              </a:cxn>
              <a:cxn ang="0">
                <a:pos x="1" y="14"/>
              </a:cxn>
              <a:cxn ang="0">
                <a:pos x="7" y="7"/>
              </a:cxn>
              <a:cxn ang="0">
                <a:pos x="13" y="1"/>
              </a:cxn>
              <a:cxn ang="0">
                <a:pos x="16" y="1"/>
              </a:cxn>
              <a:cxn ang="0">
                <a:pos x="20" y="0"/>
              </a:cxn>
              <a:cxn ang="0">
                <a:pos x="51" y="0"/>
              </a:cxn>
              <a:cxn ang="0">
                <a:pos x="51" y="0"/>
              </a:cxn>
              <a:cxn ang="0">
                <a:pos x="55" y="1"/>
              </a:cxn>
              <a:cxn ang="0">
                <a:pos x="59" y="1"/>
              </a:cxn>
              <a:cxn ang="0">
                <a:pos x="66" y="7"/>
              </a:cxn>
              <a:cxn ang="0">
                <a:pos x="70" y="14"/>
              </a:cxn>
              <a:cxn ang="0">
                <a:pos x="71" y="16"/>
              </a:cxn>
              <a:cxn ang="0">
                <a:pos x="71" y="20"/>
              </a:cxn>
              <a:cxn ang="0">
                <a:pos x="71" y="232"/>
              </a:cxn>
              <a:cxn ang="0">
                <a:pos x="71" y="232"/>
              </a:cxn>
              <a:cxn ang="0">
                <a:pos x="71" y="238"/>
              </a:cxn>
              <a:cxn ang="0">
                <a:pos x="70" y="240"/>
              </a:cxn>
              <a:cxn ang="0">
                <a:pos x="66" y="247"/>
              </a:cxn>
              <a:cxn ang="0">
                <a:pos x="59" y="251"/>
              </a:cxn>
              <a:cxn ang="0">
                <a:pos x="55" y="253"/>
              </a:cxn>
              <a:cxn ang="0">
                <a:pos x="51" y="254"/>
              </a:cxn>
              <a:cxn ang="0">
                <a:pos x="51" y="254"/>
              </a:cxn>
              <a:cxn ang="0">
                <a:pos x="20" y="11"/>
              </a:cxn>
              <a:cxn ang="0">
                <a:pos x="20" y="11"/>
              </a:cxn>
              <a:cxn ang="0">
                <a:pos x="17" y="12"/>
              </a:cxn>
              <a:cxn ang="0">
                <a:pos x="13" y="14"/>
              </a:cxn>
              <a:cxn ang="0">
                <a:pos x="12" y="18"/>
              </a:cxn>
              <a:cxn ang="0">
                <a:pos x="11" y="20"/>
              </a:cxn>
              <a:cxn ang="0">
                <a:pos x="11" y="232"/>
              </a:cxn>
              <a:cxn ang="0">
                <a:pos x="11" y="232"/>
              </a:cxn>
              <a:cxn ang="0">
                <a:pos x="12" y="236"/>
              </a:cxn>
              <a:cxn ang="0">
                <a:pos x="13" y="240"/>
              </a:cxn>
              <a:cxn ang="0">
                <a:pos x="17" y="242"/>
              </a:cxn>
              <a:cxn ang="0">
                <a:pos x="20" y="243"/>
              </a:cxn>
              <a:cxn ang="0">
                <a:pos x="51" y="243"/>
              </a:cxn>
              <a:cxn ang="0">
                <a:pos x="51" y="243"/>
              </a:cxn>
              <a:cxn ang="0">
                <a:pos x="55" y="242"/>
              </a:cxn>
              <a:cxn ang="0">
                <a:pos x="58" y="240"/>
              </a:cxn>
              <a:cxn ang="0">
                <a:pos x="59" y="236"/>
              </a:cxn>
              <a:cxn ang="0">
                <a:pos x="61" y="232"/>
              </a:cxn>
              <a:cxn ang="0">
                <a:pos x="61" y="20"/>
              </a:cxn>
              <a:cxn ang="0">
                <a:pos x="61" y="20"/>
              </a:cxn>
              <a:cxn ang="0">
                <a:pos x="59" y="18"/>
              </a:cxn>
              <a:cxn ang="0">
                <a:pos x="58" y="14"/>
              </a:cxn>
              <a:cxn ang="0">
                <a:pos x="55" y="12"/>
              </a:cxn>
              <a:cxn ang="0">
                <a:pos x="51" y="11"/>
              </a:cxn>
              <a:cxn ang="0">
                <a:pos x="20" y="11"/>
              </a:cxn>
            </a:cxnLst>
            <a:rect b="b" l="0" r="r" t="0"/>
            <a:pathLst>
              <a:path h="254" w="71">
                <a:moveTo>
                  <a:pt x="51" y="254"/>
                </a:moveTo>
                <a:lnTo>
                  <a:pt x="20" y="254"/>
                </a:lnTo>
                <a:lnTo>
                  <a:pt x="20" y="254"/>
                </a:lnTo>
                <a:lnTo>
                  <a:pt x="16" y="253"/>
                </a:lnTo>
                <a:lnTo>
                  <a:pt x="13" y="251"/>
                </a:lnTo>
                <a:lnTo>
                  <a:pt x="7" y="247"/>
                </a:lnTo>
                <a:lnTo>
                  <a:pt x="1" y="240"/>
                </a:lnTo>
                <a:lnTo>
                  <a:pt x="1" y="238"/>
                </a:lnTo>
                <a:lnTo>
                  <a:pt x="0" y="232"/>
                </a:lnTo>
                <a:lnTo>
                  <a:pt x="0" y="20"/>
                </a:lnTo>
                <a:lnTo>
                  <a:pt x="0" y="20"/>
                </a:lnTo>
                <a:lnTo>
                  <a:pt x="1" y="16"/>
                </a:lnTo>
                <a:lnTo>
                  <a:pt x="1" y="14"/>
                </a:lnTo>
                <a:lnTo>
                  <a:pt x="7" y="7"/>
                </a:lnTo>
                <a:lnTo>
                  <a:pt x="13" y="1"/>
                </a:lnTo>
                <a:lnTo>
                  <a:pt x="16" y="1"/>
                </a:lnTo>
                <a:lnTo>
                  <a:pt x="20" y="0"/>
                </a:lnTo>
                <a:lnTo>
                  <a:pt x="51" y="0"/>
                </a:lnTo>
                <a:lnTo>
                  <a:pt x="51" y="0"/>
                </a:lnTo>
                <a:lnTo>
                  <a:pt x="55" y="1"/>
                </a:lnTo>
                <a:lnTo>
                  <a:pt x="59" y="1"/>
                </a:lnTo>
                <a:lnTo>
                  <a:pt x="66" y="7"/>
                </a:lnTo>
                <a:lnTo>
                  <a:pt x="70" y="14"/>
                </a:lnTo>
                <a:lnTo>
                  <a:pt x="71" y="16"/>
                </a:lnTo>
                <a:lnTo>
                  <a:pt x="71" y="20"/>
                </a:lnTo>
                <a:lnTo>
                  <a:pt x="71" y="232"/>
                </a:lnTo>
                <a:lnTo>
                  <a:pt x="71" y="232"/>
                </a:lnTo>
                <a:lnTo>
                  <a:pt x="71" y="238"/>
                </a:lnTo>
                <a:lnTo>
                  <a:pt x="70" y="240"/>
                </a:lnTo>
                <a:lnTo>
                  <a:pt x="66" y="247"/>
                </a:lnTo>
                <a:lnTo>
                  <a:pt x="59" y="251"/>
                </a:lnTo>
                <a:lnTo>
                  <a:pt x="55" y="253"/>
                </a:lnTo>
                <a:lnTo>
                  <a:pt x="51" y="254"/>
                </a:lnTo>
                <a:lnTo>
                  <a:pt x="51" y="254"/>
                </a:lnTo>
                <a:close/>
                <a:moveTo>
                  <a:pt x="20" y="11"/>
                </a:moveTo>
                <a:lnTo>
                  <a:pt x="20" y="11"/>
                </a:lnTo>
                <a:lnTo>
                  <a:pt x="17" y="12"/>
                </a:lnTo>
                <a:lnTo>
                  <a:pt x="13" y="14"/>
                </a:lnTo>
                <a:lnTo>
                  <a:pt x="12" y="18"/>
                </a:lnTo>
                <a:lnTo>
                  <a:pt x="11" y="20"/>
                </a:lnTo>
                <a:lnTo>
                  <a:pt x="11" y="232"/>
                </a:lnTo>
                <a:lnTo>
                  <a:pt x="11" y="232"/>
                </a:lnTo>
                <a:lnTo>
                  <a:pt x="12" y="236"/>
                </a:lnTo>
                <a:lnTo>
                  <a:pt x="13" y="240"/>
                </a:lnTo>
                <a:lnTo>
                  <a:pt x="17" y="242"/>
                </a:lnTo>
                <a:lnTo>
                  <a:pt x="20" y="243"/>
                </a:lnTo>
                <a:lnTo>
                  <a:pt x="51" y="243"/>
                </a:lnTo>
                <a:lnTo>
                  <a:pt x="51" y="243"/>
                </a:lnTo>
                <a:lnTo>
                  <a:pt x="55" y="242"/>
                </a:lnTo>
                <a:lnTo>
                  <a:pt x="58" y="240"/>
                </a:lnTo>
                <a:lnTo>
                  <a:pt x="59" y="236"/>
                </a:lnTo>
                <a:lnTo>
                  <a:pt x="61" y="232"/>
                </a:lnTo>
                <a:lnTo>
                  <a:pt x="61" y="20"/>
                </a:lnTo>
                <a:lnTo>
                  <a:pt x="61" y="20"/>
                </a:lnTo>
                <a:lnTo>
                  <a:pt x="59" y="18"/>
                </a:lnTo>
                <a:lnTo>
                  <a:pt x="58" y="14"/>
                </a:lnTo>
                <a:lnTo>
                  <a:pt x="55" y="12"/>
                </a:lnTo>
                <a:lnTo>
                  <a:pt x="51" y="11"/>
                </a:lnTo>
                <a:lnTo>
                  <a:pt x="20"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30" name="Freeform 412"/>
          <p:cNvSpPr>
            <a:spLocks noEditPoints="1"/>
          </p:cNvSpPr>
          <p:nvPr/>
        </p:nvSpPr>
        <p:spPr bwMode="auto">
          <a:xfrm>
            <a:off x="7952754" y="5881235"/>
            <a:ext cx="112577" cy="205443"/>
          </a:xfrm>
          <a:custGeom>
            <a:cxnLst>
              <a:cxn ang="0">
                <a:pos x="51" y="132"/>
              </a:cxn>
              <a:cxn ang="0">
                <a:pos x="20" y="132"/>
              </a:cxn>
              <a:cxn ang="0">
                <a:pos x="20" y="132"/>
              </a:cxn>
              <a:cxn ang="0">
                <a:pos x="16" y="131"/>
              </a:cxn>
              <a:cxn ang="0">
                <a:pos x="13" y="129"/>
              </a:cxn>
              <a:cxn ang="0">
                <a:pos x="6" y="125"/>
              </a:cxn>
              <a:cxn ang="0">
                <a:pos x="1" y="118"/>
              </a:cxn>
              <a:cxn ang="0">
                <a:pos x="1" y="116"/>
              </a:cxn>
              <a:cxn ang="0">
                <a:pos x="0" y="110"/>
              </a:cxn>
              <a:cxn ang="0">
                <a:pos x="0" y="20"/>
              </a:cxn>
              <a:cxn ang="0">
                <a:pos x="0" y="20"/>
              </a:cxn>
              <a:cxn ang="0">
                <a:pos x="1" y="16"/>
              </a:cxn>
              <a:cxn ang="0">
                <a:pos x="1" y="12"/>
              </a:cxn>
              <a:cxn ang="0">
                <a:pos x="6" y="5"/>
              </a:cxn>
              <a:cxn ang="0">
                <a:pos x="13" y="1"/>
              </a:cxn>
              <a:cxn ang="0">
                <a:pos x="16" y="0"/>
              </a:cxn>
              <a:cxn ang="0">
                <a:pos x="20" y="0"/>
              </a:cxn>
              <a:cxn ang="0">
                <a:pos x="51" y="0"/>
              </a:cxn>
              <a:cxn ang="0">
                <a:pos x="51" y="0"/>
              </a:cxn>
              <a:cxn ang="0">
                <a:pos x="55" y="0"/>
              </a:cxn>
              <a:cxn ang="0">
                <a:pos x="59" y="1"/>
              </a:cxn>
              <a:cxn ang="0">
                <a:pos x="66" y="5"/>
              </a:cxn>
              <a:cxn ang="0">
                <a:pos x="70" y="12"/>
              </a:cxn>
              <a:cxn ang="0">
                <a:pos x="71" y="16"/>
              </a:cxn>
              <a:cxn ang="0">
                <a:pos x="71" y="20"/>
              </a:cxn>
              <a:cxn ang="0">
                <a:pos x="71" y="110"/>
              </a:cxn>
              <a:cxn ang="0">
                <a:pos x="71" y="110"/>
              </a:cxn>
              <a:cxn ang="0">
                <a:pos x="71" y="116"/>
              </a:cxn>
              <a:cxn ang="0">
                <a:pos x="70" y="118"/>
              </a:cxn>
              <a:cxn ang="0">
                <a:pos x="66" y="125"/>
              </a:cxn>
              <a:cxn ang="0">
                <a:pos x="59" y="129"/>
              </a:cxn>
              <a:cxn ang="0">
                <a:pos x="55" y="131"/>
              </a:cxn>
              <a:cxn ang="0">
                <a:pos x="51" y="132"/>
              </a:cxn>
              <a:cxn ang="0">
                <a:pos x="51" y="132"/>
              </a:cxn>
              <a:cxn ang="0">
                <a:pos x="20" y="10"/>
              </a:cxn>
              <a:cxn ang="0">
                <a:pos x="20" y="10"/>
              </a:cxn>
              <a:cxn ang="0">
                <a:pos x="17" y="12"/>
              </a:cxn>
              <a:cxn ang="0">
                <a:pos x="13" y="13"/>
              </a:cxn>
              <a:cxn ang="0">
                <a:pos x="12" y="16"/>
              </a:cxn>
              <a:cxn ang="0">
                <a:pos x="10" y="20"/>
              </a:cxn>
              <a:cxn ang="0">
                <a:pos x="10" y="110"/>
              </a:cxn>
              <a:cxn ang="0">
                <a:pos x="10" y="110"/>
              </a:cxn>
              <a:cxn ang="0">
                <a:pos x="12" y="114"/>
              </a:cxn>
              <a:cxn ang="0">
                <a:pos x="13" y="118"/>
              </a:cxn>
              <a:cxn ang="0">
                <a:pos x="17" y="120"/>
              </a:cxn>
              <a:cxn ang="0">
                <a:pos x="20" y="121"/>
              </a:cxn>
              <a:cxn ang="0">
                <a:pos x="51" y="121"/>
              </a:cxn>
              <a:cxn ang="0">
                <a:pos x="51" y="121"/>
              </a:cxn>
              <a:cxn ang="0">
                <a:pos x="55" y="120"/>
              </a:cxn>
              <a:cxn ang="0">
                <a:pos x="58" y="118"/>
              </a:cxn>
              <a:cxn ang="0">
                <a:pos x="60" y="114"/>
              </a:cxn>
              <a:cxn ang="0">
                <a:pos x="60" y="110"/>
              </a:cxn>
              <a:cxn ang="0">
                <a:pos x="60" y="20"/>
              </a:cxn>
              <a:cxn ang="0">
                <a:pos x="60" y="20"/>
              </a:cxn>
              <a:cxn ang="0">
                <a:pos x="60" y="16"/>
              </a:cxn>
              <a:cxn ang="0">
                <a:pos x="58" y="13"/>
              </a:cxn>
              <a:cxn ang="0">
                <a:pos x="55" y="12"/>
              </a:cxn>
              <a:cxn ang="0">
                <a:pos x="51" y="10"/>
              </a:cxn>
              <a:cxn ang="0">
                <a:pos x="20" y="10"/>
              </a:cxn>
            </a:cxnLst>
            <a:rect b="b" l="0" r="r" t="0"/>
            <a:pathLst>
              <a:path h="132" w="71">
                <a:moveTo>
                  <a:pt x="51" y="132"/>
                </a:moveTo>
                <a:lnTo>
                  <a:pt x="20" y="132"/>
                </a:lnTo>
                <a:lnTo>
                  <a:pt x="20" y="132"/>
                </a:lnTo>
                <a:lnTo>
                  <a:pt x="16" y="131"/>
                </a:lnTo>
                <a:lnTo>
                  <a:pt x="13" y="129"/>
                </a:lnTo>
                <a:lnTo>
                  <a:pt x="6" y="125"/>
                </a:lnTo>
                <a:lnTo>
                  <a:pt x="1" y="118"/>
                </a:lnTo>
                <a:lnTo>
                  <a:pt x="1" y="116"/>
                </a:lnTo>
                <a:lnTo>
                  <a:pt x="0" y="110"/>
                </a:lnTo>
                <a:lnTo>
                  <a:pt x="0" y="20"/>
                </a:lnTo>
                <a:lnTo>
                  <a:pt x="0" y="20"/>
                </a:lnTo>
                <a:lnTo>
                  <a:pt x="1" y="16"/>
                </a:lnTo>
                <a:lnTo>
                  <a:pt x="1" y="12"/>
                </a:lnTo>
                <a:lnTo>
                  <a:pt x="6" y="5"/>
                </a:lnTo>
                <a:lnTo>
                  <a:pt x="13" y="1"/>
                </a:lnTo>
                <a:lnTo>
                  <a:pt x="16" y="0"/>
                </a:lnTo>
                <a:lnTo>
                  <a:pt x="20" y="0"/>
                </a:lnTo>
                <a:lnTo>
                  <a:pt x="51" y="0"/>
                </a:lnTo>
                <a:lnTo>
                  <a:pt x="51" y="0"/>
                </a:lnTo>
                <a:lnTo>
                  <a:pt x="55" y="0"/>
                </a:lnTo>
                <a:lnTo>
                  <a:pt x="59" y="1"/>
                </a:lnTo>
                <a:lnTo>
                  <a:pt x="66" y="5"/>
                </a:lnTo>
                <a:lnTo>
                  <a:pt x="70" y="12"/>
                </a:lnTo>
                <a:lnTo>
                  <a:pt x="71" y="16"/>
                </a:lnTo>
                <a:lnTo>
                  <a:pt x="71" y="20"/>
                </a:lnTo>
                <a:lnTo>
                  <a:pt x="71" y="110"/>
                </a:lnTo>
                <a:lnTo>
                  <a:pt x="71" y="110"/>
                </a:lnTo>
                <a:lnTo>
                  <a:pt x="71" y="116"/>
                </a:lnTo>
                <a:lnTo>
                  <a:pt x="70" y="118"/>
                </a:lnTo>
                <a:lnTo>
                  <a:pt x="66" y="125"/>
                </a:lnTo>
                <a:lnTo>
                  <a:pt x="59" y="129"/>
                </a:lnTo>
                <a:lnTo>
                  <a:pt x="55" y="131"/>
                </a:lnTo>
                <a:lnTo>
                  <a:pt x="51" y="132"/>
                </a:lnTo>
                <a:lnTo>
                  <a:pt x="51" y="132"/>
                </a:lnTo>
                <a:close/>
                <a:moveTo>
                  <a:pt x="20" y="10"/>
                </a:moveTo>
                <a:lnTo>
                  <a:pt x="20" y="10"/>
                </a:lnTo>
                <a:lnTo>
                  <a:pt x="17" y="12"/>
                </a:lnTo>
                <a:lnTo>
                  <a:pt x="13" y="13"/>
                </a:lnTo>
                <a:lnTo>
                  <a:pt x="12" y="16"/>
                </a:lnTo>
                <a:lnTo>
                  <a:pt x="10" y="20"/>
                </a:lnTo>
                <a:lnTo>
                  <a:pt x="10" y="110"/>
                </a:lnTo>
                <a:lnTo>
                  <a:pt x="10" y="110"/>
                </a:lnTo>
                <a:lnTo>
                  <a:pt x="12" y="114"/>
                </a:lnTo>
                <a:lnTo>
                  <a:pt x="13" y="118"/>
                </a:lnTo>
                <a:lnTo>
                  <a:pt x="17" y="120"/>
                </a:lnTo>
                <a:lnTo>
                  <a:pt x="20" y="121"/>
                </a:lnTo>
                <a:lnTo>
                  <a:pt x="51" y="121"/>
                </a:lnTo>
                <a:lnTo>
                  <a:pt x="51" y="121"/>
                </a:lnTo>
                <a:lnTo>
                  <a:pt x="55" y="120"/>
                </a:lnTo>
                <a:lnTo>
                  <a:pt x="58" y="118"/>
                </a:lnTo>
                <a:lnTo>
                  <a:pt x="60" y="114"/>
                </a:lnTo>
                <a:lnTo>
                  <a:pt x="60" y="110"/>
                </a:lnTo>
                <a:lnTo>
                  <a:pt x="60" y="20"/>
                </a:lnTo>
                <a:lnTo>
                  <a:pt x="60" y="20"/>
                </a:lnTo>
                <a:lnTo>
                  <a:pt x="60" y="16"/>
                </a:lnTo>
                <a:lnTo>
                  <a:pt x="58" y="13"/>
                </a:lnTo>
                <a:lnTo>
                  <a:pt x="55" y="12"/>
                </a:lnTo>
                <a:lnTo>
                  <a:pt x="51" y="10"/>
                </a:lnTo>
                <a:lnTo>
                  <a:pt x="20" y="10"/>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sp>
        <p:nvSpPr>
          <p:cNvPr id="231" name="Freeform 413"/>
          <p:cNvSpPr>
            <a:spLocks noEditPoints="1"/>
          </p:cNvSpPr>
          <p:nvPr/>
        </p:nvSpPr>
        <p:spPr bwMode="auto">
          <a:xfrm>
            <a:off x="2018977" y="5694469"/>
            <a:ext cx="379951" cy="392209"/>
          </a:xfrm>
          <a:custGeom>
            <a:cxnLst>
              <a:cxn ang="0">
                <a:pos x="72" y="250"/>
              </a:cxn>
              <a:cxn ang="0">
                <a:pos x="68" y="250"/>
              </a:cxn>
              <a:cxn ang="0">
                <a:pos x="57" y="244"/>
              </a:cxn>
              <a:cxn ang="0">
                <a:pos x="51" y="233"/>
              </a:cxn>
              <a:cxn ang="0">
                <a:pos x="51" y="140"/>
              </a:cxn>
              <a:cxn ang="0">
                <a:pos x="20" y="140"/>
              </a:cxn>
              <a:cxn ang="0">
                <a:pos x="10" y="136"/>
              </a:cxn>
              <a:cxn ang="0">
                <a:pos x="1" y="128"/>
              </a:cxn>
              <a:cxn ang="0">
                <a:pos x="0" y="123"/>
              </a:cxn>
              <a:cxn ang="0">
                <a:pos x="1" y="110"/>
              </a:cxn>
              <a:cxn ang="0">
                <a:pos x="108" y="6"/>
              </a:cxn>
              <a:cxn ang="0">
                <a:pos x="111" y="4"/>
              </a:cxn>
              <a:cxn ang="0">
                <a:pos x="119" y="0"/>
              </a:cxn>
              <a:cxn ang="0">
                <a:pos x="123" y="0"/>
              </a:cxn>
              <a:cxn ang="0">
                <a:pos x="131" y="1"/>
              </a:cxn>
              <a:cxn ang="0">
                <a:pos x="138" y="6"/>
              </a:cxn>
              <a:cxn ang="0">
                <a:pos x="239" y="106"/>
              </a:cxn>
              <a:cxn ang="0">
                <a:pos x="245" y="116"/>
              </a:cxn>
              <a:cxn ang="0">
                <a:pos x="243" y="128"/>
              </a:cxn>
              <a:cxn ang="0">
                <a:pos x="240" y="133"/>
              </a:cxn>
              <a:cxn ang="0">
                <a:pos x="231" y="139"/>
              </a:cxn>
              <a:cxn ang="0">
                <a:pos x="195" y="140"/>
              </a:cxn>
              <a:cxn ang="0">
                <a:pos x="195" y="229"/>
              </a:cxn>
              <a:cxn ang="0">
                <a:pos x="192" y="237"/>
              </a:cxn>
              <a:cxn ang="0">
                <a:pos x="181" y="248"/>
              </a:cxn>
              <a:cxn ang="0">
                <a:pos x="174" y="250"/>
              </a:cxn>
              <a:cxn ang="0">
                <a:pos x="123" y="11"/>
              </a:cxn>
              <a:cxn ang="0">
                <a:pos x="119" y="12"/>
              </a:cxn>
              <a:cxn ang="0">
                <a:pos x="14" y="113"/>
              </a:cxn>
              <a:cxn ang="0">
                <a:pos x="11" y="119"/>
              </a:cxn>
              <a:cxn ang="0">
                <a:pos x="11" y="124"/>
              </a:cxn>
              <a:cxn ang="0">
                <a:pos x="20" y="129"/>
              </a:cxn>
              <a:cxn ang="0">
                <a:pos x="62" y="229"/>
              </a:cxn>
              <a:cxn ang="0">
                <a:pos x="62" y="233"/>
              </a:cxn>
              <a:cxn ang="0">
                <a:pos x="68" y="239"/>
              </a:cxn>
              <a:cxn ang="0">
                <a:pos x="174" y="239"/>
              </a:cxn>
              <a:cxn ang="0">
                <a:pos x="177" y="239"/>
              </a:cxn>
              <a:cxn ang="0">
                <a:pos x="182" y="233"/>
              </a:cxn>
              <a:cxn ang="0">
                <a:pos x="184" y="129"/>
              </a:cxn>
              <a:cxn ang="0">
                <a:pos x="226" y="129"/>
              </a:cxn>
              <a:cxn ang="0">
                <a:pos x="234" y="124"/>
              </a:cxn>
              <a:cxn ang="0">
                <a:pos x="234" y="119"/>
              </a:cxn>
              <a:cxn ang="0">
                <a:pos x="130" y="13"/>
              </a:cxn>
              <a:cxn ang="0">
                <a:pos x="126" y="12"/>
              </a:cxn>
              <a:cxn ang="0">
                <a:pos x="123" y="11"/>
              </a:cxn>
            </a:cxnLst>
            <a:rect b="b" l="0" r="r" t="0"/>
            <a:pathLst>
              <a:path h="250" w="245">
                <a:moveTo>
                  <a:pt x="174" y="250"/>
                </a:moveTo>
                <a:lnTo>
                  <a:pt x="72" y="250"/>
                </a:lnTo>
                <a:lnTo>
                  <a:pt x="72" y="250"/>
                </a:lnTo>
                <a:lnTo>
                  <a:pt x="68" y="250"/>
                </a:lnTo>
                <a:lnTo>
                  <a:pt x="64" y="248"/>
                </a:lnTo>
                <a:lnTo>
                  <a:pt x="57" y="244"/>
                </a:lnTo>
                <a:lnTo>
                  <a:pt x="53" y="237"/>
                </a:lnTo>
                <a:lnTo>
                  <a:pt x="51" y="233"/>
                </a:lnTo>
                <a:lnTo>
                  <a:pt x="51" y="229"/>
                </a:lnTo>
                <a:lnTo>
                  <a:pt x="51" y="140"/>
                </a:lnTo>
                <a:lnTo>
                  <a:pt x="20" y="140"/>
                </a:lnTo>
                <a:lnTo>
                  <a:pt x="20" y="140"/>
                </a:lnTo>
                <a:lnTo>
                  <a:pt x="14" y="139"/>
                </a:lnTo>
                <a:lnTo>
                  <a:pt x="10" y="136"/>
                </a:lnTo>
                <a:lnTo>
                  <a:pt x="4" y="133"/>
                </a:lnTo>
                <a:lnTo>
                  <a:pt x="1" y="128"/>
                </a:lnTo>
                <a:lnTo>
                  <a:pt x="1" y="128"/>
                </a:lnTo>
                <a:lnTo>
                  <a:pt x="0" y="123"/>
                </a:lnTo>
                <a:lnTo>
                  <a:pt x="0" y="116"/>
                </a:lnTo>
                <a:lnTo>
                  <a:pt x="1" y="110"/>
                </a:lnTo>
                <a:lnTo>
                  <a:pt x="6" y="106"/>
                </a:lnTo>
                <a:lnTo>
                  <a:pt x="108" y="6"/>
                </a:lnTo>
                <a:lnTo>
                  <a:pt x="108" y="6"/>
                </a:lnTo>
                <a:lnTo>
                  <a:pt x="111" y="4"/>
                </a:lnTo>
                <a:lnTo>
                  <a:pt x="115" y="1"/>
                </a:lnTo>
                <a:lnTo>
                  <a:pt x="119" y="0"/>
                </a:lnTo>
                <a:lnTo>
                  <a:pt x="123" y="0"/>
                </a:lnTo>
                <a:lnTo>
                  <a:pt x="123" y="0"/>
                </a:lnTo>
                <a:lnTo>
                  <a:pt x="127" y="0"/>
                </a:lnTo>
                <a:lnTo>
                  <a:pt x="131" y="1"/>
                </a:lnTo>
                <a:lnTo>
                  <a:pt x="134" y="4"/>
                </a:lnTo>
                <a:lnTo>
                  <a:pt x="138" y="6"/>
                </a:lnTo>
                <a:lnTo>
                  <a:pt x="239" y="106"/>
                </a:lnTo>
                <a:lnTo>
                  <a:pt x="239" y="106"/>
                </a:lnTo>
                <a:lnTo>
                  <a:pt x="243" y="110"/>
                </a:lnTo>
                <a:lnTo>
                  <a:pt x="245" y="116"/>
                </a:lnTo>
                <a:lnTo>
                  <a:pt x="245" y="123"/>
                </a:lnTo>
                <a:lnTo>
                  <a:pt x="243" y="128"/>
                </a:lnTo>
                <a:lnTo>
                  <a:pt x="243" y="128"/>
                </a:lnTo>
                <a:lnTo>
                  <a:pt x="240" y="133"/>
                </a:lnTo>
                <a:lnTo>
                  <a:pt x="236" y="136"/>
                </a:lnTo>
                <a:lnTo>
                  <a:pt x="231" y="139"/>
                </a:lnTo>
                <a:lnTo>
                  <a:pt x="226" y="140"/>
                </a:lnTo>
                <a:lnTo>
                  <a:pt x="195" y="140"/>
                </a:lnTo>
                <a:lnTo>
                  <a:pt x="195" y="229"/>
                </a:lnTo>
                <a:lnTo>
                  <a:pt x="195" y="229"/>
                </a:lnTo>
                <a:lnTo>
                  <a:pt x="193" y="233"/>
                </a:lnTo>
                <a:lnTo>
                  <a:pt x="192" y="237"/>
                </a:lnTo>
                <a:lnTo>
                  <a:pt x="188" y="244"/>
                </a:lnTo>
                <a:lnTo>
                  <a:pt x="181" y="248"/>
                </a:lnTo>
                <a:lnTo>
                  <a:pt x="178" y="250"/>
                </a:lnTo>
                <a:lnTo>
                  <a:pt x="174" y="250"/>
                </a:lnTo>
                <a:lnTo>
                  <a:pt x="174" y="250"/>
                </a:lnTo>
                <a:close/>
                <a:moveTo>
                  <a:pt x="123" y="11"/>
                </a:moveTo>
                <a:lnTo>
                  <a:pt x="123" y="11"/>
                </a:lnTo>
                <a:lnTo>
                  <a:pt x="119" y="12"/>
                </a:lnTo>
                <a:lnTo>
                  <a:pt x="116" y="13"/>
                </a:lnTo>
                <a:lnTo>
                  <a:pt x="14" y="113"/>
                </a:lnTo>
                <a:lnTo>
                  <a:pt x="14" y="113"/>
                </a:lnTo>
                <a:lnTo>
                  <a:pt x="11" y="119"/>
                </a:lnTo>
                <a:lnTo>
                  <a:pt x="11" y="124"/>
                </a:lnTo>
                <a:lnTo>
                  <a:pt x="11" y="124"/>
                </a:lnTo>
                <a:lnTo>
                  <a:pt x="15" y="128"/>
                </a:lnTo>
                <a:lnTo>
                  <a:pt x="20" y="129"/>
                </a:lnTo>
                <a:lnTo>
                  <a:pt x="62" y="129"/>
                </a:lnTo>
                <a:lnTo>
                  <a:pt x="62" y="229"/>
                </a:lnTo>
                <a:lnTo>
                  <a:pt x="62" y="229"/>
                </a:lnTo>
                <a:lnTo>
                  <a:pt x="62" y="233"/>
                </a:lnTo>
                <a:lnTo>
                  <a:pt x="65" y="236"/>
                </a:lnTo>
                <a:lnTo>
                  <a:pt x="68" y="239"/>
                </a:lnTo>
                <a:lnTo>
                  <a:pt x="72" y="239"/>
                </a:lnTo>
                <a:lnTo>
                  <a:pt x="174" y="239"/>
                </a:lnTo>
                <a:lnTo>
                  <a:pt x="174" y="239"/>
                </a:lnTo>
                <a:lnTo>
                  <a:pt x="177" y="239"/>
                </a:lnTo>
                <a:lnTo>
                  <a:pt x="181" y="236"/>
                </a:lnTo>
                <a:lnTo>
                  <a:pt x="182" y="233"/>
                </a:lnTo>
                <a:lnTo>
                  <a:pt x="184" y="229"/>
                </a:lnTo>
                <a:lnTo>
                  <a:pt x="184" y="129"/>
                </a:lnTo>
                <a:lnTo>
                  <a:pt x="226" y="129"/>
                </a:lnTo>
                <a:lnTo>
                  <a:pt x="226" y="129"/>
                </a:lnTo>
                <a:lnTo>
                  <a:pt x="230" y="128"/>
                </a:lnTo>
                <a:lnTo>
                  <a:pt x="234" y="124"/>
                </a:lnTo>
                <a:lnTo>
                  <a:pt x="234" y="124"/>
                </a:lnTo>
                <a:lnTo>
                  <a:pt x="234" y="119"/>
                </a:lnTo>
                <a:lnTo>
                  <a:pt x="232" y="113"/>
                </a:lnTo>
                <a:lnTo>
                  <a:pt x="130" y="13"/>
                </a:lnTo>
                <a:lnTo>
                  <a:pt x="130" y="13"/>
                </a:lnTo>
                <a:lnTo>
                  <a:pt x="126" y="12"/>
                </a:lnTo>
                <a:lnTo>
                  <a:pt x="123" y="11"/>
                </a:lnTo>
                <a:lnTo>
                  <a:pt x="123" y="11"/>
                </a:lnTo>
                <a:close/>
              </a:path>
            </a:pathLst>
          </a:custGeom>
          <a:solidFill>
            <a:schemeClr val="tx1"/>
          </a:solidFill>
          <a:ln w="9525">
            <a:noFill/>
            <a:round/>
          </a:ln>
        </p:spPr>
        <p:txBody>
          <a:bodyPr anchor="t" anchorCtr="0" bIns="60960" compatLnSpc="1" lIns="121920" numCol="1" rIns="121920" tIns="60960" vert="horz" wrap="square"/>
          <a:lstStyle/>
          <a:p>
            <a:endParaRPr altLang="en-US" lang="zh-CN" sz="2400"/>
          </a:p>
        </p:txBody>
      </p:sp>
      <p:grpSp>
        <p:nvGrpSpPr>
          <p:cNvPr id="234" name="组合 467"/>
          <p:cNvGrpSpPr/>
          <p:nvPr/>
        </p:nvGrpSpPr>
        <p:grpSpPr>
          <a:xfrm>
            <a:off x="666712" y="952483"/>
            <a:ext cx="1047757" cy="5238787"/>
            <a:chOff x="500034" y="714362"/>
            <a:chExt cx="785818" cy="3929090"/>
          </a:xfrm>
        </p:grpSpPr>
        <p:sp>
          <p:nvSpPr>
            <p:cNvPr id="238" name="矩形 237"/>
            <p:cNvSpPr/>
            <p:nvPr/>
          </p:nvSpPr>
          <p:spPr>
            <a:xfrm>
              <a:off x="500034" y="714362"/>
              <a:ext cx="785818" cy="3929090"/>
            </a:xfrm>
            <a:prstGeom prst="rect">
              <a:avLst/>
            </a:prstGeom>
            <a:gradFill>
              <a:gsLst>
                <a:gs pos="38532">
                  <a:srgbClr val="F3A3A8"/>
                </a:gs>
                <a:gs pos="99000">
                  <a:srgbClr val="2E5DAA"/>
                </a:gs>
                <a:gs pos="41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39" name="TextBox 469"/>
            <p:cNvSpPr txBox="1"/>
            <p:nvPr/>
          </p:nvSpPr>
          <p:spPr>
            <a:xfrm>
              <a:off x="642910" y="1357304"/>
              <a:ext cx="428628" cy="2628900"/>
            </a:xfrm>
            <a:prstGeom prst="rect">
              <a:avLst/>
            </a:prstGeom>
            <a:noFill/>
          </p:spPr>
          <p:txBody>
            <a:bodyPr rtlCol="0" wrap="square">
              <a:spAutoFit/>
            </a:bodyPr>
            <a:lstStyle/>
            <a:p>
              <a:r>
                <a:rPr altLang="en-US" lang="zh-CN" sz="3200">
                  <a:solidFill>
                    <a:srgbClr val="120E0D"/>
                  </a:solidFill>
                  <a:latin charset="-122" panose="020b0503020204020204" typeface="微软雅黑"/>
                  <a:ea charset="-122" panose="020b0503020204020204" typeface="微软雅黑"/>
                </a:rPr>
                <a:t>赠送超实用图标</a:t>
              </a:r>
            </a:p>
          </p:txBody>
        </p:sp>
      </p:grpSp>
    </p:spTree>
  </p:cSld>
  <p:clrMapOvr>
    <a:masterClrMapping/>
  </p:clrMapOvr>
  <p:transition spd="slow">
    <p:randomBar dir="vert"/>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4177893" y="190222"/>
            <a:ext cx="7736107" cy="6927508"/>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rot="1029016">
            <a:off x="521061" y="1548367"/>
            <a:ext cx="3966765" cy="3519317"/>
          </a:xfrm>
          <a:prstGeom prst="rect">
            <a:avLst/>
          </a:prstGeom>
        </p:spPr>
      </p:pic>
      <p:sp>
        <p:nvSpPr>
          <p:cNvPr id="9" name="文本框 8"/>
          <p:cNvSpPr txBox="1"/>
          <p:nvPr/>
        </p:nvSpPr>
        <p:spPr>
          <a:xfrm>
            <a:off x="1385931" y="2377002"/>
            <a:ext cx="4453842" cy="1844040"/>
          </a:xfrm>
          <a:prstGeom prst="rect">
            <a:avLst/>
          </a:prstGeom>
          <a:noFill/>
        </p:spPr>
        <p:txBody>
          <a:bodyPr rtlCol="0" wrap="square">
            <a:spAutoFit/>
          </a:bodyPr>
          <a:lstStyle/>
          <a:p>
            <a:pPr algn="dist"/>
            <a:r>
              <a:rPr altLang="zh-CN" lang="en-US" smtClean="0" sz="11500">
                <a:latin charset="0" panose="020b0806030902050204" pitchFamily="34" typeface="Impact"/>
              </a:rPr>
              <a:t>PART01</a:t>
            </a:r>
          </a:p>
        </p:txBody>
      </p:sp>
      <p:sp>
        <p:nvSpPr>
          <p:cNvPr id="10" name="文本框 9"/>
          <p:cNvSpPr txBox="1"/>
          <p:nvPr/>
        </p:nvSpPr>
        <p:spPr>
          <a:xfrm>
            <a:off x="1385930" y="4024700"/>
            <a:ext cx="4453843" cy="579120"/>
          </a:xfrm>
          <a:prstGeom prst="rect">
            <a:avLst/>
          </a:prstGeom>
          <a:noFill/>
        </p:spPr>
        <p:txBody>
          <a:bodyPr rtlCol="0" wrap="square">
            <a:spAutoFit/>
          </a:bodyPr>
          <a:lstStyle/>
          <a:p>
            <a:pPr algn="dist"/>
            <a:r>
              <a:rPr altLang="en-US" lang="zh-CN" smtClean="0" sz="3200">
                <a:latin charset="-122" panose="02000000000000000000" pitchFamily="2" typeface="方正兰亭粗黑简体"/>
                <a:ea charset="-122" panose="02000000000000000000" pitchFamily="2" typeface="方正兰亭粗黑简体"/>
              </a:rPr>
              <a:t>项目背景简介</a:t>
            </a:r>
          </a:p>
        </p:txBody>
      </p:sp>
    </p:spTree>
  </p:cSld>
  <p:clrMapOvr>
    <a:masterClrMapping/>
  </p:clrMapOvr>
  <p:transition spd="slow">
    <p:randomBar dir="vert"/>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5" name="Freeform 56"/>
          <p:cNvSpPr/>
          <p:nvPr/>
        </p:nvSpPr>
        <p:spPr bwMode="auto">
          <a:xfrm>
            <a:off x="4645226" y="3454261"/>
            <a:ext cx="2717522" cy="3403740"/>
          </a:xfrm>
          <a:custGeom>
            <a:gdLst>
              <a:gd fmla="*/ 197 w 454" name="T0"/>
              <a:gd fmla="*/ 254 h 569" name="T1"/>
              <a:gd fmla="*/ 200 w 454" name="T2"/>
              <a:gd fmla="*/ 449 h 569" name="T3"/>
              <a:gd fmla="*/ 148 w 454" name="T4"/>
              <a:gd fmla="*/ 559 h 569" name="T5"/>
              <a:gd fmla="*/ 122 w 454" name="T6"/>
              <a:gd fmla="*/ 569 h 569" name="T7"/>
              <a:gd fmla="*/ 339 w 454" name="T8"/>
              <a:gd fmla="*/ 569 h 569" name="T9"/>
              <a:gd fmla="*/ 304 w 454" name="T10"/>
              <a:gd fmla="*/ 557 h 569" name="T11"/>
              <a:gd fmla="*/ 277 w 454" name="T12"/>
              <a:gd fmla="*/ 354 h 569" name="T13"/>
              <a:gd fmla="*/ 282 w 454" name="T14"/>
              <a:gd fmla="*/ 261 h 569" name="T15"/>
              <a:gd fmla="*/ 315 w 454" name="T16"/>
              <a:gd fmla="*/ 247 h 569" name="T17"/>
              <a:gd fmla="*/ 454 w 454" name="T18"/>
              <a:gd fmla="*/ 120 h 569" name="T19"/>
              <a:gd fmla="*/ 451 w 454" name="T20"/>
              <a:gd fmla="*/ 117 h 569" name="T21"/>
              <a:gd fmla="*/ 451 w 454" name="T22"/>
              <a:gd fmla="*/ 117 h 569" name="T23"/>
              <a:gd fmla="*/ 389 w 454" name="T24"/>
              <a:gd fmla="*/ 164 h 569" name="T25"/>
              <a:gd fmla="*/ 400 w 454" name="T26"/>
              <a:gd fmla="*/ 82 h 569" name="T27"/>
              <a:gd fmla="*/ 399 w 454" name="T28"/>
              <a:gd fmla="*/ 82 h 569" name="T29"/>
              <a:gd fmla="*/ 398 w 454" name="T30"/>
              <a:gd fmla="*/ 82 h 569" name="T31"/>
              <a:gd fmla="*/ 362 w 454" name="T32"/>
              <a:gd fmla="*/ 182 h 569" name="T33"/>
              <a:gd fmla="*/ 257 w 454" name="T34"/>
              <a:gd fmla="*/ 234 h 569" name="T35"/>
              <a:gd fmla="*/ 241 w 454" name="T36"/>
              <a:gd fmla="*/ 146 h 569" name="T37"/>
              <a:gd fmla="*/ 296 w 454" name="T38"/>
              <a:gd fmla="*/ 54 h 569" name="T39"/>
              <a:gd fmla="*/ 295 w 454" name="T40"/>
              <a:gd fmla="*/ 54 h 569" name="T41"/>
              <a:gd fmla="*/ 294 w 454" name="T42"/>
              <a:gd fmla="*/ 52 h 569" name="T43"/>
              <a:gd fmla="*/ 238 w 454" name="T44"/>
              <a:gd fmla="*/ 113 h 569" name="T45"/>
              <a:gd fmla="*/ 235 w 454" name="T46"/>
              <a:gd fmla="*/ 35 h 569" name="T47"/>
              <a:gd fmla="*/ 235 w 454" name="T48"/>
              <a:gd fmla="*/ 35 h 569" name="T49"/>
              <a:gd fmla="*/ 230 w 454" name="T50"/>
              <a:gd fmla="*/ 35 h 569" name="T51"/>
              <a:gd fmla="*/ 219 w 454" name="T52"/>
              <a:gd fmla="*/ 223 h 569" name="T53"/>
              <a:gd fmla="*/ 122 w 454" name="T54"/>
              <a:gd fmla="*/ 132 h 569" name="T55"/>
              <a:gd fmla="*/ 137 w 454" name="T56"/>
              <a:gd fmla="*/ 64 h 569" name="T57"/>
              <a:gd fmla="*/ 135 w 454" name="T58"/>
              <a:gd fmla="*/ 63 h 569" name="T59"/>
              <a:gd fmla="*/ 135 w 454" name="T60"/>
              <a:gd fmla="*/ 63 h 569" name="T61"/>
              <a:gd fmla="*/ 113 w 454" name="T62"/>
              <a:gd fmla="*/ 118 h 569" name="T63"/>
              <a:gd fmla="*/ 52 w 454" name="T64"/>
              <a:gd fmla="*/ 1 h 569" name="T65"/>
              <a:gd fmla="*/ 50 w 454" name="T66"/>
              <a:gd fmla="*/ 0 h 569" name="T67"/>
              <a:gd fmla="*/ 46 w 454" name="T68"/>
              <a:gd fmla="*/ 1 h 569" name="T69"/>
              <a:gd fmla="*/ 74 w 454" name="T70"/>
              <a:gd fmla="*/ 91 h 569" name="T71"/>
              <a:gd fmla="*/ 74 w 454" name="T72"/>
              <a:gd fmla="*/ 91 h 569" name="T73"/>
              <a:gd fmla="*/ 149 w 454" name="T74"/>
              <a:gd fmla="*/ 208 h 569" name="T75"/>
              <a:gd fmla="*/ 3 w 454" name="T76"/>
              <a:gd fmla="*/ 195 h 569" name="T77"/>
              <a:gd fmla="*/ 3 w 454" name="T78"/>
              <a:gd fmla="*/ 196 h 569" name="T79"/>
              <a:gd fmla="*/ 0 w 454" name="T80"/>
              <a:gd fmla="*/ 201 h 569" name="T81"/>
              <a:gd fmla="*/ 172 w 454" name="T82"/>
              <a:gd fmla="*/ 237 h 569" name="T83"/>
              <a:gd fmla="*/ 197 w 454" name="T84"/>
              <a:gd fmla="*/ 254 h 56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69" w="452">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nvGrpSpPr>
          <p:cNvPr id="116" name="Group 49"/>
          <p:cNvGrpSpPr/>
          <p:nvPr/>
        </p:nvGrpSpPr>
        <p:grpSpPr>
          <a:xfrm>
            <a:off x="3821657" y="2171170"/>
            <a:ext cx="4293004" cy="3297668"/>
            <a:chOff x="7223603" y="1034167"/>
            <a:chExt cx="4779676" cy="3671506"/>
          </a:xfrm>
          <a:solidFill>
            <a:srgbClr val="F3A3A8">
              <a:alpha val="70000"/>
            </a:srgbClr>
          </a:solidFill>
        </p:grpSpPr>
        <p:sp>
          <p:nvSpPr>
            <p:cNvPr id="151" name="Oval 94"/>
            <p:cNvSpPr/>
            <p:nvPr/>
          </p:nvSpPr>
          <p:spPr>
            <a:xfrm>
              <a:off x="7223603" y="2907943"/>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52" name="Oval 95"/>
            <p:cNvSpPr/>
            <p:nvPr/>
          </p:nvSpPr>
          <p:spPr>
            <a:xfrm>
              <a:off x="8051870" y="4113274"/>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53" name="Oval 96"/>
            <p:cNvSpPr/>
            <p:nvPr/>
          </p:nvSpPr>
          <p:spPr>
            <a:xfrm>
              <a:off x="8576153" y="1922082"/>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54" name="Oval 97"/>
            <p:cNvSpPr/>
            <p:nvPr/>
          </p:nvSpPr>
          <p:spPr>
            <a:xfrm>
              <a:off x="9722730" y="3212874"/>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55" name="Oval 98"/>
            <p:cNvSpPr/>
            <p:nvPr/>
          </p:nvSpPr>
          <p:spPr>
            <a:xfrm>
              <a:off x="8647792" y="259875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56" name="Oval 99"/>
            <p:cNvSpPr/>
            <p:nvPr/>
          </p:nvSpPr>
          <p:spPr>
            <a:xfrm>
              <a:off x="10147700" y="4164420"/>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57" name="Oval 100"/>
            <p:cNvSpPr/>
            <p:nvPr/>
          </p:nvSpPr>
          <p:spPr>
            <a:xfrm>
              <a:off x="11150959" y="2163063"/>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58" name="Oval 101"/>
            <p:cNvSpPr/>
            <p:nvPr/>
          </p:nvSpPr>
          <p:spPr>
            <a:xfrm>
              <a:off x="11294539" y="3501143"/>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59" name="Oval 102"/>
            <p:cNvSpPr/>
            <p:nvPr/>
          </p:nvSpPr>
          <p:spPr>
            <a:xfrm>
              <a:off x="9368361" y="1034167"/>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grpSp>
      <p:grpSp>
        <p:nvGrpSpPr>
          <p:cNvPr id="117" name="Group 103"/>
          <p:cNvGrpSpPr/>
          <p:nvPr/>
        </p:nvGrpSpPr>
        <p:grpSpPr>
          <a:xfrm>
            <a:off x="3721834" y="2446327"/>
            <a:ext cx="4300494" cy="3351289"/>
            <a:chOff x="7071412" y="1121302"/>
            <a:chExt cx="4788014" cy="3731204"/>
          </a:xfrm>
          <a:solidFill>
            <a:srgbClr val="F3A3A8">
              <a:alpha val="40000"/>
            </a:srgbClr>
          </a:solidFill>
        </p:grpSpPr>
        <p:sp>
          <p:nvSpPr>
            <p:cNvPr id="141" name="Oval 104"/>
            <p:cNvSpPr/>
            <p:nvPr/>
          </p:nvSpPr>
          <p:spPr>
            <a:xfrm>
              <a:off x="7071412" y="1970671"/>
              <a:ext cx="604143" cy="604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42" name="Oval 105"/>
            <p:cNvSpPr/>
            <p:nvPr/>
          </p:nvSpPr>
          <p:spPr>
            <a:xfrm>
              <a:off x="10028879" y="2266335"/>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43" name="Oval 106"/>
            <p:cNvSpPr/>
            <p:nvPr/>
          </p:nvSpPr>
          <p:spPr>
            <a:xfrm>
              <a:off x="8444590" y="4164417"/>
              <a:ext cx="688089" cy="6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44" name="Oval 107"/>
            <p:cNvSpPr/>
            <p:nvPr/>
          </p:nvSpPr>
          <p:spPr>
            <a:xfrm>
              <a:off x="10677330" y="3875935"/>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45" name="Oval 108"/>
            <p:cNvSpPr/>
            <p:nvPr/>
          </p:nvSpPr>
          <p:spPr>
            <a:xfrm>
              <a:off x="11598558" y="2698246"/>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46" name="Oval 109"/>
            <p:cNvSpPr/>
            <p:nvPr/>
          </p:nvSpPr>
          <p:spPr>
            <a:xfrm>
              <a:off x="7688400" y="2869383"/>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47" name="Oval 110"/>
            <p:cNvSpPr/>
            <p:nvPr/>
          </p:nvSpPr>
          <p:spPr>
            <a:xfrm>
              <a:off x="9592292" y="1865333"/>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48" name="Oval 111"/>
            <p:cNvSpPr/>
            <p:nvPr/>
          </p:nvSpPr>
          <p:spPr>
            <a:xfrm>
              <a:off x="7838574" y="1121302"/>
              <a:ext cx="759964" cy="759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49" name="Oval 112"/>
            <p:cNvSpPr/>
            <p:nvPr/>
          </p:nvSpPr>
          <p:spPr>
            <a:xfrm>
              <a:off x="9111036" y="3345132"/>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50" name="Oval 113"/>
            <p:cNvSpPr/>
            <p:nvPr/>
          </p:nvSpPr>
          <p:spPr>
            <a:xfrm>
              <a:off x="11106733" y="2785942"/>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grpSp>
      <p:grpSp>
        <p:nvGrpSpPr>
          <p:cNvPr id="118" name="Group 114"/>
          <p:cNvGrpSpPr/>
          <p:nvPr/>
        </p:nvGrpSpPr>
        <p:grpSpPr>
          <a:xfrm>
            <a:off x="4293956" y="2745371"/>
            <a:ext cx="3720977" cy="3095521"/>
            <a:chOff x="7242070" y="1000204"/>
            <a:chExt cx="4142805" cy="3446444"/>
          </a:xfrm>
          <a:solidFill>
            <a:srgbClr val="F3A3A8">
              <a:alpha val="20000"/>
            </a:srgbClr>
          </a:solidFill>
        </p:grpSpPr>
        <p:sp>
          <p:nvSpPr>
            <p:cNvPr id="131" name="Oval 115"/>
            <p:cNvSpPr/>
            <p:nvPr/>
          </p:nvSpPr>
          <p:spPr>
            <a:xfrm>
              <a:off x="8373144" y="1000204"/>
              <a:ext cx="1180478" cy="11804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32" name="Oval 116"/>
            <p:cNvSpPr/>
            <p:nvPr/>
          </p:nvSpPr>
          <p:spPr>
            <a:xfrm>
              <a:off x="9793460" y="1543898"/>
              <a:ext cx="673424" cy="6734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33" name="Oval 117"/>
            <p:cNvSpPr/>
            <p:nvPr/>
          </p:nvSpPr>
          <p:spPr>
            <a:xfrm>
              <a:off x="7728796" y="3028845"/>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34" name="Oval 118"/>
            <p:cNvSpPr/>
            <p:nvPr/>
          </p:nvSpPr>
          <p:spPr>
            <a:xfrm>
              <a:off x="10055855" y="2924513"/>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35" name="Oval 119"/>
            <p:cNvSpPr/>
            <p:nvPr/>
          </p:nvSpPr>
          <p:spPr>
            <a:xfrm>
              <a:off x="7242070" y="1362158"/>
              <a:ext cx="550776" cy="5507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36" name="Oval 120"/>
            <p:cNvSpPr/>
            <p:nvPr/>
          </p:nvSpPr>
          <p:spPr>
            <a:xfrm>
              <a:off x="7460786" y="2351920"/>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37" name="Oval 121"/>
            <p:cNvSpPr/>
            <p:nvPr/>
          </p:nvSpPr>
          <p:spPr>
            <a:xfrm>
              <a:off x="10593256" y="2042439"/>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38" name="Oval 122"/>
            <p:cNvSpPr/>
            <p:nvPr/>
          </p:nvSpPr>
          <p:spPr>
            <a:xfrm>
              <a:off x="11048083" y="1704779"/>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39" name="Oval 123"/>
            <p:cNvSpPr/>
            <p:nvPr/>
          </p:nvSpPr>
          <p:spPr>
            <a:xfrm>
              <a:off x="11027372" y="3450792"/>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sp>
          <p:nvSpPr>
            <p:cNvPr id="140" name="Oval 124"/>
            <p:cNvSpPr/>
            <p:nvPr/>
          </p:nvSpPr>
          <p:spPr>
            <a:xfrm>
              <a:off x="8453970" y="3618180"/>
              <a:ext cx="828467" cy="8284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grpSp>
      <p:sp>
        <p:nvSpPr>
          <p:cNvPr id="119" name="Oval 146"/>
          <p:cNvSpPr/>
          <p:nvPr/>
        </p:nvSpPr>
        <p:spPr>
          <a:xfrm>
            <a:off x="4551945" y="2387776"/>
            <a:ext cx="1360611" cy="1360611"/>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grpSp>
        <p:nvGrpSpPr>
          <p:cNvPr id="160" name="Group 54"/>
          <p:cNvGrpSpPr/>
          <p:nvPr/>
        </p:nvGrpSpPr>
        <p:grpSpPr>
          <a:xfrm rot="18900000">
            <a:off x="5024611" y="2861181"/>
            <a:ext cx="415279" cy="413801"/>
            <a:chOff x="-15875" y="-1587"/>
            <a:chExt cx="4014788" cy="4000501"/>
          </a:xfrm>
          <a:solidFill>
            <a:schemeClr val="bg1"/>
          </a:solidFill>
        </p:grpSpPr>
        <p:sp>
          <p:nvSpPr>
            <p:cNvPr id="161" name="Freeform 5"/>
            <p:cNvSpPr>
              <a:spLocks noEditPoints="1"/>
            </p:cNvSpPr>
            <p:nvPr/>
          </p:nvSpPr>
          <p:spPr bwMode="auto">
            <a:xfrm>
              <a:off x="-15875" y="374651"/>
              <a:ext cx="3657600" cy="3624263"/>
            </a:xfrm>
            <a:custGeom>
              <a:gdLst>
                <a:gd fmla="*/ 692 w 973" name="T0"/>
                <a:gd fmla="*/ 24 h 964" name="T1"/>
                <a:gd fmla="*/ 633 w 973" name="T2"/>
                <a:gd fmla="*/ 0 h 964" name="T3"/>
                <a:gd fmla="*/ 574 w 973" name="T4"/>
                <a:gd fmla="*/ 24 h 964" name="T5"/>
                <a:gd fmla="*/ 527 w 973" name="T6"/>
                <a:gd fmla="*/ 71 h 964" name="T7"/>
                <a:gd fmla="*/ 503 w 973" name="T8"/>
                <a:gd fmla="*/ 130 h 964" name="T9"/>
                <a:gd fmla="*/ 515 w 973" name="T10"/>
                <a:gd fmla="*/ 174 h 964" name="T11"/>
                <a:gd fmla="*/ 64 w 973" name="T12"/>
                <a:gd fmla="*/ 354 h 964" name="T13"/>
                <a:gd fmla="*/ 6 w 973" name="T14"/>
                <a:gd fmla="*/ 427 h 964" name="T15"/>
                <a:gd fmla="*/ 33 w 973" name="T16"/>
                <a:gd fmla="*/ 517 h 964" name="T17"/>
                <a:gd fmla="*/ 456 w 973" name="T18"/>
                <a:gd fmla="*/ 935 h 964" name="T19"/>
                <a:gd fmla="*/ 524 w 973" name="T20"/>
                <a:gd fmla="*/ 964 h 964" name="T21"/>
                <a:gd fmla="*/ 527 w 973" name="T22"/>
                <a:gd fmla="*/ 964 h 964" name="T23"/>
                <a:gd fmla="*/ 547 w 973" name="T24"/>
                <a:gd fmla="*/ 962 h 964" name="T25"/>
                <a:gd fmla="*/ 620 w 973" name="T26"/>
                <a:gd fmla="*/ 901 h 964" name="T27"/>
                <a:gd fmla="*/ 797 w 973" name="T28"/>
                <a:gd fmla="*/ 456 h 964" name="T29"/>
                <a:gd fmla="*/ 843 w 973" name="T30"/>
                <a:gd fmla="*/ 470 h 964" name="T31"/>
                <a:gd fmla="*/ 902 w 973" name="T32"/>
                <a:gd fmla="*/ 446 h 964" name="T33"/>
                <a:gd fmla="*/ 948 w 973" name="T34"/>
                <a:gd fmla="*/ 399 h 964" name="T35"/>
                <a:gd fmla="*/ 973 w 973" name="T36"/>
                <a:gd fmla="*/ 340 h 964" name="T37"/>
                <a:gd fmla="*/ 949 w 973" name="T38"/>
                <a:gd fmla="*/ 281 h 964" name="T39"/>
                <a:gd fmla="*/ 692 w 973" name="T40"/>
                <a:gd fmla="*/ 24 h 964" name="T41"/>
                <a:gd fmla="*/ 558 w 973" name="T42"/>
                <a:gd fmla="*/ 876 h 964" name="T43"/>
                <a:gd fmla="*/ 534 w 973" name="T44"/>
                <a:gd fmla="*/ 897 h 964" name="T45"/>
                <a:gd fmla="*/ 526 w 973" name="T46"/>
                <a:gd fmla="*/ 898 h 964" name="T47"/>
                <a:gd fmla="*/ 503 w 973" name="T48"/>
                <a:gd fmla="*/ 888 h 964" name="T49"/>
                <a:gd fmla="*/ 80 w 973" name="T50"/>
                <a:gd fmla="*/ 469 h 964" name="T51"/>
                <a:gd fmla="*/ 71 w 973" name="T52"/>
                <a:gd fmla="*/ 440 h 964" name="T53"/>
                <a:gd fmla="*/ 90 w 973" name="T54"/>
                <a:gd fmla="*/ 415 h 964" name="T55"/>
                <a:gd fmla="*/ 297 w 973" name="T56"/>
                <a:gd fmla="*/ 332 h 964" name="T57"/>
                <a:gd fmla="*/ 715 w 973" name="T58"/>
                <a:gd fmla="*/ 483 h 964" name="T59"/>
                <a:gd fmla="*/ 558 w 973" name="T60"/>
                <a:gd fmla="*/ 876 h 964" name="T61"/>
                <a:gd fmla="*/ 901 w 973" name="T62"/>
                <a:gd fmla="*/ 352 h 964" name="T63"/>
                <a:gd fmla="*/ 855 w 973" name="T64"/>
                <a:gd fmla="*/ 399 h 964" name="T65"/>
                <a:gd fmla="*/ 831 w 973" name="T66"/>
                <a:gd fmla="*/ 399 h 964" name="T67"/>
                <a:gd fmla="*/ 772 w 973" name="T68"/>
                <a:gd fmla="*/ 340 h 964" name="T69"/>
                <a:gd fmla="*/ 725 w 973" name="T70"/>
                <a:gd fmla="*/ 459 h 964" name="T71"/>
                <a:gd fmla="*/ 729 w 973" name="T72"/>
                <a:gd fmla="*/ 449 h 964" name="T73"/>
                <a:gd fmla="*/ 435 w 973" name="T74"/>
                <a:gd fmla="*/ 325 h 964" name="T75"/>
                <a:gd fmla="*/ 349 w 973" name="T76"/>
                <a:gd fmla="*/ 312 h 964" name="T77"/>
                <a:gd fmla="*/ 631 w 973" name="T78"/>
                <a:gd fmla="*/ 199 h 964" name="T79"/>
                <a:gd fmla="*/ 574 w 973" name="T80"/>
                <a:gd fmla="*/ 142 h 964" name="T81"/>
                <a:gd fmla="*/ 574 w 973" name="T82"/>
                <a:gd fmla="*/ 118 h 964" name="T83"/>
                <a:gd fmla="*/ 621 w 973" name="T84"/>
                <a:gd fmla="*/ 71 h 964" name="T85"/>
                <a:gd fmla="*/ 645 w 973" name="T86"/>
                <a:gd fmla="*/ 71 h 964" name="T87"/>
                <a:gd fmla="*/ 901 w 973" name="T88"/>
                <a:gd fmla="*/ 328 h 964" name="T89"/>
                <a:gd fmla="*/ 901 w 973" name="T90"/>
                <a:gd fmla="*/ 352 h 96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64" w="973">
                  <a:moveTo>
                    <a:pt x="692" y="24"/>
                  </a:moveTo>
                  <a:cubicBezTo>
                    <a:pt x="676" y="8"/>
                    <a:pt x="655" y="0"/>
                    <a:pt x="633" y="0"/>
                  </a:cubicBezTo>
                  <a:cubicBezTo>
                    <a:pt x="611" y="0"/>
                    <a:pt x="590" y="8"/>
                    <a:pt x="574" y="24"/>
                  </a:cubicBezTo>
                  <a:cubicBezTo>
                    <a:pt x="527" y="71"/>
                    <a:pt x="527" y="71"/>
                    <a:pt x="527" y="71"/>
                  </a:cubicBezTo>
                  <a:cubicBezTo>
                    <a:pt x="511" y="87"/>
                    <a:pt x="503" y="108"/>
                    <a:pt x="503" y="130"/>
                  </a:cubicBezTo>
                  <a:cubicBezTo>
                    <a:pt x="503" y="146"/>
                    <a:pt x="507" y="161"/>
                    <a:pt x="515" y="174"/>
                  </a:cubicBezTo>
                  <a:cubicBezTo>
                    <a:pt x="64" y="354"/>
                    <a:pt x="64" y="354"/>
                    <a:pt x="64" y="354"/>
                  </a:cubicBezTo>
                  <a:cubicBezTo>
                    <a:pt x="33" y="368"/>
                    <a:pt x="12" y="395"/>
                    <a:pt x="6" y="427"/>
                  </a:cubicBezTo>
                  <a:cubicBezTo>
                    <a:pt x="0" y="460"/>
                    <a:pt x="10" y="493"/>
                    <a:pt x="33" y="517"/>
                  </a:cubicBezTo>
                  <a:cubicBezTo>
                    <a:pt x="456" y="935"/>
                    <a:pt x="456" y="935"/>
                    <a:pt x="456" y="935"/>
                  </a:cubicBezTo>
                  <a:cubicBezTo>
                    <a:pt x="475" y="953"/>
                    <a:pt x="499" y="963"/>
                    <a:pt x="524" y="964"/>
                  </a:cubicBezTo>
                  <a:cubicBezTo>
                    <a:pt x="525" y="964"/>
                    <a:pt x="526" y="964"/>
                    <a:pt x="527" y="964"/>
                  </a:cubicBezTo>
                  <a:cubicBezTo>
                    <a:pt x="534" y="964"/>
                    <a:pt x="540" y="963"/>
                    <a:pt x="547" y="962"/>
                  </a:cubicBezTo>
                  <a:cubicBezTo>
                    <a:pt x="580" y="955"/>
                    <a:pt x="607" y="932"/>
                    <a:pt x="620" y="901"/>
                  </a:cubicBezTo>
                  <a:cubicBezTo>
                    <a:pt x="797" y="456"/>
                    <a:pt x="797" y="456"/>
                    <a:pt x="797" y="456"/>
                  </a:cubicBezTo>
                  <a:cubicBezTo>
                    <a:pt x="811" y="465"/>
                    <a:pt x="826" y="470"/>
                    <a:pt x="843" y="470"/>
                  </a:cubicBezTo>
                  <a:cubicBezTo>
                    <a:pt x="865" y="470"/>
                    <a:pt x="886" y="461"/>
                    <a:pt x="902" y="446"/>
                  </a:cubicBezTo>
                  <a:cubicBezTo>
                    <a:pt x="948" y="399"/>
                    <a:pt x="948" y="399"/>
                    <a:pt x="948" y="399"/>
                  </a:cubicBezTo>
                  <a:cubicBezTo>
                    <a:pt x="964" y="383"/>
                    <a:pt x="973" y="362"/>
                    <a:pt x="973" y="340"/>
                  </a:cubicBezTo>
                  <a:cubicBezTo>
                    <a:pt x="973" y="317"/>
                    <a:pt x="964" y="297"/>
                    <a:pt x="949" y="281"/>
                  </a:cubicBezTo>
                  <a:lnTo>
                    <a:pt x="692" y="24"/>
                  </a:lnTo>
                  <a:close/>
                  <a:moveTo>
                    <a:pt x="558" y="876"/>
                  </a:moveTo>
                  <a:cubicBezTo>
                    <a:pt x="554" y="887"/>
                    <a:pt x="545" y="895"/>
                    <a:pt x="534" y="897"/>
                  </a:cubicBezTo>
                  <a:cubicBezTo>
                    <a:pt x="531" y="897"/>
                    <a:pt x="529" y="898"/>
                    <a:pt x="526" y="898"/>
                  </a:cubicBezTo>
                  <a:cubicBezTo>
                    <a:pt x="518" y="897"/>
                    <a:pt x="510" y="894"/>
                    <a:pt x="503" y="888"/>
                  </a:cubicBezTo>
                  <a:cubicBezTo>
                    <a:pt x="80" y="469"/>
                    <a:pt x="80" y="469"/>
                    <a:pt x="80" y="469"/>
                  </a:cubicBezTo>
                  <a:cubicBezTo>
                    <a:pt x="72" y="461"/>
                    <a:pt x="69" y="450"/>
                    <a:pt x="71" y="440"/>
                  </a:cubicBezTo>
                  <a:cubicBezTo>
                    <a:pt x="73" y="429"/>
                    <a:pt x="80" y="420"/>
                    <a:pt x="90" y="415"/>
                  </a:cubicBezTo>
                  <a:cubicBezTo>
                    <a:pt x="297" y="332"/>
                    <a:pt x="297" y="332"/>
                    <a:pt x="297" y="332"/>
                  </a:cubicBezTo>
                  <a:cubicBezTo>
                    <a:pt x="436" y="379"/>
                    <a:pt x="576" y="334"/>
                    <a:pt x="715" y="483"/>
                  </a:cubicBezTo>
                  <a:lnTo>
                    <a:pt x="558" y="876"/>
                  </a:lnTo>
                  <a:close/>
                  <a:moveTo>
                    <a:pt x="901" y="352"/>
                  </a:moveTo>
                  <a:cubicBezTo>
                    <a:pt x="855" y="399"/>
                    <a:pt x="855" y="399"/>
                    <a:pt x="855" y="399"/>
                  </a:cubicBezTo>
                  <a:cubicBezTo>
                    <a:pt x="848" y="405"/>
                    <a:pt x="837" y="405"/>
                    <a:pt x="831" y="399"/>
                  </a:cubicBezTo>
                  <a:cubicBezTo>
                    <a:pt x="772" y="340"/>
                    <a:pt x="772" y="340"/>
                    <a:pt x="772" y="340"/>
                  </a:cubicBezTo>
                  <a:cubicBezTo>
                    <a:pt x="725" y="459"/>
                    <a:pt x="725" y="459"/>
                    <a:pt x="725" y="459"/>
                  </a:cubicBezTo>
                  <a:cubicBezTo>
                    <a:pt x="729" y="449"/>
                    <a:pt x="729" y="449"/>
                    <a:pt x="729" y="449"/>
                  </a:cubicBezTo>
                  <a:cubicBezTo>
                    <a:pt x="628" y="349"/>
                    <a:pt x="527" y="337"/>
                    <a:pt x="435" y="325"/>
                  </a:cubicBezTo>
                  <a:cubicBezTo>
                    <a:pt x="406" y="322"/>
                    <a:pt x="377" y="318"/>
                    <a:pt x="349" y="312"/>
                  </a:cubicBezTo>
                  <a:cubicBezTo>
                    <a:pt x="631" y="199"/>
                    <a:pt x="631" y="199"/>
                    <a:pt x="631" y="199"/>
                  </a:cubicBezTo>
                  <a:cubicBezTo>
                    <a:pt x="574" y="142"/>
                    <a:pt x="574" y="142"/>
                    <a:pt x="574" y="142"/>
                  </a:cubicBezTo>
                  <a:cubicBezTo>
                    <a:pt x="568" y="135"/>
                    <a:pt x="568" y="125"/>
                    <a:pt x="574" y="118"/>
                  </a:cubicBezTo>
                  <a:cubicBezTo>
                    <a:pt x="621" y="71"/>
                    <a:pt x="621" y="71"/>
                    <a:pt x="621" y="71"/>
                  </a:cubicBezTo>
                  <a:cubicBezTo>
                    <a:pt x="628" y="65"/>
                    <a:pt x="638" y="65"/>
                    <a:pt x="645" y="71"/>
                  </a:cubicBezTo>
                  <a:cubicBezTo>
                    <a:pt x="901" y="328"/>
                    <a:pt x="901" y="328"/>
                    <a:pt x="901" y="328"/>
                  </a:cubicBezTo>
                  <a:cubicBezTo>
                    <a:pt x="908" y="335"/>
                    <a:pt x="908" y="345"/>
                    <a:pt x="901" y="352"/>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62" name="Freeform 6"/>
            <p:cNvSpPr>
              <a:spLocks noEditPoints="1"/>
            </p:cNvSpPr>
            <p:nvPr/>
          </p:nvSpPr>
          <p:spPr bwMode="auto">
            <a:xfrm>
              <a:off x="1751013" y="1998663"/>
              <a:ext cx="623888" cy="623888"/>
            </a:xfrm>
            <a:custGeom>
              <a:gdLst>
                <a:gd fmla="*/ 83 w 166" name="T0"/>
                <a:gd fmla="*/ 166 h 166" name="T1"/>
                <a:gd fmla="*/ 166 w 166" name="T2"/>
                <a:gd fmla="*/ 83 h 166" name="T3"/>
                <a:gd fmla="*/ 83 w 166" name="T4"/>
                <a:gd fmla="*/ 0 h 166" name="T5"/>
                <a:gd fmla="*/ 0 w 166" name="T6"/>
                <a:gd fmla="*/ 83 h 166" name="T7"/>
                <a:gd fmla="*/ 83 w 166" name="T8"/>
                <a:gd fmla="*/ 166 h 166" name="T9"/>
                <a:gd fmla="*/ 83 w 166" name="T10"/>
                <a:gd fmla="*/ 33 h 166" name="T11"/>
                <a:gd fmla="*/ 133 w 166" name="T12"/>
                <a:gd fmla="*/ 83 h 166" name="T13"/>
                <a:gd fmla="*/ 83 w 166" name="T14"/>
                <a:gd fmla="*/ 133 h 166" name="T15"/>
                <a:gd fmla="*/ 33 w 166" name="T16"/>
                <a:gd fmla="*/ 83 h 166" name="T17"/>
                <a:gd fmla="*/ 83 w 166" name="T18"/>
                <a:gd fmla="*/ 33 h 1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6" w="166">
                  <a:moveTo>
                    <a:pt x="83" y="166"/>
                  </a:moveTo>
                  <a:cubicBezTo>
                    <a:pt x="128" y="166"/>
                    <a:pt x="166" y="129"/>
                    <a:pt x="166" y="83"/>
                  </a:cubicBezTo>
                  <a:cubicBezTo>
                    <a:pt x="166" y="37"/>
                    <a:pt x="128" y="0"/>
                    <a:pt x="83" y="0"/>
                  </a:cubicBezTo>
                  <a:cubicBezTo>
                    <a:pt x="37" y="0"/>
                    <a:pt x="0" y="37"/>
                    <a:pt x="0" y="83"/>
                  </a:cubicBezTo>
                  <a:cubicBezTo>
                    <a:pt x="0" y="129"/>
                    <a:pt x="37" y="166"/>
                    <a:pt x="83" y="166"/>
                  </a:cubicBezTo>
                  <a:close/>
                  <a:moveTo>
                    <a:pt x="83" y="33"/>
                  </a:moveTo>
                  <a:cubicBezTo>
                    <a:pt x="110" y="33"/>
                    <a:pt x="133" y="56"/>
                    <a:pt x="133" y="83"/>
                  </a:cubicBezTo>
                  <a:cubicBezTo>
                    <a:pt x="133" y="111"/>
                    <a:pt x="110" y="133"/>
                    <a:pt x="83" y="133"/>
                  </a:cubicBezTo>
                  <a:cubicBezTo>
                    <a:pt x="55" y="133"/>
                    <a:pt x="33" y="111"/>
                    <a:pt x="33" y="83"/>
                  </a:cubicBezTo>
                  <a:cubicBezTo>
                    <a:pt x="33" y="56"/>
                    <a:pt x="55" y="33"/>
                    <a:pt x="83" y="33"/>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63" name="Freeform 7"/>
            <p:cNvSpPr>
              <a:spLocks noEditPoints="1"/>
            </p:cNvSpPr>
            <p:nvPr/>
          </p:nvSpPr>
          <p:spPr bwMode="auto">
            <a:xfrm>
              <a:off x="3375025" y="-1587"/>
              <a:ext cx="623888" cy="623888"/>
            </a:xfrm>
            <a:custGeom>
              <a:gdLst>
                <a:gd fmla="*/ 83 w 166" name="T0"/>
                <a:gd fmla="*/ 0 h 166" name="T1"/>
                <a:gd fmla="*/ 0 w 166" name="T2"/>
                <a:gd fmla="*/ 83 h 166" name="T3"/>
                <a:gd fmla="*/ 83 w 166" name="T4"/>
                <a:gd fmla="*/ 166 h 166" name="T5"/>
                <a:gd fmla="*/ 166 w 166" name="T6"/>
                <a:gd fmla="*/ 83 h 166" name="T7"/>
                <a:gd fmla="*/ 83 w 166" name="T8"/>
                <a:gd fmla="*/ 0 h 166" name="T9"/>
                <a:gd fmla="*/ 83 w 166" name="T10"/>
                <a:gd fmla="*/ 133 h 166" name="T11"/>
                <a:gd fmla="*/ 33 w 166" name="T12"/>
                <a:gd fmla="*/ 83 h 166" name="T13"/>
                <a:gd fmla="*/ 83 w 166" name="T14"/>
                <a:gd fmla="*/ 33 h 166" name="T15"/>
                <a:gd fmla="*/ 133 w 166" name="T16"/>
                <a:gd fmla="*/ 83 h 166" name="T17"/>
                <a:gd fmla="*/ 83 w 166" name="T18"/>
                <a:gd fmla="*/ 133 h 1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6" w="166">
                  <a:moveTo>
                    <a:pt x="83" y="0"/>
                  </a:moveTo>
                  <a:cubicBezTo>
                    <a:pt x="37" y="0"/>
                    <a:pt x="0" y="37"/>
                    <a:pt x="0" y="83"/>
                  </a:cubicBezTo>
                  <a:cubicBezTo>
                    <a:pt x="0" y="129"/>
                    <a:pt x="37" y="166"/>
                    <a:pt x="83" y="166"/>
                  </a:cubicBezTo>
                  <a:cubicBezTo>
                    <a:pt x="129" y="166"/>
                    <a:pt x="166" y="129"/>
                    <a:pt x="166" y="83"/>
                  </a:cubicBezTo>
                  <a:cubicBezTo>
                    <a:pt x="166" y="37"/>
                    <a:pt x="129" y="0"/>
                    <a:pt x="83" y="0"/>
                  </a:cubicBezTo>
                  <a:close/>
                  <a:moveTo>
                    <a:pt x="83" y="133"/>
                  </a:moveTo>
                  <a:cubicBezTo>
                    <a:pt x="55" y="133"/>
                    <a:pt x="33" y="111"/>
                    <a:pt x="33" y="83"/>
                  </a:cubicBezTo>
                  <a:cubicBezTo>
                    <a:pt x="33" y="56"/>
                    <a:pt x="55" y="33"/>
                    <a:pt x="83" y="33"/>
                  </a:cubicBezTo>
                  <a:cubicBezTo>
                    <a:pt x="110" y="33"/>
                    <a:pt x="133" y="56"/>
                    <a:pt x="133" y="83"/>
                  </a:cubicBezTo>
                  <a:cubicBezTo>
                    <a:pt x="133" y="111"/>
                    <a:pt x="110" y="133"/>
                    <a:pt x="83" y="133"/>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64" name="Freeform 8"/>
            <p:cNvSpPr>
              <a:spLocks noEditPoints="1"/>
            </p:cNvSpPr>
            <p:nvPr/>
          </p:nvSpPr>
          <p:spPr bwMode="auto">
            <a:xfrm>
              <a:off x="1000125" y="1874838"/>
              <a:ext cx="500063" cy="500063"/>
            </a:xfrm>
            <a:custGeom>
              <a:gdLst>
                <a:gd fmla="*/ 0 w 133" name="T0"/>
                <a:gd fmla="*/ 66 h 133" name="T1"/>
                <a:gd fmla="*/ 67 w 133" name="T2"/>
                <a:gd fmla="*/ 133 h 133" name="T3"/>
                <a:gd fmla="*/ 133 w 133" name="T4"/>
                <a:gd fmla="*/ 66 h 133" name="T5"/>
                <a:gd fmla="*/ 67 w 133" name="T6"/>
                <a:gd fmla="*/ 0 h 133" name="T7"/>
                <a:gd fmla="*/ 0 w 133" name="T8"/>
                <a:gd fmla="*/ 66 h 133" name="T9"/>
                <a:gd fmla="*/ 67 w 133" name="T10"/>
                <a:gd fmla="*/ 33 h 133" name="T11"/>
                <a:gd fmla="*/ 100 w 133" name="T12"/>
                <a:gd fmla="*/ 66 h 133" name="T13"/>
                <a:gd fmla="*/ 67 w 133" name="T14"/>
                <a:gd fmla="*/ 100 h 133" name="T15"/>
                <a:gd fmla="*/ 33 w 133" name="T16"/>
                <a:gd fmla="*/ 66 h 133" name="T17"/>
                <a:gd fmla="*/ 67 w 133" name="T18"/>
                <a:gd fmla="*/ 33 h 13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3" w="133">
                  <a:moveTo>
                    <a:pt x="0" y="66"/>
                  </a:moveTo>
                  <a:cubicBezTo>
                    <a:pt x="0" y="103"/>
                    <a:pt x="30" y="133"/>
                    <a:pt x="67" y="133"/>
                  </a:cubicBezTo>
                  <a:cubicBezTo>
                    <a:pt x="103" y="133"/>
                    <a:pt x="133" y="103"/>
                    <a:pt x="133" y="66"/>
                  </a:cubicBezTo>
                  <a:cubicBezTo>
                    <a:pt x="133" y="30"/>
                    <a:pt x="103" y="0"/>
                    <a:pt x="67" y="0"/>
                  </a:cubicBezTo>
                  <a:cubicBezTo>
                    <a:pt x="30" y="0"/>
                    <a:pt x="0" y="30"/>
                    <a:pt x="0" y="66"/>
                  </a:cubicBezTo>
                  <a:close/>
                  <a:moveTo>
                    <a:pt x="67" y="33"/>
                  </a:moveTo>
                  <a:cubicBezTo>
                    <a:pt x="85" y="33"/>
                    <a:pt x="100" y="48"/>
                    <a:pt x="100" y="66"/>
                  </a:cubicBezTo>
                  <a:cubicBezTo>
                    <a:pt x="100" y="85"/>
                    <a:pt x="85" y="100"/>
                    <a:pt x="67" y="100"/>
                  </a:cubicBezTo>
                  <a:cubicBezTo>
                    <a:pt x="48" y="100"/>
                    <a:pt x="33" y="85"/>
                    <a:pt x="33" y="66"/>
                  </a:cubicBezTo>
                  <a:cubicBezTo>
                    <a:pt x="33" y="48"/>
                    <a:pt x="48" y="33"/>
                    <a:pt x="67" y="33"/>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65" name="Oval 9"/>
            <p:cNvSpPr>
              <a:spLocks noChangeArrowheads="1"/>
            </p:cNvSpPr>
            <p:nvPr/>
          </p:nvSpPr>
          <p:spPr bwMode="auto">
            <a:xfrm>
              <a:off x="1500188" y="2751138"/>
              <a:ext cx="250825" cy="247650"/>
            </a:xfrm>
            <a:prstGeom prst="ellipse">
              <a:avLst/>
            </a:pr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66" name="Oval 10"/>
            <p:cNvSpPr>
              <a:spLocks noChangeArrowheads="1"/>
            </p:cNvSpPr>
            <p:nvPr/>
          </p:nvSpPr>
          <p:spPr bwMode="auto">
            <a:xfrm>
              <a:off x="3498850" y="874713"/>
              <a:ext cx="252413" cy="247650"/>
            </a:xfrm>
            <a:prstGeom prst="ellipse">
              <a:avLst/>
            </a:pr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sp>
        <p:nvSpPr>
          <p:cNvPr id="121" name="Oval 148"/>
          <p:cNvSpPr/>
          <p:nvPr/>
        </p:nvSpPr>
        <p:spPr>
          <a:xfrm>
            <a:off x="3667504" y="3800565"/>
            <a:ext cx="1290825" cy="1290825"/>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grpSp>
        <p:nvGrpSpPr>
          <p:cNvPr id="167" name="Group 61"/>
          <p:cNvGrpSpPr/>
          <p:nvPr/>
        </p:nvGrpSpPr>
        <p:grpSpPr>
          <a:xfrm>
            <a:off x="4137488" y="4280997"/>
            <a:ext cx="350857" cy="329960"/>
            <a:chOff x="-1587" y="-3175"/>
            <a:chExt cx="506412" cy="476250"/>
          </a:xfrm>
          <a:solidFill>
            <a:schemeClr val="bg1"/>
          </a:solidFill>
        </p:grpSpPr>
        <p:sp>
          <p:nvSpPr>
            <p:cNvPr id="168" name="Oval 14"/>
            <p:cNvSpPr>
              <a:spLocks noChangeArrowheads="1"/>
            </p:cNvSpPr>
            <p:nvPr/>
          </p:nvSpPr>
          <p:spPr bwMode="auto">
            <a:xfrm>
              <a:off x="244475" y="257175"/>
              <a:ext cx="60325" cy="61913"/>
            </a:xfrm>
            <a:prstGeom prst="ellipse">
              <a:avLst/>
            </a:pr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69" name="Freeform 15"/>
            <p:cNvSpPr>
              <a:spLocks noEditPoints="1"/>
            </p:cNvSpPr>
            <p:nvPr/>
          </p:nvSpPr>
          <p:spPr bwMode="auto">
            <a:xfrm>
              <a:off x="-1587" y="-3175"/>
              <a:ext cx="506412" cy="476250"/>
            </a:xfrm>
            <a:custGeom>
              <a:gdLst>
                <a:gd fmla="*/ 116 w 132" name="T0"/>
                <a:gd fmla="*/ 48 h 124" name="T1"/>
                <a:gd fmla="*/ 116 w 132" name="T2"/>
                <a:gd fmla="*/ 22 h 124" name="T3"/>
                <a:gd fmla="*/ 104 w 132" name="T4"/>
                <a:gd fmla="*/ 0 h 124" name="T5"/>
                <a:gd fmla="*/ 22 w 132" name="T6"/>
                <a:gd fmla="*/ 0 h 124" name="T7"/>
                <a:gd fmla="*/ 0 w 132" name="T8"/>
                <a:gd fmla="*/ 102 h 124" name="T9"/>
                <a:gd fmla="*/ 94 w 132" name="T10"/>
                <a:gd fmla="*/ 124 h 124" name="T11"/>
                <a:gd fmla="*/ 116 w 132" name="T12"/>
                <a:gd fmla="*/ 96 h 124" name="T13"/>
                <a:gd fmla="*/ 116 w 132" name="T14"/>
                <a:gd fmla="*/ 48 h 124" name="T15"/>
                <a:gd fmla="*/ 88 w 132" name="T16"/>
                <a:gd fmla="*/ 8 h 124" name="T17"/>
                <a:gd fmla="*/ 108 w 132" name="T18"/>
                <a:gd fmla="*/ 12 h 124" name="T19"/>
                <a:gd fmla="*/ 108 w 132" name="T20"/>
                <a:gd fmla="*/ 24 h 124" name="T21"/>
                <a:gd fmla="*/ 104 w 132" name="T22"/>
                <a:gd fmla="*/ 36 h 124" name="T23"/>
                <a:gd fmla="*/ 104 w 132" name="T24"/>
                <a:gd fmla="*/ 32 h 124" name="T25"/>
                <a:gd fmla="*/ 104 w 132" name="T26"/>
                <a:gd fmla="*/ 16 h 124" name="T27"/>
                <a:gd fmla="*/ 16 w 132" name="T28"/>
                <a:gd fmla="*/ 12 h 124" name="T29"/>
                <a:gd fmla="*/ 12 w 132" name="T30"/>
                <a:gd fmla="*/ 24 h 124" name="T31"/>
                <a:gd fmla="*/ 8 w 132" name="T32"/>
                <a:gd fmla="*/ 22 h 124" name="T33"/>
                <a:gd fmla="*/ 100 w 132" name="T34"/>
                <a:gd fmla="*/ 20 h 124" name="T35"/>
                <a:gd fmla="*/ 16 w 132" name="T36"/>
                <a:gd fmla="*/ 16 h 124" name="T37"/>
                <a:gd fmla="*/ 100 w 132" name="T38"/>
                <a:gd fmla="*/ 20 h 124" name="T39"/>
                <a:gd fmla="*/ 100 w 132" name="T40"/>
                <a:gd fmla="*/ 28 h 124" name="T41"/>
                <a:gd fmla="*/ 16 w 132" name="T42"/>
                <a:gd fmla="*/ 24 h 124" name="T43"/>
                <a:gd fmla="*/ 100 w 132" name="T44"/>
                <a:gd fmla="*/ 32 h 124" name="T45"/>
                <a:gd fmla="*/ 88 w 132" name="T46"/>
                <a:gd fmla="*/ 36 h 124" name="T47"/>
                <a:gd fmla="*/ 16 w 132" name="T48"/>
                <a:gd fmla="*/ 35 h 124" name="T49"/>
                <a:gd fmla="*/ 100 w 132" name="T50"/>
                <a:gd fmla="*/ 32 h 124" name="T51"/>
                <a:gd fmla="*/ 94 w 132" name="T52"/>
                <a:gd fmla="*/ 116 h 124" name="T53"/>
                <a:gd fmla="*/ 8 w 132" name="T54"/>
                <a:gd fmla="*/ 102 h 124" name="T55"/>
                <a:gd fmla="*/ 22 w 132" name="T56"/>
                <a:gd fmla="*/ 44 h 124" name="T57"/>
                <a:gd fmla="*/ 104 w 132" name="T58"/>
                <a:gd fmla="*/ 44 h 124" name="T59"/>
                <a:gd fmla="*/ 108 w 132" name="T60"/>
                <a:gd fmla="*/ 56 h 124" name="T61"/>
                <a:gd fmla="*/ 52 w 132" name="T62"/>
                <a:gd fmla="*/ 76 h 124" name="T63"/>
                <a:gd fmla="*/ 108 w 132" name="T64"/>
                <a:gd fmla="*/ 96 h 124" name="T65"/>
                <a:gd fmla="*/ 113 w 132" name="T66"/>
                <a:gd fmla="*/ 88 h 124" name="T67"/>
                <a:gd fmla="*/ 60 w 132" name="T68"/>
                <a:gd fmla="*/ 76 h 124" name="T69"/>
                <a:gd fmla="*/ 108 w 132" name="T70"/>
                <a:gd fmla="*/ 64 h 124" name="T71"/>
                <a:gd fmla="*/ 115 w 132" name="T72"/>
                <a:gd fmla="*/ 59 h 124" name="T73"/>
                <a:gd fmla="*/ 120 w 132" name="T74"/>
                <a:gd fmla="*/ 72 h 1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4" w="132">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sp>
        <p:nvSpPr>
          <p:cNvPr id="120" name="Oval 147"/>
          <p:cNvSpPr/>
          <p:nvPr/>
        </p:nvSpPr>
        <p:spPr>
          <a:xfrm>
            <a:off x="6304877" y="2621414"/>
            <a:ext cx="1290825" cy="1290825"/>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grpSp>
        <p:nvGrpSpPr>
          <p:cNvPr id="170" name="Group 64"/>
          <p:cNvGrpSpPr/>
          <p:nvPr/>
        </p:nvGrpSpPr>
        <p:grpSpPr>
          <a:xfrm>
            <a:off x="6757012" y="3073466"/>
            <a:ext cx="386554" cy="386721"/>
            <a:chOff x="-1587" y="-3175"/>
            <a:chExt cx="3670300" cy="3671888"/>
          </a:xfrm>
          <a:solidFill>
            <a:schemeClr val="bg1"/>
          </a:solidFill>
        </p:grpSpPr>
        <p:sp>
          <p:nvSpPr>
            <p:cNvPr id="171" name="Freeform 24"/>
            <p:cNvSpPr>
              <a:spLocks noEditPoints="1"/>
            </p:cNvSpPr>
            <p:nvPr/>
          </p:nvSpPr>
          <p:spPr bwMode="auto">
            <a:xfrm>
              <a:off x="-1587" y="-3175"/>
              <a:ext cx="3670300" cy="3671888"/>
            </a:xfrm>
            <a:custGeom>
              <a:gdLst>
                <a:gd fmla="*/ 631 w 976" name="T0"/>
                <a:gd fmla="*/ 306 h 976" name="T1"/>
                <a:gd fmla="*/ 488 w 976" name="T2"/>
                <a:gd fmla="*/ 0 h 976" name="T3"/>
                <a:gd fmla="*/ 275 w 976" name="T4"/>
                <a:gd fmla="*/ 312 h 976" name="T5"/>
                <a:gd fmla="*/ 244 w 976" name="T6"/>
                <a:gd fmla="*/ 329 h 976" name="T7"/>
                <a:gd fmla="*/ 92 w 976" name="T8"/>
                <a:gd fmla="*/ 305 h 976" name="T9"/>
                <a:gd fmla="*/ 0 w 976" name="T10"/>
                <a:gd fmla="*/ 885 h 976" name="T11"/>
                <a:gd fmla="*/ 183 w 976" name="T12"/>
                <a:gd fmla="*/ 976 h 976" name="T13"/>
                <a:gd fmla="*/ 266 w 976" name="T14"/>
                <a:gd fmla="*/ 924 h 976" name="T15"/>
                <a:gd fmla="*/ 275 w 976" name="T16"/>
                <a:gd fmla="*/ 926 h 976" name="T17"/>
                <a:gd fmla="*/ 580 w 976" name="T18"/>
                <a:gd fmla="*/ 976 h 976" name="T19"/>
                <a:gd fmla="*/ 856 w 976" name="T20"/>
                <a:gd fmla="*/ 917 h 976" name="T21"/>
                <a:gd fmla="*/ 870 w 976" name="T22"/>
                <a:gd fmla="*/ 831 h 976" name="T23"/>
                <a:gd fmla="*/ 920 w 976" name="T24"/>
                <a:gd fmla="*/ 669 h 976" name="T25"/>
                <a:gd fmla="*/ 949 w 976" name="T26"/>
                <a:gd fmla="*/ 512 h 976" name="T27"/>
                <a:gd fmla="*/ 976 w 976" name="T28"/>
                <a:gd fmla="*/ 439 h 976" name="T29"/>
                <a:gd fmla="*/ 890 w 976" name="T30"/>
                <a:gd fmla="*/ 319 h 976" name="T31"/>
                <a:gd fmla="*/ 183 w 976" name="T32"/>
                <a:gd fmla="*/ 915 h 976" name="T33"/>
                <a:gd fmla="*/ 61 w 976" name="T34"/>
                <a:gd fmla="*/ 885 h 976" name="T35"/>
                <a:gd fmla="*/ 92 w 976" name="T36"/>
                <a:gd fmla="*/ 366 h 976" name="T37"/>
                <a:gd fmla="*/ 214 w 976" name="T38"/>
                <a:gd fmla="*/ 397 h 976" name="T39"/>
                <a:gd fmla="*/ 914 w 976" name="T40"/>
                <a:gd fmla="*/ 443 h 976" name="T41"/>
                <a:gd fmla="*/ 793 w 976" name="T42"/>
                <a:gd fmla="*/ 488 h 976" name="T43"/>
                <a:gd fmla="*/ 793 w 976" name="T44"/>
                <a:gd fmla="*/ 519 h 976" name="T45"/>
                <a:gd fmla="*/ 901 w 976" name="T46"/>
                <a:gd fmla="*/ 575 h 976" name="T47"/>
                <a:gd fmla="*/ 763 w 976" name="T48"/>
                <a:gd fmla="*/ 641 h 976" name="T49"/>
                <a:gd fmla="*/ 763 w 976" name="T50"/>
                <a:gd fmla="*/ 671 h 976" name="T51"/>
                <a:gd fmla="*/ 862 w 976" name="T52"/>
                <a:gd fmla="*/ 734 h 976" name="T53"/>
                <a:gd fmla="*/ 732 w 976" name="T54"/>
                <a:gd fmla="*/ 793 h 976" name="T55"/>
                <a:gd fmla="*/ 732 w 976" name="T56"/>
                <a:gd fmla="*/ 824 h 976" name="T57"/>
                <a:gd fmla="*/ 811 w 976" name="T58"/>
                <a:gd fmla="*/ 866 h 976" name="T59"/>
                <a:gd fmla="*/ 747 w 976" name="T60"/>
                <a:gd fmla="*/ 915 h 976" name="T61"/>
                <a:gd fmla="*/ 411 w 976" name="T62"/>
                <a:gd fmla="*/ 896 h 976" name="T63"/>
                <a:gd fmla="*/ 244 w 976" name="T64"/>
                <a:gd fmla="*/ 835 h 976" name="T65"/>
                <a:gd fmla="*/ 268 w 976" name="T66"/>
                <a:gd fmla="*/ 382 h 976" name="T67"/>
                <a:gd fmla="*/ 458 w 976" name="T68"/>
                <a:gd fmla="*/ 92 h 976" name="T69"/>
                <a:gd fmla="*/ 577 w 976" name="T70"/>
                <a:gd fmla="*/ 206 h 976" name="T71"/>
                <a:gd fmla="*/ 879 w 976" name="T72"/>
                <a:gd fmla="*/ 377 h 976" name="T73"/>
                <a:gd fmla="*/ 914 w 976" name="T74"/>
                <a:gd fmla="*/ 443 h 97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6" w="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72" name="Freeform 25"/>
            <p:cNvSpPr>
              <a:spLocks noEditPoints="1"/>
            </p:cNvSpPr>
            <p:nvPr/>
          </p:nvSpPr>
          <p:spPr bwMode="auto">
            <a:xfrm>
              <a:off x="344488" y="2979738"/>
              <a:ext cx="341313" cy="346075"/>
            </a:xfrm>
            <a:custGeom>
              <a:gdLst>
                <a:gd fmla="*/ 45 w 91" name="T0"/>
                <a:gd fmla="*/ 0 h 92" name="T1"/>
                <a:gd fmla="*/ 0 w 91" name="T2"/>
                <a:gd fmla="*/ 46 h 92" name="T3"/>
                <a:gd fmla="*/ 45 w 91" name="T4"/>
                <a:gd fmla="*/ 92 h 92" name="T5"/>
                <a:gd fmla="*/ 91 w 91" name="T6"/>
                <a:gd fmla="*/ 46 h 92" name="T7"/>
                <a:gd fmla="*/ 45 w 91" name="T8"/>
                <a:gd fmla="*/ 0 h 92" name="T9"/>
                <a:gd fmla="*/ 45 w 91" name="T10"/>
                <a:gd fmla="*/ 61 h 92" name="T11"/>
                <a:gd fmla="*/ 30 w 91" name="T12"/>
                <a:gd fmla="*/ 46 h 92" name="T13"/>
                <a:gd fmla="*/ 45 w 91" name="T14"/>
                <a:gd fmla="*/ 31 h 92" name="T15"/>
                <a:gd fmla="*/ 61 w 91" name="T16"/>
                <a:gd fmla="*/ 46 h 92" name="T17"/>
                <a:gd fmla="*/ 45 w 91" name="T18"/>
                <a:gd fmla="*/ 61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91">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sp>
        <p:nvSpPr>
          <p:cNvPr id="122" name="Oval 149"/>
          <p:cNvSpPr/>
          <p:nvPr/>
        </p:nvSpPr>
        <p:spPr>
          <a:xfrm>
            <a:off x="6912393" y="3989992"/>
            <a:ext cx="1290825" cy="1290825"/>
          </a:xfrm>
          <a:prstGeom prst="ellipse">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10600040101010101" pitchFamily="2" typeface="华文细黑"/>
              <a:ea charset="-122" pitchFamily="2" typeface="华文细黑"/>
            </a:endParaRPr>
          </a:p>
        </p:txBody>
      </p:sp>
      <p:grpSp>
        <p:nvGrpSpPr>
          <p:cNvPr id="173" name="Group 67"/>
          <p:cNvGrpSpPr/>
          <p:nvPr/>
        </p:nvGrpSpPr>
        <p:grpSpPr>
          <a:xfrm>
            <a:off x="7404435" y="4459962"/>
            <a:ext cx="306740" cy="350884"/>
            <a:chOff x="-1587" y="3175"/>
            <a:chExt cx="430212" cy="492125"/>
          </a:xfrm>
          <a:solidFill>
            <a:schemeClr val="bg1"/>
          </a:solidFill>
        </p:grpSpPr>
        <p:sp>
          <p:nvSpPr>
            <p:cNvPr id="174" name="Freeform 29"/>
            <p:cNvSpPr>
              <a:spLocks noEditPoints="1"/>
            </p:cNvSpPr>
            <p:nvPr/>
          </p:nvSpPr>
          <p:spPr bwMode="auto">
            <a:xfrm>
              <a:off x="-1587" y="3175"/>
              <a:ext cx="430212" cy="492125"/>
            </a:xfrm>
            <a:custGeom>
              <a:gdLst>
                <a:gd fmla="*/ 112 w 112" name="T0"/>
                <a:gd fmla="*/ 27 h 128" name="T1"/>
                <a:gd fmla="*/ 100 w 112" name="T2"/>
                <a:gd fmla="*/ 16 h 128" name="T3"/>
                <a:gd fmla="*/ 88 w 112" name="T4"/>
                <a:gd fmla="*/ 16 h 128" name="T5"/>
                <a:gd fmla="*/ 88 w 112" name="T6"/>
                <a:gd fmla="*/ 12 h 128" name="T7"/>
                <a:gd fmla="*/ 88 w 112" name="T8"/>
                <a:gd fmla="*/ 12 h 128" name="T9"/>
                <a:gd fmla="*/ 76 w 112" name="T10"/>
                <a:gd fmla="*/ 0 h 128" name="T11"/>
                <a:gd fmla="*/ 36 w 112" name="T12"/>
                <a:gd fmla="*/ 0 h 128" name="T13"/>
                <a:gd fmla="*/ 24 w 112" name="T14"/>
                <a:gd fmla="*/ 12 h 128" name="T15"/>
                <a:gd fmla="*/ 24 w 112" name="T16"/>
                <a:gd fmla="*/ 12 h 128" name="T17"/>
                <a:gd fmla="*/ 24 w 112" name="T18"/>
                <a:gd fmla="*/ 16 h 128" name="T19"/>
                <a:gd fmla="*/ 12 w 112" name="T20"/>
                <a:gd fmla="*/ 16 h 128" name="T21"/>
                <a:gd fmla="*/ 0 w 112" name="T22"/>
                <a:gd fmla="*/ 27 h 128" name="T23"/>
                <a:gd fmla="*/ 0 w 112" name="T24"/>
                <a:gd fmla="*/ 27 h 128" name="T25"/>
                <a:gd fmla="*/ 0 w 112" name="T26"/>
                <a:gd fmla="*/ 32 h 128" name="T27"/>
                <a:gd fmla="*/ 0 w 112" name="T28"/>
                <a:gd fmla="*/ 36 h 128" name="T29"/>
                <a:gd fmla="*/ 8 w 112" name="T30"/>
                <a:gd fmla="*/ 44 h 128" name="T31"/>
                <a:gd fmla="*/ 8 w 112" name="T32"/>
                <a:gd fmla="*/ 44 h 128" name="T33"/>
                <a:gd fmla="*/ 8 w 112" name="T34"/>
                <a:gd fmla="*/ 112 h 128" name="T35"/>
                <a:gd fmla="*/ 24 w 112" name="T36"/>
                <a:gd fmla="*/ 128 h 128" name="T37"/>
                <a:gd fmla="*/ 88 w 112" name="T38"/>
                <a:gd fmla="*/ 128 h 128" name="T39"/>
                <a:gd fmla="*/ 104 w 112" name="T40"/>
                <a:gd fmla="*/ 112 h 128" name="T41"/>
                <a:gd fmla="*/ 104 w 112" name="T42"/>
                <a:gd fmla="*/ 44 h 128" name="T43"/>
                <a:gd fmla="*/ 104 w 112" name="T44"/>
                <a:gd fmla="*/ 44 h 128" name="T45"/>
                <a:gd fmla="*/ 112 w 112" name="T46"/>
                <a:gd fmla="*/ 36 h 128" name="T47"/>
                <a:gd fmla="*/ 112 w 112" name="T48"/>
                <a:gd fmla="*/ 32 h 128" name="T49"/>
                <a:gd fmla="*/ 112 w 112" name="T50"/>
                <a:gd fmla="*/ 27 h 128" name="T51"/>
                <a:gd fmla="*/ 32 w 112" name="T52"/>
                <a:gd fmla="*/ 12 h 128" name="T53"/>
                <a:gd fmla="*/ 36 w 112" name="T54"/>
                <a:gd fmla="*/ 8 h 128" name="T55"/>
                <a:gd fmla="*/ 76 w 112" name="T56"/>
                <a:gd fmla="*/ 8 h 128" name="T57"/>
                <a:gd fmla="*/ 80 w 112" name="T58"/>
                <a:gd fmla="*/ 12 h 128" name="T59"/>
                <a:gd fmla="*/ 80 w 112" name="T60"/>
                <a:gd fmla="*/ 16 h 128" name="T61"/>
                <a:gd fmla="*/ 32 w 112" name="T62"/>
                <a:gd fmla="*/ 16 h 128" name="T63"/>
                <a:gd fmla="*/ 32 w 112" name="T64"/>
                <a:gd fmla="*/ 12 h 128" name="T65"/>
                <a:gd fmla="*/ 96 w 112" name="T66"/>
                <a:gd fmla="*/ 112 h 128" name="T67"/>
                <a:gd fmla="*/ 88 w 112" name="T68"/>
                <a:gd fmla="*/ 120 h 128" name="T69"/>
                <a:gd fmla="*/ 24 w 112" name="T70"/>
                <a:gd fmla="*/ 120 h 128" name="T71"/>
                <a:gd fmla="*/ 16 w 112" name="T72"/>
                <a:gd fmla="*/ 112 h 128" name="T73"/>
                <a:gd fmla="*/ 16 w 112" name="T74"/>
                <a:gd fmla="*/ 44 h 128" name="T75"/>
                <a:gd fmla="*/ 96 w 112" name="T76"/>
                <a:gd fmla="*/ 44 h 128" name="T77"/>
                <a:gd fmla="*/ 96 w 112" name="T78"/>
                <a:gd fmla="*/ 112 h 128" name="T79"/>
                <a:gd fmla="*/ 104 w 112" name="T80"/>
                <a:gd fmla="*/ 32 h 128" name="T81"/>
                <a:gd fmla="*/ 104 w 112" name="T82"/>
                <a:gd fmla="*/ 36 h 128" name="T83"/>
                <a:gd fmla="*/ 8 w 112" name="T84"/>
                <a:gd fmla="*/ 36 h 128" name="T85"/>
                <a:gd fmla="*/ 8 w 112" name="T86"/>
                <a:gd fmla="*/ 32 h 128" name="T87"/>
                <a:gd fmla="*/ 8 w 112" name="T88"/>
                <a:gd fmla="*/ 28 h 128" name="T89"/>
                <a:gd fmla="*/ 12 w 112" name="T90"/>
                <a:gd fmla="*/ 24 h 128" name="T91"/>
                <a:gd fmla="*/ 100 w 112" name="T92"/>
                <a:gd fmla="*/ 24 h 128" name="T93"/>
                <a:gd fmla="*/ 104 w 112" name="T94"/>
                <a:gd fmla="*/ 28 h 128" name="T95"/>
                <a:gd fmla="*/ 104 w 112" name="T96"/>
                <a:gd fmla="*/ 32 h 12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8" w="112">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75" name="Freeform 30"/>
            <p:cNvSpPr>
              <a:spLocks noEditPoints="1"/>
            </p:cNvSpPr>
            <p:nvPr/>
          </p:nvSpPr>
          <p:spPr bwMode="auto">
            <a:xfrm>
              <a:off x="90488" y="203200"/>
              <a:ext cx="61912" cy="230188"/>
            </a:xfrm>
            <a:custGeom>
              <a:gdLst>
                <a:gd fmla="*/ 4 w 16" name="T0"/>
                <a:gd fmla="*/ 60 h 60" name="T1"/>
                <a:gd fmla="*/ 12 w 16" name="T2"/>
                <a:gd fmla="*/ 60 h 60" name="T3"/>
                <a:gd fmla="*/ 16 w 16" name="T4"/>
                <a:gd fmla="*/ 56 h 60" name="T5"/>
                <a:gd fmla="*/ 16 w 16" name="T6"/>
                <a:gd fmla="*/ 4 h 60" name="T7"/>
                <a:gd fmla="*/ 12 w 16" name="T8"/>
                <a:gd fmla="*/ 0 h 60" name="T9"/>
                <a:gd fmla="*/ 4 w 16" name="T10"/>
                <a:gd fmla="*/ 0 h 60" name="T11"/>
                <a:gd fmla="*/ 0 w 16" name="T12"/>
                <a:gd fmla="*/ 4 h 60" name="T13"/>
                <a:gd fmla="*/ 0 w 16" name="T14"/>
                <a:gd fmla="*/ 56 h 60" name="T15"/>
                <a:gd fmla="*/ 4 w 16" name="T16"/>
                <a:gd fmla="*/ 60 h 60" name="T17"/>
                <a:gd fmla="*/ 4 w 16" name="T18"/>
                <a:gd fmla="*/ 4 h 60" name="T19"/>
                <a:gd fmla="*/ 12 w 16" name="T20"/>
                <a:gd fmla="*/ 4 h 60" name="T21"/>
                <a:gd fmla="*/ 12 w 16" name="T22"/>
                <a:gd fmla="*/ 56 h 60" name="T23"/>
                <a:gd fmla="*/ 4 w 16" name="T24"/>
                <a:gd fmla="*/ 56 h 60" name="T25"/>
                <a:gd fmla="*/ 4 w 16" name="T26"/>
                <a:gd fmla="*/ 4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16">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76" name="Freeform 31"/>
            <p:cNvSpPr>
              <a:spLocks noEditPoints="1"/>
            </p:cNvSpPr>
            <p:nvPr/>
          </p:nvSpPr>
          <p:spPr bwMode="auto">
            <a:xfrm>
              <a:off x="182563" y="203200"/>
              <a:ext cx="61912" cy="230188"/>
            </a:xfrm>
            <a:custGeom>
              <a:gdLst>
                <a:gd fmla="*/ 4 w 16" name="T0"/>
                <a:gd fmla="*/ 60 h 60" name="T1"/>
                <a:gd fmla="*/ 12 w 16" name="T2"/>
                <a:gd fmla="*/ 60 h 60" name="T3"/>
                <a:gd fmla="*/ 16 w 16" name="T4"/>
                <a:gd fmla="*/ 56 h 60" name="T5"/>
                <a:gd fmla="*/ 16 w 16" name="T6"/>
                <a:gd fmla="*/ 4 h 60" name="T7"/>
                <a:gd fmla="*/ 12 w 16" name="T8"/>
                <a:gd fmla="*/ 0 h 60" name="T9"/>
                <a:gd fmla="*/ 4 w 16" name="T10"/>
                <a:gd fmla="*/ 0 h 60" name="T11"/>
                <a:gd fmla="*/ 0 w 16" name="T12"/>
                <a:gd fmla="*/ 4 h 60" name="T13"/>
                <a:gd fmla="*/ 0 w 16" name="T14"/>
                <a:gd fmla="*/ 56 h 60" name="T15"/>
                <a:gd fmla="*/ 4 w 16" name="T16"/>
                <a:gd fmla="*/ 60 h 60" name="T17"/>
                <a:gd fmla="*/ 4 w 16" name="T18"/>
                <a:gd fmla="*/ 4 h 60" name="T19"/>
                <a:gd fmla="*/ 12 w 16" name="T20"/>
                <a:gd fmla="*/ 4 h 60" name="T21"/>
                <a:gd fmla="*/ 12 w 16" name="T22"/>
                <a:gd fmla="*/ 56 h 60" name="T23"/>
                <a:gd fmla="*/ 4 w 16" name="T24"/>
                <a:gd fmla="*/ 56 h 60" name="T25"/>
                <a:gd fmla="*/ 4 w 16" name="T26"/>
                <a:gd fmla="*/ 4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16">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77" name="Freeform 32"/>
            <p:cNvSpPr>
              <a:spLocks noEditPoints="1"/>
            </p:cNvSpPr>
            <p:nvPr/>
          </p:nvSpPr>
          <p:spPr bwMode="auto">
            <a:xfrm>
              <a:off x="274638" y="203200"/>
              <a:ext cx="61912" cy="230188"/>
            </a:xfrm>
            <a:custGeom>
              <a:gdLst>
                <a:gd fmla="*/ 4 w 16" name="T0"/>
                <a:gd fmla="*/ 60 h 60" name="T1"/>
                <a:gd fmla="*/ 12 w 16" name="T2"/>
                <a:gd fmla="*/ 60 h 60" name="T3"/>
                <a:gd fmla="*/ 16 w 16" name="T4"/>
                <a:gd fmla="*/ 56 h 60" name="T5"/>
                <a:gd fmla="*/ 16 w 16" name="T6"/>
                <a:gd fmla="*/ 4 h 60" name="T7"/>
                <a:gd fmla="*/ 12 w 16" name="T8"/>
                <a:gd fmla="*/ 0 h 60" name="T9"/>
                <a:gd fmla="*/ 4 w 16" name="T10"/>
                <a:gd fmla="*/ 0 h 60" name="T11"/>
                <a:gd fmla="*/ 0 w 16" name="T12"/>
                <a:gd fmla="*/ 4 h 60" name="T13"/>
                <a:gd fmla="*/ 0 w 16" name="T14"/>
                <a:gd fmla="*/ 56 h 60" name="T15"/>
                <a:gd fmla="*/ 4 w 16" name="T16"/>
                <a:gd fmla="*/ 60 h 60" name="T17"/>
                <a:gd fmla="*/ 4 w 16" name="T18"/>
                <a:gd fmla="*/ 4 h 60" name="T19"/>
                <a:gd fmla="*/ 12 w 16" name="T20"/>
                <a:gd fmla="*/ 4 h 60" name="T21"/>
                <a:gd fmla="*/ 12 w 16" name="T22"/>
                <a:gd fmla="*/ 56 h 60" name="T23"/>
                <a:gd fmla="*/ 4 w 16" name="T24"/>
                <a:gd fmla="*/ 56 h 60" name="T25"/>
                <a:gd fmla="*/ 4 w 16" name="T26"/>
                <a:gd fmla="*/ 4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16">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sp>
        <p:nvSpPr>
          <p:cNvPr id="183" name="矩形 182"/>
          <p:cNvSpPr/>
          <p:nvPr/>
        </p:nvSpPr>
        <p:spPr>
          <a:xfrm>
            <a:off x="2822782" y="2138731"/>
            <a:ext cx="1889037" cy="963168"/>
          </a:xfrm>
          <a:prstGeom prst="rect">
            <a:avLst/>
          </a:prstGeom>
        </p:spPr>
        <p:txBody>
          <a:bodyPr wrap="square">
            <a:spAutoFit/>
          </a:bodyPr>
          <a:lstStyle/>
          <a:p>
            <a:pPr>
              <a:lnSpc>
                <a:spcPct val="130000"/>
              </a:lnSpc>
            </a:pPr>
            <a:r>
              <a:rPr altLang="zh-CN" lang="en-US" sz="1100">
                <a:latin charset="-122" panose="02010600040101010101" pitchFamily="2" typeface="华文细黑"/>
                <a:ea charset="-122" pitchFamily="2" typeface="华文细黑"/>
              </a:rPr>
              <a:t>A designer can use default text to simulate what text would look like.</a:t>
            </a:r>
          </a:p>
        </p:txBody>
      </p:sp>
      <p:sp>
        <p:nvSpPr>
          <p:cNvPr id="184" name="矩形 183"/>
          <p:cNvSpPr/>
          <p:nvPr/>
        </p:nvSpPr>
        <p:spPr>
          <a:xfrm>
            <a:off x="2822783" y="1763582"/>
            <a:ext cx="1889035" cy="365760"/>
          </a:xfrm>
          <a:prstGeom prst="rect">
            <a:avLst/>
          </a:prstGeom>
        </p:spPr>
        <p:txBody>
          <a:bodyPr wrap="square">
            <a:spAutoFit/>
          </a:bodyPr>
          <a:lstStyle/>
          <a:p>
            <a:r>
              <a:rPr altLang="zh-CN" b="1" lang="en-US">
                <a:solidFill>
                  <a:schemeClr val="tx1">
                    <a:lumMod val="85000"/>
                    <a:lumOff val="15000"/>
                  </a:schemeClr>
                </a:solidFill>
                <a:latin charset="-122" panose="02010600040101010101" pitchFamily="2" typeface="华文细黑"/>
                <a:ea charset="-122" pitchFamily="2" typeface="华文细黑"/>
              </a:rPr>
              <a:t>KEY WORDS</a:t>
            </a:r>
          </a:p>
        </p:txBody>
      </p:sp>
      <p:sp>
        <p:nvSpPr>
          <p:cNvPr id="185" name="矩形 184"/>
          <p:cNvSpPr/>
          <p:nvPr/>
        </p:nvSpPr>
        <p:spPr>
          <a:xfrm>
            <a:off x="1829978" y="4980084"/>
            <a:ext cx="1889037" cy="963168"/>
          </a:xfrm>
          <a:prstGeom prst="rect">
            <a:avLst/>
          </a:prstGeom>
        </p:spPr>
        <p:txBody>
          <a:bodyPr wrap="square">
            <a:spAutoFit/>
          </a:bodyPr>
          <a:lstStyle/>
          <a:p>
            <a:pPr>
              <a:lnSpc>
                <a:spcPct val="130000"/>
              </a:lnSpc>
            </a:pPr>
            <a:r>
              <a:rPr altLang="zh-CN" lang="en-US" sz="1100">
                <a:latin charset="-122" panose="02010600040101010101" pitchFamily="2" typeface="华文细黑"/>
                <a:ea charset="-122" pitchFamily="2" typeface="华文细黑"/>
              </a:rPr>
              <a:t>A designer can use default text to simulate what text would look like.</a:t>
            </a:r>
          </a:p>
        </p:txBody>
      </p:sp>
      <p:sp>
        <p:nvSpPr>
          <p:cNvPr id="186" name="矩形 185"/>
          <p:cNvSpPr/>
          <p:nvPr/>
        </p:nvSpPr>
        <p:spPr>
          <a:xfrm>
            <a:off x="1829979" y="4604934"/>
            <a:ext cx="1889035" cy="365760"/>
          </a:xfrm>
          <a:prstGeom prst="rect">
            <a:avLst/>
          </a:prstGeom>
        </p:spPr>
        <p:txBody>
          <a:bodyPr wrap="square">
            <a:spAutoFit/>
          </a:bodyPr>
          <a:lstStyle/>
          <a:p>
            <a:r>
              <a:rPr altLang="zh-CN" b="1" lang="en-US">
                <a:solidFill>
                  <a:schemeClr val="tx1">
                    <a:lumMod val="85000"/>
                    <a:lumOff val="15000"/>
                  </a:schemeClr>
                </a:solidFill>
                <a:latin charset="-122" panose="02010600040101010101" pitchFamily="2" typeface="华文细黑"/>
                <a:ea charset="-122" pitchFamily="2" typeface="华文细黑"/>
              </a:rPr>
              <a:t>KEY WORDS</a:t>
            </a:r>
          </a:p>
        </p:txBody>
      </p:sp>
      <p:sp>
        <p:nvSpPr>
          <p:cNvPr id="187" name="矩形 186"/>
          <p:cNvSpPr/>
          <p:nvPr/>
        </p:nvSpPr>
        <p:spPr>
          <a:xfrm>
            <a:off x="7535730" y="2138731"/>
            <a:ext cx="1889037" cy="963168"/>
          </a:xfrm>
          <a:prstGeom prst="rect">
            <a:avLst/>
          </a:prstGeom>
        </p:spPr>
        <p:txBody>
          <a:bodyPr wrap="square">
            <a:spAutoFit/>
          </a:bodyPr>
          <a:lstStyle/>
          <a:p>
            <a:pPr>
              <a:lnSpc>
                <a:spcPct val="130000"/>
              </a:lnSpc>
            </a:pPr>
            <a:r>
              <a:rPr altLang="zh-CN" lang="en-US" sz="1100">
                <a:latin charset="-122" panose="02010600040101010101" pitchFamily="2" typeface="华文细黑"/>
                <a:ea charset="-122" pitchFamily="2" typeface="华文细黑"/>
              </a:rPr>
              <a:t>A designer can use default text to simulate what text would look like.</a:t>
            </a:r>
          </a:p>
        </p:txBody>
      </p:sp>
      <p:sp>
        <p:nvSpPr>
          <p:cNvPr id="188" name="矩形 187"/>
          <p:cNvSpPr/>
          <p:nvPr/>
        </p:nvSpPr>
        <p:spPr>
          <a:xfrm>
            <a:off x="7535732" y="1763582"/>
            <a:ext cx="1889035" cy="365760"/>
          </a:xfrm>
          <a:prstGeom prst="rect">
            <a:avLst/>
          </a:prstGeom>
        </p:spPr>
        <p:txBody>
          <a:bodyPr wrap="square">
            <a:spAutoFit/>
          </a:bodyPr>
          <a:lstStyle/>
          <a:p>
            <a:r>
              <a:rPr altLang="zh-CN" b="1" lang="en-US">
                <a:solidFill>
                  <a:schemeClr val="tx1">
                    <a:lumMod val="85000"/>
                    <a:lumOff val="15000"/>
                  </a:schemeClr>
                </a:solidFill>
                <a:latin charset="-122" panose="02010600040101010101" pitchFamily="2" typeface="华文细黑"/>
                <a:ea charset="-122" pitchFamily="2" typeface="华文细黑"/>
              </a:rPr>
              <a:t>KEY WORDS</a:t>
            </a:r>
          </a:p>
        </p:txBody>
      </p:sp>
      <p:sp>
        <p:nvSpPr>
          <p:cNvPr id="189" name="矩形 188"/>
          <p:cNvSpPr/>
          <p:nvPr/>
        </p:nvSpPr>
        <p:spPr>
          <a:xfrm>
            <a:off x="8492831" y="4922445"/>
            <a:ext cx="1889037" cy="963168"/>
          </a:xfrm>
          <a:prstGeom prst="rect">
            <a:avLst/>
          </a:prstGeom>
        </p:spPr>
        <p:txBody>
          <a:bodyPr wrap="square">
            <a:spAutoFit/>
          </a:bodyPr>
          <a:lstStyle/>
          <a:p>
            <a:pPr>
              <a:lnSpc>
                <a:spcPct val="130000"/>
              </a:lnSpc>
            </a:pPr>
            <a:r>
              <a:rPr altLang="zh-CN" lang="en-US" sz="1100">
                <a:latin charset="-122" panose="02010600040101010101" pitchFamily="2" typeface="华文细黑"/>
                <a:ea charset="-122" pitchFamily="2" typeface="华文细黑"/>
              </a:rPr>
              <a:t>A designer can use default text to simulate what text would look like.</a:t>
            </a:r>
          </a:p>
        </p:txBody>
      </p:sp>
      <p:sp>
        <p:nvSpPr>
          <p:cNvPr id="190" name="矩形 189"/>
          <p:cNvSpPr/>
          <p:nvPr/>
        </p:nvSpPr>
        <p:spPr>
          <a:xfrm>
            <a:off x="8492834" y="4547295"/>
            <a:ext cx="1889035" cy="365760"/>
          </a:xfrm>
          <a:prstGeom prst="rect">
            <a:avLst/>
          </a:prstGeom>
        </p:spPr>
        <p:txBody>
          <a:bodyPr wrap="square">
            <a:spAutoFit/>
          </a:bodyPr>
          <a:lstStyle/>
          <a:p>
            <a:r>
              <a:rPr altLang="zh-CN" b="1" lang="en-US">
                <a:solidFill>
                  <a:schemeClr val="tx1">
                    <a:lumMod val="85000"/>
                    <a:lumOff val="15000"/>
                  </a:schemeClr>
                </a:solidFill>
                <a:latin charset="-122" panose="02010600040101010101" pitchFamily="2" typeface="华文细黑"/>
                <a:ea charset="-122" pitchFamily="2" typeface="华文细黑"/>
              </a:rPr>
              <a:t>KEY WORDS</a:t>
            </a:r>
          </a:p>
        </p:txBody>
      </p:sp>
      <p:grpSp>
        <p:nvGrpSpPr>
          <p:cNvPr id="70" name="组合 69"/>
          <p:cNvGrpSpPr/>
          <p:nvPr/>
        </p:nvGrpSpPr>
        <p:grpSpPr>
          <a:xfrm>
            <a:off x="-6508" y="258236"/>
            <a:ext cx="4151250" cy="1200863"/>
            <a:chOff x="-259891" y="-1"/>
            <a:chExt cx="4151250" cy="1200863"/>
          </a:xfrm>
        </p:grpSpPr>
        <p:sp>
          <p:nvSpPr>
            <p:cNvPr id="71" name="图文框 70"/>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72" name="图片 71"/>
            <p:cNvPicPr>
              <a:picLocks noChangeAspect="1"/>
            </p:cNvPicPr>
            <p:nvPr/>
          </p:nvPicPr>
          <p:blipFill>
            <a:blip r:embed="rId3">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73" name="文本框 72"/>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74" name="文本框 73"/>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4" name="Shape 6709"/>
          <p:cNvSpPr/>
          <p:nvPr/>
        </p:nvSpPr>
        <p:spPr>
          <a:xfrm>
            <a:off x="940228" y="2462693"/>
            <a:ext cx="5809035" cy="2534060"/>
          </a:xfrm>
          <a:prstGeom prst="rect">
            <a:avLst/>
          </a:prstGeom>
          <a:gradFill>
            <a:gsLst>
              <a:gs pos="100000">
                <a:srgbClr val="2E5DAA"/>
              </a:gs>
              <a:gs pos="56000">
                <a:srgbClr val="F3A3A8"/>
              </a:gs>
            </a:gsLst>
            <a:lin ang="3600000" scaled="0"/>
          </a:gradFill>
          <a:ln cap="flat" w="12700">
            <a:noFill/>
            <a:miter lim="400000"/>
          </a:ln>
          <a:effectLst/>
        </p:spPr>
        <p:txBody>
          <a:bodyPr anchor="ctr" bIns="50800" lIns="50800" numCol="1" rIns="50800" tIns="50800" wrap="square">
            <a:noAutofit/>
          </a:bodyPr>
          <a:lstStyle>
            <a:lvl1pPr algn="ctr">
              <a:defRPr sz="3000">
                <a:solidFill>
                  <a:srgbClr val="F6F6F6"/>
                </a:solidFill>
              </a:defRPr>
            </a:lvl1pPr>
          </a:lstStyle>
          <a:p>
            <a:pPr lvl="0">
              <a:defRPr sz="1800">
                <a:solidFill>
                  <a:srgbClr val="000000"/>
                </a:solidFill>
              </a:defRPr>
            </a:pPr>
            <a:endParaRPr lang="en-US">
              <a:latin charset="-122" panose="02010600040101010101" pitchFamily="2" typeface="华文细黑"/>
              <a:ea charset="-122" pitchFamily="2" typeface="华文细黑"/>
            </a:endParaRPr>
          </a:p>
        </p:txBody>
      </p:sp>
      <p:grpSp>
        <p:nvGrpSpPr>
          <p:cNvPr id="116" name="Group 66"/>
          <p:cNvGrpSpPr/>
          <p:nvPr/>
        </p:nvGrpSpPr>
        <p:grpSpPr>
          <a:xfrm>
            <a:off x="5001962" y="1702549"/>
            <a:ext cx="6419849" cy="4216719"/>
            <a:chOff x="1017405" y="2693984"/>
            <a:chExt cx="6794663" cy="4462905"/>
          </a:xfrm>
        </p:grpSpPr>
        <p:grpSp>
          <p:nvGrpSpPr>
            <p:cNvPr id="117" name="Group 67"/>
            <p:cNvGrpSpPr/>
            <p:nvPr/>
          </p:nvGrpSpPr>
          <p:grpSpPr>
            <a:xfrm>
              <a:off x="1017405" y="2693984"/>
              <a:ext cx="6794663" cy="4462905"/>
              <a:chOff x="1017405" y="2693984"/>
              <a:chExt cx="6794663" cy="4462905"/>
            </a:xfrm>
          </p:grpSpPr>
          <p:sp>
            <p:nvSpPr>
              <p:cNvPr id="120" name="AutoShape 1"/>
              <p:cNvSpPr/>
              <p:nvPr/>
            </p:nvSpPr>
            <p:spPr bwMode="auto">
              <a:xfrm>
                <a:off x="1017405" y="2693984"/>
                <a:ext cx="6794663" cy="4462905"/>
              </a:xfrm>
              <a:prstGeom prst="roundRect">
                <a:avLst>
                  <a:gd fmla="val 1292" name="adj"/>
                </a:avLst>
              </a:prstGeom>
              <a:solidFill>
                <a:schemeClr val="bg1"/>
              </a:solidFill>
              <a:ln cap="flat" w="25400">
                <a:solidFill>
                  <a:srgbClr val="F3A3A8"/>
                </a:solidFill>
                <a:prstDash val="solid"/>
                <a:miter lim="800000"/>
                <a:headEnd len="med" type="none" w="med"/>
                <a:tailEnd len="med" type="none" w="med"/>
              </a:ln>
              <a:effectLst>
                <a:outerShdw algn="ctr" blurRad="254000" dir="5340024" dist="114299" rotWithShape="0">
                  <a:schemeClr val="bg2">
                    <a:alpha val="39000"/>
                  </a:schemeClr>
                </a:outerShdw>
              </a:effectLst>
            </p:spPr>
            <p:txBody>
              <a:bodyPr bIns="0" lIns="0" rIns="0" tIns="0"/>
              <a:lstStyle/>
              <a:p>
                <a:endParaRPr lang="id-ID">
                  <a:latin charset="-122" panose="02010600040101010101" pitchFamily="2" typeface="华文细黑"/>
                  <a:ea charset="-122" pitchFamily="2" typeface="华文细黑"/>
                </a:endParaRPr>
              </a:p>
            </p:txBody>
          </p:sp>
          <p:sp>
            <p:nvSpPr>
              <p:cNvPr id="121" name="Rectangle 2"/>
              <p:cNvSpPr/>
              <p:nvPr/>
            </p:nvSpPr>
            <p:spPr bwMode="auto">
              <a:xfrm>
                <a:off x="1017405" y="3024940"/>
                <a:ext cx="6794663" cy="315914"/>
              </a:xfrm>
              <a:prstGeom prst="rect">
                <a:avLst/>
              </a:prstGeom>
              <a:solidFill>
                <a:srgbClr val="F3A3A8"/>
              </a:solidFill>
              <a:ln cap="flat" w="25400">
                <a:solidFill>
                  <a:srgbClr val="F3A3A8"/>
                </a:solidFill>
                <a:prstDash val="solid"/>
                <a:miter lim="800000"/>
                <a:headEnd len="med" type="none" w="med"/>
                <a:tailEnd len="med" type="none" w="med"/>
              </a:ln>
            </p:spPr>
            <p:txBody>
              <a:bodyPr bIns="0" lIns="0" rIns="0" tIns="0"/>
              <a:lstStyle/>
              <a:p>
                <a:endParaRPr lang="id-ID">
                  <a:latin charset="-122" panose="02010600040101010101" pitchFamily="2" typeface="华文细黑"/>
                  <a:ea charset="-122" pitchFamily="2" typeface="华文细黑"/>
                </a:endParaRPr>
              </a:p>
            </p:txBody>
          </p:sp>
          <p:sp>
            <p:nvSpPr>
              <p:cNvPr id="122" name="AutoShape 3"/>
              <p:cNvSpPr/>
              <p:nvPr/>
            </p:nvSpPr>
            <p:spPr bwMode="auto">
              <a:xfrm>
                <a:off x="2035351" y="2779230"/>
                <a:ext cx="2717865" cy="561624"/>
              </a:xfrm>
              <a:prstGeom prst="roundRect">
                <a:avLst>
                  <a:gd fmla="val 11986" name="adj"/>
                </a:avLst>
              </a:prstGeom>
              <a:solidFill>
                <a:srgbClr val="F3A3A8"/>
              </a:solidFill>
              <a:ln cap="flat" w="25400">
                <a:solidFill>
                  <a:srgbClr val="F3A3A8"/>
                </a:solidFill>
                <a:prstDash val="solid"/>
                <a:miter lim="800000"/>
                <a:headEnd len="med" type="none" w="med"/>
                <a:tailEnd len="med" type="none" w="med"/>
              </a:ln>
            </p:spPr>
            <p:txBody>
              <a:bodyPr bIns="0" lIns="0" rIns="0" tIns="0"/>
              <a:lstStyle/>
              <a:p>
                <a:endParaRPr lang="id-ID">
                  <a:latin charset="-122" panose="02010600040101010101" pitchFamily="2" typeface="华文细黑"/>
                  <a:ea charset="-122" pitchFamily="2" typeface="华文细黑"/>
                </a:endParaRPr>
              </a:p>
            </p:txBody>
          </p:sp>
          <p:sp>
            <p:nvSpPr>
              <p:cNvPr id="123" name="Oval 4"/>
              <p:cNvSpPr/>
              <p:nvPr/>
            </p:nvSpPr>
            <p:spPr bwMode="auto">
              <a:xfrm>
                <a:off x="1137753" y="2814331"/>
                <a:ext cx="95903" cy="95276"/>
              </a:xfrm>
              <a:prstGeom prst="ellipse">
                <a:avLst/>
              </a:prstGeom>
              <a:solidFill>
                <a:schemeClr val="accent2"/>
              </a:solidFill>
              <a:ln cap="flat" w="25400">
                <a:noFill/>
                <a:prstDash val="solid"/>
                <a:miter lim="800000"/>
                <a:headEnd len="med" type="none" w="med"/>
                <a:tailEnd len="med" type="none" w="med"/>
              </a:ln>
            </p:spPr>
            <p:txBody>
              <a:bodyPr bIns="0" lIns="0" rIns="0" tIns="0"/>
              <a:lstStyle/>
              <a:p>
                <a:endParaRPr lang="id-ID">
                  <a:latin charset="-122" panose="02010600040101010101" pitchFamily="2" typeface="华文细黑"/>
                  <a:ea charset="-122" pitchFamily="2" typeface="华文细黑"/>
                </a:endParaRPr>
              </a:p>
            </p:txBody>
          </p:sp>
          <p:sp>
            <p:nvSpPr>
              <p:cNvPr id="124" name="Oval 5"/>
              <p:cNvSpPr/>
              <p:nvPr/>
            </p:nvSpPr>
            <p:spPr bwMode="auto">
              <a:xfrm>
                <a:off x="1307620" y="2814331"/>
                <a:ext cx="95903" cy="95276"/>
              </a:xfrm>
              <a:prstGeom prst="ellipse">
                <a:avLst/>
              </a:prstGeom>
              <a:solidFill>
                <a:schemeClr val="accent3"/>
              </a:solidFill>
              <a:ln cap="flat" w="25400">
                <a:noFill/>
                <a:prstDash val="solid"/>
                <a:miter lim="800000"/>
                <a:headEnd len="med" type="none" w="med"/>
                <a:tailEnd len="med" type="none" w="med"/>
              </a:ln>
            </p:spPr>
            <p:txBody>
              <a:bodyPr bIns="0" lIns="0" rIns="0" tIns="0"/>
              <a:lstStyle/>
              <a:p>
                <a:endParaRPr lang="id-ID">
                  <a:latin charset="-122" panose="02010600040101010101" pitchFamily="2" typeface="华文细黑"/>
                  <a:ea charset="-122" pitchFamily="2" typeface="华文细黑"/>
                </a:endParaRPr>
              </a:p>
            </p:txBody>
          </p:sp>
          <p:sp>
            <p:nvSpPr>
              <p:cNvPr id="125" name="Oval 6"/>
              <p:cNvSpPr/>
              <p:nvPr/>
            </p:nvSpPr>
            <p:spPr bwMode="auto">
              <a:xfrm>
                <a:off x="1477486" y="2814331"/>
                <a:ext cx="95903" cy="95276"/>
              </a:xfrm>
              <a:prstGeom prst="ellipse">
                <a:avLst/>
              </a:prstGeom>
              <a:solidFill>
                <a:schemeClr val="accent4"/>
              </a:solidFill>
              <a:ln cap="flat" w="25400">
                <a:noFill/>
                <a:prstDash val="solid"/>
                <a:miter lim="800000"/>
                <a:headEnd len="med" type="none" w="med"/>
                <a:tailEnd len="med" type="none" w="med"/>
              </a:ln>
            </p:spPr>
            <p:txBody>
              <a:bodyPr bIns="0" lIns="0" rIns="0" tIns="0"/>
              <a:lstStyle/>
              <a:p>
                <a:endParaRPr lang="id-ID">
                  <a:latin charset="-122" panose="02010600040101010101" pitchFamily="2" typeface="华文细黑"/>
                  <a:ea charset="-122" pitchFamily="2" typeface="华文细黑"/>
                </a:endParaRPr>
              </a:p>
            </p:txBody>
          </p:sp>
          <p:sp>
            <p:nvSpPr>
              <p:cNvPr id="126" name="Rectangle 11"/>
              <p:cNvSpPr/>
              <p:nvPr/>
            </p:nvSpPr>
            <p:spPr bwMode="auto">
              <a:xfrm>
                <a:off x="2205844" y="3085114"/>
                <a:ext cx="5104773" cy="200580"/>
              </a:xfrm>
              <a:prstGeom prst="rect">
                <a:avLst/>
              </a:prstGeom>
              <a:solidFill>
                <a:srgbClr val="FFFFFF"/>
              </a:solidFill>
              <a:ln cap="flat" w="25400">
                <a:solidFill>
                  <a:srgbClr val="B3B3B3"/>
                </a:solidFill>
                <a:prstDash val="solid"/>
                <a:miter lim="800000"/>
                <a:headEnd len="med" type="none" w="med"/>
                <a:tailEnd len="med" type="none" w="med"/>
              </a:ln>
            </p:spPr>
            <p:txBody>
              <a:bodyPr bIns="0" lIns="0" rIns="0" tIns="0"/>
              <a:lstStyle/>
              <a:p>
                <a:endParaRPr lang="id-ID">
                  <a:latin charset="-122" panose="02010600040101010101" pitchFamily="2" typeface="华文细黑"/>
                  <a:ea charset="-122" pitchFamily="2" typeface="华文细黑"/>
                </a:endParaRPr>
              </a:p>
            </p:txBody>
          </p:sp>
          <p:sp>
            <p:nvSpPr>
              <p:cNvPr id="127" name="Freeform 9"/>
              <p:cNvSpPr/>
              <p:nvPr/>
            </p:nvSpPr>
            <p:spPr bwMode="auto">
              <a:xfrm rot="18900000">
                <a:off x="4580706" y="2849676"/>
                <a:ext cx="99497" cy="99497"/>
              </a:xfrm>
              <a:custGeom>
                <a:gdLst>
                  <a:gd fmla="*/ 42 w 64" name="T0"/>
                  <a:gd fmla="*/ 0 h 64" name="T1"/>
                  <a:gd fmla="*/ 21 w 64" name="T2"/>
                  <a:gd fmla="*/ 0 h 64" name="T3"/>
                  <a:gd fmla="*/ 21 w 64" name="T4"/>
                  <a:gd fmla="*/ 21 h 64" name="T5"/>
                  <a:gd fmla="*/ 0 w 64" name="T6"/>
                  <a:gd fmla="*/ 21 h 64" name="T7"/>
                  <a:gd fmla="*/ 0 w 64" name="T8"/>
                  <a:gd fmla="*/ 42 h 64" name="T9"/>
                  <a:gd fmla="*/ 21 w 64" name="T10"/>
                  <a:gd fmla="*/ 42 h 64" name="T11"/>
                  <a:gd fmla="*/ 21 w 64" name="T12"/>
                  <a:gd fmla="*/ 64 h 64" name="T13"/>
                  <a:gd fmla="*/ 42 w 64" name="T14"/>
                  <a:gd fmla="*/ 64 h 64" name="T15"/>
                  <a:gd fmla="*/ 42 w 64" name="T16"/>
                  <a:gd fmla="*/ 42 h 64" name="T17"/>
                  <a:gd fmla="*/ 64 w 64" name="T18"/>
                  <a:gd fmla="*/ 42 h 64" name="T19"/>
                  <a:gd fmla="*/ 64 w 64" name="T20"/>
                  <a:gd fmla="*/ 21 h 64" name="T21"/>
                  <a:gd fmla="*/ 42 w 64" name="T22"/>
                  <a:gd fmla="*/ 21 h 64" name="T23"/>
                  <a:gd fmla="*/ 42 w 64" name="T24"/>
                  <a:gd fmla="*/ 0 h 6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4" w="64">
                    <a:moveTo>
                      <a:pt x="42" y="0"/>
                    </a:moveTo>
                    <a:lnTo>
                      <a:pt x="21" y="0"/>
                    </a:lnTo>
                    <a:lnTo>
                      <a:pt x="21" y="21"/>
                    </a:lnTo>
                    <a:lnTo>
                      <a:pt x="0" y="21"/>
                    </a:lnTo>
                    <a:lnTo>
                      <a:pt x="0" y="42"/>
                    </a:lnTo>
                    <a:lnTo>
                      <a:pt x="21" y="42"/>
                    </a:lnTo>
                    <a:lnTo>
                      <a:pt x="21" y="64"/>
                    </a:lnTo>
                    <a:lnTo>
                      <a:pt x="42" y="64"/>
                    </a:lnTo>
                    <a:lnTo>
                      <a:pt x="42" y="42"/>
                    </a:lnTo>
                    <a:lnTo>
                      <a:pt x="64" y="42"/>
                    </a:lnTo>
                    <a:lnTo>
                      <a:pt x="64" y="21"/>
                    </a:lnTo>
                    <a:lnTo>
                      <a:pt x="42" y="21"/>
                    </a:lnTo>
                    <a:lnTo>
                      <a:pt x="42" y="0"/>
                    </a:lnTo>
                    <a:close/>
                  </a:path>
                </a:pathLst>
              </a:custGeom>
              <a:solidFill>
                <a:schemeClr val="bg1">
                  <a:lumMod val="50000"/>
                </a:schemeClr>
              </a:solid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nvGrpSpPr>
              <p:cNvPr id="128" name="Group 85"/>
              <p:cNvGrpSpPr/>
              <p:nvPr/>
            </p:nvGrpSpPr>
            <p:grpSpPr>
              <a:xfrm>
                <a:off x="7494380" y="2779230"/>
                <a:ext cx="155357" cy="155272"/>
                <a:chOff x="4763" y="0"/>
                <a:chExt cx="2900362" cy="2898775"/>
              </a:xfrm>
              <a:solidFill>
                <a:schemeClr val="bg1">
                  <a:lumMod val="50000"/>
                </a:schemeClr>
              </a:solidFill>
            </p:grpSpPr>
            <p:sp>
              <p:nvSpPr>
                <p:cNvPr id="131" name="Freeform 13"/>
                <p:cNvSpPr/>
                <p:nvPr/>
              </p:nvSpPr>
              <p:spPr bwMode="auto">
                <a:xfrm>
                  <a:off x="4763" y="0"/>
                  <a:ext cx="727075" cy="722313"/>
                </a:xfrm>
                <a:custGeom>
                  <a:gdLst>
                    <a:gd fmla="*/ 168 w 193" name="T0"/>
                    <a:gd fmla="*/ 0 h 192" name="T1"/>
                    <a:gd fmla="*/ 24 w 193" name="T2"/>
                    <a:gd fmla="*/ 0 h 192" name="T3"/>
                    <a:gd fmla="*/ 0 w 193" name="T4"/>
                    <a:gd fmla="*/ 24 h 192" name="T5"/>
                    <a:gd fmla="*/ 0 w 193" name="T6"/>
                    <a:gd fmla="*/ 168 h 192" name="T7"/>
                    <a:gd fmla="*/ 24 w 193" name="T8"/>
                    <a:gd fmla="*/ 192 h 192" name="T9"/>
                    <a:gd fmla="*/ 168 w 193" name="T10"/>
                    <a:gd fmla="*/ 192 h 192" name="T11"/>
                    <a:gd fmla="*/ 193 w 193" name="T12"/>
                    <a:gd fmla="*/ 168 h 192" name="T13"/>
                    <a:gd fmla="*/ 193 w 193" name="T14"/>
                    <a:gd fmla="*/ 24 h 192" name="T15"/>
                    <a:gd fmla="*/ 168 w 193"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3">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32" name="Freeform 14"/>
                <p:cNvSpPr/>
                <p:nvPr/>
              </p:nvSpPr>
              <p:spPr bwMode="auto">
                <a:xfrm>
                  <a:off x="4763" y="1087438"/>
                  <a:ext cx="727075" cy="722313"/>
                </a:xfrm>
                <a:custGeom>
                  <a:gdLst>
                    <a:gd fmla="*/ 168 w 193" name="T0"/>
                    <a:gd fmla="*/ 0 h 192" name="T1"/>
                    <a:gd fmla="*/ 24 w 193" name="T2"/>
                    <a:gd fmla="*/ 0 h 192" name="T3"/>
                    <a:gd fmla="*/ 0 w 193" name="T4"/>
                    <a:gd fmla="*/ 24 h 192" name="T5"/>
                    <a:gd fmla="*/ 0 w 193" name="T6"/>
                    <a:gd fmla="*/ 168 h 192" name="T7"/>
                    <a:gd fmla="*/ 24 w 193" name="T8"/>
                    <a:gd fmla="*/ 192 h 192" name="T9"/>
                    <a:gd fmla="*/ 168 w 193" name="T10"/>
                    <a:gd fmla="*/ 192 h 192" name="T11"/>
                    <a:gd fmla="*/ 193 w 193" name="T12"/>
                    <a:gd fmla="*/ 168 h 192" name="T13"/>
                    <a:gd fmla="*/ 193 w 193" name="T14"/>
                    <a:gd fmla="*/ 24 h 192" name="T15"/>
                    <a:gd fmla="*/ 168 w 193"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3">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33" name="Freeform 15"/>
                <p:cNvSpPr/>
                <p:nvPr/>
              </p:nvSpPr>
              <p:spPr bwMode="auto">
                <a:xfrm>
                  <a:off x="4763" y="2171700"/>
                  <a:ext cx="727075" cy="727075"/>
                </a:xfrm>
                <a:custGeom>
                  <a:gdLst>
                    <a:gd fmla="*/ 168 w 193" name="T0"/>
                    <a:gd fmla="*/ 0 h 193" name="T1"/>
                    <a:gd fmla="*/ 24 w 193" name="T2"/>
                    <a:gd fmla="*/ 0 h 193" name="T3"/>
                    <a:gd fmla="*/ 0 w 193" name="T4"/>
                    <a:gd fmla="*/ 25 h 193" name="T5"/>
                    <a:gd fmla="*/ 0 w 193" name="T6"/>
                    <a:gd fmla="*/ 169 h 193" name="T7"/>
                    <a:gd fmla="*/ 24 w 193" name="T8"/>
                    <a:gd fmla="*/ 193 h 193" name="T9"/>
                    <a:gd fmla="*/ 168 w 193" name="T10"/>
                    <a:gd fmla="*/ 193 h 193" name="T11"/>
                    <a:gd fmla="*/ 193 w 193" name="T12"/>
                    <a:gd fmla="*/ 169 h 193" name="T13"/>
                    <a:gd fmla="*/ 193 w 193" name="T14"/>
                    <a:gd fmla="*/ 25 h 193" name="T15"/>
                    <a:gd fmla="*/ 168 w 193" name="T16"/>
                    <a:gd fmla="*/ 0 h 19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3" w="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34" name="Freeform 16"/>
                <p:cNvSpPr/>
                <p:nvPr/>
              </p:nvSpPr>
              <p:spPr bwMode="auto">
                <a:xfrm>
                  <a:off x="1093788" y="0"/>
                  <a:ext cx="722312" cy="722313"/>
                </a:xfrm>
                <a:custGeom>
                  <a:gdLst>
                    <a:gd fmla="*/ 168 w 192" name="T0"/>
                    <a:gd fmla="*/ 0 h 192" name="T1"/>
                    <a:gd fmla="*/ 24 w 192" name="T2"/>
                    <a:gd fmla="*/ 0 h 192" name="T3"/>
                    <a:gd fmla="*/ 0 w 192" name="T4"/>
                    <a:gd fmla="*/ 24 h 192" name="T5"/>
                    <a:gd fmla="*/ 0 w 192" name="T6"/>
                    <a:gd fmla="*/ 168 h 192" name="T7"/>
                    <a:gd fmla="*/ 24 w 192" name="T8"/>
                    <a:gd fmla="*/ 192 h 192" name="T9"/>
                    <a:gd fmla="*/ 168 w 192" name="T10"/>
                    <a:gd fmla="*/ 192 h 192" name="T11"/>
                    <a:gd fmla="*/ 192 w 192" name="T12"/>
                    <a:gd fmla="*/ 168 h 192" name="T13"/>
                    <a:gd fmla="*/ 192 w 192" name="T14"/>
                    <a:gd fmla="*/ 24 h 192" name="T15"/>
                    <a:gd fmla="*/ 168 w 192"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35" name="Freeform 17"/>
                <p:cNvSpPr/>
                <p:nvPr/>
              </p:nvSpPr>
              <p:spPr bwMode="auto">
                <a:xfrm>
                  <a:off x="1093788" y="1087438"/>
                  <a:ext cx="722312" cy="722313"/>
                </a:xfrm>
                <a:custGeom>
                  <a:gdLst>
                    <a:gd fmla="*/ 168 w 192" name="T0"/>
                    <a:gd fmla="*/ 0 h 192" name="T1"/>
                    <a:gd fmla="*/ 24 w 192" name="T2"/>
                    <a:gd fmla="*/ 0 h 192" name="T3"/>
                    <a:gd fmla="*/ 0 w 192" name="T4"/>
                    <a:gd fmla="*/ 24 h 192" name="T5"/>
                    <a:gd fmla="*/ 0 w 192" name="T6"/>
                    <a:gd fmla="*/ 168 h 192" name="T7"/>
                    <a:gd fmla="*/ 24 w 192" name="T8"/>
                    <a:gd fmla="*/ 192 h 192" name="T9"/>
                    <a:gd fmla="*/ 168 w 192" name="T10"/>
                    <a:gd fmla="*/ 192 h 192" name="T11"/>
                    <a:gd fmla="*/ 192 w 192" name="T12"/>
                    <a:gd fmla="*/ 168 h 192" name="T13"/>
                    <a:gd fmla="*/ 192 w 192" name="T14"/>
                    <a:gd fmla="*/ 24 h 192" name="T15"/>
                    <a:gd fmla="*/ 168 w 192"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36" name="Freeform 18"/>
                <p:cNvSpPr/>
                <p:nvPr/>
              </p:nvSpPr>
              <p:spPr bwMode="auto">
                <a:xfrm>
                  <a:off x="1093788" y="2171700"/>
                  <a:ext cx="722312" cy="727075"/>
                </a:xfrm>
                <a:custGeom>
                  <a:gdLst>
                    <a:gd fmla="*/ 168 w 192" name="T0"/>
                    <a:gd fmla="*/ 0 h 193" name="T1"/>
                    <a:gd fmla="*/ 24 w 192" name="T2"/>
                    <a:gd fmla="*/ 0 h 193" name="T3"/>
                    <a:gd fmla="*/ 0 w 192" name="T4"/>
                    <a:gd fmla="*/ 25 h 193" name="T5"/>
                    <a:gd fmla="*/ 0 w 192" name="T6"/>
                    <a:gd fmla="*/ 169 h 193" name="T7"/>
                    <a:gd fmla="*/ 24 w 192" name="T8"/>
                    <a:gd fmla="*/ 193 h 193" name="T9"/>
                    <a:gd fmla="*/ 168 w 192" name="T10"/>
                    <a:gd fmla="*/ 193 h 193" name="T11"/>
                    <a:gd fmla="*/ 192 w 192" name="T12"/>
                    <a:gd fmla="*/ 169 h 193" name="T13"/>
                    <a:gd fmla="*/ 192 w 192" name="T14"/>
                    <a:gd fmla="*/ 25 h 193" name="T15"/>
                    <a:gd fmla="*/ 168 w 192" name="T16"/>
                    <a:gd fmla="*/ 0 h 19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3" w="192">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37" name="Freeform 19"/>
                <p:cNvSpPr/>
                <p:nvPr/>
              </p:nvSpPr>
              <p:spPr bwMode="auto">
                <a:xfrm>
                  <a:off x="2181225" y="0"/>
                  <a:ext cx="723900" cy="722313"/>
                </a:xfrm>
                <a:custGeom>
                  <a:gdLst>
                    <a:gd fmla="*/ 168 w 192" name="T0"/>
                    <a:gd fmla="*/ 0 h 192" name="T1"/>
                    <a:gd fmla="*/ 24 w 192" name="T2"/>
                    <a:gd fmla="*/ 0 h 192" name="T3"/>
                    <a:gd fmla="*/ 0 w 192" name="T4"/>
                    <a:gd fmla="*/ 24 h 192" name="T5"/>
                    <a:gd fmla="*/ 0 w 192" name="T6"/>
                    <a:gd fmla="*/ 168 h 192" name="T7"/>
                    <a:gd fmla="*/ 24 w 192" name="T8"/>
                    <a:gd fmla="*/ 192 h 192" name="T9"/>
                    <a:gd fmla="*/ 168 w 192" name="T10"/>
                    <a:gd fmla="*/ 192 h 192" name="T11"/>
                    <a:gd fmla="*/ 192 w 192" name="T12"/>
                    <a:gd fmla="*/ 168 h 192" name="T13"/>
                    <a:gd fmla="*/ 192 w 192" name="T14"/>
                    <a:gd fmla="*/ 24 h 192" name="T15"/>
                    <a:gd fmla="*/ 168 w 192"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2">
                      <a:moveTo>
                        <a:pt x="168" y="0"/>
                      </a:moveTo>
                      <a:cubicBezTo>
                        <a:pt x="24" y="0"/>
                        <a:pt x="24" y="0"/>
                        <a:pt x="24" y="0"/>
                      </a:cubicBezTo>
                      <a:cubicBezTo>
                        <a:pt x="10" y="0"/>
                        <a:pt x="0" y="11"/>
                        <a:pt x="0" y="24"/>
                      </a:cubicBezTo>
                      <a:cubicBezTo>
                        <a:pt x="0" y="168"/>
                        <a:pt x="0" y="168"/>
                        <a:pt x="0" y="168"/>
                      </a:cubicBezTo>
                      <a:cubicBezTo>
                        <a:pt x="0" y="182"/>
                        <a:pt x="10"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38" name="Freeform 20"/>
                <p:cNvSpPr/>
                <p:nvPr/>
              </p:nvSpPr>
              <p:spPr bwMode="auto">
                <a:xfrm>
                  <a:off x="2181225" y="1087438"/>
                  <a:ext cx="723900" cy="722313"/>
                </a:xfrm>
                <a:custGeom>
                  <a:gdLst>
                    <a:gd fmla="*/ 168 w 192" name="T0"/>
                    <a:gd fmla="*/ 0 h 192" name="T1"/>
                    <a:gd fmla="*/ 24 w 192" name="T2"/>
                    <a:gd fmla="*/ 0 h 192" name="T3"/>
                    <a:gd fmla="*/ 0 w 192" name="T4"/>
                    <a:gd fmla="*/ 24 h 192" name="T5"/>
                    <a:gd fmla="*/ 0 w 192" name="T6"/>
                    <a:gd fmla="*/ 168 h 192" name="T7"/>
                    <a:gd fmla="*/ 24 w 192" name="T8"/>
                    <a:gd fmla="*/ 192 h 192" name="T9"/>
                    <a:gd fmla="*/ 168 w 192" name="T10"/>
                    <a:gd fmla="*/ 192 h 192" name="T11"/>
                    <a:gd fmla="*/ 192 w 192" name="T12"/>
                    <a:gd fmla="*/ 168 h 192" name="T13"/>
                    <a:gd fmla="*/ 192 w 192" name="T14"/>
                    <a:gd fmla="*/ 24 h 192" name="T15"/>
                    <a:gd fmla="*/ 168 w 192" name="T16"/>
                    <a:gd fmla="*/ 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92">
                      <a:moveTo>
                        <a:pt x="168" y="0"/>
                      </a:moveTo>
                      <a:cubicBezTo>
                        <a:pt x="24" y="0"/>
                        <a:pt x="24" y="0"/>
                        <a:pt x="24" y="0"/>
                      </a:cubicBezTo>
                      <a:cubicBezTo>
                        <a:pt x="10" y="0"/>
                        <a:pt x="0" y="11"/>
                        <a:pt x="0" y="24"/>
                      </a:cubicBezTo>
                      <a:cubicBezTo>
                        <a:pt x="0" y="168"/>
                        <a:pt x="0" y="168"/>
                        <a:pt x="0" y="168"/>
                      </a:cubicBezTo>
                      <a:cubicBezTo>
                        <a:pt x="0" y="181"/>
                        <a:pt x="10"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39" name="Freeform 21"/>
                <p:cNvSpPr/>
                <p:nvPr/>
              </p:nvSpPr>
              <p:spPr bwMode="auto">
                <a:xfrm>
                  <a:off x="2181225" y="2171700"/>
                  <a:ext cx="723900" cy="727075"/>
                </a:xfrm>
                <a:custGeom>
                  <a:gdLst>
                    <a:gd fmla="*/ 168 w 192" name="T0"/>
                    <a:gd fmla="*/ 0 h 193" name="T1"/>
                    <a:gd fmla="*/ 24 w 192" name="T2"/>
                    <a:gd fmla="*/ 0 h 193" name="T3"/>
                    <a:gd fmla="*/ 0 w 192" name="T4"/>
                    <a:gd fmla="*/ 25 h 193" name="T5"/>
                    <a:gd fmla="*/ 0 w 192" name="T6"/>
                    <a:gd fmla="*/ 169 h 193" name="T7"/>
                    <a:gd fmla="*/ 24 w 192" name="T8"/>
                    <a:gd fmla="*/ 193 h 193" name="T9"/>
                    <a:gd fmla="*/ 168 w 192" name="T10"/>
                    <a:gd fmla="*/ 193 h 193" name="T11"/>
                    <a:gd fmla="*/ 192 w 192" name="T12"/>
                    <a:gd fmla="*/ 169 h 193" name="T13"/>
                    <a:gd fmla="*/ 192 w 192" name="T14"/>
                    <a:gd fmla="*/ 25 h 193" name="T15"/>
                    <a:gd fmla="*/ 168 w 192" name="T16"/>
                    <a:gd fmla="*/ 0 h 19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3" w="192">
                      <a:moveTo>
                        <a:pt x="168" y="0"/>
                      </a:moveTo>
                      <a:cubicBezTo>
                        <a:pt x="24" y="0"/>
                        <a:pt x="24" y="0"/>
                        <a:pt x="24" y="0"/>
                      </a:cubicBezTo>
                      <a:cubicBezTo>
                        <a:pt x="10" y="0"/>
                        <a:pt x="0" y="11"/>
                        <a:pt x="0" y="25"/>
                      </a:cubicBezTo>
                      <a:cubicBezTo>
                        <a:pt x="0" y="169"/>
                        <a:pt x="0" y="169"/>
                        <a:pt x="0" y="169"/>
                      </a:cubicBezTo>
                      <a:cubicBezTo>
                        <a:pt x="0" y="182"/>
                        <a:pt x="10"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sp>
            <p:nvSpPr>
              <p:cNvPr id="129" name="Freeform 25"/>
              <p:cNvSpPr/>
              <p:nvPr/>
            </p:nvSpPr>
            <p:spPr bwMode="auto">
              <a:xfrm rot="5400000">
                <a:off x="7497092" y="3115886"/>
                <a:ext cx="146921" cy="128651"/>
              </a:xfrm>
              <a:custGeom>
                <a:gdLst>
                  <a:gd fmla="*/ 504 w 896" name="T0"/>
                  <a:gd fmla="*/ 0 h 784" name="T1"/>
                  <a:gd fmla="*/ 116 w 896" name="T2"/>
                  <a:gd fmla="*/ 336 h 784" name="T3"/>
                  <a:gd fmla="*/ 0 w 896" name="T4"/>
                  <a:gd fmla="*/ 336 h 784" name="T5"/>
                  <a:gd fmla="*/ 168 w 896" name="T6"/>
                  <a:gd fmla="*/ 560 h 784" name="T7"/>
                  <a:gd fmla="*/ 336 w 896" name="T8"/>
                  <a:gd fmla="*/ 336 h 784" name="T9"/>
                  <a:gd fmla="*/ 230 w 896" name="T10"/>
                  <a:gd fmla="*/ 336 h 784" name="T11"/>
                  <a:gd fmla="*/ 504 w 896" name="T12"/>
                  <a:gd fmla="*/ 112 h 784" name="T13"/>
                  <a:gd fmla="*/ 784 w 896" name="T14"/>
                  <a:gd fmla="*/ 392 h 784" name="T15"/>
                  <a:gd fmla="*/ 504 w 896" name="T16"/>
                  <a:gd fmla="*/ 672 h 784" name="T17"/>
                  <a:gd fmla="*/ 504 w 896" name="T18"/>
                  <a:gd fmla="*/ 784 h 784" name="T19"/>
                  <a:gd fmla="*/ 896 w 896" name="T20"/>
                  <a:gd fmla="*/ 392 h 784" name="T21"/>
                  <a:gd fmla="*/ 504 w 896" name="T22"/>
                  <a:gd fmla="*/ 0 h 7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84" w="896">
                    <a:moveTo>
                      <a:pt x="504" y="0"/>
                    </a:moveTo>
                    <a:cubicBezTo>
                      <a:pt x="307" y="0"/>
                      <a:pt x="144" y="146"/>
                      <a:pt x="116" y="336"/>
                    </a:cubicBezTo>
                    <a:cubicBezTo>
                      <a:pt x="0" y="336"/>
                      <a:pt x="0" y="336"/>
                      <a:pt x="0" y="336"/>
                    </a:cubicBezTo>
                    <a:cubicBezTo>
                      <a:pt x="168" y="560"/>
                      <a:pt x="168" y="560"/>
                      <a:pt x="168" y="560"/>
                    </a:cubicBezTo>
                    <a:cubicBezTo>
                      <a:pt x="336" y="336"/>
                      <a:pt x="336" y="336"/>
                      <a:pt x="336" y="336"/>
                    </a:cubicBezTo>
                    <a:cubicBezTo>
                      <a:pt x="230" y="336"/>
                      <a:pt x="230" y="336"/>
                      <a:pt x="230" y="336"/>
                    </a:cubicBezTo>
                    <a:cubicBezTo>
                      <a:pt x="256" y="208"/>
                      <a:pt x="369" y="112"/>
                      <a:pt x="504" y="112"/>
                    </a:cubicBezTo>
                    <a:cubicBezTo>
                      <a:pt x="658" y="112"/>
                      <a:pt x="784" y="238"/>
                      <a:pt x="784" y="392"/>
                    </a:cubicBezTo>
                    <a:cubicBezTo>
                      <a:pt x="784" y="546"/>
                      <a:pt x="658" y="672"/>
                      <a:pt x="504" y="672"/>
                    </a:cubicBezTo>
                    <a:cubicBezTo>
                      <a:pt x="504" y="784"/>
                      <a:pt x="504" y="784"/>
                      <a:pt x="504" y="784"/>
                    </a:cubicBezTo>
                    <a:cubicBezTo>
                      <a:pt x="721" y="784"/>
                      <a:pt x="896" y="609"/>
                      <a:pt x="896" y="392"/>
                    </a:cubicBezTo>
                    <a:cubicBezTo>
                      <a:pt x="896" y="175"/>
                      <a:pt x="721" y="0"/>
                      <a:pt x="504" y="0"/>
                    </a:cubicBezTo>
                    <a:close/>
                  </a:path>
                </a:pathLst>
              </a:custGeom>
              <a:solidFill>
                <a:schemeClr val="bg1">
                  <a:lumMod val="50000"/>
                </a:schemeClr>
              </a:solid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sp>
            <p:nvSpPr>
              <p:cNvPr id="130" name="Oval 6"/>
              <p:cNvSpPr/>
              <p:nvPr/>
            </p:nvSpPr>
            <p:spPr bwMode="auto">
              <a:xfrm>
                <a:off x="1655635" y="2814331"/>
                <a:ext cx="95903" cy="95276"/>
              </a:xfrm>
              <a:prstGeom prst="ellipse">
                <a:avLst/>
              </a:prstGeom>
              <a:solidFill>
                <a:schemeClr val="accent5"/>
              </a:solidFill>
              <a:ln cap="flat" w="25400">
                <a:noFill/>
                <a:prstDash val="solid"/>
                <a:miter lim="800000"/>
                <a:headEnd len="med" type="none" w="med"/>
                <a:tailEnd len="med" type="none" w="med"/>
              </a:ln>
            </p:spPr>
            <p:txBody>
              <a:bodyPr bIns="0" lIns="0" rIns="0" tIns="0"/>
              <a:lstStyle/>
              <a:p>
                <a:endParaRPr lang="id-ID">
                  <a:latin charset="-122" panose="02010600040101010101" pitchFamily="2" typeface="华文细黑"/>
                  <a:ea charset="-122" pitchFamily="2" typeface="华文细黑"/>
                </a:endParaRPr>
              </a:p>
            </p:txBody>
          </p:sp>
        </p:grpSp>
        <p:sp>
          <p:nvSpPr>
            <p:cNvPr id="118" name="TextBox 68"/>
            <p:cNvSpPr txBox="1"/>
            <p:nvPr/>
          </p:nvSpPr>
          <p:spPr>
            <a:xfrm>
              <a:off x="2353072" y="3063038"/>
              <a:ext cx="1826696" cy="241946"/>
            </a:xfrm>
            <a:prstGeom prst="rect">
              <a:avLst/>
            </a:prstGeom>
            <a:noFill/>
          </p:spPr>
          <p:txBody>
            <a:bodyPr rtlCol="0" wrap="none">
              <a:spAutoFit/>
            </a:bodyPr>
            <a:lstStyle/>
            <a:p>
              <a:r>
                <a:rPr lang="id-ID" sz="900">
                  <a:solidFill>
                    <a:schemeClr val="bg1">
                      <a:lumMod val="65000"/>
                    </a:schemeClr>
                  </a:solidFill>
                  <a:latin charset="-122" panose="02010600040101010101" pitchFamily="2" typeface="华文细黑"/>
                  <a:ea charset="-122" pitchFamily="2" typeface="华文细黑"/>
                </a:rPr>
                <a:t>http://www.docer.com/稻壳儿</a:t>
              </a:r>
            </a:p>
          </p:txBody>
        </p:sp>
        <p:sp>
          <p:nvSpPr>
            <p:cNvPr id="119" name="Freeform 29"/>
            <p:cNvSpPr>
              <a:spLocks noEditPoints="1"/>
            </p:cNvSpPr>
            <p:nvPr/>
          </p:nvSpPr>
          <p:spPr bwMode="auto">
            <a:xfrm>
              <a:off x="2269943" y="3130076"/>
              <a:ext cx="115372" cy="115448"/>
            </a:xfrm>
            <a:custGeom>
              <a:gdLst>
                <a:gd fmla="*/ 0 w 636" name="T0"/>
                <a:gd fmla="*/ 318 h 636" name="T1"/>
                <a:gd fmla="*/ 636 w 636" name="T2"/>
                <a:gd fmla="*/ 318 h 636" name="T3"/>
                <a:gd fmla="*/ 594 w 636" name="T4"/>
                <a:gd fmla="*/ 308 h 636" name="T5"/>
                <a:gd fmla="*/ 448 w 636" name="T6"/>
                <a:gd fmla="*/ 179 h 636" name="T7"/>
                <a:gd fmla="*/ 594 w 636" name="T8"/>
                <a:gd fmla="*/ 308 h 636" name="T9"/>
                <a:gd fmla="*/ 223 w 636" name="T10"/>
                <a:gd fmla="*/ 486 h 636" name="T11"/>
                <a:gd fmla="*/ 308 w 636" name="T12"/>
                <a:gd fmla="*/ 594 h 636" name="T13"/>
                <a:gd fmla="*/ 329 w 636" name="T14"/>
                <a:gd fmla="*/ 42 h 636" name="T15"/>
                <a:gd fmla="*/ 328 w 636" name="T16"/>
                <a:gd fmla="*/ 184 h 636" name="T17"/>
                <a:gd fmla="*/ 329 w 636" name="T18"/>
                <a:gd fmla="*/ 42 h 636" name="T19"/>
                <a:gd fmla="*/ 510 w 636" name="T20"/>
                <a:gd fmla="*/ 119 h 636" name="T21"/>
                <a:gd fmla="*/ 363 w 636" name="T22"/>
                <a:gd fmla="*/ 45 h 636" name="T23"/>
                <a:gd fmla="*/ 308 w 636" name="T24"/>
                <a:gd fmla="*/ 184 h 636" name="T25"/>
                <a:gd fmla="*/ 307 w 636" name="T26"/>
                <a:gd fmla="*/ 42 h 636" name="T27"/>
                <a:gd fmla="*/ 196 w 636" name="T28"/>
                <a:gd fmla="*/ 160 h 636" name="T29"/>
                <a:gd fmla="*/ 273 w 636" name="T30"/>
                <a:gd fmla="*/ 45 h 636" name="T31"/>
                <a:gd fmla="*/ 207 w 636" name="T32"/>
                <a:gd fmla="*/ 186 h 636" name="T33"/>
                <a:gd fmla="*/ 308 w 636" name="T34"/>
                <a:gd fmla="*/ 308 h 636" name="T35"/>
                <a:gd fmla="*/ 207 w 636" name="T36"/>
                <a:gd fmla="*/ 186 h 636" name="T37"/>
                <a:gd fmla="*/ 308 w 636" name="T38"/>
                <a:gd fmla="*/ 452 h 636" name="T39"/>
                <a:gd fmla="*/ 185 w 636" name="T40"/>
                <a:gd fmla="*/ 328 h 636" name="T41"/>
                <a:gd fmla="*/ 273 w 636" name="T42"/>
                <a:gd fmla="*/ 591 h 636" name="T43"/>
                <a:gd fmla="*/ 204 w 636" name="T44"/>
                <a:gd fmla="*/ 493 h 636" name="T45"/>
                <a:gd fmla="*/ 328 w 636" name="T46"/>
                <a:gd fmla="*/ 594 h 636" name="T47"/>
                <a:gd fmla="*/ 413 w 636" name="T48"/>
                <a:gd fmla="*/ 486 h 636" name="T49"/>
                <a:gd fmla="*/ 328 w 636" name="T50"/>
                <a:gd fmla="*/ 594 h 636" name="T51"/>
                <a:gd fmla="*/ 498 w 636" name="T52"/>
                <a:gd fmla="*/ 528 h 636" name="T53"/>
                <a:gd fmla="*/ 432 w 636" name="T54"/>
                <a:gd fmla="*/ 493 h 636" name="T55"/>
                <a:gd fmla="*/ 328 w 636" name="T56"/>
                <a:gd fmla="*/ 452 h 636" name="T57"/>
                <a:gd fmla="*/ 451 w 636" name="T58"/>
                <a:gd fmla="*/ 328 h 636" name="T59"/>
                <a:gd fmla="*/ 328 w 636" name="T60"/>
                <a:gd fmla="*/ 308 h 636" name="T61"/>
                <a:gd fmla="*/ 429 w 636" name="T62"/>
                <a:gd fmla="*/ 186 h 636" name="T63"/>
                <a:gd fmla="*/ 328 w 636" name="T64"/>
                <a:gd fmla="*/ 308 h 636" name="T65"/>
                <a:gd fmla="*/ 188 w 636" name="T66"/>
                <a:gd fmla="*/ 179 h 636" name="T67"/>
                <a:gd fmla="*/ 42 w 636" name="T68"/>
                <a:gd fmla="*/ 308 h 636" name="T69"/>
                <a:gd fmla="*/ 42 w 636" name="T70"/>
                <a:gd fmla="*/ 328 h 636" name="T71"/>
                <a:gd fmla="*/ 195 w 636" name="T72"/>
                <a:gd fmla="*/ 475 h 636" name="T73"/>
                <a:gd fmla="*/ 42 w 636" name="T74"/>
                <a:gd fmla="*/ 328 h 636" name="T75"/>
                <a:gd fmla="*/ 441 w 636" name="T76"/>
                <a:gd fmla="*/ 475 h 636" name="T77"/>
                <a:gd fmla="*/ 594 w 636" name="T78"/>
                <a:gd fmla="*/ 328 h 63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36" w="636">
                  <a:moveTo>
                    <a:pt x="318" y="0"/>
                  </a:moveTo>
                  <a:cubicBezTo>
                    <a:pt x="142" y="0"/>
                    <a:pt x="0" y="142"/>
                    <a:pt x="0" y="318"/>
                  </a:cubicBezTo>
                  <a:cubicBezTo>
                    <a:pt x="0" y="494"/>
                    <a:pt x="142" y="636"/>
                    <a:pt x="318" y="636"/>
                  </a:cubicBezTo>
                  <a:cubicBezTo>
                    <a:pt x="494" y="636"/>
                    <a:pt x="636" y="494"/>
                    <a:pt x="636" y="318"/>
                  </a:cubicBezTo>
                  <a:cubicBezTo>
                    <a:pt x="636" y="142"/>
                    <a:pt x="494" y="0"/>
                    <a:pt x="318" y="0"/>
                  </a:cubicBezTo>
                  <a:close/>
                  <a:moveTo>
                    <a:pt x="594" y="308"/>
                  </a:moveTo>
                  <a:cubicBezTo>
                    <a:pt x="471" y="308"/>
                    <a:pt x="471" y="308"/>
                    <a:pt x="471" y="308"/>
                  </a:cubicBezTo>
                  <a:cubicBezTo>
                    <a:pt x="470" y="262"/>
                    <a:pt x="462" y="219"/>
                    <a:pt x="448" y="179"/>
                  </a:cubicBezTo>
                  <a:cubicBezTo>
                    <a:pt x="476" y="168"/>
                    <a:pt x="501" y="152"/>
                    <a:pt x="525" y="134"/>
                  </a:cubicBezTo>
                  <a:cubicBezTo>
                    <a:pt x="566" y="181"/>
                    <a:pt x="592" y="241"/>
                    <a:pt x="594" y="308"/>
                  </a:cubicBezTo>
                  <a:close/>
                  <a:moveTo>
                    <a:pt x="307" y="594"/>
                  </a:moveTo>
                  <a:cubicBezTo>
                    <a:pt x="273" y="566"/>
                    <a:pt x="244" y="529"/>
                    <a:pt x="223" y="486"/>
                  </a:cubicBezTo>
                  <a:cubicBezTo>
                    <a:pt x="250" y="478"/>
                    <a:pt x="278" y="473"/>
                    <a:pt x="308" y="472"/>
                  </a:cubicBezTo>
                  <a:cubicBezTo>
                    <a:pt x="308" y="594"/>
                    <a:pt x="308" y="594"/>
                    <a:pt x="308" y="594"/>
                  </a:cubicBezTo>
                  <a:cubicBezTo>
                    <a:pt x="307" y="594"/>
                    <a:pt x="307" y="594"/>
                    <a:pt x="307" y="594"/>
                  </a:cubicBezTo>
                  <a:close/>
                  <a:moveTo>
                    <a:pt x="329" y="42"/>
                  </a:moveTo>
                  <a:cubicBezTo>
                    <a:pt x="368" y="74"/>
                    <a:pt x="400" y="117"/>
                    <a:pt x="421" y="167"/>
                  </a:cubicBezTo>
                  <a:cubicBezTo>
                    <a:pt x="392" y="177"/>
                    <a:pt x="361" y="183"/>
                    <a:pt x="328" y="184"/>
                  </a:cubicBezTo>
                  <a:cubicBezTo>
                    <a:pt x="328" y="42"/>
                    <a:pt x="328" y="42"/>
                    <a:pt x="328" y="42"/>
                  </a:cubicBezTo>
                  <a:cubicBezTo>
                    <a:pt x="329" y="42"/>
                    <a:pt x="329" y="42"/>
                    <a:pt x="329" y="42"/>
                  </a:cubicBezTo>
                  <a:close/>
                  <a:moveTo>
                    <a:pt x="363" y="45"/>
                  </a:moveTo>
                  <a:cubicBezTo>
                    <a:pt x="420" y="55"/>
                    <a:pt x="471" y="81"/>
                    <a:pt x="510" y="119"/>
                  </a:cubicBezTo>
                  <a:cubicBezTo>
                    <a:pt x="489" y="136"/>
                    <a:pt x="466" y="150"/>
                    <a:pt x="440" y="160"/>
                  </a:cubicBezTo>
                  <a:cubicBezTo>
                    <a:pt x="421" y="116"/>
                    <a:pt x="395" y="77"/>
                    <a:pt x="363" y="45"/>
                  </a:cubicBezTo>
                  <a:close/>
                  <a:moveTo>
                    <a:pt x="308" y="42"/>
                  </a:moveTo>
                  <a:cubicBezTo>
                    <a:pt x="308" y="184"/>
                    <a:pt x="308" y="184"/>
                    <a:pt x="308" y="184"/>
                  </a:cubicBezTo>
                  <a:cubicBezTo>
                    <a:pt x="275" y="183"/>
                    <a:pt x="244" y="177"/>
                    <a:pt x="215" y="167"/>
                  </a:cubicBezTo>
                  <a:cubicBezTo>
                    <a:pt x="236" y="117"/>
                    <a:pt x="268" y="74"/>
                    <a:pt x="307" y="42"/>
                  </a:cubicBezTo>
                  <a:cubicBezTo>
                    <a:pt x="307" y="42"/>
                    <a:pt x="307" y="42"/>
                    <a:pt x="308" y="42"/>
                  </a:cubicBezTo>
                  <a:close/>
                  <a:moveTo>
                    <a:pt x="196" y="160"/>
                  </a:moveTo>
                  <a:cubicBezTo>
                    <a:pt x="171" y="150"/>
                    <a:pt x="147" y="136"/>
                    <a:pt x="126" y="119"/>
                  </a:cubicBezTo>
                  <a:cubicBezTo>
                    <a:pt x="165" y="81"/>
                    <a:pt x="216" y="55"/>
                    <a:pt x="273" y="45"/>
                  </a:cubicBezTo>
                  <a:cubicBezTo>
                    <a:pt x="241" y="77"/>
                    <a:pt x="215" y="116"/>
                    <a:pt x="196" y="160"/>
                  </a:cubicBezTo>
                  <a:close/>
                  <a:moveTo>
                    <a:pt x="207" y="186"/>
                  </a:moveTo>
                  <a:cubicBezTo>
                    <a:pt x="239" y="197"/>
                    <a:pt x="273" y="204"/>
                    <a:pt x="308" y="205"/>
                  </a:cubicBezTo>
                  <a:cubicBezTo>
                    <a:pt x="308" y="308"/>
                    <a:pt x="308" y="308"/>
                    <a:pt x="308" y="308"/>
                  </a:cubicBezTo>
                  <a:cubicBezTo>
                    <a:pt x="185" y="308"/>
                    <a:pt x="185" y="308"/>
                    <a:pt x="185" y="308"/>
                  </a:cubicBezTo>
                  <a:cubicBezTo>
                    <a:pt x="186" y="265"/>
                    <a:pt x="194" y="224"/>
                    <a:pt x="207" y="186"/>
                  </a:cubicBezTo>
                  <a:close/>
                  <a:moveTo>
                    <a:pt x="308" y="328"/>
                  </a:moveTo>
                  <a:cubicBezTo>
                    <a:pt x="308" y="452"/>
                    <a:pt x="308" y="452"/>
                    <a:pt x="308" y="452"/>
                  </a:cubicBezTo>
                  <a:cubicBezTo>
                    <a:pt x="275" y="453"/>
                    <a:pt x="244" y="458"/>
                    <a:pt x="215" y="468"/>
                  </a:cubicBezTo>
                  <a:cubicBezTo>
                    <a:pt x="197" y="425"/>
                    <a:pt x="186" y="378"/>
                    <a:pt x="185" y="328"/>
                  </a:cubicBezTo>
                  <a:lnTo>
                    <a:pt x="308" y="328"/>
                  </a:lnTo>
                  <a:close/>
                  <a:moveTo>
                    <a:pt x="273" y="591"/>
                  </a:moveTo>
                  <a:cubicBezTo>
                    <a:pt x="222" y="582"/>
                    <a:pt x="176" y="560"/>
                    <a:pt x="138" y="528"/>
                  </a:cubicBezTo>
                  <a:cubicBezTo>
                    <a:pt x="158" y="514"/>
                    <a:pt x="180" y="502"/>
                    <a:pt x="204" y="493"/>
                  </a:cubicBezTo>
                  <a:cubicBezTo>
                    <a:pt x="222" y="531"/>
                    <a:pt x="245" y="563"/>
                    <a:pt x="273" y="591"/>
                  </a:cubicBezTo>
                  <a:close/>
                  <a:moveTo>
                    <a:pt x="328" y="594"/>
                  </a:moveTo>
                  <a:cubicBezTo>
                    <a:pt x="328" y="472"/>
                    <a:pt x="328" y="472"/>
                    <a:pt x="328" y="472"/>
                  </a:cubicBezTo>
                  <a:cubicBezTo>
                    <a:pt x="358" y="473"/>
                    <a:pt x="386" y="478"/>
                    <a:pt x="413" y="486"/>
                  </a:cubicBezTo>
                  <a:cubicBezTo>
                    <a:pt x="392" y="529"/>
                    <a:pt x="363" y="566"/>
                    <a:pt x="329" y="594"/>
                  </a:cubicBezTo>
                  <a:cubicBezTo>
                    <a:pt x="329" y="594"/>
                    <a:pt x="329" y="594"/>
                    <a:pt x="328" y="594"/>
                  </a:cubicBezTo>
                  <a:close/>
                  <a:moveTo>
                    <a:pt x="432" y="493"/>
                  </a:moveTo>
                  <a:cubicBezTo>
                    <a:pt x="456" y="502"/>
                    <a:pt x="478" y="514"/>
                    <a:pt x="498" y="528"/>
                  </a:cubicBezTo>
                  <a:cubicBezTo>
                    <a:pt x="460" y="560"/>
                    <a:pt x="414" y="582"/>
                    <a:pt x="363" y="591"/>
                  </a:cubicBezTo>
                  <a:cubicBezTo>
                    <a:pt x="391" y="563"/>
                    <a:pt x="414" y="531"/>
                    <a:pt x="432" y="493"/>
                  </a:cubicBezTo>
                  <a:close/>
                  <a:moveTo>
                    <a:pt x="421" y="468"/>
                  </a:moveTo>
                  <a:cubicBezTo>
                    <a:pt x="392" y="458"/>
                    <a:pt x="361" y="453"/>
                    <a:pt x="328" y="452"/>
                  </a:cubicBezTo>
                  <a:cubicBezTo>
                    <a:pt x="328" y="328"/>
                    <a:pt x="328" y="328"/>
                    <a:pt x="328" y="328"/>
                  </a:cubicBezTo>
                  <a:cubicBezTo>
                    <a:pt x="451" y="328"/>
                    <a:pt x="451" y="328"/>
                    <a:pt x="451" y="328"/>
                  </a:cubicBezTo>
                  <a:cubicBezTo>
                    <a:pt x="450" y="378"/>
                    <a:pt x="439" y="425"/>
                    <a:pt x="421" y="468"/>
                  </a:cubicBezTo>
                  <a:close/>
                  <a:moveTo>
                    <a:pt x="328" y="308"/>
                  </a:moveTo>
                  <a:cubicBezTo>
                    <a:pt x="328" y="205"/>
                    <a:pt x="328" y="205"/>
                    <a:pt x="328" y="205"/>
                  </a:cubicBezTo>
                  <a:cubicBezTo>
                    <a:pt x="363" y="204"/>
                    <a:pt x="397" y="197"/>
                    <a:pt x="429" y="186"/>
                  </a:cubicBezTo>
                  <a:cubicBezTo>
                    <a:pt x="442" y="224"/>
                    <a:pt x="450" y="265"/>
                    <a:pt x="451" y="308"/>
                  </a:cubicBezTo>
                  <a:lnTo>
                    <a:pt x="328" y="308"/>
                  </a:lnTo>
                  <a:close/>
                  <a:moveTo>
                    <a:pt x="111" y="134"/>
                  </a:moveTo>
                  <a:cubicBezTo>
                    <a:pt x="135" y="152"/>
                    <a:pt x="160" y="168"/>
                    <a:pt x="188" y="179"/>
                  </a:cubicBezTo>
                  <a:cubicBezTo>
                    <a:pt x="174" y="219"/>
                    <a:pt x="166" y="262"/>
                    <a:pt x="165" y="308"/>
                  </a:cubicBezTo>
                  <a:cubicBezTo>
                    <a:pt x="42" y="308"/>
                    <a:pt x="42" y="308"/>
                    <a:pt x="42" y="308"/>
                  </a:cubicBezTo>
                  <a:cubicBezTo>
                    <a:pt x="44" y="241"/>
                    <a:pt x="70" y="181"/>
                    <a:pt x="111" y="134"/>
                  </a:cubicBezTo>
                  <a:close/>
                  <a:moveTo>
                    <a:pt x="42" y="328"/>
                  </a:moveTo>
                  <a:cubicBezTo>
                    <a:pt x="165" y="328"/>
                    <a:pt x="165" y="328"/>
                    <a:pt x="165" y="328"/>
                  </a:cubicBezTo>
                  <a:cubicBezTo>
                    <a:pt x="166" y="381"/>
                    <a:pt x="177" y="430"/>
                    <a:pt x="195" y="475"/>
                  </a:cubicBezTo>
                  <a:cubicBezTo>
                    <a:pt x="169" y="485"/>
                    <a:pt x="145" y="498"/>
                    <a:pt x="123" y="514"/>
                  </a:cubicBezTo>
                  <a:cubicBezTo>
                    <a:pt x="75" y="466"/>
                    <a:pt x="44" y="401"/>
                    <a:pt x="42" y="328"/>
                  </a:cubicBezTo>
                  <a:close/>
                  <a:moveTo>
                    <a:pt x="513" y="514"/>
                  </a:moveTo>
                  <a:cubicBezTo>
                    <a:pt x="491" y="498"/>
                    <a:pt x="467" y="485"/>
                    <a:pt x="441" y="475"/>
                  </a:cubicBezTo>
                  <a:cubicBezTo>
                    <a:pt x="459" y="430"/>
                    <a:pt x="470" y="381"/>
                    <a:pt x="471" y="328"/>
                  </a:cubicBezTo>
                  <a:cubicBezTo>
                    <a:pt x="594" y="328"/>
                    <a:pt x="594" y="328"/>
                    <a:pt x="594" y="328"/>
                  </a:cubicBezTo>
                  <a:cubicBezTo>
                    <a:pt x="592" y="401"/>
                    <a:pt x="561" y="466"/>
                    <a:pt x="513" y="514"/>
                  </a:cubicBezTo>
                  <a:close/>
                </a:path>
              </a:pathLst>
            </a:custGeom>
            <a:solidFill>
              <a:schemeClr val="bg1">
                <a:lumMod val="50000"/>
              </a:schemeClr>
            </a:solidFill>
            <a:ln>
              <a:noFill/>
            </a:ln>
          </p:spPr>
          <p:txBody>
            <a:bodyPr anchor="t" anchorCtr="0" bIns="45720" compatLnSpc="1" lIns="91440" numCol="1" rIns="91440" tIns="45720" vert="horz" wrap="square"/>
            <a:lstStyle/>
            <a:p>
              <a:endParaRPr lang="id-ID">
                <a:latin charset="-122" panose="02010600040101010101" pitchFamily="2" typeface="华文细黑"/>
                <a:ea charset="-122" pitchFamily="2" typeface="华文细黑"/>
              </a:endParaRPr>
            </a:p>
          </p:txBody>
        </p:sp>
      </p:grpSp>
      <p:pic>
        <p:nvPicPr>
          <p:cNvPr id="140" name="图片 139"/>
          <p:cNvPicPr>
            <a:picLocks noChangeAspect="1"/>
          </p:cNvPicPr>
          <p:nvPr/>
        </p:nvPicPr>
        <p:blipFill>
          <a:blip r:embed="rId3">
            <a:extLst>
              <a:ext uri="{28A0092B-C50C-407E-A947-70E740481C1C}">
                <a14:useLocalDpi val="0"/>
              </a:ext>
            </a:extLst>
          </a:blip>
          <a:srcRect b="18632"/>
          <a:stretch>
            <a:fillRect/>
          </a:stretch>
        </p:blipFill>
        <p:spPr>
          <a:xfrm>
            <a:off x="5135503" y="2987482"/>
            <a:ext cx="6152764" cy="2816095"/>
          </a:xfrm>
          <a:prstGeom prst="roundRect">
            <a:avLst>
              <a:gd fmla="val 1713" name="adj"/>
            </a:avLst>
          </a:prstGeom>
        </p:spPr>
      </p:pic>
      <p:sp>
        <p:nvSpPr>
          <p:cNvPr id="141" name="矩形 140"/>
          <p:cNvSpPr/>
          <p:nvPr/>
        </p:nvSpPr>
        <p:spPr>
          <a:xfrm>
            <a:off x="6149729" y="2455216"/>
            <a:ext cx="4124315" cy="457200"/>
          </a:xfrm>
          <a:prstGeom prst="rect">
            <a:avLst/>
          </a:prstGeom>
        </p:spPr>
        <p:txBody>
          <a:bodyPr wrap="square">
            <a:spAutoFit/>
          </a:bodyPr>
          <a:lstStyle/>
          <a:p>
            <a:pPr algn="ctr"/>
            <a:r>
              <a:rPr altLang="zh-CN" lang="en-US" sz="2400">
                <a:solidFill>
                  <a:schemeClr val="accent3"/>
                </a:solidFill>
                <a:latin charset="-122" panose="02010600040101010101" pitchFamily="2" typeface="华文细黑"/>
                <a:ea charset="-122" pitchFamily="2" typeface="华文细黑"/>
              </a:rPr>
              <a:t>WELCOME TO HERE</a:t>
            </a:r>
          </a:p>
        </p:txBody>
      </p:sp>
      <p:sp>
        <p:nvSpPr>
          <p:cNvPr id="142" name="矩形 141"/>
          <p:cNvSpPr/>
          <p:nvPr/>
        </p:nvSpPr>
        <p:spPr>
          <a:xfrm>
            <a:off x="1257655" y="3082890"/>
            <a:ext cx="3341239" cy="1616964"/>
          </a:xfrm>
          <a:prstGeom prst="rect">
            <a:avLst/>
          </a:prstGeom>
        </p:spPr>
        <p:txBody>
          <a:bodyPr wrap="square">
            <a:spAutoFit/>
          </a:bodyPr>
          <a:lstStyle/>
          <a:p>
            <a:pPr algn="just">
              <a:lnSpc>
                <a:spcPct val="130000"/>
              </a:lnSpc>
              <a:spcBef>
                <a:spcPts val="600"/>
              </a:spcBef>
            </a:pPr>
            <a:r>
              <a:rPr altLang="zh-CN" lang="en-US" sz="1100">
                <a:latin charset="-122" panose="02010600040101010101" pitchFamily="2" typeface="华文细黑"/>
                <a:ea charset="-122" pitchFamily="2" typeface="华文细黑"/>
              </a:rPr>
              <a:t>A designer can use default text to simulate what text would look like. A designer can use default text to simulate what text would look like. A designer can use default text to simulate what text would look like. A designer can use default text to simulate what text would look like. </a:t>
            </a:r>
          </a:p>
        </p:txBody>
      </p:sp>
      <p:sp>
        <p:nvSpPr>
          <p:cNvPr id="143" name="矩形 142"/>
          <p:cNvSpPr/>
          <p:nvPr/>
        </p:nvSpPr>
        <p:spPr>
          <a:xfrm>
            <a:off x="1257655" y="2678572"/>
            <a:ext cx="3341239" cy="365760"/>
          </a:xfrm>
          <a:prstGeom prst="rect">
            <a:avLst/>
          </a:prstGeom>
        </p:spPr>
        <p:txBody>
          <a:bodyPr wrap="square">
            <a:spAutoFit/>
          </a:bodyPr>
          <a:lstStyle/>
          <a:p>
            <a:r>
              <a:rPr altLang="zh-CN" b="1" lang="en-US">
                <a:latin charset="-122" panose="02010600040101010101" pitchFamily="2" typeface="华文细黑"/>
                <a:ea charset="-122" pitchFamily="2" typeface="华文细黑"/>
              </a:rPr>
              <a:t>KEY WORDS</a:t>
            </a:r>
          </a:p>
        </p:txBody>
      </p:sp>
      <p:grpSp>
        <p:nvGrpSpPr>
          <p:cNvPr id="40" name="组合 39"/>
          <p:cNvGrpSpPr/>
          <p:nvPr/>
        </p:nvGrpSpPr>
        <p:grpSpPr>
          <a:xfrm>
            <a:off x="-6508" y="258236"/>
            <a:ext cx="4151250" cy="1200863"/>
            <a:chOff x="-259891" y="-1"/>
            <a:chExt cx="4151250" cy="1200863"/>
          </a:xfrm>
        </p:grpSpPr>
        <p:sp>
          <p:nvSpPr>
            <p:cNvPr id="41" name="图文框 40"/>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42" name="图片 41"/>
            <p:cNvPicPr>
              <a:picLocks noChangeAspect="1"/>
            </p:cNvPicPr>
            <p:nvPr/>
          </p:nvPicPr>
          <p:blipFill>
            <a:blip r:embed="rId4">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43" name="文本框 42"/>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44" name="文本框 43"/>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16"/>
                                        </p:tgtEl>
                                        <p:attrNameLst>
                                          <p:attrName>style.visibility</p:attrName>
                                        </p:attrNameLst>
                                      </p:cBhvr>
                                      <p:to>
                                        <p:strVal val="visible"/>
                                      </p:to>
                                    </p:set>
                                    <p:animEffect filter="fade" transition="in">
                                      <p:cBhvr>
                                        <p:cTn dur="1000" id="7"/>
                                        <p:tgtEl>
                                          <p:spTgt spid="116"/>
                                        </p:tgtEl>
                                      </p:cBhvr>
                                    </p:animEffect>
                                    <p:anim calcmode="lin" valueType="num">
                                      <p:cBhvr>
                                        <p:cTn dur="1000" fill="hold" id="8"/>
                                        <p:tgtEl>
                                          <p:spTgt spid="116"/>
                                        </p:tgtEl>
                                        <p:attrNameLst>
                                          <p:attrName>ppt_x</p:attrName>
                                        </p:attrNameLst>
                                      </p:cBhvr>
                                      <p:tavLst>
                                        <p:tav tm="0">
                                          <p:val>
                                            <p:strVal val="#ppt_x"/>
                                          </p:val>
                                        </p:tav>
                                        <p:tav tm="100000">
                                          <p:val>
                                            <p:strVal val="#ppt_x"/>
                                          </p:val>
                                        </p:tav>
                                      </p:tavLst>
                                    </p:anim>
                                    <p:anim calcmode="lin" valueType="num">
                                      <p:cBhvr>
                                        <p:cTn dur="1000" fill="hold" id="9"/>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9" name="直接连接符 28"/>
          <p:cNvCxnSpPr/>
          <p:nvPr/>
        </p:nvCxnSpPr>
        <p:spPr>
          <a:xfrm>
            <a:off x="4280626" y="4296311"/>
            <a:ext cx="921108" cy="531803"/>
          </a:xfrm>
          <a:prstGeom prst="line">
            <a:avLst/>
          </a:prstGeom>
          <a:ln>
            <a:solidFill>
              <a:srgbClr val="F3A3A8"/>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094373" y="2394174"/>
            <a:ext cx="1912748" cy="963168"/>
          </a:xfrm>
          <a:prstGeom prst="rect">
            <a:avLst/>
          </a:prstGeom>
        </p:spPr>
        <p:txBody>
          <a:bodyPr wrap="square">
            <a:spAutoFit/>
          </a:bodyPr>
          <a:lstStyle/>
          <a:p>
            <a:pPr>
              <a:lnSpc>
                <a:spcPct val="130000"/>
              </a:lnSpc>
            </a:pPr>
            <a:r>
              <a:rPr altLang="zh-CN" lang="en-US" sz="1100">
                <a:solidFill>
                  <a:schemeClr val="tx1">
                    <a:lumMod val="75000"/>
                    <a:lumOff val="25000"/>
                  </a:schemeClr>
                </a:solidFill>
                <a:latin charset="-122" panose="02010600040101010101" pitchFamily="2" typeface="华文细黑"/>
                <a:ea charset="-122" pitchFamily="2" typeface="华文细黑"/>
              </a:rPr>
              <a:t>A designer can use default text to simulate what text would look like.</a:t>
            </a:r>
          </a:p>
        </p:txBody>
      </p:sp>
      <p:sp>
        <p:nvSpPr>
          <p:cNvPr id="33" name="矩形 32"/>
          <p:cNvSpPr/>
          <p:nvPr/>
        </p:nvSpPr>
        <p:spPr>
          <a:xfrm>
            <a:off x="2094373" y="2019023"/>
            <a:ext cx="1912747" cy="365760"/>
          </a:xfrm>
          <a:prstGeom prst="rect">
            <a:avLst/>
          </a:prstGeom>
        </p:spPr>
        <p:txBody>
          <a:bodyPr wrap="square">
            <a:spAutoFit/>
          </a:bodyPr>
          <a:lstStyle/>
          <a:p>
            <a:r>
              <a:rPr altLang="zh-CN" b="1" lang="en-US">
                <a:solidFill>
                  <a:schemeClr val="tx1">
                    <a:lumMod val="85000"/>
                    <a:lumOff val="15000"/>
                  </a:schemeClr>
                </a:solidFill>
                <a:latin charset="-122" panose="02010600040101010101" pitchFamily="2" typeface="华文细黑"/>
                <a:ea charset="-122" pitchFamily="2" typeface="华文细黑"/>
              </a:rPr>
              <a:t>KEY WORDS</a:t>
            </a:r>
          </a:p>
        </p:txBody>
      </p:sp>
      <p:sp>
        <p:nvSpPr>
          <p:cNvPr id="34" name="矩形 33"/>
          <p:cNvSpPr/>
          <p:nvPr/>
        </p:nvSpPr>
        <p:spPr>
          <a:xfrm>
            <a:off x="2569374" y="5014646"/>
            <a:ext cx="1912748" cy="963168"/>
          </a:xfrm>
          <a:prstGeom prst="rect">
            <a:avLst/>
          </a:prstGeom>
        </p:spPr>
        <p:txBody>
          <a:bodyPr wrap="square">
            <a:spAutoFit/>
          </a:bodyPr>
          <a:lstStyle/>
          <a:p>
            <a:pPr>
              <a:lnSpc>
                <a:spcPct val="130000"/>
              </a:lnSpc>
            </a:pPr>
            <a:r>
              <a:rPr altLang="zh-CN" lang="en-US" sz="1100">
                <a:solidFill>
                  <a:schemeClr val="tx1">
                    <a:lumMod val="75000"/>
                    <a:lumOff val="25000"/>
                  </a:schemeClr>
                </a:solidFill>
                <a:latin charset="-122" panose="02010600040101010101" pitchFamily="2" typeface="华文细黑"/>
                <a:ea charset="-122" pitchFamily="2" typeface="华文细黑"/>
              </a:rPr>
              <a:t>A designer can use default text to simulate what text would look like.</a:t>
            </a:r>
          </a:p>
        </p:txBody>
      </p:sp>
      <p:sp>
        <p:nvSpPr>
          <p:cNvPr id="35" name="矩形 34"/>
          <p:cNvSpPr/>
          <p:nvPr/>
        </p:nvSpPr>
        <p:spPr>
          <a:xfrm>
            <a:off x="2569373" y="4639497"/>
            <a:ext cx="1912747" cy="365760"/>
          </a:xfrm>
          <a:prstGeom prst="rect">
            <a:avLst/>
          </a:prstGeom>
        </p:spPr>
        <p:txBody>
          <a:bodyPr wrap="square">
            <a:spAutoFit/>
          </a:bodyPr>
          <a:lstStyle/>
          <a:p>
            <a:r>
              <a:rPr altLang="zh-CN" b="1" lang="en-US">
                <a:solidFill>
                  <a:schemeClr val="tx1">
                    <a:lumMod val="85000"/>
                    <a:lumOff val="15000"/>
                  </a:schemeClr>
                </a:solidFill>
                <a:latin charset="-122" panose="02010600040101010101" pitchFamily="2" typeface="华文细黑"/>
                <a:ea charset="-122" pitchFamily="2" typeface="华文细黑"/>
              </a:rPr>
              <a:t>KEY WORDS</a:t>
            </a:r>
          </a:p>
        </p:txBody>
      </p:sp>
      <p:sp>
        <p:nvSpPr>
          <p:cNvPr id="36" name="矩形 35"/>
          <p:cNvSpPr/>
          <p:nvPr/>
        </p:nvSpPr>
        <p:spPr>
          <a:xfrm>
            <a:off x="7570972" y="2393416"/>
            <a:ext cx="1912748" cy="963168"/>
          </a:xfrm>
          <a:prstGeom prst="rect">
            <a:avLst/>
          </a:prstGeom>
        </p:spPr>
        <p:txBody>
          <a:bodyPr wrap="square">
            <a:spAutoFit/>
          </a:bodyPr>
          <a:lstStyle/>
          <a:p>
            <a:pPr algn="r">
              <a:lnSpc>
                <a:spcPct val="130000"/>
              </a:lnSpc>
            </a:pPr>
            <a:r>
              <a:rPr altLang="zh-CN" lang="en-US" sz="1100">
                <a:solidFill>
                  <a:schemeClr val="tx1">
                    <a:lumMod val="75000"/>
                    <a:lumOff val="25000"/>
                  </a:schemeClr>
                </a:solidFill>
                <a:latin charset="-122" panose="02010600040101010101" pitchFamily="2" typeface="华文细黑"/>
                <a:ea charset="-122" pitchFamily="2" typeface="华文细黑"/>
              </a:rPr>
              <a:t>A designer can use default text to simulate what text would look like.</a:t>
            </a:r>
          </a:p>
        </p:txBody>
      </p:sp>
      <p:sp>
        <p:nvSpPr>
          <p:cNvPr id="37" name="矩形 36"/>
          <p:cNvSpPr/>
          <p:nvPr/>
        </p:nvSpPr>
        <p:spPr>
          <a:xfrm>
            <a:off x="7570970" y="2018266"/>
            <a:ext cx="1912747" cy="365760"/>
          </a:xfrm>
          <a:prstGeom prst="rect">
            <a:avLst/>
          </a:prstGeom>
        </p:spPr>
        <p:txBody>
          <a:bodyPr wrap="square">
            <a:spAutoFit/>
          </a:bodyPr>
          <a:lstStyle/>
          <a:p>
            <a:pPr algn="r"/>
            <a:r>
              <a:rPr altLang="zh-CN" b="1" lang="en-US">
                <a:solidFill>
                  <a:schemeClr val="tx1">
                    <a:lumMod val="85000"/>
                    <a:lumOff val="15000"/>
                  </a:schemeClr>
                </a:solidFill>
                <a:latin charset="-122" panose="02010600040101010101" pitchFamily="2" typeface="华文细黑"/>
                <a:ea charset="-122" pitchFamily="2" typeface="华文细黑"/>
              </a:rPr>
              <a:t>KEY WORDS</a:t>
            </a:r>
          </a:p>
        </p:txBody>
      </p:sp>
      <p:sp>
        <p:nvSpPr>
          <p:cNvPr id="39" name="任意多边形 38"/>
          <p:cNvSpPr/>
          <p:nvPr/>
        </p:nvSpPr>
        <p:spPr>
          <a:xfrm rot="1800000">
            <a:off x="6051502" y="3773424"/>
            <a:ext cx="2084929" cy="200495"/>
          </a:xfrm>
          <a:custGeom>
            <a:gdLst>
              <a:gd fmla="*/ 228753 w 4101353" name="connsiteX0"/>
              <a:gd fmla="*/ 0 h 394402" name="connsiteY0"/>
              <a:gd fmla="*/ 3872600 w 4101353" name="connsiteX1"/>
              <a:gd fmla="*/ 0 h 394402" name="connsiteY1"/>
              <a:gd fmla="*/ 4101353 w 4101353" name="connsiteX2"/>
              <a:gd fmla="*/ 394402 h 394402" name="connsiteY2"/>
              <a:gd fmla="*/ 0 w 4101353" name="connsiteX3"/>
              <a:gd fmla="*/ 394402 h 394402" name="connsiteY3"/>
            </a:gdLst>
            <a:cxnLst>
              <a:cxn ang="0">
                <a:pos x="connsiteX0" y="connsiteY0"/>
              </a:cxn>
              <a:cxn ang="0">
                <a:pos x="connsiteX1" y="connsiteY1"/>
              </a:cxn>
              <a:cxn ang="0">
                <a:pos x="connsiteX2" y="connsiteY2"/>
              </a:cxn>
              <a:cxn ang="0">
                <a:pos x="connsiteX3" y="connsiteY3"/>
              </a:cxn>
            </a:cxnLst>
            <a:rect b="b" l="l" r="r" t="t"/>
            <a:pathLst>
              <a:path h="394402" w="410135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40" name="任意多边形 39"/>
          <p:cNvSpPr/>
          <p:nvPr/>
        </p:nvSpPr>
        <p:spPr>
          <a:xfrm rot="9000000">
            <a:off x="6048841" y="4774776"/>
            <a:ext cx="2084929" cy="200495"/>
          </a:xfrm>
          <a:custGeom>
            <a:gdLst>
              <a:gd fmla="*/ 228753 w 4101353" name="connsiteX0"/>
              <a:gd fmla="*/ 0 h 394402" name="connsiteY0"/>
              <a:gd fmla="*/ 3872600 w 4101353" name="connsiteX1"/>
              <a:gd fmla="*/ 0 h 394402" name="connsiteY1"/>
              <a:gd fmla="*/ 4101353 w 4101353" name="connsiteX2"/>
              <a:gd fmla="*/ 394402 h 394402" name="connsiteY2"/>
              <a:gd fmla="*/ 0 w 4101353" name="connsiteX3"/>
              <a:gd fmla="*/ 394402 h 394402" name="connsiteY3"/>
            </a:gdLst>
            <a:cxnLst>
              <a:cxn ang="0">
                <a:pos x="connsiteX0" y="connsiteY0"/>
              </a:cxn>
              <a:cxn ang="0">
                <a:pos x="connsiteX1" y="connsiteY1"/>
              </a:cxn>
              <a:cxn ang="0">
                <a:pos x="connsiteX2" y="connsiteY2"/>
              </a:cxn>
              <a:cxn ang="0">
                <a:pos x="connsiteX3" y="connsiteY3"/>
              </a:cxn>
            </a:cxnLst>
            <a:rect b="b" l="l" r="r" t="t"/>
            <a:pathLst>
              <a:path h="394402" w="410135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41" name="任意多边形 40"/>
          <p:cNvSpPr/>
          <p:nvPr/>
        </p:nvSpPr>
        <p:spPr>
          <a:xfrm rot="1800000">
            <a:off x="4833588" y="3580087"/>
            <a:ext cx="2084929" cy="200495"/>
          </a:xfrm>
          <a:custGeom>
            <a:gdLst>
              <a:gd fmla="*/ 228753 w 4101353" name="connsiteX0"/>
              <a:gd fmla="*/ 0 h 394402" name="connsiteY0"/>
              <a:gd fmla="*/ 3872600 w 4101353" name="connsiteX1"/>
              <a:gd fmla="*/ 0 h 394402" name="connsiteY1"/>
              <a:gd fmla="*/ 4101353 w 4101353" name="connsiteX2"/>
              <a:gd fmla="*/ 394402 h 394402" name="connsiteY2"/>
              <a:gd fmla="*/ 0 w 4101353" name="connsiteX3"/>
              <a:gd fmla="*/ 394402 h 394402" name="connsiteY3"/>
            </a:gdLst>
            <a:cxnLst>
              <a:cxn ang="0">
                <a:pos x="connsiteX0" y="connsiteY0"/>
              </a:cxn>
              <a:cxn ang="0">
                <a:pos x="connsiteX1" y="connsiteY1"/>
              </a:cxn>
              <a:cxn ang="0">
                <a:pos x="connsiteX2" y="connsiteY2"/>
              </a:cxn>
              <a:cxn ang="0">
                <a:pos x="connsiteX3" y="connsiteY3"/>
              </a:cxn>
            </a:cxnLst>
            <a:rect b="b" l="l" r="r" t="t"/>
            <a:pathLst>
              <a:path h="394402" w="410135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42" name="任意多边形 41"/>
          <p:cNvSpPr/>
          <p:nvPr/>
        </p:nvSpPr>
        <p:spPr>
          <a:xfrm rot="1800000">
            <a:off x="5588429" y="2750660"/>
            <a:ext cx="2084929" cy="200495"/>
          </a:xfrm>
          <a:custGeom>
            <a:gdLst>
              <a:gd fmla="*/ 228753 w 4101353" name="connsiteX0"/>
              <a:gd fmla="*/ 0 h 394402" name="connsiteY0"/>
              <a:gd fmla="*/ 3872600 w 4101353" name="connsiteX1"/>
              <a:gd fmla="*/ 0 h 394402" name="connsiteY1"/>
              <a:gd fmla="*/ 4101353 w 4101353" name="connsiteX2"/>
              <a:gd fmla="*/ 394402 h 394402" name="connsiteY2"/>
              <a:gd fmla="*/ 0 w 4101353" name="connsiteX3"/>
              <a:gd fmla="*/ 394402 h 394402" name="connsiteY3"/>
            </a:gdLst>
            <a:cxnLst>
              <a:cxn ang="0">
                <a:pos x="connsiteX0" y="connsiteY0"/>
              </a:cxn>
              <a:cxn ang="0">
                <a:pos x="connsiteX1" y="connsiteY1"/>
              </a:cxn>
              <a:cxn ang="0">
                <a:pos x="connsiteX2" y="connsiteY2"/>
              </a:cxn>
              <a:cxn ang="0">
                <a:pos x="connsiteX3" y="connsiteY3"/>
              </a:cxn>
            </a:cxnLst>
            <a:rect b="b" l="l" r="r" t="t"/>
            <a:pathLst>
              <a:path h="394402" w="410135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43" name="任意多边形 42"/>
          <p:cNvSpPr/>
          <p:nvPr/>
        </p:nvSpPr>
        <p:spPr>
          <a:xfrm rot="1800000">
            <a:off x="4377000" y="2526825"/>
            <a:ext cx="2084929" cy="200495"/>
          </a:xfrm>
          <a:custGeom>
            <a:gdLst>
              <a:gd fmla="*/ 228753 w 4101353" name="connsiteX0"/>
              <a:gd fmla="*/ 0 h 394402" name="connsiteY0"/>
              <a:gd fmla="*/ 3872600 w 4101353" name="connsiteX1"/>
              <a:gd fmla="*/ 0 h 394402" name="connsiteY1"/>
              <a:gd fmla="*/ 4101353 w 4101353" name="connsiteX2"/>
              <a:gd fmla="*/ 394402 h 394402" name="connsiteY2"/>
              <a:gd fmla="*/ 0 w 4101353" name="connsiteX3"/>
              <a:gd fmla="*/ 394402 h 394402" name="connsiteY3"/>
            </a:gdLst>
            <a:cxnLst>
              <a:cxn ang="0">
                <a:pos x="connsiteX0" y="connsiteY0"/>
              </a:cxn>
              <a:cxn ang="0">
                <a:pos x="connsiteX1" y="connsiteY1"/>
              </a:cxn>
              <a:cxn ang="0">
                <a:pos x="connsiteX2" y="connsiteY2"/>
              </a:cxn>
              <a:cxn ang="0">
                <a:pos x="connsiteX3" y="connsiteY3"/>
              </a:cxn>
            </a:cxnLst>
            <a:rect b="b" l="l" r="r" t="t"/>
            <a:pathLst>
              <a:path h="394402" w="410135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44" name="任意多边形 43"/>
          <p:cNvSpPr/>
          <p:nvPr/>
        </p:nvSpPr>
        <p:spPr>
          <a:xfrm rot="16200000">
            <a:off x="4716396" y="3254129"/>
            <a:ext cx="2084929" cy="200495"/>
          </a:xfrm>
          <a:custGeom>
            <a:gdLst>
              <a:gd fmla="*/ 228753 w 4101353" name="connsiteX0"/>
              <a:gd fmla="*/ 0 h 394402" name="connsiteY0"/>
              <a:gd fmla="*/ 3872600 w 4101353" name="connsiteX1"/>
              <a:gd fmla="*/ 0 h 394402" name="connsiteY1"/>
              <a:gd fmla="*/ 4101353 w 4101353" name="connsiteX2"/>
              <a:gd fmla="*/ 394402 h 394402" name="connsiteY2"/>
              <a:gd fmla="*/ 0 w 4101353" name="connsiteX3"/>
              <a:gd fmla="*/ 394402 h 394402" name="connsiteY3"/>
            </a:gdLst>
            <a:cxnLst>
              <a:cxn ang="0">
                <a:pos x="connsiteX0" y="connsiteY0"/>
              </a:cxn>
              <a:cxn ang="0">
                <a:pos x="connsiteX1" y="connsiteY1"/>
              </a:cxn>
              <a:cxn ang="0">
                <a:pos x="connsiteX2" y="connsiteY2"/>
              </a:cxn>
              <a:cxn ang="0">
                <a:pos x="connsiteX3" y="connsiteY3"/>
              </a:cxn>
            </a:cxnLst>
            <a:rect b="b" l="l" r="r" t="t"/>
            <a:pathLst>
              <a:path h="394402" w="410135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45" name="任意多边形 44"/>
          <p:cNvSpPr/>
          <p:nvPr/>
        </p:nvSpPr>
        <p:spPr>
          <a:xfrm rot="9000000">
            <a:off x="5585768" y="3752012"/>
            <a:ext cx="2084929" cy="200495"/>
          </a:xfrm>
          <a:custGeom>
            <a:gdLst>
              <a:gd fmla="*/ 228753 w 4101353" name="connsiteX0"/>
              <a:gd fmla="*/ 0 h 394402" name="connsiteY0"/>
              <a:gd fmla="*/ 3872600 w 4101353" name="connsiteX1"/>
              <a:gd fmla="*/ 0 h 394402" name="connsiteY1"/>
              <a:gd fmla="*/ 4101353 w 4101353" name="connsiteX2"/>
              <a:gd fmla="*/ 394402 h 394402" name="connsiteY2"/>
              <a:gd fmla="*/ 0 w 4101353" name="connsiteX3"/>
              <a:gd fmla="*/ 394402 h 394402" name="connsiteY3"/>
            </a:gdLst>
            <a:cxnLst>
              <a:cxn ang="0">
                <a:pos x="connsiteX0" y="connsiteY0"/>
              </a:cxn>
              <a:cxn ang="0">
                <a:pos x="connsiteX1" y="connsiteY1"/>
              </a:cxn>
              <a:cxn ang="0">
                <a:pos x="connsiteX2" y="connsiteY2"/>
              </a:cxn>
              <a:cxn ang="0">
                <a:pos x="connsiteX3" y="connsiteY3"/>
              </a:cxn>
            </a:cxnLst>
            <a:rect b="b" l="l" r="r" t="t"/>
            <a:pathLst>
              <a:path h="394402" w="410135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46" name="任意多边形 45"/>
          <p:cNvSpPr/>
          <p:nvPr/>
        </p:nvSpPr>
        <p:spPr>
          <a:xfrm rot="16200000">
            <a:off x="3504967" y="3030293"/>
            <a:ext cx="2084929" cy="200495"/>
          </a:xfrm>
          <a:custGeom>
            <a:gdLst>
              <a:gd fmla="*/ 228753 w 4101353" name="connsiteX0"/>
              <a:gd fmla="*/ 0 h 394402" name="connsiteY0"/>
              <a:gd fmla="*/ 3872600 w 4101353" name="connsiteX1"/>
              <a:gd fmla="*/ 0 h 394402" name="connsiteY1"/>
              <a:gd fmla="*/ 4101353 w 4101353" name="connsiteX2"/>
              <a:gd fmla="*/ 394402 h 394402" name="connsiteY2"/>
              <a:gd fmla="*/ 0 w 4101353" name="connsiteX3"/>
              <a:gd fmla="*/ 394402 h 394402" name="connsiteY3"/>
            </a:gdLst>
            <a:cxnLst>
              <a:cxn ang="0">
                <a:pos x="connsiteX0" y="connsiteY0"/>
              </a:cxn>
              <a:cxn ang="0">
                <a:pos x="connsiteX1" y="connsiteY1"/>
              </a:cxn>
              <a:cxn ang="0">
                <a:pos x="connsiteX2" y="connsiteY2"/>
              </a:cxn>
              <a:cxn ang="0">
                <a:pos x="connsiteX3" y="connsiteY3"/>
              </a:cxn>
            </a:cxnLst>
            <a:rect b="b" l="l" r="r" t="t"/>
            <a:pathLst>
              <a:path h="394402" w="410135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47" name="任意多边形 46"/>
          <p:cNvSpPr/>
          <p:nvPr/>
        </p:nvSpPr>
        <p:spPr>
          <a:xfrm rot="9000000">
            <a:off x="4374339" y="3528177"/>
            <a:ext cx="2084929" cy="200495"/>
          </a:xfrm>
          <a:custGeom>
            <a:gdLst>
              <a:gd fmla="*/ 228753 w 4101353" name="connsiteX0"/>
              <a:gd fmla="*/ 0 h 394402" name="connsiteY0"/>
              <a:gd fmla="*/ 3872600 w 4101353" name="connsiteX1"/>
              <a:gd fmla="*/ 0 h 394402" name="connsiteY1"/>
              <a:gd fmla="*/ 4101353 w 4101353" name="connsiteX2"/>
              <a:gd fmla="*/ 394402 h 394402" name="connsiteY2"/>
              <a:gd fmla="*/ 0 w 4101353" name="connsiteX3"/>
              <a:gd fmla="*/ 394402 h 394402" name="connsiteY3"/>
            </a:gdLst>
            <a:cxnLst>
              <a:cxn ang="0">
                <a:pos x="connsiteX0" y="connsiteY0"/>
              </a:cxn>
              <a:cxn ang="0">
                <a:pos x="connsiteX1" y="connsiteY1"/>
              </a:cxn>
              <a:cxn ang="0">
                <a:pos x="connsiteX2" y="connsiteY2"/>
              </a:cxn>
              <a:cxn ang="0">
                <a:pos x="connsiteX3" y="connsiteY3"/>
              </a:cxn>
            </a:cxnLst>
            <a:rect b="b" l="l" r="r" t="t"/>
            <a:pathLst>
              <a:path h="394402" w="410135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48" name="任意多边形 47"/>
          <p:cNvSpPr/>
          <p:nvPr/>
        </p:nvSpPr>
        <p:spPr>
          <a:xfrm rot="16200000">
            <a:off x="5179469" y="4276892"/>
            <a:ext cx="2084929" cy="200495"/>
          </a:xfrm>
          <a:custGeom>
            <a:gdLst>
              <a:gd fmla="*/ 228753 w 4101353" name="connsiteX0"/>
              <a:gd fmla="*/ 0 h 394402" name="connsiteY0"/>
              <a:gd fmla="*/ 3872600 w 4101353" name="connsiteX1"/>
              <a:gd fmla="*/ 0 h 394402" name="connsiteY1"/>
              <a:gd fmla="*/ 4101353 w 4101353" name="connsiteX2"/>
              <a:gd fmla="*/ 394402 h 394402" name="connsiteY2"/>
              <a:gd fmla="*/ 0 w 4101353" name="connsiteX3"/>
              <a:gd fmla="*/ 394402 h 394402" name="connsiteY3"/>
            </a:gdLst>
            <a:cxnLst>
              <a:cxn ang="0">
                <a:pos x="connsiteX0" y="connsiteY0"/>
              </a:cxn>
              <a:cxn ang="0">
                <a:pos x="connsiteX1" y="connsiteY1"/>
              </a:cxn>
              <a:cxn ang="0">
                <a:pos x="connsiteX2" y="connsiteY2"/>
              </a:cxn>
              <a:cxn ang="0">
                <a:pos x="connsiteX3" y="connsiteY3"/>
              </a:cxn>
            </a:cxnLst>
            <a:rect b="b" l="l" r="r" t="t"/>
            <a:pathLst>
              <a:path h="394402" w="410135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49" name="任意多边形 48"/>
          <p:cNvSpPr/>
          <p:nvPr/>
        </p:nvSpPr>
        <p:spPr>
          <a:xfrm rot="9000000">
            <a:off x="4830926" y="4581439"/>
            <a:ext cx="2084929" cy="200495"/>
          </a:xfrm>
          <a:custGeom>
            <a:gdLst>
              <a:gd fmla="*/ 228753 w 4101353" name="connsiteX0"/>
              <a:gd fmla="*/ 0 h 394402" name="connsiteY0"/>
              <a:gd fmla="*/ 3872600 w 4101353" name="connsiteX1"/>
              <a:gd fmla="*/ 0 h 394402" name="connsiteY1"/>
              <a:gd fmla="*/ 4101353 w 4101353" name="connsiteX2"/>
              <a:gd fmla="*/ 394402 h 394402" name="connsiteY2"/>
              <a:gd fmla="*/ 0 w 4101353" name="connsiteX3"/>
              <a:gd fmla="*/ 394402 h 394402" name="connsiteY3"/>
            </a:gdLst>
            <a:cxnLst>
              <a:cxn ang="0">
                <a:pos x="connsiteX0" y="connsiteY0"/>
              </a:cxn>
              <a:cxn ang="0">
                <a:pos x="connsiteX1" y="connsiteY1"/>
              </a:cxn>
              <a:cxn ang="0">
                <a:pos x="connsiteX2" y="connsiteY2"/>
              </a:cxn>
              <a:cxn ang="0">
                <a:pos x="connsiteX3" y="connsiteY3"/>
              </a:cxn>
            </a:cxnLst>
            <a:rect b="b" l="l" r="r" t="t"/>
            <a:pathLst>
              <a:path h="394402" w="410135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50" name="任意多边形 49"/>
          <p:cNvSpPr/>
          <p:nvPr/>
        </p:nvSpPr>
        <p:spPr>
          <a:xfrm rot="16200000">
            <a:off x="3961554" y="4083555"/>
            <a:ext cx="2084929" cy="200495"/>
          </a:xfrm>
          <a:custGeom>
            <a:gdLst>
              <a:gd fmla="*/ 228753 w 4101353" name="connsiteX0"/>
              <a:gd fmla="*/ 0 h 394402" name="connsiteY0"/>
              <a:gd fmla="*/ 3872600 w 4101353" name="connsiteX1"/>
              <a:gd fmla="*/ 0 h 394402" name="connsiteY1"/>
              <a:gd fmla="*/ 4101353 w 4101353" name="connsiteX2"/>
              <a:gd fmla="*/ 394402 h 394402" name="connsiteY2"/>
              <a:gd fmla="*/ 0 w 4101353" name="connsiteX3"/>
              <a:gd fmla="*/ 394402 h 394402" name="connsiteY3"/>
            </a:gdLst>
            <a:cxnLst>
              <a:cxn ang="0">
                <a:pos x="connsiteX0" y="connsiteY0"/>
              </a:cxn>
              <a:cxn ang="0">
                <a:pos x="connsiteX1" y="connsiteY1"/>
              </a:cxn>
              <a:cxn ang="0">
                <a:pos x="connsiteX2" y="connsiteY2"/>
              </a:cxn>
              <a:cxn ang="0">
                <a:pos x="connsiteX3" y="connsiteY3"/>
              </a:cxn>
            </a:cxnLst>
            <a:rect b="b" l="l" r="r" t="t"/>
            <a:pathLst>
              <a:path h="394402" w="4101352">
                <a:moveTo>
                  <a:pt x="228753" y="0"/>
                </a:moveTo>
                <a:lnTo>
                  <a:pt x="3872600" y="0"/>
                </a:lnTo>
                <a:lnTo>
                  <a:pt x="4101353" y="394402"/>
                </a:lnTo>
                <a:lnTo>
                  <a:pt x="0" y="394402"/>
                </a:lnTo>
                <a:close/>
              </a:path>
            </a:pathLst>
          </a:custGeom>
          <a:gradFill>
            <a:gsLst>
              <a:gs pos="100000">
                <a:srgbClr val="2E5DAA"/>
              </a:gs>
              <a:gs pos="56000">
                <a:srgbClr val="F3A3A8"/>
              </a:gs>
            </a:gsLst>
            <a:lin ang="36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10600040101010101" pitchFamily="2" typeface="华文细黑"/>
              <a:ea charset="-122" pitchFamily="2" typeface="华文细黑"/>
            </a:endParaRPr>
          </a:p>
        </p:txBody>
      </p:sp>
      <p:sp>
        <p:nvSpPr>
          <p:cNvPr id="51" name="矩形 50"/>
          <p:cNvSpPr/>
          <p:nvPr/>
        </p:nvSpPr>
        <p:spPr>
          <a:xfrm>
            <a:off x="8084886" y="5009902"/>
            <a:ext cx="1912748" cy="963168"/>
          </a:xfrm>
          <a:prstGeom prst="rect">
            <a:avLst/>
          </a:prstGeom>
        </p:spPr>
        <p:txBody>
          <a:bodyPr wrap="square">
            <a:spAutoFit/>
          </a:bodyPr>
          <a:lstStyle/>
          <a:p>
            <a:pPr algn="r">
              <a:lnSpc>
                <a:spcPct val="130000"/>
              </a:lnSpc>
            </a:pPr>
            <a:r>
              <a:rPr altLang="zh-CN" lang="en-US" sz="1100">
                <a:solidFill>
                  <a:schemeClr val="tx1">
                    <a:lumMod val="75000"/>
                    <a:lumOff val="25000"/>
                  </a:schemeClr>
                </a:solidFill>
                <a:latin charset="-122" panose="02010600040101010101" pitchFamily="2" typeface="华文细黑"/>
                <a:ea charset="-122" pitchFamily="2" typeface="华文细黑"/>
              </a:rPr>
              <a:t>A designer can use default text to simulate what text would look like.</a:t>
            </a:r>
          </a:p>
        </p:txBody>
      </p:sp>
      <p:sp>
        <p:nvSpPr>
          <p:cNvPr id="52" name="矩形 51"/>
          <p:cNvSpPr/>
          <p:nvPr/>
        </p:nvSpPr>
        <p:spPr>
          <a:xfrm>
            <a:off x="8084886" y="4634754"/>
            <a:ext cx="1912747" cy="365760"/>
          </a:xfrm>
          <a:prstGeom prst="rect">
            <a:avLst/>
          </a:prstGeom>
        </p:spPr>
        <p:txBody>
          <a:bodyPr wrap="square">
            <a:spAutoFit/>
          </a:bodyPr>
          <a:lstStyle/>
          <a:p>
            <a:pPr algn="r"/>
            <a:r>
              <a:rPr altLang="zh-CN" b="1" lang="en-US">
                <a:solidFill>
                  <a:schemeClr val="tx1">
                    <a:lumMod val="85000"/>
                    <a:lumOff val="15000"/>
                  </a:schemeClr>
                </a:solidFill>
                <a:latin charset="-122" panose="02010600040101010101" pitchFamily="2" typeface="华文细黑"/>
                <a:ea charset="-122" pitchFamily="2" typeface="华文细黑"/>
              </a:rPr>
              <a:t>KEY WORDS</a:t>
            </a:r>
          </a:p>
        </p:txBody>
      </p:sp>
      <p:cxnSp>
        <p:nvCxnSpPr>
          <p:cNvPr id="53" name="直接连接符 52"/>
          <p:cNvCxnSpPr/>
          <p:nvPr/>
        </p:nvCxnSpPr>
        <p:spPr>
          <a:xfrm>
            <a:off x="5718152" y="1978692"/>
            <a:ext cx="1604187" cy="926177"/>
          </a:xfrm>
          <a:prstGeom prst="line">
            <a:avLst/>
          </a:prstGeom>
          <a:ln>
            <a:solidFill>
              <a:srgbClr val="F3A3A8"/>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408677" y="4938852"/>
            <a:ext cx="680216" cy="392723"/>
          </a:xfrm>
          <a:prstGeom prst="line">
            <a:avLst/>
          </a:prstGeom>
          <a:ln>
            <a:solidFill>
              <a:srgbClr val="F3A3A8"/>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5314593" y="3072947"/>
            <a:ext cx="753963" cy="435301"/>
          </a:xfrm>
          <a:prstGeom prst="line">
            <a:avLst/>
          </a:prstGeom>
          <a:ln>
            <a:solidFill>
              <a:srgbClr val="F3A3A8"/>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6508" y="258236"/>
            <a:ext cx="4151250" cy="1200863"/>
            <a:chOff x="-259891" y="-1"/>
            <a:chExt cx="4151250" cy="1200863"/>
          </a:xfrm>
        </p:grpSpPr>
        <p:sp>
          <p:nvSpPr>
            <p:cNvPr id="28" name="图文框 27"/>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31" name="图片 30"/>
            <p:cNvPicPr>
              <a:picLocks noChangeAspect="1"/>
            </p:cNvPicPr>
            <p:nvPr/>
          </p:nvPicPr>
          <p:blipFill>
            <a:blip r:embed="rId3">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32" name="文本框 31"/>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54" name="文本框 53"/>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1099185" y="2090420"/>
            <a:ext cx="2377075" cy="215980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40101010101" pitchFamily="2" typeface="华文细黑"/>
              <a:ea charset="-122" pitchFamily="2" typeface="华文细黑"/>
            </a:endParaRPr>
          </a:p>
        </p:txBody>
      </p:sp>
      <p:sp>
        <p:nvSpPr>
          <p:cNvPr id="9" name="矩形 8"/>
          <p:cNvSpPr/>
          <p:nvPr/>
        </p:nvSpPr>
        <p:spPr>
          <a:xfrm>
            <a:off x="3636261" y="2090420"/>
            <a:ext cx="2377075" cy="21598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40101010101" pitchFamily="2" typeface="华文细黑"/>
              <a:ea charset="-122" pitchFamily="2" typeface="华文细黑"/>
            </a:endParaRPr>
          </a:p>
        </p:txBody>
      </p:sp>
      <p:sp>
        <p:nvSpPr>
          <p:cNvPr id="10" name="矩形 9"/>
          <p:cNvSpPr/>
          <p:nvPr/>
        </p:nvSpPr>
        <p:spPr>
          <a:xfrm>
            <a:off x="6173339" y="2090420"/>
            <a:ext cx="2377075" cy="215980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40101010101" pitchFamily="2" typeface="华文细黑"/>
              <a:ea charset="-122" pitchFamily="2" typeface="华文细黑"/>
            </a:endParaRPr>
          </a:p>
        </p:txBody>
      </p:sp>
      <p:sp>
        <p:nvSpPr>
          <p:cNvPr id="11" name="矩形 10"/>
          <p:cNvSpPr/>
          <p:nvPr/>
        </p:nvSpPr>
        <p:spPr>
          <a:xfrm>
            <a:off x="8710416" y="2090419"/>
            <a:ext cx="2377075" cy="215980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40101010101" pitchFamily="2" typeface="华文细黑"/>
              <a:ea charset="-122" pitchFamily="2" typeface="华文细黑"/>
            </a:endParaRPr>
          </a:p>
        </p:txBody>
      </p:sp>
      <p:sp>
        <p:nvSpPr>
          <p:cNvPr id="12" name="矩形 11"/>
          <p:cNvSpPr/>
          <p:nvPr/>
        </p:nvSpPr>
        <p:spPr>
          <a:xfrm>
            <a:off x="1099185" y="4312005"/>
            <a:ext cx="2377075" cy="1079907"/>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40101010101" pitchFamily="2" typeface="华文细黑"/>
              <a:ea charset="-122" pitchFamily="2" typeface="华文细黑"/>
            </a:endParaRPr>
          </a:p>
        </p:txBody>
      </p:sp>
      <p:sp>
        <p:nvSpPr>
          <p:cNvPr id="13" name="矩形 12"/>
          <p:cNvSpPr/>
          <p:nvPr/>
        </p:nvSpPr>
        <p:spPr>
          <a:xfrm>
            <a:off x="3636261" y="4312005"/>
            <a:ext cx="2377075" cy="1079907"/>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40101010101" pitchFamily="2" typeface="华文细黑"/>
              <a:ea charset="-122" pitchFamily="2" typeface="华文细黑"/>
            </a:endParaRPr>
          </a:p>
        </p:txBody>
      </p:sp>
      <p:sp>
        <p:nvSpPr>
          <p:cNvPr id="14" name="矩形 13"/>
          <p:cNvSpPr/>
          <p:nvPr/>
        </p:nvSpPr>
        <p:spPr>
          <a:xfrm>
            <a:off x="6173339" y="4312005"/>
            <a:ext cx="2377075" cy="1079907"/>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40101010101" pitchFamily="2" typeface="华文细黑"/>
              <a:ea charset="-122" pitchFamily="2" typeface="华文细黑"/>
            </a:endParaRPr>
          </a:p>
        </p:txBody>
      </p:sp>
      <p:sp>
        <p:nvSpPr>
          <p:cNvPr id="15" name="矩形 14"/>
          <p:cNvSpPr/>
          <p:nvPr/>
        </p:nvSpPr>
        <p:spPr>
          <a:xfrm>
            <a:off x="8710416" y="4312004"/>
            <a:ext cx="2377075" cy="1079907"/>
          </a:xfrm>
          <a:prstGeom prst="rect">
            <a:avLst/>
          </a:prstGeom>
          <a:gradFill>
            <a:gsLst>
              <a:gs pos="100000">
                <a:srgbClr val="2E5DAA"/>
              </a:gs>
              <a:gs pos="56000">
                <a:srgbClr val="F3A3A8"/>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40101010101" pitchFamily="2" typeface="华文细黑"/>
              <a:ea charset="-122" pitchFamily="2" typeface="华文细黑"/>
            </a:endParaRPr>
          </a:p>
        </p:txBody>
      </p:sp>
      <p:grpSp>
        <p:nvGrpSpPr>
          <p:cNvPr id="20" name="组合 19"/>
          <p:cNvGrpSpPr/>
          <p:nvPr/>
        </p:nvGrpSpPr>
        <p:grpSpPr>
          <a:xfrm>
            <a:off x="1071889" y="4475519"/>
            <a:ext cx="2537077" cy="767145"/>
            <a:chOff x="2918244" y="2276152"/>
            <a:chExt cx="2895705" cy="767144"/>
          </a:xfrm>
        </p:grpSpPr>
        <p:sp>
          <p:nvSpPr>
            <p:cNvPr id="21" name="文本框 20"/>
            <p:cNvSpPr txBox="1"/>
            <p:nvPr/>
          </p:nvSpPr>
          <p:spPr>
            <a:xfrm>
              <a:off x="2918244" y="2276152"/>
              <a:ext cx="2440993" cy="304800"/>
            </a:xfrm>
            <a:prstGeom prst="rect">
              <a:avLst/>
            </a:prstGeom>
            <a:noFill/>
            <a:effectLst/>
          </p:spPr>
          <p:txBody>
            <a:bodyPr rtlCol="0" wrap="none">
              <a:spAutoFit/>
            </a:bodyPr>
            <a:lstStyle/>
            <a:p>
              <a:r>
                <a:rPr altLang="zh-CN" b="1" lang="en-US" sz="1400">
                  <a:latin charset="-122" panose="02010600040101010101" pitchFamily="2" typeface="华文细黑"/>
                  <a:ea charset="-122" pitchFamily="2" typeface="华文细黑"/>
                </a:rPr>
                <a:t>  MORE  THAN  TEMPLATE</a:t>
              </a:r>
            </a:p>
          </p:txBody>
        </p:sp>
        <p:sp>
          <p:nvSpPr>
            <p:cNvPr id="22" name="矩形 21"/>
            <p:cNvSpPr/>
            <p:nvPr/>
          </p:nvSpPr>
          <p:spPr>
            <a:xfrm>
              <a:off x="3023160" y="2571180"/>
              <a:ext cx="2790789" cy="487680"/>
            </a:xfrm>
            <a:prstGeom prst="rect">
              <a:avLst/>
            </a:prstGeom>
          </p:spPr>
          <p:txBody>
            <a:bodyPr wrap="square">
              <a:spAutoFit/>
            </a:bodyPr>
            <a:lstStyle/>
            <a:p>
              <a:pPr>
                <a:lnSpc>
                  <a:spcPct val="130000"/>
                </a:lnSpc>
              </a:pPr>
              <a:r>
                <a:rPr altLang="zh-CN" lang="en-US" sz="1000">
                  <a:latin charset="-122" panose="02010600040101010101" pitchFamily="2" typeface="华文细黑"/>
                  <a:ea charset="-122" pitchFamily="2" typeface="华文细黑"/>
                </a:rPr>
                <a:t>A designer can use default text to simulate what text would look like. </a:t>
              </a:r>
            </a:p>
          </p:txBody>
        </p:sp>
      </p:grpSp>
      <p:grpSp>
        <p:nvGrpSpPr>
          <p:cNvPr id="23" name="组合 22"/>
          <p:cNvGrpSpPr/>
          <p:nvPr/>
        </p:nvGrpSpPr>
        <p:grpSpPr>
          <a:xfrm>
            <a:off x="3619001" y="4475519"/>
            <a:ext cx="2537077" cy="767145"/>
            <a:chOff x="2918244" y="2276152"/>
            <a:chExt cx="2895705" cy="767144"/>
          </a:xfrm>
        </p:grpSpPr>
        <p:sp>
          <p:nvSpPr>
            <p:cNvPr id="24" name="文本框 23"/>
            <p:cNvSpPr txBox="1"/>
            <p:nvPr/>
          </p:nvSpPr>
          <p:spPr>
            <a:xfrm>
              <a:off x="2918244" y="2276152"/>
              <a:ext cx="2440993" cy="304800"/>
            </a:xfrm>
            <a:prstGeom prst="rect">
              <a:avLst/>
            </a:prstGeom>
            <a:noFill/>
            <a:effectLst/>
          </p:spPr>
          <p:txBody>
            <a:bodyPr rtlCol="0" wrap="none">
              <a:spAutoFit/>
            </a:bodyPr>
            <a:lstStyle/>
            <a:p>
              <a:r>
                <a:rPr altLang="zh-CN" b="1" lang="en-US" sz="1400">
                  <a:latin charset="-122" panose="02010600040101010101" pitchFamily="2" typeface="华文细黑"/>
                  <a:ea charset="-122" pitchFamily="2" typeface="华文细黑"/>
                </a:rPr>
                <a:t>  MORE  THAN  TEMPLATE</a:t>
              </a:r>
            </a:p>
          </p:txBody>
        </p:sp>
        <p:sp>
          <p:nvSpPr>
            <p:cNvPr id="25" name="矩形 24"/>
            <p:cNvSpPr/>
            <p:nvPr/>
          </p:nvSpPr>
          <p:spPr>
            <a:xfrm>
              <a:off x="3023160" y="2571180"/>
              <a:ext cx="2790789" cy="487680"/>
            </a:xfrm>
            <a:prstGeom prst="rect">
              <a:avLst/>
            </a:prstGeom>
          </p:spPr>
          <p:txBody>
            <a:bodyPr wrap="square">
              <a:spAutoFit/>
            </a:bodyPr>
            <a:lstStyle/>
            <a:p>
              <a:pPr>
                <a:lnSpc>
                  <a:spcPct val="130000"/>
                </a:lnSpc>
              </a:pPr>
              <a:r>
                <a:rPr altLang="zh-CN" lang="en-US" sz="1000">
                  <a:latin charset="-122" panose="02010600040101010101" pitchFamily="2" typeface="华文细黑"/>
                  <a:ea charset="-122" pitchFamily="2" typeface="华文细黑"/>
                </a:rPr>
                <a:t>A designer can use default text to simulate what text would look like. </a:t>
              </a:r>
            </a:p>
          </p:txBody>
        </p:sp>
      </p:grpSp>
      <p:grpSp>
        <p:nvGrpSpPr>
          <p:cNvPr id="26" name="组合 25"/>
          <p:cNvGrpSpPr/>
          <p:nvPr/>
        </p:nvGrpSpPr>
        <p:grpSpPr>
          <a:xfrm>
            <a:off x="6156078" y="4475519"/>
            <a:ext cx="2537077" cy="767145"/>
            <a:chOff x="2918244" y="2276152"/>
            <a:chExt cx="2895705" cy="767144"/>
          </a:xfrm>
        </p:grpSpPr>
        <p:sp>
          <p:nvSpPr>
            <p:cNvPr id="27" name="文本框 26"/>
            <p:cNvSpPr txBox="1"/>
            <p:nvPr/>
          </p:nvSpPr>
          <p:spPr>
            <a:xfrm>
              <a:off x="2918245" y="2276152"/>
              <a:ext cx="2440993" cy="304800"/>
            </a:xfrm>
            <a:prstGeom prst="rect">
              <a:avLst/>
            </a:prstGeom>
            <a:noFill/>
            <a:effectLst/>
          </p:spPr>
          <p:txBody>
            <a:bodyPr rtlCol="0" wrap="none">
              <a:spAutoFit/>
            </a:bodyPr>
            <a:lstStyle/>
            <a:p>
              <a:r>
                <a:rPr altLang="zh-CN" b="1" lang="en-US" sz="1400">
                  <a:latin charset="-122" panose="02010600040101010101" pitchFamily="2" typeface="华文细黑"/>
                  <a:ea charset="-122" pitchFamily="2" typeface="华文细黑"/>
                </a:rPr>
                <a:t>  MORE  THAN  TEMPLATE</a:t>
              </a:r>
            </a:p>
          </p:txBody>
        </p:sp>
        <p:sp>
          <p:nvSpPr>
            <p:cNvPr id="28" name="矩形 27"/>
            <p:cNvSpPr/>
            <p:nvPr/>
          </p:nvSpPr>
          <p:spPr>
            <a:xfrm>
              <a:off x="3023159" y="2571180"/>
              <a:ext cx="2790789" cy="487680"/>
            </a:xfrm>
            <a:prstGeom prst="rect">
              <a:avLst/>
            </a:prstGeom>
          </p:spPr>
          <p:txBody>
            <a:bodyPr wrap="square">
              <a:spAutoFit/>
            </a:bodyPr>
            <a:lstStyle/>
            <a:p>
              <a:pPr>
                <a:lnSpc>
                  <a:spcPct val="130000"/>
                </a:lnSpc>
              </a:pPr>
              <a:r>
                <a:rPr altLang="zh-CN" lang="en-US" sz="1000">
                  <a:latin charset="-122" panose="02010600040101010101" pitchFamily="2" typeface="华文细黑"/>
                  <a:ea charset="-122" pitchFamily="2" typeface="华文细黑"/>
                </a:rPr>
                <a:t>A designer can use default text to simulate what text would look like. </a:t>
              </a:r>
            </a:p>
          </p:txBody>
        </p:sp>
      </p:grpSp>
      <p:grpSp>
        <p:nvGrpSpPr>
          <p:cNvPr id="29" name="组合 28"/>
          <p:cNvGrpSpPr/>
          <p:nvPr/>
        </p:nvGrpSpPr>
        <p:grpSpPr>
          <a:xfrm>
            <a:off x="8703190" y="4475519"/>
            <a:ext cx="2537077" cy="767145"/>
            <a:chOff x="2918244" y="2276152"/>
            <a:chExt cx="2895705" cy="767144"/>
          </a:xfrm>
        </p:grpSpPr>
        <p:sp>
          <p:nvSpPr>
            <p:cNvPr id="30" name="文本框 29"/>
            <p:cNvSpPr txBox="1"/>
            <p:nvPr/>
          </p:nvSpPr>
          <p:spPr>
            <a:xfrm>
              <a:off x="2918243" y="2276152"/>
              <a:ext cx="2440993" cy="304800"/>
            </a:xfrm>
            <a:prstGeom prst="rect">
              <a:avLst/>
            </a:prstGeom>
            <a:noFill/>
            <a:effectLst/>
          </p:spPr>
          <p:txBody>
            <a:bodyPr rtlCol="0" wrap="none">
              <a:spAutoFit/>
            </a:bodyPr>
            <a:lstStyle/>
            <a:p>
              <a:r>
                <a:rPr altLang="zh-CN" b="1" lang="en-US" sz="1400">
                  <a:latin charset="-122" panose="02010600040101010101" pitchFamily="2" typeface="华文细黑"/>
                  <a:ea charset="-122" pitchFamily="2" typeface="华文细黑"/>
                </a:rPr>
                <a:t>  MORE  THAN  TEMPLATE</a:t>
              </a:r>
            </a:p>
          </p:txBody>
        </p:sp>
        <p:sp>
          <p:nvSpPr>
            <p:cNvPr id="31" name="矩形 30"/>
            <p:cNvSpPr/>
            <p:nvPr/>
          </p:nvSpPr>
          <p:spPr>
            <a:xfrm>
              <a:off x="3023160" y="2571180"/>
              <a:ext cx="2790789" cy="487680"/>
            </a:xfrm>
            <a:prstGeom prst="rect">
              <a:avLst/>
            </a:prstGeom>
          </p:spPr>
          <p:txBody>
            <a:bodyPr wrap="square">
              <a:spAutoFit/>
            </a:bodyPr>
            <a:lstStyle/>
            <a:p>
              <a:pPr>
                <a:lnSpc>
                  <a:spcPct val="130000"/>
                </a:lnSpc>
              </a:pPr>
              <a:r>
                <a:rPr altLang="zh-CN" lang="en-US" sz="1000">
                  <a:latin charset="-122" panose="02010600040101010101" pitchFamily="2" typeface="华文细黑"/>
                  <a:ea charset="-122" pitchFamily="2" typeface="华文细黑"/>
                </a:rPr>
                <a:t>A designer can use default text to simulate what text would look like. </a:t>
              </a:r>
            </a:p>
          </p:txBody>
        </p:sp>
      </p:grpSp>
      <p:grpSp>
        <p:nvGrpSpPr>
          <p:cNvPr id="32" name="组合 31"/>
          <p:cNvGrpSpPr/>
          <p:nvPr/>
        </p:nvGrpSpPr>
        <p:grpSpPr>
          <a:xfrm>
            <a:off x="-6508" y="258236"/>
            <a:ext cx="4151250" cy="1200863"/>
            <a:chOff x="-259891" y="-1"/>
            <a:chExt cx="4151250" cy="1200863"/>
          </a:xfrm>
        </p:grpSpPr>
        <p:sp>
          <p:nvSpPr>
            <p:cNvPr id="33" name="图文框 32"/>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34" name="图片 33"/>
            <p:cNvPicPr>
              <a:picLocks noChangeAspect="1"/>
            </p:cNvPicPr>
            <p:nvPr/>
          </p:nvPicPr>
          <p:blipFill>
            <a:blip r:embed="rId6">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35" name="文本框 34"/>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36" name="文本框 35"/>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242718" y="1815155"/>
            <a:ext cx="9648199" cy="2695136"/>
            <a:chOff x="1160829" y="1821990"/>
            <a:chExt cx="10033495" cy="2688299"/>
          </a:xfrm>
          <a:gradFill>
            <a:gsLst>
              <a:gs pos="100000">
                <a:srgbClr val="2E5DAA"/>
              </a:gs>
              <a:gs pos="56000">
                <a:srgbClr val="F3A3A8"/>
              </a:gs>
            </a:gsLst>
            <a:lin ang="3600000" scaled="0"/>
          </a:gradFill>
          <a:effectLst>
            <a:reflection algn="bl" blurRad="6350" dir="5400000" endPos="50000" rotWithShape="0" stA="44000" sy="-100000"/>
          </a:effectLst>
        </p:grpSpPr>
        <p:sp>
          <p:nvSpPr>
            <p:cNvPr id="9" name="Freeform 8"/>
            <p:cNvSpPr>
              <a:spLocks noEditPoints="1"/>
            </p:cNvSpPr>
            <p:nvPr/>
          </p:nvSpPr>
          <p:spPr bwMode="auto">
            <a:xfrm>
              <a:off x="6289015" y="4031365"/>
              <a:ext cx="879349" cy="393079"/>
            </a:xfrm>
            <a:custGeom>
              <a:gdLst>
                <a:gd fmla="*/ 97 w 216" name="T0"/>
                <a:gd fmla="*/ 55 h 86" name="T1"/>
                <a:gd fmla="*/ 0 w 216" name="T2"/>
                <a:gd fmla="*/ 55 h 86" name="T3"/>
                <a:gd fmla="*/ 0 w 216" name="T4"/>
                <a:gd fmla="*/ 56 h 86" name="T5"/>
                <a:gd fmla="*/ 0 w 216" name="T6"/>
                <a:gd fmla="*/ 59 h 86" name="T7"/>
                <a:gd fmla="*/ 0 w 216" name="T8"/>
                <a:gd fmla="*/ 66 h 86" name="T9"/>
                <a:gd fmla="*/ 0 w 216" name="T10"/>
                <a:gd fmla="*/ 75 h 86" name="T11"/>
                <a:gd fmla="*/ 9 w 216" name="T12"/>
                <a:gd fmla="*/ 75 h 86" name="T13"/>
                <a:gd fmla="*/ 9 w 216" name="T14"/>
                <a:gd fmla="*/ 66 h 86" name="T15"/>
                <a:gd fmla="*/ 19 w 216" name="T16"/>
                <a:gd fmla="*/ 66 h 86" name="T17"/>
                <a:gd fmla="*/ 91 w 216" name="T18"/>
                <a:gd fmla="*/ 66 h 86" name="T19"/>
                <a:gd fmla="*/ 91 w 216" name="T20"/>
                <a:gd fmla="*/ 79 h 86" name="T21"/>
                <a:gd fmla="*/ 143 w 216" name="T22"/>
                <a:gd fmla="*/ 79 h 86" name="T23"/>
                <a:gd fmla="*/ 143 w 216" name="T24"/>
                <a:gd fmla="*/ 86 h 86" name="T25"/>
                <a:gd fmla="*/ 167 w 216" name="T26"/>
                <a:gd fmla="*/ 86 h 86" name="T27"/>
                <a:gd fmla="*/ 167 w 216" name="T28"/>
                <a:gd fmla="*/ 85 h 86" name="T29"/>
                <a:gd fmla="*/ 189 w 216" name="T30"/>
                <a:gd fmla="*/ 63 h 86" name="T31"/>
                <a:gd fmla="*/ 212 w 216" name="T32"/>
                <a:gd fmla="*/ 85 h 86" name="T33"/>
                <a:gd fmla="*/ 212 w 216" name="T34"/>
                <a:gd fmla="*/ 86 h 86" name="T35"/>
                <a:gd fmla="*/ 216 w 216" name="T36"/>
                <a:gd fmla="*/ 86 h 86" name="T37"/>
                <a:gd fmla="*/ 216 w 216" name="T38"/>
                <a:gd fmla="*/ 36 h 86" name="T39"/>
                <a:gd fmla="*/ 193 w 216" name="T40"/>
                <a:gd fmla="*/ 0 h 86" name="T41"/>
                <a:gd fmla="*/ 143 w 216" name="T42"/>
                <a:gd fmla="*/ 0 h 86" name="T43"/>
                <a:gd fmla="*/ 143 w 216" name="T44"/>
                <a:gd fmla="*/ 55 h 86" name="T45"/>
                <a:gd fmla="*/ 97 w 216" name="T46"/>
                <a:gd fmla="*/ 55 h 86" name="T47"/>
                <a:gd fmla="*/ 186 w 216" name="T48"/>
                <a:gd fmla="*/ 7 h 86" name="T49"/>
                <a:gd fmla="*/ 192 w 216" name="T50"/>
                <a:gd fmla="*/ 7 h 86" name="T51"/>
                <a:gd fmla="*/ 209 w 216" name="T52"/>
                <a:gd fmla="*/ 33 h 86" name="T53"/>
                <a:gd fmla="*/ 186 w 216" name="T54"/>
                <a:gd fmla="*/ 33 h 86" name="T55"/>
                <a:gd fmla="*/ 186 w 216" name="T56"/>
                <a:gd fmla="*/ 7 h 86" name="T57"/>
                <a:gd fmla="*/ 152 w 216" name="T58"/>
                <a:gd fmla="*/ 7 h 86" name="T59"/>
                <a:gd fmla="*/ 183 w 216" name="T60"/>
                <a:gd fmla="*/ 7 h 86" name="T61"/>
                <a:gd fmla="*/ 183 w 216" name="T62"/>
                <a:gd fmla="*/ 33 h 86" name="T63"/>
                <a:gd fmla="*/ 152 w 216" name="T64"/>
                <a:gd fmla="*/ 33 h 86" name="T65"/>
                <a:gd fmla="*/ 152 w 216" name="T66"/>
                <a:gd fmla="*/ 7 h 8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6" w="216">
                  <a:moveTo>
                    <a:pt x="97" y="55"/>
                  </a:moveTo>
                  <a:cubicBezTo>
                    <a:pt x="0" y="55"/>
                    <a:pt x="0" y="55"/>
                    <a:pt x="0" y="55"/>
                  </a:cubicBezTo>
                  <a:cubicBezTo>
                    <a:pt x="0" y="56"/>
                    <a:pt x="0" y="56"/>
                    <a:pt x="0" y="56"/>
                  </a:cubicBezTo>
                  <a:cubicBezTo>
                    <a:pt x="0" y="59"/>
                    <a:pt x="0" y="59"/>
                    <a:pt x="0" y="59"/>
                  </a:cubicBezTo>
                  <a:cubicBezTo>
                    <a:pt x="0" y="66"/>
                    <a:pt x="0" y="66"/>
                    <a:pt x="0" y="66"/>
                  </a:cubicBezTo>
                  <a:cubicBezTo>
                    <a:pt x="0" y="75"/>
                    <a:pt x="0" y="75"/>
                    <a:pt x="0" y="75"/>
                  </a:cubicBezTo>
                  <a:cubicBezTo>
                    <a:pt x="9" y="75"/>
                    <a:pt x="9" y="75"/>
                    <a:pt x="9" y="75"/>
                  </a:cubicBezTo>
                  <a:cubicBezTo>
                    <a:pt x="9" y="66"/>
                    <a:pt x="9" y="66"/>
                    <a:pt x="9" y="66"/>
                  </a:cubicBezTo>
                  <a:cubicBezTo>
                    <a:pt x="19" y="66"/>
                    <a:pt x="19" y="66"/>
                    <a:pt x="19" y="66"/>
                  </a:cubicBezTo>
                  <a:cubicBezTo>
                    <a:pt x="91" y="66"/>
                    <a:pt x="91" y="66"/>
                    <a:pt x="91" y="66"/>
                  </a:cubicBezTo>
                  <a:cubicBezTo>
                    <a:pt x="91" y="79"/>
                    <a:pt x="91" y="79"/>
                    <a:pt x="91" y="79"/>
                  </a:cubicBezTo>
                  <a:cubicBezTo>
                    <a:pt x="143" y="79"/>
                    <a:pt x="143" y="79"/>
                    <a:pt x="143" y="79"/>
                  </a:cubicBezTo>
                  <a:cubicBezTo>
                    <a:pt x="143" y="86"/>
                    <a:pt x="143" y="86"/>
                    <a:pt x="143" y="86"/>
                  </a:cubicBezTo>
                  <a:cubicBezTo>
                    <a:pt x="167" y="86"/>
                    <a:pt x="167" y="86"/>
                    <a:pt x="167" y="86"/>
                  </a:cubicBezTo>
                  <a:cubicBezTo>
                    <a:pt x="167" y="85"/>
                    <a:pt x="167" y="85"/>
                    <a:pt x="167" y="85"/>
                  </a:cubicBezTo>
                  <a:cubicBezTo>
                    <a:pt x="167" y="73"/>
                    <a:pt x="177" y="63"/>
                    <a:pt x="189" y="63"/>
                  </a:cubicBezTo>
                  <a:cubicBezTo>
                    <a:pt x="202" y="63"/>
                    <a:pt x="212" y="73"/>
                    <a:pt x="212" y="85"/>
                  </a:cubicBezTo>
                  <a:cubicBezTo>
                    <a:pt x="212" y="86"/>
                    <a:pt x="212" y="86"/>
                    <a:pt x="212" y="86"/>
                  </a:cubicBezTo>
                  <a:cubicBezTo>
                    <a:pt x="216" y="86"/>
                    <a:pt x="216" y="86"/>
                    <a:pt x="216" y="86"/>
                  </a:cubicBezTo>
                  <a:cubicBezTo>
                    <a:pt x="216" y="36"/>
                    <a:pt x="216" y="36"/>
                    <a:pt x="216" y="36"/>
                  </a:cubicBezTo>
                  <a:cubicBezTo>
                    <a:pt x="193" y="0"/>
                    <a:pt x="193" y="0"/>
                    <a:pt x="193" y="0"/>
                  </a:cubicBezTo>
                  <a:cubicBezTo>
                    <a:pt x="143" y="0"/>
                    <a:pt x="143" y="0"/>
                    <a:pt x="143" y="0"/>
                  </a:cubicBezTo>
                  <a:cubicBezTo>
                    <a:pt x="143" y="55"/>
                    <a:pt x="143" y="55"/>
                    <a:pt x="143" y="55"/>
                  </a:cubicBezTo>
                  <a:cubicBezTo>
                    <a:pt x="97" y="55"/>
                    <a:pt x="97" y="55"/>
                    <a:pt x="97" y="55"/>
                  </a:cubicBezTo>
                  <a:close/>
                  <a:moveTo>
                    <a:pt x="186" y="7"/>
                  </a:moveTo>
                  <a:cubicBezTo>
                    <a:pt x="192" y="7"/>
                    <a:pt x="192" y="7"/>
                    <a:pt x="192" y="7"/>
                  </a:cubicBezTo>
                  <a:cubicBezTo>
                    <a:pt x="209" y="33"/>
                    <a:pt x="209" y="33"/>
                    <a:pt x="209" y="33"/>
                  </a:cubicBezTo>
                  <a:cubicBezTo>
                    <a:pt x="186" y="33"/>
                    <a:pt x="186" y="33"/>
                    <a:pt x="186" y="33"/>
                  </a:cubicBezTo>
                  <a:lnTo>
                    <a:pt x="186" y="7"/>
                  </a:lnTo>
                  <a:close/>
                  <a:moveTo>
                    <a:pt x="152" y="7"/>
                  </a:moveTo>
                  <a:cubicBezTo>
                    <a:pt x="183" y="7"/>
                    <a:pt x="183" y="7"/>
                    <a:pt x="183" y="7"/>
                  </a:cubicBezTo>
                  <a:cubicBezTo>
                    <a:pt x="183" y="33"/>
                    <a:pt x="183" y="33"/>
                    <a:pt x="183" y="33"/>
                  </a:cubicBezTo>
                  <a:cubicBezTo>
                    <a:pt x="152" y="33"/>
                    <a:pt x="152" y="33"/>
                    <a:pt x="152" y="33"/>
                  </a:cubicBezTo>
                  <a:lnTo>
                    <a:pt x="152" y="7"/>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0" name="Freeform 9"/>
            <p:cNvSpPr/>
            <p:nvPr/>
          </p:nvSpPr>
          <p:spPr bwMode="auto">
            <a:xfrm>
              <a:off x="6183656" y="3922930"/>
              <a:ext cx="745623" cy="336603"/>
            </a:xfrm>
            <a:custGeom>
              <a:gdLst>
                <a:gd fmla="*/ 299 w 368" name="T0"/>
                <a:gd fmla="*/ 40 h 149" name="T1"/>
                <a:gd fmla="*/ 309 w 368" name="T2"/>
                <a:gd fmla="*/ 0 h 149" name="T3"/>
                <a:gd fmla="*/ 368 w 368" name="T4"/>
                <a:gd fmla="*/ 0 h 149" name="T5"/>
                <a:gd fmla="*/ 368 w 368" name="T6"/>
                <a:gd fmla="*/ 22 h 149" name="T7"/>
                <a:gd fmla="*/ 342 w 368" name="T8"/>
                <a:gd fmla="*/ 22 h 149" name="T9"/>
                <a:gd fmla="*/ 299 w 368" name="T10"/>
                <a:gd fmla="*/ 149 h 149" name="T11"/>
                <a:gd fmla="*/ 0 w 368" name="T12"/>
                <a:gd fmla="*/ 149 h 149" name="T13"/>
                <a:gd fmla="*/ 0 w 368" name="T14"/>
                <a:gd fmla="*/ 40 h 149" name="T15"/>
                <a:gd fmla="*/ 299 w 368" name="T16"/>
                <a:gd fmla="*/ 40 h 1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9" w="368">
                  <a:moveTo>
                    <a:pt x="299" y="40"/>
                  </a:moveTo>
                  <a:lnTo>
                    <a:pt x="309" y="0"/>
                  </a:lnTo>
                  <a:lnTo>
                    <a:pt x="368" y="0"/>
                  </a:lnTo>
                  <a:lnTo>
                    <a:pt x="368" y="22"/>
                  </a:lnTo>
                  <a:lnTo>
                    <a:pt x="342" y="22"/>
                  </a:lnTo>
                  <a:lnTo>
                    <a:pt x="299" y="149"/>
                  </a:lnTo>
                  <a:lnTo>
                    <a:pt x="0" y="149"/>
                  </a:lnTo>
                  <a:lnTo>
                    <a:pt x="0" y="40"/>
                  </a:lnTo>
                  <a:lnTo>
                    <a:pt x="299" y="4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1" name="Freeform 10"/>
            <p:cNvSpPr>
              <a:spLocks noEditPoints="1"/>
            </p:cNvSpPr>
            <p:nvPr/>
          </p:nvSpPr>
          <p:spPr bwMode="auto">
            <a:xfrm>
              <a:off x="6509865" y="4340858"/>
              <a:ext cx="141831" cy="160395"/>
            </a:xfrm>
            <a:custGeom>
              <a:gdLst>
                <a:gd fmla="*/ 0 w 35" name="T0"/>
                <a:gd fmla="*/ 17 h 35" name="T1"/>
                <a:gd fmla="*/ 17 w 35" name="T2"/>
                <a:gd fmla="*/ 35 h 35" name="T3"/>
                <a:gd fmla="*/ 35 w 35" name="T4"/>
                <a:gd fmla="*/ 17 h 35" name="T5"/>
                <a:gd fmla="*/ 17 w 35" name="T6"/>
                <a:gd fmla="*/ 0 h 35" name="T7"/>
                <a:gd fmla="*/ 0 w 35" name="T8"/>
                <a:gd fmla="*/ 17 h 35" name="T9"/>
                <a:gd fmla="*/ 5 w 35" name="T10"/>
                <a:gd fmla="*/ 17 h 35" name="T11"/>
                <a:gd fmla="*/ 17 w 35" name="T12"/>
                <a:gd fmla="*/ 5 h 35" name="T13"/>
                <a:gd fmla="*/ 30 w 35" name="T14"/>
                <a:gd fmla="*/ 17 h 35" name="T15"/>
                <a:gd fmla="*/ 17 w 35" name="T16"/>
                <a:gd fmla="*/ 30 h 35" name="T17"/>
                <a:gd fmla="*/ 5 w 35" name="T18"/>
                <a:gd fmla="*/ 17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1" y="5"/>
                    <a:pt x="17" y="5"/>
                  </a:cubicBezTo>
                  <a:cubicBezTo>
                    <a:pt x="24" y="5"/>
                    <a:pt x="30" y="10"/>
                    <a:pt x="30" y="17"/>
                  </a:cubicBezTo>
                  <a:cubicBezTo>
                    <a:pt x="30" y="24"/>
                    <a:pt x="24" y="30"/>
                    <a:pt x="17" y="30"/>
                  </a:cubicBezTo>
                  <a:cubicBezTo>
                    <a:pt x="11" y="30"/>
                    <a:pt x="5" y="24"/>
                    <a:pt x="5" y="17"/>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2" name="Freeform 11"/>
            <p:cNvSpPr>
              <a:spLocks noEditPoints="1"/>
            </p:cNvSpPr>
            <p:nvPr/>
          </p:nvSpPr>
          <p:spPr bwMode="auto">
            <a:xfrm>
              <a:off x="6990063" y="4340858"/>
              <a:ext cx="141831" cy="160395"/>
            </a:xfrm>
            <a:custGeom>
              <a:gdLst>
                <a:gd fmla="*/ 0 w 35" name="T0"/>
                <a:gd fmla="*/ 17 h 35" name="T1"/>
                <a:gd fmla="*/ 17 w 35" name="T2"/>
                <a:gd fmla="*/ 35 h 35" name="T3"/>
                <a:gd fmla="*/ 35 w 35" name="T4"/>
                <a:gd fmla="*/ 17 h 35" name="T5"/>
                <a:gd fmla="*/ 17 w 35" name="T6"/>
                <a:gd fmla="*/ 0 h 35" name="T7"/>
                <a:gd fmla="*/ 0 w 35" name="T8"/>
                <a:gd fmla="*/ 17 h 35" name="T9"/>
                <a:gd fmla="*/ 5 w 35" name="T10"/>
                <a:gd fmla="*/ 17 h 35" name="T11"/>
                <a:gd fmla="*/ 17 w 35" name="T12"/>
                <a:gd fmla="*/ 5 h 35" name="T13"/>
                <a:gd fmla="*/ 30 w 35" name="T14"/>
                <a:gd fmla="*/ 17 h 35" name="T15"/>
                <a:gd fmla="*/ 17 w 35" name="T16"/>
                <a:gd fmla="*/ 30 h 35" name="T17"/>
                <a:gd fmla="*/ 5 w 35" name="T18"/>
                <a:gd fmla="*/ 17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3" name="Freeform 12"/>
            <p:cNvSpPr>
              <a:spLocks noEditPoints="1"/>
            </p:cNvSpPr>
            <p:nvPr/>
          </p:nvSpPr>
          <p:spPr bwMode="auto">
            <a:xfrm>
              <a:off x="6341695" y="4340858"/>
              <a:ext cx="143857" cy="160395"/>
            </a:xfrm>
            <a:custGeom>
              <a:gdLst>
                <a:gd fmla="*/ 0 w 35" name="T0"/>
                <a:gd fmla="*/ 17 h 35" name="T1"/>
                <a:gd fmla="*/ 18 w 35" name="T2"/>
                <a:gd fmla="*/ 35 h 35" name="T3"/>
                <a:gd fmla="*/ 35 w 35" name="T4"/>
                <a:gd fmla="*/ 17 h 35" name="T5"/>
                <a:gd fmla="*/ 18 w 35" name="T6"/>
                <a:gd fmla="*/ 0 h 35" name="T7"/>
                <a:gd fmla="*/ 0 w 35" name="T8"/>
                <a:gd fmla="*/ 17 h 35" name="T9"/>
                <a:gd fmla="*/ 5 w 35" name="T10"/>
                <a:gd fmla="*/ 17 h 35" name="T11"/>
                <a:gd fmla="*/ 18 w 35" name="T12"/>
                <a:gd fmla="*/ 5 h 35" name="T13"/>
                <a:gd fmla="*/ 30 w 35" name="T14"/>
                <a:gd fmla="*/ 17 h 35" name="T15"/>
                <a:gd fmla="*/ 18 w 35" name="T16"/>
                <a:gd fmla="*/ 30 h 35" name="T17"/>
                <a:gd fmla="*/ 5 w 35" name="T18"/>
                <a:gd fmla="*/ 17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5">
                  <a:moveTo>
                    <a:pt x="0" y="17"/>
                  </a:moveTo>
                  <a:cubicBezTo>
                    <a:pt x="0" y="27"/>
                    <a:pt x="8" y="35"/>
                    <a:pt x="18" y="35"/>
                  </a:cubicBezTo>
                  <a:cubicBezTo>
                    <a:pt x="27" y="35"/>
                    <a:pt x="35" y="27"/>
                    <a:pt x="35" y="17"/>
                  </a:cubicBezTo>
                  <a:cubicBezTo>
                    <a:pt x="35" y="8"/>
                    <a:pt x="27" y="0"/>
                    <a:pt x="18" y="0"/>
                  </a:cubicBezTo>
                  <a:cubicBezTo>
                    <a:pt x="8" y="0"/>
                    <a:pt x="0" y="8"/>
                    <a:pt x="0" y="17"/>
                  </a:cubicBezTo>
                  <a:close/>
                  <a:moveTo>
                    <a:pt x="5" y="17"/>
                  </a:moveTo>
                  <a:cubicBezTo>
                    <a:pt x="5" y="10"/>
                    <a:pt x="11" y="5"/>
                    <a:pt x="18" y="5"/>
                  </a:cubicBezTo>
                  <a:cubicBezTo>
                    <a:pt x="25" y="5"/>
                    <a:pt x="30" y="10"/>
                    <a:pt x="30" y="17"/>
                  </a:cubicBezTo>
                  <a:cubicBezTo>
                    <a:pt x="30" y="24"/>
                    <a:pt x="25" y="30"/>
                    <a:pt x="18" y="30"/>
                  </a:cubicBezTo>
                  <a:cubicBezTo>
                    <a:pt x="11" y="30"/>
                    <a:pt x="5" y="24"/>
                    <a:pt x="5" y="17"/>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4" name="Freeform 13"/>
            <p:cNvSpPr>
              <a:spLocks noEditPoints="1"/>
            </p:cNvSpPr>
            <p:nvPr/>
          </p:nvSpPr>
          <p:spPr bwMode="auto">
            <a:xfrm>
              <a:off x="7360848" y="4031365"/>
              <a:ext cx="875297" cy="393079"/>
            </a:xfrm>
            <a:custGeom>
              <a:gdLst>
                <a:gd fmla="*/ 96 w 215" name="T0"/>
                <a:gd fmla="*/ 55 h 86" name="T1"/>
                <a:gd fmla="*/ 0 w 215" name="T2"/>
                <a:gd fmla="*/ 55 h 86" name="T3"/>
                <a:gd fmla="*/ 0 w 215" name="T4"/>
                <a:gd fmla="*/ 56 h 86" name="T5"/>
                <a:gd fmla="*/ 0 w 215" name="T6"/>
                <a:gd fmla="*/ 59 h 86" name="T7"/>
                <a:gd fmla="*/ 0 w 215" name="T8"/>
                <a:gd fmla="*/ 66 h 86" name="T9"/>
                <a:gd fmla="*/ 0 w 215" name="T10"/>
                <a:gd fmla="*/ 75 h 86" name="T11"/>
                <a:gd fmla="*/ 9 w 215" name="T12"/>
                <a:gd fmla="*/ 75 h 86" name="T13"/>
                <a:gd fmla="*/ 9 w 215" name="T14"/>
                <a:gd fmla="*/ 66 h 86" name="T15"/>
                <a:gd fmla="*/ 19 w 215" name="T16"/>
                <a:gd fmla="*/ 66 h 86" name="T17"/>
                <a:gd fmla="*/ 91 w 215" name="T18"/>
                <a:gd fmla="*/ 66 h 86" name="T19"/>
                <a:gd fmla="*/ 91 w 215" name="T20"/>
                <a:gd fmla="*/ 79 h 86" name="T21"/>
                <a:gd fmla="*/ 143 w 215" name="T22"/>
                <a:gd fmla="*/ 79 h 86" name="T23"/>
                <a:gd fmla="*/ 143 w 215" name="T24"/>
                <a:gd fmla="*/ 86 h 86" name="T25"/>
                <a:gd fmla="*/ 167 w 215" name="T26"/>
                <a:gd fmla="*/ 86 h 86" name="T27"/>
                <a:gd fmla="*/ 167 w 215" name="T28"/>
                <a:gd fmla="*/ 85 h 86" name="T29"/>
                <a:gd fmla="*/ 189 w 215" name="T30"/>
                <a:gd fmla="*/ 63 h 86" name="T31"/>
                <a:gd fmla="*/ 212 w 215" name="T32"/>
                <a:gd fmla="*/ 85 h 86" name="T33"/>
                <a:gd fmla="*/ 212 w 215" name="T34"/>
                <a:gd fmla="*/ 86 h 86" name="T35"/>
                <a:gd fmla="*/ 215 w 215" name="T36"/>
                <a:gd fmla="*/ 86 h 86" name="T37"/>
                <a:gd fmla="*/ 215 w 215" name="T38"/>
                <a:gd fmla="*/ 36 h 86" name="T39"/>
                <a:gd fmla="*/ 192 w 215" name="T40"/>
                <a:gd fmla="*/ 0 h 86" name="T41"/>
                <a:gd fmla="*/ 143 w 215" name="T42"/>
                <a:gd fmla="*/ 0 h 86" name="T43"/>
                <a:gd fmla="*/ 143 w 215" name="T44"/>
                <a:gd fmla="*/ 55 h 86" name="T45"/>
                <a:gd fmla="*/ 96 w 215" name="T46"/>
                <a:gd fmla="*/ 55 h 86" name="T47"/>
                <a:gd fmla="*/ 185 w 215" name="T48"/>
                <a:gd fmla="*/ 7 h 86" name="T49"/>
                <a:gd fmla="*/ 192 w 215" name="T50"/>
                <a:gd fmla="*/ 7 h 86" name="T51"/>
                <a:gd fmla="*/ 209 w 215" name="T52"/>
                <a:gd fmla="*/ 33 h 86" name="T53"/>
                <a:gd fmla="*/ 185 w 215" name="T54"/>
                <a:gd fmla="*/ 33 h 86" name="T55"/>
                <a:gd fmla="*/ 185 w 215" name="T56"/>
                <a:gd fmla="*/ 7 h 86" name="T57"/>
                <a:gd fmla="*/ 151 w 215" name="T58"/>
                <a:gd fmla="*/ 7 h 86" name="T59"/>
                <a:gd fmla="*/ 182 w 215" name="T60"/>
                <a:gd fmla="*/ 7 h 86" name="T61"/>
                <a:gd fmla="*/ 182 w 215" name="T62"/>
                <a:gd fmla="*/ 33 h 86" name="T63"/>
                <a:gd fmla="*/ 151 w 215" name="T64"/>
                <a:gd fmla="*/ 33 h 86" name="T65"/>
                <a:gd fmla="*/ 151 w 215" name="T66"/>
                <a:gd fmla="*/ 7 h 8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6" w="215">
                  <a:moveTo>
                    <a:pt x="96" y="55"/>
                  </a:moveTo>
                  <a:cubicBezTo>
                    <a:pt x="0" y="55"/>
                    <a:pt x="0" y="55"/>
                    <a:pt x="0" y="55"/>
                  </a:cubicBezTo>
                  <a:cubicBezTo>
                    <a:pt x="0" y="56"/>
                    <a:pt x="0" y="56"/>
                    <a:pt x="0" y="56"/>
                  </a:cubicBezTo>
                  <a:cubicBezTo>
                    <a:pt x="0" y="59"/>
                    <a:pt x="0" y="59"/>
                    <a:pt x="0" y="59"/>
                  </a:cubicBezTo>
                  <a:cubicBezTo>
                    <a:pt x="0" y="66"/>
                    <a:pt x="0" y="66"/>
                    <a:pt x="0" y="66"/>
                  </a:cubicBezTo>
                  <a:cubicBezTo>
                    <a:pt x="0" y="75"/>
                    <a:pt x="0" y="75"/>
                    <a:pt x="0" y="75"/>
                  </a:cubicBezTo>
                  <a:cubicBezTo>
                    <a:pt x="9" y="75"/>
                    <a:pt x="9" y="75"/>
                    <a:pt x="9" y="75"/>
                  </a:cubicBezTo>
                  <a:cubicBezTo>
                    <a:pt x="9" y="66"/>
                    <a:pt x="9" y="66"/>
                    <a:pt x="9" y="66"/>
                  </a:cubicBezTo>
                  <a:cubicBezTo>
                    <a:pt x="19" y="66"/>
                    <a:pt x="19" y="66"/>
                    <a:pt x="19" y="66"/>
                  </a:cubicBezTo>
                  <a:cubicBezTo>
                    <a:pt x="91" y="66"/>
                    <a:pt x="91" y="66"/>
                    <a:pt x="91" y="66"/>
                  </a:cubicBezTo>
                  <a:cubicBezTo>
                    <a:pt x="91" y="79"/>
                    <a:pt x="91" y="79"/>
                    <a:pt x="91" y="79"/>
                  </a:cubicBezTo>
                  <a:cubicBezTo>
                    <a:pt x="143" y="79"/>
                    <a:pt x="143" y="79"/>
                    <a:pt x="143" y="79"/>
                  </a:cubicBezTo>
                  <a:cubicBezTo>
                    <a:pt x="143" y="86"/>
                    <a:pt x="143" y="86"/>
                    <a:pt x="143" y="86"/>
                  </a:cubicBezTo>
                  <a:cubicBezTo>
                    <a:pt x="167" y="86"/>
                    <a:pt x="167" y="86"/>
                    <a:pt x="167" y="86"/>
                  </a:cubicBezTo>
                  <a:cubicBezTo>
                    <a:pt x="167" y="85"/>
                    <a:pt x="167" y="85"/>
                    <a:pt x="167" y="85"/>
                  </a:cubicBezTo>
                  <a:cubicBezTo>
                    <a:pt x="167" y="73"/>
                    <a:pt x="177" y="63"/>
                    <a:pt x="189" y="63"/>
                  </a:cubicBezTo>
                  <a:cubicBezTo>
                    <a:pt x="201" y="63"/>
                    <a:pt x="212" y="73"/>
                    <a:pt x="212" y="85"/>
                  </a:cubicBezTo>
                  <a:cubicBezTo>
                    <a:pt x="212" y="86"/>
                    <a:pt x="212" y="86"/>
                    <a:pt x="212" y="86"/>
                  </a:cubicBezTo>
                  <a:cubicBezTo>
                    <a:pt x="215" y="86"/>
                    <a:pt x="215" y="86"/>
                    <a:pt x="215" y="86"/>
                  </a:cubicBezTo>
                  <a:cubicBezTo>
                    <a:pt x="215" y="36"/>
                    <a:pt x="215" y="36"/>
                    <a:pt x="215" y="36"/>
                  </a:cubicBezTo>
                  <a:cubicBezTo>
                    <a:pt x="192" y="0"/>
                    <a:pt x="192" y="0"/>
                    <a:pt x="192" y="0"/>
                  </a:cubicBezTo>
                  <a:cubicBezTo>
                    <a:pt x="143" y="0"/>
                    <a:pt x="143" y="0"/>
                    <a:pt x="143" y="0"/>
                  </a:cubicBezTo>
                  <a:cubicBezTo>
                    <a:pt x="143" y="55"/>
                    <a:pt x="143" y="55"/>
                    <a:pt x="143" y="55"/>
                  </a:cubicBezTo>
                  <a:cubicBezTo>
                    <a:pt x="96" y="55"/>
                    <a:pt x="96" y="55"/>
                    <a:pt x="96" y="55"/>
                  </a:cubicBezTo>
                  <a:close/>
                  <a:moveTo>
                    <a:pt x="185" y="7"/>
                  </a:moveTo>
                  <a:cubicBezTo>
                    <a:pt x="192" y="7"/>
                    <a:pt x="192" y="7"/>
                    <a:pt x="192" y="7"/>
                  </a:cubicBezTo>
                  <a:cubicBezTo>
                    <a:pt x="209" y="33"/>
                    <a:pt x="209" y="33"/>
                    <a:pt x="209" y="33"/>
                  </a:cubicBezTo>
                  <a:cubicBezTo>
                    <a:pt x="185" y="33"/>
                    <a:pt x="185" y="33"/>
                    <a:pt x="185" y="33"/>
                  </a:cubicBezTo>
                  <a:lnTo>
                    <a:pt x="185" y="7"/>
                  </a:lnTo>
                  <a:close/>
                  <a:moveTo>
                    <a:pt x="151" y="7"/>
                  </a:moveTo>
                  <a:cubicBezTo>
                    <a:pt x="182" y="7"/>
                    <a:pt x="182" y="7"/>
                    <a:pt x="182" y="7"/>
                  </a:cubicBezTo>
                  <a:cubicBezTo>
                    <a:pt x="182" y="33"/>
                    <a:pt x="182" y="33"/>
                    <a:pt x="182" y="33"/>
                  </a:cubicBezTo>
                  <a:cubicBezTo>
                    <a:pt x="151" y="33"/>
                    <a:pt x="151" y="33"/>
                    <a:pt x="151" y="33"/>
                  </a:cubicBezTo>
                  <a:lnTo>
                    <a:pt x="151" y="7"/>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5" name="Freeform 14"/>
            <p:cNvSpPr/>
            <p:nvPr/>
          </p:nvSpPr>
          <p:spPr bwMode="auto">
            <a:xfrm>
              <a:off x="7253463" y="3922930"/>
              <a:ext cx="741571" cy="336603"/>
            </a:xfrm>
            <a:custGeom>
              <a:gdLst>
                <a:gd fmla="*/ 300 w 366" name="T0"/>
                <a:gd fmla="*/ 40 h 149" name="T1"/>
                <a:gd fmla="*/ 310 w 366" name="T2"/>
                <a:gd fmla="*/ 0 h 149" name="T3"/>
                <a:gd fmla="*/ 366 w 366" name="T4"/>
                <a:gd fmla="*/ 0 h 149" name="T5"/>
                <a:gd fmla="*/ 366 w 366" name="T6"/>
                <a:gd fmla="*/ 22 h 149" name="T7"/>
                <a:gd fmla="*/ 342 w 366" name="T8"/>
                <a:gd fmla="*/ 22 h 149" name="T9"/>
                <a:gd fmla="*/ 300 w 366" name="T10"/>
                <a:gd fmla="*/ 149 h 149" name="T11"/>
                <a:gd fmla="*/ 0 w 366" name="T12"/>
                <a:gd fmla="*/ 149 h 149" name="T13"/>
                <a:gd fmla="*/ 0 w 366" name="T14"/>
                <a:gd fmla="*/ 40 h 149" name="T15"/>
                <a:gd fmla="*/ 300 w 366" name="T16"/>
                <a:gd fmla="*/ 40 h 1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9" w="366">
                  <a:moveTo>
                    <a:pt x="300" y="40"/>
                  </a:moveTo>
                  <a:lnTo>
                    <a:pt x="310" y="0"/>
                  </a:lnTo>
                  <a:lnTo>
                    <a:pt x="366" y="0"/>
                  </a:lnTo>
                  <a:lnTo>
                    <a:pt x="366" y="22"/>
                  </a:lnTo>
                  <a:lnTo>
                    <a:pt x="342" y="22"/>
                  </a:lnTo>
                  <a:lnTo>
                    <a:pt x="300" y="149"/>
                  </a:lnTo>
                  <a:lnTo>
                    <a:pt x="0" y="149"/>
                  </a:lnTo>
                  <a:lnTo>
                    <a:pt x="0" y="40"/>
                  </a:lnTo>
                  <a:lnTo>
                    <a:pt x="300" y="4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6" name="Freeform 15"/>
            <p:cNvSpPr>
              <a:spLocks noEditPoints="1"/>
            </p:cNvSpPr>
            <p:nvPr/>
          </p:nvSpPr>
          <p:spPr bwMode="auto">
            <a:xfrm>
              <a:off x="7579672" y="4340858"/>
              <a:ext cx="141831" cy="160395"/>
            </a:xfrm>
            <a:custGeom>
              <a:gdLst>
                <a:gd fmla="*/ 0 w 35" name="T0"/>
                <a:gd fmla="*/ 17 h 35" name="T1"/>
                <a:gd fmla="*/ 17 w 35" name="T2"/>
                <a:gd fmla="*/ 35 h 35" name="T3"/>
                <a:gd fmla="*/ 35 w 35" name="T4"/>
                <a:gd fmla="*/ 17 h 35" name="T5"/>
                <a:gd fmla="*/ 17 w 35" name="T6"/>
                <a:gd fmla="*/ 0 h 35" name="T7"/>
                <a:gd fmla="*/ 0 w 35" name="T8"/>
                <a:gd fmla="*/ 17 h 35" name="T9"/>
                <a:gd fmla="*/ 5 w 35" name="T10"/>
                <a:gd fmla="*/ 17 h 35" name="T11"/>
                <a:gd fmla="*/ 17 w 35" name="T12"/>
                <a:gd fmla="*/ 5 h 35" name="T13"/>
                <a:gd fmla="*/ 30 w 35" name="T14"/>
                <a:gd fmla="*/ 17 h 35" name="T15"/>
                <a:gd fmla="*/ 17 w 35" name="T16"/>
                <a:gd fmla="*/ 30 h 35" name="T17"/>
                <a:gd fmla="*/ 5 w 35" name="T18"/>
                <a:gd fmla="*/ 17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5">
                  <a:moveTo>
                    <a:pt x="0" y="17"/>
                  </a:moveTo>
                  <a:cubicBezTo>
                    <a:pt x="0" y="27"/>
                    <a:pt x="7" y="35"/>
                    <a:pt x="17" y="35"/>
                  </a:cubicBezTo>
                  <a:cubicBezTo>
                    <a:pt x="27" y="35"/>
                    <a:pt x="35" y="27"/>
                    <a:pt x="35" y="17"/>
                  </a:cubicBezTo>
                  <a:cubicBezTo>
                    <a:pt x="35" y="8"/>
                    <a:pt x="27" y="0"/>
                    <a:pt x="17" y="0"/>
                  </a:cubicBezTo>
                  <a:cubicBezTo>
                    <a:pt x="7"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7" name="Freeform 16"/>
            <p:cNvSpPr>
              <a:spLocks noEditPoints="1"/>
            </p:cNvSpPr>
            <p:nvPr/>
          </p:nvSpPr>
          <p:spPr bwMode="auto">
            <a:xfrm>
              <a:off x="8055818" y="4340858"/>
              <a:ext cx="145883" cy="160395"/>
            </a:xfrm>
            <a:custGeom>
              <a:gdLst>
                <a:gd fmla="*/ 0 w 36" name="T0"/>
                <a:gd fmla="*/ 17 h 35" name="T1"/>
                <a:gd fmla="*/ 18 w 36" name="T2"/>
                <a:gd fmla="*/ 35 h 35" name="T3"/>
                <a:gd fmla="*/ 36 w 36" name="T4"/>
                <a:gd fmla="*/ 17 h 35" name="T5"/>
                <a:gd fmla="*/ 18 w 36" name="T6"/>
                <a:gd fmla="*/ 0 h 35" name="T7"/>
                <a:gd fmla="*/ 0 w 36" name="T8"/>
                <a:gd fmla="*/ 17 h 35" name="T9"/>
                <a:gd fmla="*/ 5 w 36" name="T10"/>
                <a:gd fmla="*/ 17 h 35" name="T11"/>
                <a:gd fmla="*/ 18 w 36" name="T12"/>
                <a:gd fmla="*/ 5 h 35" name="T13"/>
                <a:gd fmla="*/ 31 w 36" name="T14"/>
                <a:gd fmla="*/ 17 h 35" name="T15"/>
                <a:gd fmla="*/ 18 w 36" name="T16"/>
                <a:gd fmla="*/ 30 h 35" name="T17"/>
                <a:gd fmla="*/ 5 w 36" name="T18"/>
                <a:gd fmla="*/ 17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6">
                  <a:moveTo>
                    <a:pt x="0" y="17"/>
                  </a:moveTo>
                  <a:cubicBezTo>
                    <a:pt x="0" y="27"/>
                    <a:pt x="8" y="35"/>
                    <a:pt x="18" y="35"/>
                  </a:cubicBezTo>
                  <a:cubicBezTo>
                    <a:pt x="28" y="35"/>
                    <a:pt x="36" y="27"/>
                    <a:pt x="36" y="17"/>
                  </a:cubicBezTo>
                  <a:cubicBezTo>
                    <a:pt x="36" y="8"/>
                    <a:pt x="28" y="0"/>
                    <a:pt x="18" y="0"/>
                  </a:cubicBezTo>
                  <a:cubicBezTo>
                    <a:pt x="8" y="0"/>
                    <a:pt x="0" y="8"/>
                    <a:pt x="0" y="17"/>
                  </a:cubicBezTo>
                  <a:close/>
                  <a:moveTo>
                    <a:pt x="5" y="17"/>
                  </a:moveTo>
                  <a:cubicBezTo>
                    <a:pt x="5" y="10"/>
                    <a:pt x="11" y="5"/>
                    <a:pt x="18" y="5"/>
                  </a:cubicBezTo>
                  <a:cubicBezTo>
                    <a:pt x="25" y="5"/>
                    <a:pt x="31" y="10"/>
                    <a:pt x="31" y="17"/>
                  </a:cubicBezTo>
                  <a:cubicBezTo>
                    <a:pt x="31" y="24"/>
                    <a:pt x="25" y="30"/>
                    <a:pt x="18" y="30"/>
                  </a:cubicBezTo>
                  <a:cubicBezTo>
                    <a:pt x="11" y="30"/>
                    <a:pt x="5" y="24"/>
                    <a:pt x="5" y="17"/>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8" name="Freeform 17"/>
            <p:cNvSpPr>
              <a:spLocks noEditPoints="1"/>
            </p:cNvSpPr>
            <p:nvPr/>
          </p:nvSpPr>
          <p:spPr bwMode="auto">
            <a:xfrm>
              <a:off x="7413528" y="4340858"/>
              <a:ext cx="141831" cy="160395"/>
            </a:xfrm>
            <a:custGeom>
              <a:gdLst>
                <a:gd fmla="*/ 0 w 35" name="T0"/>
                <a:gd fmla="*/ 17 h 35" name="T1"/>
                <a:gd fmla="*/ 17 w 35" name="T2"/>
                <a:gd fmla="*/ 35 h 35" name="T3"/>
                <a:gd fmla="*/ 35 w 35" name="T4"/>
                <a:gd fmla="*/ 17 h 35" name="T5"/>
                <a:gd fmla="*/ 17 w 35" name="T6"/>
                <a:gd fmla="*/ 0 h 35" name="T7"/>
                <a:gd fmla="*/ 0 w 35" name="T8"/>
                <a:gd fmla="*/ 17 h 35" name="T9"/>
                <a:gd fmla="*/ 5 w 35" name="T10"/>
                <a:gd fmla="*/ 17 h 35" name="T11"/>
                <a:gd fmla="*/ 17 w 35" name="T12"/>
                <a:gd fmla="*/ 5 h 35" name="T13"/>
                <a:gd fmla="*/ 30 w 35" name="T14"/>
                <a:gd fmla="*/ 17 h 35" name="T15"/>
                <a:gd fmla="*/ 17 w 35" name="T16"/>
                <a:gd fmla="*/ 30 h 35" name="T17"/>
                <a:gd fmla="*/ 5 w 35" name="T18"/>
                <a:gd fmla="*/ 17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9" name="Freeform 18"/>
            <p:cNvSpPr/>
            <p:nvPr/>
          </p:nvSpPr>
          <p:spPr bwMode="auto">
            <a:xfrm>
              <a:off x="1499197" y="2601370"/>
              <a:ext cx="320132" cy="677722"/>
            </a:xfrm>
            <a:custGeom>
              <a:gdLst>
                <a:gd fmla="*/ 122 w 158" name="T0"/>
                <a:gd fmla="*/ 0 h 300" name="T1"/>
                <a:gd fmla="*/ 28 w 158" name="T2"/>
                <a:gd fmla="*/ 0 h 300" name="T3"/>
                <a:gd fmla="*/ 0 w 158" name="T4"/>
                <a:gd fmla="*/ 300 h 300" name="T5"/>
                <a:gd fmla="*/ 158 w 158" name="T6"/>
                <a:gd fmla="*/ 300 h 300" name="T7"/>
                <a:gd fmla="*/ 122 w 158" name="T8"/>
                <a:gd fmla="*/ 0 h 300" name="T9"/>
              </a:gdLst>
              <a:cxnLst>
                <a:cxn ang="0">
                  <a:pos x="T0" y="T1"/>
                </a:cxn>
                <a:cxn ang="0">
                  <a:pos x="T2" y="T3"/>
                </a:cxn>
                <a:cxn ang="0">
                  <a:pos x="T4" y="T5"/>
                </a:cxn>
                <a:cxn ang="0">
                  <a:pos x="T6" y="T7"/>
                </a:cxn>
                <a:cxn ang="0">
                  <a:pos x="T8" y="T9"/>
                </a:cxn>
              </a:cxnLst>
              <a:rect b="b" l="0" r="r" t="0"/>
              <a:pathLst>
                <a:path h="300" w="158">
                  <a:moveTo>
                    <a:pt x="122" y="0"/>
                  </a:moveTo>
                  <a:lnTo>
                    <a:pt x="28" y="0"/>
                  </a:lnTo>
                  <a:lnTo>
                    <a:pt x="0" y="300"/>
                  </a:lnTo>
                  <a:lnTo>
                    <a:pt x="158" y="300"/>
                  </a:lnTo>
                  <a:lnTo>
                    <a:pt x="122"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20" name="Freeform 19"/>
            <p:cNvSpPr/>
            <p:nvPr/>
          </p:nvSpPr>
          <p:spPr bwMode="auto">
            <a:xfrm>
              <a:off x="1628870" y="1821990"/>
              <a:ext cx="334315" cy="632541"/>
            </a:xfrm>
            <a:custGeom>
              <a:gdLst>
                <a:gd fmla="*/ 14 w 82" name="T0"/>
                <a:gd fmla="*/ 94 h 139" name="T1"/>
                <a:gd fmla="*/ 24 w 82" name="T2"/>
                <a:gd fmla="*/ 111 h 139" name="T3"/>
                <a:gd fmla="*/ 23 w 82" name="T4"/>
                <a:gd fmla="*/ 111 h 139" name="T5"/>
                <a:gd fmla="*/ 8 w 82" name="T6"/>
                <a:gd fmla="*/ 125 h 139" name="T7"/>
                <a:gd fmla="*/ 23 w 82" name="T8"/>
                <a:gd fmla="*/ 139 h 139" name="T9"/>
                <a:gd fmla="*/ 37 w 82" name="T10"/>
                <a:gd fmla="*/ 125 h 139" name="T11"/>
                <a:gd fmla="*/ 31 w 82" name="T12"/>
                <a:gd fmla="*/ 113 h 139" name="T13"/>
                <a:gd fmla="*/ 34 w 82" name="T14"/>
                <a:gd fmla="*/ 113 h 139" name="T15"/>
                <a:gd fmla="*/ 54 w 82" name="T16"/>
                <a:gd fmla="*/ 93 h 139" name="T17"/>
                <a:gd fmla="*/ 51 w 82" name="T18"/>
                <a:gd fmla="*/ 82 h 139" name="T19"/>
                <a:gd fmla="*/ 66 w 82" name="T20"/>
                <a:gd fmla="*/ 59 h 139" name="T21"/>
                <a:gd fmla="*/ 62 w 82" name="T22"/>
                <a:gd fmla="*/ 45 h 139" name="T23"/>
                <a:gd fmla="*/ 82 w 82" name="T24"/>
                <a:gd fmla="*/ 23 h 139" name="T25"/>
                <a:gd fmla="*/ 59 w 82" name="T26"/>
                <a:gd fmla="*/ 0 h 139" name="T27"/>
                <a:gd fmla="*/ 36 w 82" name="T28"/>
                <a:gd fmla="*/ 23 h 139" name="T29"/>
                <a:gd fmla="*/ 38 w 82" name="T30"/>
                <a:gd fmla="*/ 33 h 139" name="T31"/>
                <a:gd fmla="*/ 14 w 82" name="T32"/>
                <a:gd fmla="*/ 59 h 139" name="T33"/>
                <a:gd fmla="*/ 14 w 82" name="T34"/>
                <a:gd fmla="*/ 60 h 139" name="T35"/>
                <a:gd fmla="*/ 0 w 82" name="T36"/>
                <a:gd fmla="*/ 77 h 139" name="T37"/>
                <a:gd fmla="*/ 14 w 82" name="T38"/>
                <a:gd fmla="*/ 94 h 13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9" w="82">
                  <a:moveTo>
                    <a:pt x="14" y="94"/>
                  </a:moveTo>
                  <a:cubicBezTo>
                    <a:pt x="14" y="101"/>
                    <a:pt x="18" y="107"/>
                    <a:pt x="24" y="111"/>
                  </a:cubicBezTo>
                  <a:cubicBezTo>
                    <a:pt x="24" y="111"/>
                    <a:pt x="23" y="111"/>
                    <a:pt x="23" y="111"/>
                  </a:cubicBezTo>
                  <a:cubicBezTo>
                    <a:pt x="15" y="111"/>
                    <a:pt x="8" y="117"/>
                    <a:pt x="8" y="125"/>
                  </a:cubicBezTo>
                  <a:cubicBezTo>
                    <a:pt x="8" y="133"/>
                    <a:pt x="15" y="139"/>
                    <a:pt x="23" y="139"/>
                  </a:cubicBezTo>
                  <a:cubicBezTo>
                    <a:pt x="31" y="139"/>
                    <a:pt x="37" y="133"/>
                    <a:pt x="37" y="125"/>
                  </a:cubicBezTo>
                  <a:cubicBezTo>
                    <a:pt x="37" y="120"/>
                    <a:pt x="35" y="116"/>
                    <a:pt x="31" y="113"/>
                  </a:cubicBezTo>
                  <a:cubicBezTo>
                    <a:pt x="32" y="113"/>
                    <a:pt x="33" y="113"/>
                    <a:pt x="34" y="113"/>
                  </a:cubicBezTo>
                  <a:cubicBezTo>
                    <a:pt x="45" y="113"/>
                    <a:pt x="54" y="104"/>
                    <a:pt x="54" y="93"/>
                  </a:cubicBezTo>
                  <a:cubicBezTo>
                    <a:pt x="54" y="89"/>
                    <a:pt x="53" y="85"/>
                    <a:pt x="51" y="82"/>
                  </a:cubicBezTo>
                  <a:cubicBezTo>
                    <a:pt x="60" y="78"/>
                    <a:pt x="66" y="69"/>
                    <a:pt x="66" y="59"/>
                  </a:cubicBezTo>
                  <a:cubicBezTo>
                    <a:pt x="66" y="54"/>
                    <a:pt x="65" y="49"/>
                    <a:pt x="62" y="45"/>
                  </a:cubicBezTo>
                  <a:cubicBezTo>
                    <a:pt x="73" y="44"/>
                    <a:pt x="82" y="34"/>
                    <a:pt x="82" y="23"/>
                  </a:cubicBezTo>
                  <a:cubicBezTo>
                    <a:pt x="82" y="10"/>
                    <a:pt x="71" y="0"/>
                    <a:pt x="59" y="0"/>
                  </a:cubicBezTo>
                  <a:cubicBezTo>
                    <a:pt x="46" y="0"/>
                    <a:pt x="36" y="10"/>
                    <a:pt x="36" y="23"/>
                  </a:cubicBezTo>
                  <a:cubicBezTo>
                    <a:pt x="36" y="26"/>
                    <a:pt x="36" y="30"/>
                    <a:pt x="38" y="33"/>
                  </a:cubicBezTo>
                  <a:cubicBezTo>
                    <a:pt x="25" y="34"/>
                    <a:pt x="14" y="45"/>
                    <a:pt x="14" y="59"/>
                  </a:cubicBezTo>
                  <a:cubicBezTo>
                    <a:pt x="14" y="59"/>
                    <a:pt x="14" y="60"/>
                    <a:pt x="14" y="60"/>
                  </a:cubicBezTo>
                  <a:cubicBezTo>
                    <a:pt x="6" y="62"/>
                    <a:pt x="0" y="69"/>
                    <a:pt x="0" y="77"/>
                  </a:cubicBezTo>
                  <a:cubicBezTo>
                    <a:pt x="0" y="86"/>
                    <a:pt x="6" y="93"/>
                    <a:pt x="14" y="9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21" name="Freeform 20"/>
            <p:cNvSpPr/>
            <p:nvPr/>
          </p:nvSpPr>
          <p:spPr bwMode="auto">
            <a:xfrm>
              <a:off x="2198218" y="2906346"/>
              <a:ext cx="322158" cy="673204"/>
            </a:xfrm>
            <a:custGeom>
              <a:gdLst>
                <a:gd fmla="*/ 123 w 159" name="T0"/>
                <a:gd fmla="*/ 0 h 298" name="T1"/>
                <a:gd fmla="*/ 28 w 159" name="T2"/>
                <a:gd fmla="*/ 0 h 298" name="T3"/>
                <a:gd fmla="*/ 0 w 159" name="T4"/>
                <a:gd fmla="*/ 298 h 298" name="T5"/>
                <a:gd fmla="*/ 159 w 159" name="T6"/>
                <a:gd fmla="*/ 298 h 298" name="T7"/>
                <a:gd fmla="*/ 123 w 159" name="T8"/>
                <a:gd fmla="*/ 0 h 298" name="T9"/>
              </a:gdLst>
              <a:cxnLst>
                <a:cxn ang="0">
                  <a:pos x="T0" y="T1"/>
                </a:cxn>
                <a:cxn ang="0">
                  <a:pos x="T2" y="T3"/>
                </a:cxn>
                <a:cxn ang="0">
                  <a:pos x="T4" y="T5"/>
                </a:cxn>
                <a:cxn ang="0">
                  <a:pos x="T6" y="T7"/>
                </a:cxn>
                <a:cxn ang="0">
                  <a:pos x="T8" y="T9"/>
                </a:cxn>
              </a:cxnLst>
              <a:rect b="b" l="0" r="r" t="0"/>
              <a:pathLst>
                <a:path h="298" w="159">
                  <a:moveTo>
                    <a:pt x="123" y="0"/>
                  </a:moveTo>
                  <a:lnTo>
                    <a:pt x="28" y="0"/>
                  </a:lnTo>
                  <a:lnTo>
                    <a:pt x="0" y="298"/>
                  </a:lnTo>
                  <a:lnTo>
                    <a:pt x="159" y="298"/>
                  </a:lnTo>
                  <a:lnTo>
                    <a:pt x="123"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22" name="Freeform 21"/>
            <p:cNvSpPr/>
            <p:nvPr/>
          </p:nvSpPr>
          <p:spPr bwMode="auto">
            <a:xfrm>
              <a:off x="2230636" y="2194737"/>
              <a:ext cx="334315" cy="639319"/>
            </a:xfrm>
            <a:custGeom>
              <a:gdLst>
                <a:gd fmla="*/ 14 w 82" name="T0"/>
                <a:gd fmla="*/ 95 h 140" name="T1"/>
                <a:gd fmla="*/ 24 w 82" name="T2"/>
                <a:gd fmla="*/ 111 h 140" name="T3"/>
                <a:gd fmla="*/ 23 w 82" name="T4"/>
                <a:gd fmla="*/ 111 h 140" name="T5"/>
                <a:gd fmla="*/ 8 w 82" name="T6"/>
                <a:gd fmla="*/ 125 h 140" name="T7"/>
                <a:gd fmla="*/ 23 w 82" name="T8"/>
                <a:gd fmla="*/ 140 h 140" name="T9"/>
                <a:gd fmla="*/ 37 w 82" name="T10"/>
                <a:gd fmla="*/ 125 h 140" name="T11"/>
                <a:gd fmla="*/ 31 w 82" name="T12"/>
                <a:gd fmla="*/ 114 h 140" name="T13"/>
                <a:gd fmla="*/ 34 w 82" name="T14"/>
                <a:gd fmla="*/ 114 h 140" name="T15"/>
                <a:gd fmla="*/ 54 w 82" name="T16"/>
                <a:gd fmla="*/ 94 h 140" name="T17"/>
                <a:gd fmla="*/ 51 w 82" name="T18"/>
                <a:gd fmla="*/ 82 h 140" name="T19"/>
                <a:gd fmla="*/ 66 w 82" name="T20"/>
                <a:gd fmla="*/ 59 h 140" name="T21"/>
                <a:gd fmla="*/ 62 w 82" name="T22"/>
                <a:gd fmla="*/ 46 h 140" name="T23"/>
                <a:gd fmla="*/ 82 w 82" name="T24"/>
                <a:gd fmla="*/ 23 h 140" name="T25"/>
                <a:gd fmla="*/ 59 w 82" name="T26"/>
                <a:gd fmla="*/ 0 h 140" name="T27"/>
                <a:gd fmla="*/ 36 w 82" name="T28"/>
                <a:gd fmla="*/ 23 h 140" name="T29"/>
                <a:gd fmla="*/ 38 w 82" name="T30"/>
                <a:gd fmla="*/ 33 h 140" name="T31"/>
                <a:gd fmla="*/ 14 w 82" name="T32"/>
                <a:gd fmla="*/ 59 h 140" name="T33"/>
                <a:gd fmla="*/ 14 w 82" name="T34"/>
                <a:gd fmla="*/ 61 h 140" name="T35"/>
                <a:gd fmla="*/ 0 w 82" name="T36"/>
                <a:gd fmla="*/ 78 h 140" name="T37"/>
                <a:gd fmla="*/ 14 w 82" name="T38"/>
                <a:gd fmla="*/ 95 h 14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0" w="82">
                  <a:moveTo>
                    <a:pt x="14" y="95"/>
                  </a:moveTo>
                  <a:cubicBezTo>
                    <a:pt x="15" y="102"/>
                    <a:pt x="18" y="108"/>
                    <a:pt x="24" y="111"/>
                  </a:cubicBezTo>
                  <a:cubicBezTo>
                    <a:pt x="24" y="111"/>
                    <a:pt x="23" y="111"/>
                    <a:pt x="23" y="111"/>
                  </a:cubicBezTo>
                  <a:cubicBezTo>
                    <a:pt x="15" y="111"/>
                    <a:pt x="8" y="117"/>
                    <a:pt x="8" y="125"/>
                  </a:cubicBezTo>
                  <a:cubicBezTo>
                    <a:pt x="8" y="133"/>
                    <a:pt x="15" y="140"/>
                    <a:pt x="23" y="140"/>
                  </a:cubicBezTo>
                  <a:cubicBezTo>
                    <a:pt x="31" y="140"/>
                    <a:pt x="37" y="133"/>
                    <a:pt x="37" y="125"/>
                  </a:cubicBezTo>
                  <a:cubicBezTo>
                    <a:pt x="37" y="120"/>
                    <a:pt x="35" y="116"/>
                    <a:pt x="31" y="114"/>
                  </a:cubicBezTo>
                  <a:cubicBezTo>
                    <a:pt x="32" y="114"/>
                    <a:pt x="33" y="114"/>
                    <a:pt x="34" y="114"/>
                  </a:cubicBezTo>
                  <a:cubicBezTo>
                    <a:pt x="45" y="114"/>
                    <a:pt x="54" y="105"/>
                    <a:pt x="54" y="94"/>
                  </a:cubicBezTo>
                  <a:cubicBezTo>
                    <a:pt x="54" y="90"/>
                    <a:pt x="53" y="86"/>
                    <a:pt x="51" y="82"/>
                  </a:cubicBezTo>
                  <a:cubicBezTo>
                    <a:pt x="60" y="78"/>
                    <a:pt x="66" y="69"/>
                    <a:pt x="66" y="59"/>
                  </a:cubicBezTo>
                  <a:cubicBezTo>
                    <a:pt x="66" y="54"/>
                    <a:pt x="65" y="50"/>
                    <a:pt x="62" y="46"/>
                  </a:cubicBezTo>
                  <a:cubicBezTo>
                    <a:pt x="73" y="44"/>
                    <a:pt x="82" y="35"/>
                    <a:pt x="82" y="23"/>
                  </a:cubicBezTo>
                  <a:cubicBezTo>
                    <a:pt x="82" y="10"/>
                    <a:pt x="72" y="0"/>
                    <a:pt x="59" y="0"/>
                  </a:cubicBezTo>
                  <a:cubicBezTo>
                    <a:pt x="46" y="0"/>
                    <a:pt x="36" y="10"/>
                    <a:pt x="36" y="23"/>
                  </a:cubicBezTo>
                  <a:cubicBezTo>
                    <a:pt x="36" y="27"/>
                    <a:pt x="37" y="30"/>
                    <a:pt x="38" y="33"/>
                  </a:cubicBezTo>
                  <a:cubicBezTo>
                    <a:pt x="25" y="34"/>
                    <a:pt x="14" y="45"/>
                    <a:pt x="14" y="59"/>
                  </a:cubicBezTo>
                  <a:cubicBezTo>
                    <a:pt x="14" y="60"/>
                    <a:pt x="14" y="60"/>
                    <a:pt x="14" y="61"/>
                  </a:cubicBezTo>
                  <a:cubicBezTo>
                    <a:pt x="6" y="62"/>
                    <a:pt x="0" y="69"/>
                    <a:pt x="0" y="78"/>
                  </a:cubicBezTo>
                  <a:cubicBezTo>
                    <a:pt x="0" y="86"/>
                    <a:pt x="6" y="93"/>
                    <a:pt x="14" y="95"/>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23" name="Freeform 22"/>
            <p:cNvSpPr>
              <a:spLocks noEditPoints="1"/>
            </p:cNvSpPr>
            <p:nvPr/>
          </p:nvSpPr>
          <p:spPr bwMode="auto">
            <a:xfrm>
              <a:off x="1160829" y="2596852"/>
              <a:ext cx="1452750" cy="1868256"/>
            </a:xfrm>
            <a:custGeom>
              <a:gdLst>
                <a:gd fmla="*/ 460 w 717" name="T0"/>
                <a:gd fmla="*/ 706 h 827" name="T1"/>
                <a:gd fmla="*/ 486 w 717" name="T2"/>
                <a:gd fmla="*/ 706 h 827" name="T3"/>
                <a:gd fmla="*/ 486 w 717" name="T4"/>
                <a:gd fmla="*/ 643 h 827" name="T5"/>
                <a:gd fmla="*/ 512 w 717" name="T6"/>
                <a:gd fmla="*/ 643 h 827" name="T7"/>
                <a:gd fmla="*/ 512 w 717" name="T8"/>
                <a:gd fmla="*/ 706 h 827" name="T9"/>
                <a:gd fmla="*/ 687 w 717" name="T10"/>
                <a:gd fmla="*/ 706 h 827" name="T11"/>
                <a:gd fmla="*/ 687 w 717" name="T12"/>
                <a:gd fmla="*/ 728 h 827" name="T13"/>
                <a:gd fmla="*/ 422 w 717" name="T14"/>
                <a:gd fmla="*/ 728 h 827" name="T15"/>
                <a:gd fmla="*/ 422 w 717" name="T16"/>
                <a:gd fmla="*/ 706 h 827" name="T17"/>
                <a:gd fmla="*/ 434 w 717" name="T18"/>
                <a:gd fmla="*/ 706 h 827" name="T19"/>
                <a:gd fmla="*/ 434 w 717" name="T20"/>
                <a:gd fmla="*/ 454 h 827" name="T21"/>
                <a:gd fmla="*/ 398 w 717" name="T22"/>
                <a:gd fmla="*/ 454 h 827" name="T23"/>
                <a:gd fmla="*/ 398 w 717" name="T24"/>
                <a:gd fmla="*/ 0 h 827" name="T25"/>
                <a:gd fmla="*/ 368 w 717" name="T26"/>
                <a:gd fmla="*/ 0 h 827" name="T27"/>
                <a:gd fmla="*/ 368 w 717" name="T28"/>
                <a:gd fmla="*/ 331 h 827" name="T29"/>
                <a:gd fmla="*/ 147 w 717" name="T30"/>
                <a:gd fmla="*/ 331 h 827" name="T31"/>
                <a:gd fmla="*/ 147 w 717" name="T32"/>
                <a:gd fmla="*/ 579 h 827" name="T33"/>
                <a:gd fmla="*/ 42 w 717" name="T34"/>
                <a:gd fmla="*/ 579 h 827" name="T35"/>
                <a:gd fmla="*/ 42 w 717" name="T36"/>
                <a:gd fmla="*/ 494 h 827" name="T37"/>
                <a:gd fmla="*/ 24 w 717" name="T38"/>
                <a:gd fmla="*/ 494 h 827" name="T39"/>
                <a:gd fmla="*/ 24 w 717" name="T40"/>
                <a:gd fmla="*/ 579 h 827" name="T41"/>
                <a:gd fmla="*/ 0 w 717" name="T42"/>
                <a:gd fmla="*/ 579 h 827" name="T43"/>
                <a:gd fmla="*/ 0 w 717" name="T44"/>
                <a:gd fmla="*/ 827 h 827" name="T45"/>
                <a:gd fmla="*/ 147 w 717" name="T46"/>
                <a:gd fmla="*/ 827 h 827" name="T47"/>
                <a:gd fmla="*/ 247 w 717" name="T48"/>
                <a:gd fmla="*/ 827 h 827" name="T49"/>
                <a:gd fmla="*/ 368 w 717" name="T50"/>
                <a:gd fmla="*/ 827 h 827" name="T51"/>
                <a:gd fmla="*/ 394 w 717" name="T52"/>
                <a:gd fmla="*/ 827 h 827" name="T53"/>
                <a:gd fmla="*/ 398 w 717" name="T54"/>
                <a:gd fmla="*/ 827 h 827" name="T55"/>
                <a:gd fmla="*/ 398 w 717" name="T56"/>
                <a:gd fmla="*/ 827 h 827" name="T57"/>
                <a:gd fmla="*/ 717 w 717" name="T58"/>
                <a:gd fmla="*/ 827 h 827" name="T59"/>
                <a:gd fmla="*/ 717 w 717" name="T60"/>
                <a:gd fmla="*/ 454 h 827" name="T61"/>
                <a:gd fmla="*/ 460 w 717" name="T62"/>
                <a:gd fmla="*/ 454 h 827" name="T63"/>
                <a:gd fmla="*/ 460 w 717" name="T64"/>
                <a:gd fmla="*/ 706 h 827" name="T65"/>
                <a:gd fmla="*/ 687 w 717" name="T66"/>
                <a:gd fmla="*/ 801 h 827" name="T67"/>
                <a:gd fmla="*/ 422 w 717" name="T68"/>
                <a:gd fmla="*/ 801 h 827" name="T69"/>
                <a:gd fmla="*/ 422 w 717" name="T70"/>
                <a:gd fmla="*/ 778 h 827" name="T71"/>
                <a:gd fmla="*/ 687 w 717" name="T72"/>
                <a:gd fmla="*/ 778 h 827" name="T73"/>
                <a:gd fmla="*/ 687 w 717" name="T74"/>
                <a:gd fmla="*/ 801 h 827" name="T75"/>
                <a:gd fmla="*/ 687 w 717" name="T76"/>
                <a:gd fmla="*/ 762 h 827" name="T77"/>
                <a:gd fmla="*/ 422 w 717" name="T78"/>
                <a:gd fmla="*/ 762 h 827" name="T79"/>
                <a:gd fmla="*/ 422 w 717" name="T80"/>
                <a:gd fmla="*/ 740 h 827" name="T81"/>
                <a:gd fmla="*/ 687 w 717" name="T82"/>
                <a:gd fmla="*/ 740 h 827" name="T83"/>
                <a:gd fmla="*/ 687 w 717" name="T84"/>
                <a:gd fmla="*/ 762 h 82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825" w="717">
                  <a:moveTo>
                    <a:pt x="460" y="706"/>
                  </a:moveTo>
                  <a:lnTo>
                    <a:pt x="486" y="706"/>
                  </a:lnTo>
                  <a:lnTo>
                    <a:pt x="486" y="643"/>
                  </a:lnTo>
                  <a:lnTo>
                    <a:pt x="512" y="643"/>
                  </a:lnTo>
                  <a:lnTo>
                    <a:pt x="512" y="706"/>
                  </a:lnTo>
                  <a:lnTo>
                    <a:pt x="687" y="706"/>
                  </a:lnTo>
                  <a:lnTo>
                    <a:pt x="687" y="728"/>
                  </a:lnTo>
                  <a:lnTo>
                    <a:pt x="422" y="728"/>
                  </a:lnTo>
                  <a:lnTo>
                    <a:pt x="422" y="706"/>
                  </a:lnTo>
                  <a:lnTo>
                    <a:pt x="434" y="706"/>
                  </a:lnTo>
                  <a:lnTo>
                    <a:pt x="434" y="454"/>
                  </a:lnTo>
                  <a:lnTo>
                    <a:pt x="398" y="454"/>
                  </a:lnTo>
                  <a:lnTo>
                    <a:pt x="398" y="0"/>
                  </a:lnTo>
                  <a:lnTo>
                    <a:pt x="368" y="0"/>
                  </a:lnTo>
                  <a:lnTo>
                    <a:pt x="368" y="331"/>
                  </a:lnTo>
                  <a:lnTo>
                    <a:pt x="147" y="331"/>
                  </a:lnTo>
                  <a:lnTo>
                    <a:pt x="147" y="579"/>
                  </a:lnTo>
                  <a:lnTo>
                    <a:pt x="42" y="579"/>
                  </a:lnTo>
                  <a:lnTo>
                    <a:pt x="42" y="494"/>
                  </a:lnTo>
                  <a:lnTo>
                    <a:pt x="24" y="494"/>
                  </a:lnTo>
                  <a:lnTo>
                    <a:pt x="24" y="579"/>
                  </a:lnTo>
                  <a:lnTo>
                    <a:pt x="0" y="579"/>
                  </a:lnTo>
                  <a:lnTo>
                    <a:pt x="0" y="827"/>
                  </a:lnTo>
                  <a:lnTo>
                    <a:pt x="147" y="827"/>
                  </a:lnTo>
                  <a:lnTo>
                    <a:pt x="247" y="827"/>
                  </a:lnTo>
                  <a:lnTo>
                    <a:pt x="368" y="827"/>
                  </a:lnTo>
                  <a:lnTo>
                    <a:pt x="394" y="827"/>
                  </a:lnTo>
                  <a:lnTo>
                    <a:pt x="398" y="827"/>
                  </a:lnTo>
                  <a:lnTo>
                    <a:pt x="398" y="827"/>
                  </a:lnTo>
                  <a:lnTo>
                    <a:pt x="717" y="827"/>
                  </a:lnTo>
                  <a:lnTo>
                    <a:pt x="717" y="454"/>
                  </a:lnTo>
                  <a:lnTo>
                    <a:pt x="460" y="454"/>
                  </a:lnTo>
                  <a:lnTo>
                    <a:pt x="460" y="706"/>
                  </a:lnTo>
                  <a:close/>
                  <a:moveTo>
                    <a:pt x="687" y="801"/>
                  </a:moveTo>
                  <a:lnTo>
                    <a:pt x="422" y="801"/>
                  </a:lnTo>
                  <a:lnTo>
                    <a:pt x="422" y="778"/>
                  </a:lnTo>
                  <a:lnTo>
                    <a:pt x="687" y="778"/>
                  </a:lnTo>
                  <a:lnTo>
                    <a:pt x="687" y="801"/>
                  </a:lnTo>
                  <a:close/>
                  <a:moveTo>
                    <a:pt x="687" y="762"/>
                  </a:moveTo>
                  <a:lnTo>
                    <a:pt x="422" y="762"/>
                  </a:lnTo>
                  <a:lnTo>
                    <a:pt x="422" y="740"/>
                  </a:lnTo>
                  <a:lnTo>
                    <a:pt x="687" y="740"/>
                  </a:lnTo>
                  <a:lnTo>
                    <a:pt x="687" y="762"/>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24" name="Freeform 23"/>
            <p:cNvSpPr>
              <a:spLocks noEditPoints="1"/>
            </p:cNvSpPr>
            <p:nvPr/>
          </p:nvSpPr>
          <p:spPr bwMode="auto">
            <a:xfrm>
              <a:off x="2690573" y="2185700"/>
              <a:ext cx="1201508" cy="2301998"/>
            </a:xfrm>
            <a:custGeom>
              <a:gdLst>
                <a:gd fmla="*/ 247 w 593" name="T0"/>
                <a:gd fmla="*/ 168 h 1019" name="T1"/>
                <a:gd fmla="*/ 247 w 593" name="T2"/>
                <a:gd fmla="*/ 1019 h 1019" name="T3"/>
                <a:gd fmla="*/ 346 w 593" name="T4"/>
                <a:gd fmla="*/ 1019 h 1019" name="T5"/>
                <a:gd fmla="*/ 346 w 593" name="T6"/>
                <a:gd fmla="*/ 0 h 1019" name="T7"/>
                <a:gd fmla="*/ 45 w 593" name="T8"/>
                <a:gd fmla="*/ 964 h 1019" name="T9"/>
                <a:gd fmla="*/ 97 w 593" name="T10"/>
                <a:gd fmla="*/ 964 h 1019" name="T11"/>
                <a:gd fmla="*/ 45 w 593" name="T12"/>
                <a:gd fmla="*/ 737 h 1019" name="T13"/>
                <a:gd fmla="*/ 97 w 593" name="T14"/>
                <a:gd fmla="*/ 706 h 1019" name="T15"/>
                <a:gd fmla="*/ 97 w 593" name="T16"/>
                <a:gd fmla="*/ 611 h 1019" name="T17"/>
                <a:gd fmla="*/ 45 w 593" name="T18"/>
                <a:gd fmla="*/ 571 h 1019" name="T19"/>
                <a:gd fmla="*/ 97 w 593" name="T20"/>
                <a:gd fmla="*/ 571 h 1019" name="T21"/>
                <a:gd fmla="*/ 45 w 593" name="T22"/>
                <a:gd fmla="*/ 351 h 1019" name="T23"/>
                <a:gd fmla="*/ 185 w 593" name="T24"/>
                <a:gd fmla="*/ 964 h 1019" name="T25"/>
                <a:gd fmla="*/ 185 w 593" name="T26"/>
                <a:gd fmla="*/ 868 h 1019" name="T27"/>
                <a:gd fmla="*/ 135 w 593" name="T28"/>
                <a:gd fmla="*/ 831 h 1019" name="T29"/>
                <a:gd fmla="*/ 185 w 593" name="T30"/>
                <a:gd fmla="*/ 831 h 1019" name="T31"/>
                <a:gd fmla="*/ 135 w 593" name="T32"/>
                <a:gd fmla="*/ 611 h 1019" name="T33"/>
                <a:gd fmla="*/ 185 w 593" name="T34"/>
                <a:gd fmla="*/ 571 h 1019" name="T35"/>
                <a:gd fmla="*/ 185 w 593" name="T36"/>
                <a:gd fmla="*/ 476 h 1019" name="T37"/>
                <a:gd fmla="*/ 135 w 593" name="T38"/>
                <a:gd fmla="*/ 446 h 1019" name="T39"/>
                <a:gd fmla="*/ 185 w 593" name="T40"/>
                <a:gd fmla="*/ 446 h 1019" name="T41"/>
                <a:gd fmla="*/ 254 w 593" name="T42"/>
                <a:gd fmla="*/ 351 h 1019" name="T43"/>
                <a:gd fmla="*/ 342 w 593" name="T44"/>
                <a:gd fmla="*/ 480 h 1019" name="T45"/>
                <a:gd fmla="*/ 342 w 593" name="T46"/>
                <a:gd fmla="*/ 351 h 1019" name="T47"/>
                <a:gd fmla="*/ 551 w 593" name="T48"/>
                <a:gd fmla="*/ 220 h 1019" name="T49"/>
                <a:gd fmla="*/ 501 w 593" name="T50"/>
                <a:gd fmla="*/ 220 h 1019" name="T51"/>
                <a:gd fmla="*/ 551 w 593" name="T52"/>
                <a:gd fmla="*/ 446 h 1019" name="T53"/>
                <a:gd fmla="*/ 501 w 593" name="T54"/>
                <a:gd fmla="*/ 476 h 1019" name="T55"/>
                <a:gd fmla="*/ 501 w 593" name="T56"/>
                <a:gd fmla="*/ 571 h 1019" name="T57"/>
                <a:gd fmla="*/ 551 w 593" name="T58"/>
                <a:gd fmla="*/ 611 h 1019" name="T59"/>
                <a:gd fmla="*/ 501 w 593" name="T60"/>
                <a:gd fmla="*/ 611 h 1019" name="T61"/>
                <a:gd fmla="*/ 551 w 593" name="T62"/>
                <a:gd fmla="*/ 831 h 1019" name="T63"/>
                <a:gd fmla="*/ 501 w 593" name="T64"/>
                <a:gd fmla="*/ 868 h 1019" name="T65"/>
                <a:gd fmla="*/ 501 w 593" name="T66"/>
                <a:gd fmla="*/ 964 h 1019" name="T67"/>
                <a:gd fmla="*/ 460 w 593" name="T68"/>
                <a:gd fmla="*/ 220 h 1019" name="T69"/>
                <a:gd fmla="*/ 410 w 593" name="T70"/>
                <a:gd fmla="*/ 220 h 1019" name="T71"/>
                <a:gd fmla="*/ 460 w 593" name="T72"/>
                <a:gd fmla="*/ 446 h 1019" name="T73"/>
                <a:gd fmla="*/ 410 w 593" name="T74"/>
                <a:gd fmla="*/ 476 h 1019" name="T75"/>
                <a:gd fmla="*/ 410 w 593" name="T76"/>
                <a:gd fmla="*/ 571 h 1019" name="T77"/>
                <a:gd fmla="*/ 460 w 593" name="T78"/>
                <a:gd fmla="*/ 611 h 1019" name="T79"/>
                <a:gd fmla="*/ 410 w 593" name="T80"/>
                <a:gd fmla="*/ 611 h 1019" name="T81"/>
                <a:gd fmla="*/ 460 w 593" name="T82"/>
                <a:gd fmla="*/ 831 h 1019" name="T83"/>
                <a:gd fmla="*/ 410 w 593" name="T84"/>
                <a:gd fmla="*/ 868 h 1019" name="T85"/>
                <a:gd fmla="*/ 410 w 593" name="T86"/>
                <a:gd fmla="*/ 964 h 101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19" w="593">
                  <a:moveTo>
                    <a:pt x="346" y="329"/>
                  </a:moveTo>
                  <a:lnTo>
                    <a:pt x="247" y="329"/>
                  </a:lnTo>
                  <a:lnTo>
                    <a:pt x="247" y="168"/>
                  </a:lnTo>
                  <a:lnTo>
                    <a:pt x="0" y="373"/>
                  </a:lnTo>
                  <a:lnTo>
                    <a:pt x="0" y="1019"/>
                  </a:lnTo>
                  <a:lnTo>
                    <a:pt x="247" y="1019"/>
                  </a:lnTo>
                  <a:lnTo>
                    <a:pt x="247" y="523"/>
                  </a:lnTo>
                  <a:lnTo>
                    <a:pt x="346" y="523"/>
                  </a:lnTo>
                  <a:lnTo>
                    <a:pt x="346" y="1019"/>
                  </a:lnTo>
                  <a:lnTo>
                    <a:pt x="593" y="1019"/>
                  </a:lnTo>
                  <a:lnTo>
                    <a:pt x="593" y="246"/>
                  </a:lnTo>
                  <a:lnTo>
                    <a:pt x="346" y="0"/>
                  </a:lnTo>
                  <a:lnTo>
                    <a:pt x="346" y="329"/>
                  </a:lnTo>
                  <a:close/>
                  <a:moveTo>
                    <a:pt x="97" y="964"/>
                  </a:moveTo>
                  <a:lnTo>
                    <a:pt x="45" y="964"/>
                  </a:lnTo>
                  <a:lnTo>
                    <a:pt x="45" y="868"/>
                  </a:lnTo>
                  <a:lnTo>
                    <a:pt x="97" y="868"/>
                  </a:lnTo>
                  <a:lnTo>
                    <a:pt x="97" y="964"/>
                  </a:lnTo>
                  <a:close/>
                  <a:moveTo>
                    <a:pt x="97" y="831"/>
                  </a:moveTo>
                  <a:lnTo>
                    <a:pt x="45" y="831"/>
                  </a:lnTo>
                  <a:lnTo>
                    <a:pt x="45" y="737"/>
                  </a:lnTo>
                  <a:lnTo>
                    <a:pt x="97" y="737"/>
                  </a:lnTo>
                  <a:lnTo>
                    <a:pt x="97" y="831"/>
                  </a:lnTo>
                  <a:close/>
                  <a:moveTo>
                    <a:pt x="97" y="706"/>
                  </a:moveTo>
                  <a:lnTo>
                    <a:pt x="45" y="706"/>
                  </a:lnTo>
                  <a:lnTo>
                    <a:pt x="45" y="611"/>
                  </a:lnTo>
                  <a:lnTo>
                    <a:pt x="97" y="611"/>
                  </a:lnTo>
                  <a:lnTo>
                    <a:pt x="97" y="706"/>
                  </a:lnTo>
                  <a:close/>
                  <a:moveTo>
                    <a:pt x="97" y="571"/>
                  </a:moveTo>
                  <a:lnTo>
                    <a:pt x="45" y="571"/>
                  </a:lnTo>
                  <a:lnTo>
                    <a:pt x="45" y="476"/>
                  </a:lnTo>
                  <a:lnTo>
                    <a:pt x="97" y="476"/>
                  </a:lnTo>
                  <a:lnTo>
                    <a:pt x="97" y="571"/>
                  </a:lnTo>
                  <a:close/>
                  <a:moveTo>
                    <a:pt x="97" y="446"/>
                  </a:moveTo>
                  <a:lnTo>
                    <a:pt x="45" y="446"/>
                  </a:lnTo>
                  <a:lnTo>
                    <a:pt x="45" y="351"/>
                  </a:lnTo>
                  <a:lnTo>
                    <a:pt x="97" y="351"/>
                  </a:lnTo>
                  <a:lnTo>
                    <a:pt x="97" y="446"/>
                  </a:lnTo>
                  <a:close/>
                  <a:moveTo>
                    <a:pt x="185" y="964"/>
                  </a:moveTo>
                  <a:lnTo>
                    <a:pt x="135" y="964"/>
                  </a:lnTo>
                  <a:lnTo>
                    <a:pt x="135" y="868"/>
                  </a:lnTo>
                  <a:lnTo>
                    <a:pt x="185" y="868"/>
                  </a:lnTo>
                  <a:lnTo>
                    <a:pt x="185" y="964"/>
                  </a:lnTo>
                  <a:close/>
                  <a:moveTo>
                    <a:pt x="185" y="831"/>
                  </a:moveTo>
                  <a:lnTo>
                    <a:pt x="135" y="831"/>
                  </a:lnTo>
                  <a:lnTo>
                    <a:pt x="135" y="737"/>
                  </a:lnTo>
                  <a:lnTo>
                    <a:pt x="185" y="737"/>
                  </a:lnTo>
                  <a:lnTo>
                    <a:pt x="185" y="831"/>
                  </a:lnTo>
                  <a:close/>
                  <a:moveTo>
                    <a:pt x="185" y="706"/>
                  </a:moveTo>
                  <a:lnTo>
                    <a:pt x="135" y="706"/>
                  </a:lnTo>
                  <a:lnTo>
                    <a:pt x="135" y="611"/>
                  </a:lnTo>
                  <a:lnTo>
                    <a:pt x="185" y="611"/>
                  </a:lnTo>
                  <a:lnTo>
                    <a:pt x="185" y="706"/>
                  </a:lnTo>
                  <a:close/>
                  <a:moveTo>
                    <a:pt x="185" y="571"/>
                  </a:moveTo>
                  <a:lnTo>
                    <a:pt x="135" y="571"/>
                  </a:lnTo>
                  <a:lnTo>
                    <a:pt x="135" y="476"/>
                  </a:lnTo>
                  <a:lnTo>
                    <a:pt x="185" y="476"/>
                  </a:lnTo>
                  <a:lnTo>
                    <a:pt x="185" y="571"/>
                  </a:lnTo>
                  <a:close/>
                  <a:moveTo>
                    <a:pt x="185" y="446"/>
                  </a:moveTo>
                  <a:lnTo>
                    <a:pt x="135" y="446"/>
                  </a:lnTo>
                  <a:lnTo>
                    <a:pt x="135" y="351"/>
                  </a:lnTo>
                  <a:lnTo>
                    <a:pt x="185" y="351"/>
                  </a:lnTo>
                  <a:lnTo>
                    <a:pt x="185" y="446"/>
                  </a:lnTo>
                  <a:close/>
                  <a:moveTo>
                    <a:pt x="294" y="480"/>
                  </a:moveTo>
                  <a:lnTo>
                    <a:pt x="254" y="480"/>
                  </a:lnTo>
                  <a:lnTo>
                    <a:pt x="254" y="351"/>
                  </a:lnTo>
                  <a:lnTo>
                    <a:pt x="294" y="351"/>
                  </a:lnTo>
                  <a:lnTo>
                    <a:pt x="294" y="480"/>
                  </a:lnTo>
                  <a:close/>
                  <a:moveTo>
                    <a:pt x="342" y="480"/>
                  </a:moveTo>
                  <a:lnTo>
                    <a:pt x="302" y="480"/>
                  </a:lnTo>
                  <a:lnTo>
                    <a:pt x="302" y="351"/>
                  </a:lnTo>
                  <a:lnTo>
                    <a:pt x="342" y="351"/>
                  </a:lnTo>
                  <a:lnTo>
                    <a:pt x="342" y="480"/>
                  </a:lnTo>
                  <a:close/>
                  <a:moveTo>
                    <a:pt x="501" y="220"/>
                  </a:moveTo>
                  <a:lnTo>
                    <a:pt x="551" y="220"/>
                  </a:lnTo>
                  <a:lnTo>
                    <a:pt x="551" y="315"/>
                  </a:lnTo>
                  <a:lnTo>
                    <a:pt x="501" y="315"/>
                  </a:lnTo>
                  <a:lnTo>
                    <a:pt x="501" y="220"/>
                  </a:lnTo>
                  <a:close/>
                  <a:moveTo>
                    <a:pt x="501" y="351"/>
                  </a:moveTo>
                  <a:lnTo>
                    <a:pt x="551" y="351"/>
                  </a:lnTo>
                  <a:lnTo>
                    <a:pt x="551" y="446"/>
                  </a:lnTo>
                  <a:lnTo>
                    <a:pt x="501" y="446"/>
                  </a:lnTo>
                  <a:lnTo>
                    <a:pt x="501" y="351"/>
                  </a:lnTo>
                  <a:close/>
                  <a:moveTo>
                    <a:pt x="501" y="476"/>
                  </a:moveTo>
                  <a:lnTo>
                    <a:pt x="551" y="476"/>
                  </a:lnTo>
                  <a:lnTo>
                    <a:pt x="551" y="571"/>
                  </a:lnTo>
                  <a:lnTo>
                    <a:pt x="501" y="571"/>
                  </a:lnTo>
                  <a:lnTo>
                    <a:pt x="501" y="476"/>
                  </a:lnTo>
                  <a:close/>
                  <a:moveTo>
                    <a:pt x="501" y="611"/>
                  </a:moveTo>
                  <a:lnTo>
                    <a:pt x="551" y="611"/>
                  </a:lnTo>
                  <a:lnTo>
                    <a:pt x="551" y="706"/>
                  </a:lnTo>
                  <a:lnTo>
                    <a:pt x="501" y="706"/>
                  </a:lnTo>
                  <a:lnTo>
                    <a:pt x="501" y="611"/>
                  </a:lnTo>
                  <a:close/>
                  <a:moveTo>
                    <a:pt x="501" y="737"/>
                  </a:moveTo>
                  <a:lnTo>
                    <a:pt x="551" y="737"/>
                  </a:lnTo>
                  <a:lnTo>
                    <a:pt x="551" y="831"/>
                  </a:lnTo>
                  <a:lnTo>
                    <a:pt x="501" y="831"/>
                  </a:lnTo>
                  <a:lnTo>
                    <a:pt x="501" y="737"/>
                  </a:lnTo>
                  <a:close/>
                  <a:moveTo>
                    <a:pt x="501" y="868"/>
                  </a:moveTo>
                  <a:lnTo>
                    <a:pt x="551" y="868"/>
                  </a:lnTo>
                  <a:lnTo>
                    <a:pt x="551" y="964"/>
                  </a:lnTo>
                  <a:lnTo>
                    <a:pt x="501" y="964"/>
                  </a:lnTo>
                  <a:lnTo>
                    <a:pt x="501" y="868"/>
                  </a:lnTo>
                  <a:close/>
                  <a:moveTo>
                    <a:pt x="410" y="220"/>
                  </a:moveTo>
                  <a:lnTo>
                    <a:pt x="460" y="220"/>
                  </a:lnTo>
                  <a:lnTo>
                    <a:pt x="460" y="315"/>
                  </a:lnTo>
                  <a:lnTo>
                    <a:pt x="410" y="315"/>
                  </a:lnTo>
                  <a:lnTo>
                    <a:pt x="410" y="220"/>
                  </a:lnTo>
                  <a:close/>
                  <a:moveTo>
                    <a:pt x="410" y="351"/>
                  </a:moveTo>
                  <a:lnTo>
                    <a:pt x="460" y="351"/>
                  </a:lnTo>
                  <a:lnTo>
                    <a:pt x="460" y="446"/>
                  </a:lnTo>
                  <a:lnTo>
                    <a:pt x="410" y="446"/>
                  </a:lnTo>
                  <a:lnTo>
                    <a:pt x="410" y="351"/>
                  </a:lnTo>
                  <a:close/>
                  <a:moveTo>
                    <a:pt x="410" y="476"/>
                  </a:moveTo>
                  <a:lnTo>
                    <a:pt x="460" y="476"/>
                  </a:lnTo>
                  <a:lnTo>
                    <a:pt x="460" y="571"/>
                  </a:lnTo>
                  <a:lnTo>
                    <a:pt x="410" y="571"/>
                  </a:lnTo>
                  <a:lnTo>
                    <a:pt x="410" y="476"/>
                  </a:lnTo>
                  <a:close/>
                  <a:moveTo>
                    <a:pt x="410" y="611"/>
                  </a:moveTo>
                  <a:lnTo>
                    <a:pt x="460" y="611"/>
                  </a:lnTo>
                  <a:lnTo>
                    <a:pt x="460" y="706"/>
                  </a:lnTo>
                  <a:lnTo>
                    <a:pt x="410" y="706"/>
                  </a:lnTo>
                  <a:lnTo>
                    <a:pt x="410" y="611"/>
                  </a:lnTo>
                  <a:close/>
                  <a:moveTo>
                    <a:pt x="410" y="737"/>
                  </a:moveTo>
                  <a:lnTo>
                    <a:pt x="460" y="737"/>
                  </a:lnTo>
                  <a:lnTo>
                    <a:pt x="460" y="831"/>
                  </a:lnTo>
                  <a:lnTo>
                    <a:pt x="410" y="831"/>
                  </a:lnTo>
                  <a:lnTo>
                    <a:pt x="410" y="737"/>
                  </a:lnTo>
                  <a:close/>
                  <a:moveTo>
                    <a:pt x="410" y="868"/>
                  </a:moveTo>
                  <a:lnTo>
                    <a:pt x="460" y="868"/>
                  </a:lnTo>
                  <a:lnTo>
                    <a:pt x="460" y="964"/>
                  </a:lnTo>
                  <a:lnTo>
                    <a:pt x="410" y="964"/>
                  </a:lnTo>
                  <a:lnTo>
                    <a:pt x="410" y="868"/>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25" name="Rectangle 24"/>
            <p:cNvSpPr>
              <a:spLocks noChangeArrowheads="1"/>
            </p:cNvSpPr>
            <p:nvPr/>
          </p:nvSpPr>
          <p:spPr bwMode="auto">
            <a:xfrm>
              <a:off x="3997439" y="2745951"/>
              <a:ext cx="151962" cy="172819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26" name="Freeform 25"/>
            <p:cNvSpPr/>
            <p:nvPr/>
          </p:nvSpPr>
          <p:spPr bwMode="auto">
            <a:xfrm>
              <a:off x="4193976" y="3685726"/>
              <a:ext cx="174249" cy="792936"/>
            </a:xfrm>
            <a:custGeom>
              <a:gdLst>
                <a:gd fmla="*/ 21 w 43" name="T0"/>
                <a:gd fmla="*/ 0 h 174" name="T1"/>
                <a:gd fmla="*/ 0 w 43" name="T2"/>
                <a:gd fmla="*/ 21 h 174" name="T3"/>
                <a:gd fmla="*/ 0 w 43" name="T4"/>
                <a:gd fmla="*/ 170 h 174" name="T5"/>
                <a:gd fmla="*/ 1 w 43" name="T6"/>
                <a:gd fmla="*/ 174 h 174" name="T7"/>
                <a:gd fmla="*/ 42 w 43" name="T8"/>
                <a:gd fmla="*/ 174 h 174" name="T9"/>
                <a:gd fmla="*/ 43 w 43" name="T10"/>
                <a:gd fmla="*/ 170 h 174" name="T11"/>
                <a:gd fmla="*/ 43 w 43" name="T12"/>
                <a:gd fmla="*/ 21 h 174" name="T13"/>
                <a:gd fmla="*/ 21 w 43" name="T14"/>
                <a:gd fmla="*/ 0 h 1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4" w="43">
                  <a:moveTo>
                    <a:pt x="21" y="0"/>
                  </a:moveTo>
                  <a:cubicBezTo>
                    <a:pt x="10" y="0"/>
                    <a:pt x="0" y="9"/>
                    <a:pt x="0" y="21"/>
                  </a:cubicBezTo>
                  <a:cubicBezTo>
                    <a:pt x="0" y="170"/>
                    <a:pt x="0" y="170"/>
                    <a:pt x="0" y="170"/>
                  </a:cubicBezTo>
                  <a:cubicBezTo>
                    <a:pt x="0" y="171"/>
                    <a:pt x="0" y="173"/>
                    <a:pt x="1" y="174"/>
                  </a:cubicBezTo>
                  <a:cubicBezTo>
                    <a:pt x="42" y="174"/>
                    <a:pt x="42" y="174"/>
                    <a:pt x="42" y="174"/>
                  </a:cubicBezTo>
                  <a:cubicBezTo>
                    <a:pt x="43" y="173"/>
                    <a:pt x="43" y="171"/>
                    <a:pt x="43" y="170"/>
                  </a:cubicBezTo>
                  <a:cubicBezTo>
                    <a:pt x="43" y="21"/>
                    <a:pt x="43" y="21"/>
                    <a:pt x="43" y="21"/>
                  </a:cubicBezTo>
                  <a:cubicBezTo>
                    <a:pt x="43" y="9"/>
                    <a:pt x="33" y="0"/>
                    <a:pt x="21"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27" name="Freeform 26"/>
            <p:cNvSpPr/>
            <p:nvPr/>
          </p:nvSpPr>
          <p:spPr bwMode="auto">
            <a:xfrm>
              <a:off x="4416853" y="3834825"/>
              <a:ext cx="172223" cy="643837"/>
            </a:xfrm>
            <a:custGeom>
              <a:gdLst>
                <a:gd fmla="*/ 21 w 42" name="T0"/>
                <a:gd fmla="*/ 0 h 141" name="T1"/>
                <a:gd fmla="*/ 0 w 42" name="T2"/>
                <a:gd fmla="*/ 22 h 141" name="T3"/>
                <a:gd fmla="*/ 0 w 42" name="T4"/>
                <a:gd fmla="*/ 141 h 141" name="T5"/>
                <a:gd fmla="*/ 42 w 42" name="T6"/>
                <a:gd fmla="*/ 141 h 141" name="T7"/>
                <a:gd fmla="*/ 42 w 42" name="T8"/>
                <a:gd fmla="*/ 22 h 141" name="T9"/>
                <a:gd fmla="*/ 21 w 42" name="T10"/>
                <a:gd fmla="*/ 0 h 141" name="T11"/>
              </a:gdLst>
              <a:cxnLst>
                <a:cxn ang="0">
                  <a:pos x="T0" y="T1"/>
                </a:cxn>
                <a:cxn ang="0">
                  <a:pos x="T2" y="T3"/>
                </a:cxn>
                <a:cxn ang="0">
                  <a:pos x="T4" y="T5"/>
                </a:cxn>
                <a:cxn ang="0">
                  <a:pos x="T6" y="T7"/>
                </a:cxn>
                <a:cxn ang="0">
                  <a:pos x="T8" y="T9"/>
                </a:cxn>
                <a:cxn ang="0">
                  <a:pos x="T10" y="T11"/>
                </a:cxn>
              </a:cxnLst>
              <a:rect b="b" l="0" r="r" t="0"/>
              <a:pathLst>
                <a:path h="141" w="42">
                  <a:moveTo>
                    <a:pt x="21" y="0"/>
                  </a:moveTo>
                  <a:cubicBezTo>
                    <a:pt x="10" y="0"/>
                    <a:pt x="0" y="10"/>
                    <a:pt x="0" y="22"/>
                  </a:cubicBezTo>
                  <a:cubicBezTo>
                    <a:pt x="0" y="141"/>
                    <a:pt x="0" y="141"/>
                    <a:pt x="0" y="141"/>
                  </a:cubicBezTo>
                  <a:cubicBezTo>
                    <a:pt x="42" y="141"/>
                    <a:pt x="42" y="141"/>
                    <a:pt x="42" y="141"/>
                  </a:cubicBezTo>
                  <a:cubicBezTo>
                    <a:pt x="42" y="22"/>
                    <a:pt x="42" y="22"/>
                    <a:pt x="42" y="22"/>
                  </a:cubicBezTo>
                  <a:cubicBezTo>
                    <a:pt x="42" y="10"/>
                    <a:pt x="33" y="0"/>
                    <a:pt x="21"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28" name="Freeform 27"/>
            <p:cNvSpPr/>
            <p:nvPr/>
          </p:nvSpPr>
          <p:spPr bwMode="auto">
            <a:xfrm>
              <a:off x="4662016" y="3807716"/>
              <a:ext cx="480198" cy="679982"/>
            </a:xfrm>
            <a:custGeom>
              <a:gdLst>
                <a:gd fmla="*/ 148 w 237" name="T0"/>
                <a:gd fmla="*/ 89 h 301" name="T1"/>
                <a:gd fmla="*/ 0 w 237" name="T2"/>
                <a:gd fmla="*/ 53 h 301" name="T3"/>
                <a:gd fmla="*/ 0 w 237" name="T4"/>
                <a:gd fmla="*/ 301 h 301" name="T5"/>
                <a:gd fmla="*/ 237 w 237" name="T6"/>
                <a:gd fmla="*/ 301 h 301" name="T7"/>
                <a:gd fmla="*/ 237 w 237" name="T8"/>
                <a:gd fmla="*/ 242 h 301" name="T9"/>
                <a:gd fmla="*/ 237 w 237" name="T10"/>
                <a:gd fmla="*/ 109 h 301" name="T11"/>
                <a:gd fmla="*/ 237 w 237" name="T12"/>
                <a:gd fmla="*/ 0 h 301" name="T13"/>
                <a:gd fmla="*/ 148 w 237" name="T14"/>
                <a:gd fmla="*/ 0 h 301" name="T15"/>
                <a:gd fmla="*/ 148 w 237" name="T16"/>
                <a:gd fmla="*/ 89 h 30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1" w="236">
                  <a:moveTo>
                    <a:pt x="148" y="89"/>
                  </a:moveTo>
                  <a:lnTo>
                    <a:pt x="0" y="53"/>
                  </a:lnTo>
                  <a:lnTo>
                    <a:pt x="0" y="301"/>
                  </a:lnTo>
                  <a:lnTo>
                    <a:pt x="237" y="301"/>
                  </a:lnTo>
                  <a:lnTo>
                    <a:pt x="237" y="242"/>
                  </a:lnTo>
                  <a:lnTo>
                    <a:pt x="237" y="109"/>
                  </a:lnTo>
                  <a:lnTo>
                    <a:pt x="237" y="0"/>
                  </a:lnTo>
                  <a:lnTo>
                    <a:pt x="148" y="0"/>
                  </a:lnTo>
                  <a:lnTo>
                    <a:pt x="148" y="8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29" name="Freeform 28"/>
            <p:cNvSpPr>
              <a:spLocks noEditPoints="1"/>
            </p:cNvSpPr>
            <p:nvPr/>
          </p:nvSpPr>
          <p:spPr bwMode="auto">
            <a:xfrm>
              <a:off x="5182737" y="4067510"/>
              <a:ext cx="932029" cy="442779"/>
            </a:xfrm>
            <a:custGeom>
              <a:gdLst>
                <a:gd fmla="*/ 0 w 460" name="T0"/>
                <a:gd fmla="*/ 196 h 196" name="T1"/>
                <a:gd fmla="*/ 460 w 460" name="T2"/>
                <a:gd fmla="*/ 0 h 196" name="T3"/>
                <a:gd fmla="*/ 74 w 460" name="T4"/>
                <a:gd fmla="*/ 156 h 196" name="T5"/>
                <a:gd fmla="*/ 20 w 460" name="T6"/>
                <a:gd fmla="*/ 107 h 196" name="T7"/>
                <a:gd fmla="*/ 74 w 460" name="T8"/>
                <a:gd fmla="*/ 156 h 196" name="T9"/>
                <a:gd fmla="*/ 20 w 460" name="T10"/>
                <a:gd fmla="*/ 91 h 196" name="T11"/>
                <a:gd fmla="*/ 74 w 460" name="T12"/>
                <a:gd fmla="*/ 41 h 196" name="T13"/>
                <a:gd fmla="*/ 146 w 460" name="T14"/>
                <a:gd fmla="*/ 156 h 196" name="T15"/>
                <a:gd fmla="*/ 92 w 460" name="T16"/>
                <a:gd fmla="*/ 107 h 196" name="T17"/>
                <a:gd fmla="*/ 146 w 460" name="T18"/>
                <a:gd fmla="*/ 156 h 196" name="T19"/>
                <a:gd fmla="*/ 92 w 460" name="T20"/>
                <a:gd fmla="*/ 91 h 196" name="T21"/>
                <a:gd fmla="*/ 146 w 460" name="T22"/>
                <a:gd fmla="*/ 41 h 196" name="T23"/>
                <a:gd fmla="*/ 223 w 460" name="T24"/>
                <a:gd fmla="*/ 156 h 196" name="T25"/>
                <a:gd fmla="*/ 167 w 460" name="T26"/>
                <a:gd fmla="*/ 107 h 196" name="T27"/>
                <a:gd fmla="*/ 223 w 460" name="T28"/>
                <a:gd fmla="*/ 156 h 196" name="T29"/>
                <a:gd fmla="*/ 167 w 460" name="T30"/>
                <a:gd fmla="*/ 91 h 196" name="T31"/>
                <a:gd fmla="*/ 223 w 460" name="T32"/>
                <a:gd fmla="*/ 41 h 196" name="T33"/>
                <a:gd fmla="*/ 295 w 460" name="T34"/>
                <a:gd fmla="*/ 156 h 196" name="T35"/>
                <a:gd fmla="*/ 241 w 460" name="T36"/>
                <a:gd fmla="*/ 107 h 196" name="T37"/>
                <a:gd fmla="*/ 295 w 460" name="T38"/>
                <a:gd fmla="*/ 156 h 196" name="T39"/>
                <a:gd fmla="*/ 241 w 460" name="T40"/>
                <a:gd fmla="*/ 91 h 196" name="T41"/>
                <a:gd fmla="*/ 295 w 460" name="T42"/>
                <a:gd fmla="*/ 41 h 196" name="T43"/>
                <a:gd fmla="*/ 369 w 460" name="T44"/>
                <a:gd fmla="*/ 156 h 196" name="T45"/>
                <a:gd fmla="*/ 313 w 460" name="T46"/>
                <a:gd fmla="*/ 107 h 196" name="T47"/>
                <a:gd fmla="*/ 369 w 460" name="T48"/>
                <a:gd fmla="*/ 156 h 196" name="T49"/>
                <a:gd fmla="*/ 313 w 460" name="T50"/>
                <a:gd fmla="*/ 91 h 196" name="T51"/>
                <a:gd fmla="*/ 369 w 460" name="T52"/>
                <a:gd fmla="*/ 41 h 196" name="T53"/>
                <a:gd fmla="*/ 442 w 460" name="T54"/>
                <a:gd fmla="*/ 156 h 196" name="T55"/>
                <a:gd fmla="*/ 386 w 460" name="T56"/>
                <a:gd fmla="*/ 107 h 196" name="T57"/>
                <a:gd fmla="*/ 442 w 460" name="T58"/>
                <a:gd fmla="*/ 156 h 196" name="T59"/>
                <a:gd fmla="*/ 386 w 460" name="T60"/>
                <a:gd fmla="*/ 91 h 196" name="T61"/>
                <a:gd fmla="*/ 442 w 460" name="T62"/>
                <a:gd fmla="*/ 41 h 19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96" w="460">
                  <a:moveTo>
                    <a:pt x="0" y="0"/>
                  </a:moveTo>
                  <a:lnTo>
                    <a:pt x="0" y="196"/>
                  </a:lnTo>
                  <a:lnTo>
                    <a:pt x="460" y="196"/>
                  </a:lnTo>
                  <a:lnTo>
                    <a:pt x="460" y="0"/>
                  </a:lnTo>
                  <a:lnTo>
                    <a:pt x="0" y="0"/>
                  </a:lnTo>
                  <a:close/>
                  <a:moveTo>
                    <a:pt x="74" y="156"/>
                  </a:moveTo>
                  <a:lnTo>
                    <a:pt x="20" y="156"/>
                  </a:lnTo>
                  <a:lnTo>
                    <a:pt x="20" y="107"/>
                  </a:lnTo>
                  <a:lnTo>
                    <a:pt x="74" y="107"/>
                  </a:lnTo>
                  <a:lnTo>
                    <a:pt x="74" y="156"/>
                  </a:lnTo>
                  <a:close/>
                  <a:moveTo>
                    <a:pt x="74" y="91"/>
                  </a:moveTo>
                  <a:lnTo>
                    <a:pt x="20" y="91"/>
                  </a:lnTo>
                  <a:lnTo>
                    <a:pt x="20" y="41"/>
                  </a:lnTo>
                  <a:lnTo>
                    <a:pt x="74" y="41"/>
                  </a:lnTo>
                  <a:lnTo>
                    <a:pt x="74" y="91"/>
                  </a:lnTo>
                  <a:close/>
                  <a:moveTo>
                    <a:pt x="146" y="156"/>
                  </a:moveTo>
                  <a:lnTo>
                    <a:pt x="92" y="156"/>
                  </a:lnTo>
                  <a:lnTo>
                    <a:pt x="92" y="107"/>
                  </a:lnTo>
                  <a:lnTo>
                    <a:pt x="146" y="107"/>
                  </a:lnTo>
                  <a:lnTo>
                    <a:pt x="146" y="156"/>
                  </a:lnTo>
                  <a:close/>
                  <a:moveTo>
                    <a:pt x="146" y="91"/>
                  </a:moveTo>
                  <a:lnTo>
                    <a:pt x="92" y="91"/>
                  </a:lnTo>
                  <a:lnTo>
                    <a:pt x="92" y="41"/>
                  </a:lnTo>
                  <a:lnTo>
                    <a:pt x="146" y="41"/>
                  </a:lnTo>
                  <a:lnTo>
                    <a:pt x="146" y="91"/>
                  </a:lnTo>
                  <a:close/>
                  <a:moveTo>
                    <a:pt x="223" y="156"/>
                  </a:moveTo>
                  <a:lnTo>
                    <a:pt x="167" y="156"/>
                  </a:lnTo>
                  <a:lnTo>
                    <a:pt x="167" y="107"/>
                  </a:lnTo>
                  <a:lnTo>
                    <a:pt x="223" y="107"/>
                  </a:lnTo>
                  <a:lnTo>
                    <a:pt x="223" y="156"/>
                  </a:lnTo>
                  <a:close/>
                  <a:moveTo>
                    <a:pt x="223" y="91"/>
                  </a:moveTo>
                  <a:lnTo>
                    <a:pt x="167" y="91"/>
                  </a:lnTo>
                  <a:lnTo>
                    <a:pt x="167" y="41"/>
                  </a:lnTo>
                  <a:lnTo>
                    <a:pt x="223" y="41"/>
                  </a:lnTo>
                  <a:lnTo>
                    <a:pt x="223" y="91"/>
                  </a:lnTo>
                  <a:close/>
                  <a:moveTo>
                    <a:pt x="295" y="156"/>
                  </a:moveTo>
                  <a:lnTo>
                    <a:pt x="241" y="156"/>
                  </a:lnTo>
                  <a:lnTo>
                    <a:pt x="241" y="107"/>
                  </a:lnTo>
                  <a:lnTo>
                    <a:pt x="295" y="107"/>
                  </a:lnTo>
                  <a:lnTo>
                    <a:pt x="295" y="156"/>
                  </a:lnTo>
                  <a:close/>
                  <a:moveTo>
                    <a:pt x="295" y="91"/>
                  </a:moveTo>
                  <a:lnTo>
                    <a:pt x="241" y="91"/>
                  </a:lnTo>
                  <a:lnTo>
                    <a:pt x="241" y="41"/>
                  </a:lnTo>
                  <a:lnTo>
                    <a:pt x="295" y="41"/>
                  </a:lnTo>
                  <a:lnTo>
                    <a:pt x="295" y="91"/>
                  </a:lnTo>
                  <a:close/>
                  <a:moveTo>
                    <a:pt x="369" y="156"/>
                  </a:moveTo>
                  <a:lnTo>
                    <a:pt x="313" y="156"/>
                  </a:lnTo>
                  <a:lnTo>
                    <a:pt x="313" y="107"/>
                  </a:lnTo>
                  <a:lnTo>
                    <a:pt x="369" y="107"/>
                  </a:lnTo>
                  <a:lnTo>
                    <a:pt x="369" y="156"/>
                  </a:lnTo>
                  <a:close/>
                  <a:moveTo>
                    <a:pt x="369" y="91"/>
                  </a:moveTo>
                  <a:lnTo>
                    <a:pt x="313" y="91"/>
                  </a:lnTo>
                  <a:lnTo>
                    <a:pt x="313" y="41"/>
                  </a:lnTo>
                  <a:lnTo>
                    <a:pt x="369" y="41"/>
                  </a:lnTo>
                  <a:lnTo>
                    <a:pt x="369" y="91"/>
                  </a:lnTo>
                  <a:close/>
                  <a:moveTo>
                    <a:pt x="442" y="156"/>
                  </a:moveTo>
                  <a:lnTo>
                    <a:pt x="386" y="156"/>
                  </a:lnTo>
                  <a:lnTo>
                    <a:pt x="386" y="107"/>
                  </a:lnTo>
                  <a:lnTo>
                    <a:pt x="442" y="107"/>
                  </a:lnTo>
                  <a:lnTo>
                    <a:pt x="442" y="156"/>
                  </a:lnTo>
                  <a:close/>
                  <a:moveTo>
                    <a:pt x="442" y="91"/>
                  </a:moveTo>
                  <a:lnTo>
                    <a:pt x="386" y="91"/>
                  </a:lnTo>
                  <a:lnTo>
                    <a:pt x="386" y="41"/>
                  </a:lnTo>
                  <a:lnTo>
                    <a:pt x="442" y="41"/>
                  </a:lnTo>
                  <a:lnTo>
                    <a:pt x="442" y="91"/>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30" name="Freeform 29"/>
            <p:cNvSpPr/>
            <p:nvPr/>
          </p:nvSpPr>
          <p:spPr bwMode="auto">
            <a:xfrm>
              <a:off x="5182737" y="3776089"/>
              <a:ext cx="927977" cy="237204"/>
            </a:xfrm>
            <a:custGeom>
              <a:gdLst>
                <a:gd fmla="*/ 228 w 228" name="T0"/>
                <a:gd fmla="*/ 33 h 52" name="T1"/>
                <a:gd fmla="*/ 190 w 228" name="T2"/>
                <a:gd fmla="*/ 33 h 52" name="T3"/>
                <a:gd fmla="*/ 190 w 228" name="T4"/>
                <a:gd fmla="*/ 11 h 52" name="T5"/>
                <a:gd fmla="*/ 179 w 228" name="T6"/>
                <a:gd fmla="*/ 0 h 52" name="T7"/>
                <a:gd fmla="*/ 169 w 228" name="T8"/>
                <a:gd fmla="*/ 11 h 52" name="T9"/>
                <a:gd fmla="*/ 169 w 228" name="T10"/>
                <a:gd fmla="*/ 33 h 52" name="T11"/>
                <a:gd fmla="*/ 0 w 228" name="T12"/>
                <a:gd fmla="*/ 33 h 52" name="T13"/>
                <a:gd fmla="*/ 0 w 228" name="T14"/>
                <a:gd fmla="*/ 52 h 52" name="T15"/>
                <a:gd fmla="*/ 228 w 228" name="T16"/>
                <a:gd fmla="*/ 52 h 52" name="T17"/>
                <a:gd fmla="*/ 228 w 228" name="T18"/>
                <a:gd fmla="*/ 33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228">
                  <a:moveTo>
                    <a:pt x="228" y="33"/>
                  </a:moveTo>
                  <a:cubicBezTo>
                    <a:pt x="190" y="33"/>
                    <a:pt x="190" y="33"/>
                    <a:pt x="190" y="33"/>
                  </a:cubicBezTo>
                  <a:cubicBezTo>
                    <a:pt x="190" y="11"/>
                    <a:pt x="190" y="11"/>
                    <a:pt x="190" y="11"/>
                  </a:cubicBezTo>
                  <a:cubicBezTo>
                    <a:pt x="190" y="5"/>
                    <a:pt x="185" y="0"/>
                    <a:pt x="179" y="0"/>
                  </a:cubicBezTo>
                  <a:cubicBezTo>
                    <a:pt x="173" y="0"/>
                    <a:pt x="169" y="5"/>
                    <a:pt x="169" y="11"/>
                  </a:cubicBezTo>
                  <a:cubicBezTo>
                    <a:pt x="169" y="33"/>
                    <a:pt x="169" y="33"/>
                    <a:pt x="169" y="33"/>
                  </a:cubicBezTo>
                  <a:cubicBezTo>
                    <a:pt x="0" y="33"/>
                    <a:pt x="0" y="33"/>
                    <a:pt x="0" y="33"/>
                  </a:cubicBezTo>
                  <a:cubicBezTo>
                    <a:pt x="0" y="52"/>
                    <a:pt x="0" y="52"/>
                    <a:pt x="0" y="52"/>
                  </a:cubicBezTo>
                  <a:cubicBezTo>
                    <a:pt x="228" y="52"/>
                    <a:pt x="228" y="52"/>
                    <a:pt x="228" y="52"/>
                  </a:cubicBezTo>
                  <a:lnTo>
                    <a:pt x="228" y="33"/>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31" name="Freeform 30"/>
            <p:cNvSpPr/>
            <p:nvPr/>
          </p:nvSpPr>
          <p:spPr bwMode="auto">
            <a:xfrm>
              <a:off x="8349609" y="4322785"/>
              <a:ext cx="133726" cy="178468"/>
            </a:xfrm>
            <a:custGeom>
              <a:gdLst>
                <a:gd fmla="*/ 24 w 33" name="T0"/>
                <a:gd fmla="*/ 39 h 39" name="T1"/>
                <a:gd fmla="*/ 25 w 33" name="T2"/>
                <a:gd fmla="*/ 37 h 39" name="T3"/>
                <a:gd fmla="*/ 27 w 33" name="T4"/>
                <a:gd fmla="*/ 2 h 39" name="T5"/>
                <a:gd fmla="*/ 4 w 33" name="T6"/>
                <a:gd fmla="*/ 28 h 39" name="T7"/>
                <a:gd fmla="*/ 0 w 33" name="T8"/>
                <a:gd fmla="*/ 39 h 39" name="T9"/>
                <a:gd fmla="*/ 24 w 33" name="T10"/>
                <a:gd fmla="*/ 39 h 39" name="T11"/>
              </a:gdLst>
              <a:cxnLst>
                <a:cxn ang="0">
                  <a:pos x="T0" y="T1"/>
                </a:cxn>
                <a:cxn ang="0">
                  <a:pos x="T2" y="T3"/>
                </a:cxn>
                <a:cxn ang="0">
                  <a:pos x="T4" y="T5"/>
                </a:cxn>
                <a:cxn ang="0">
                  <a:pos x="T6" y="T7"/>
                </a:cxn>
                <a:cxn ang="0">
                  <a:pos x="T8" y="T9"/>
                </a:cxn>
                <a:cxn ang="0">
                  <a:pos x="T10" y="T11"/>
                </a:cxn>
              </a:cxnLst>
              <a:rect b="b" l="0" r="r" t="0"/>
              <a:pathLst>
                <a:path h="39" w="33">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32" name="Freeform 31"/>
            <p:cNvSpPr/>
            <p:nvPr/>
          </p:nvSpPr>
          <p:spPr bwMode="auto">
            <a:xfrm>
              <a:off x="8483335" y="4322785"/>
              <a:ext cx="133726" cy="178468"/>
            </a:xfrm>
            <a:custGeom>
              <a:gdLst>
                <a:gd fmla="*/ 24 w 33" name="T0"/>
                <a:gd fmla="*/ 39 h 39" name="T1"/>
                <a:gd fmla="*/ 25 w 33" name="T2"/>
                <a:gd fmla="*/ 37 h 39" name="T3"/>
                <a:gd fmla="*/ 27 w 33" name="T4"/>
                <a:gd fmla="*/ 2 h 39" name="T5"/>
                <a:gd fmla="*/ 4 w 33" name="T6"/>
                <a:gd fmla="*/ 28 h 39" name="T7"/>
                <a:gd fmla="*/ 0 w 33" name="T8"/>
                <a:gd fmla="*/ 39 h 39" name="T9"/>
                <a:gd fmla="*/ 24 w 33" name="T10"/>
                <a:gd fmla="*/ 39 h 39" name="T11"/>
              </a:gdLst>
              <a:cxnLst>
                <a:cxn ang="0">
                  <a:pos x="T0" y="T1"/>
                </a:cxn>
                <a:cxn ang="0">
                  <a:pos x="T2" y="T3"/>
                </a:cxn>
                <a:cxn ang="0">
                  <a:pos x="T4" y="T5"/>
                </a:cxn>
                <a:cxn ang="0">
                  <a:pos x="T6" y="T7"/>
                </a:cxn>
                <a:cxn ang="0">
                  <a:pos x="T8" y="T9"/>
                </a:cxn>
                <a:cxn ang="0">
                  <a:pos x="T10" y="T11"/>
                </a:cxn>
              </a:cxnLst>
              <a:rect b="b" l="0" r="r" t="0"/>
              <a:pathLst>
                <a:path h="39" w="33">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33" name="Freeform 32"/>
            <p:cNvSpPr/>
            <p:nvPr/>
          </p:nvSpPr>
          <p:spPr bwMode="auto">
            <a:xfrm>
              <a:off x="8617061" y="4322785"/>
              <a:ext cx="135753" cy="178468"/>
            </a:xfrm>
            <a:custGeom>
              <a:gdLst>
                <a:gd fmla="*/ 25 w 33" name="T0"/>
                <a:gd fmla="*/ 39 h 39" name="T1"/>
                <a:gd fmla="*/ 25 w 33" name="T2"/>
                <a:gd fmla="*/ 37 h 39" name="T3"/>
                <a:gd fmla="*/ 27 w 33" name="T4"/>
                <a:gd fmla="*/ 2 h 39" name="T5"/>
                <a:gd fmla="*/ 4 w 33" name="T6"/>
                <a:gd fmla="*/ 28 h 39" name="T7"/>
                <a:gd fmla="*/ 0 w 33" name="T8"/>
                <a:gd fmla="*/ 39 h 39" name="T9"/>
                <a:gd fmla="*/ 25 w 33" name="T10"/>
                <a:gd fmla="*/ 39 h 39" name="T11"/>
              </a:gdLst>
              <a:cxnLst>
                <a:cxn ang="0">
                  <a:pos x="T0" y="T1"/>
                </a:cxn>
                <a:cxn ang="0">
                  <a:pos x="T2" y="T3"/>
                </a:cxn>
                <a:cxn ang="0">
                  <a:pos x="T4" y="T5"/>
                </a:cxn>
                <a:cxn ang="0">
                  <a:pos x="T6" y="T7"/>
                </a:cxn>
                <a:cxn ang="0">
                  <a:pos x="T8" y="T9"/>
                </a:cxn>
                <a:cxn ang="0">
                  <a:pos x="T10" y="T11"/>
                </a:cxn>
              </a:cxnLst>
              <a:rect b="b" l="0" r="r" t="0"/>
              <a:pathLst>
                <a:path h="39" w="33">
                  <a:moveTo>
                    <a:pt x="25" y="39"/>
                  </a:moveTo>
                  <a:cubicBezTo>
                    <a:pt x="25" y="38"/>
                    <a:pt x="25" y="38"/>
                    <a:pt x="25" y="37"/>
                  </a:cubicBezTo>
                  <a:cubicBezTo>
                    <a:pt x="32" y="20"/>
                    <a:pt x="33" y="5"/>
                    <a:pt x="27" y="2"/>
                  </a:cubicBezTo>
                  <a:cubicBezTo>
                    <a:pt x="22" y="0"/>
                    <a:pt x="11" y="11"/>
                    <a:pt x="4" y="28"/>
                  </a:cubicBezTo>
                  <a:cubicBezTo>
                    <a:pt x="3" y="32"/>
                    <a:pt x="1" y="35"/>
                    <a:pt x="0" y="39"/>
                  </a:cubicBezTo>
                  <a:lnTo>
                    <a:pt x="25"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34" name="Freeform 33"/>
            <p:cNvSpPr/>
            <p:nvPr/>
          </p:nvSpPr>
          <p:spPr bwMode="auto">
            <a:xfrm>
              <a:off x="8756866" y="4322785"/>
              <a:ext cx="133726" cy="178468"/>
            </a:xfrm>
            <a:custGeom>
              <a:gdLst>
                <a:gd fmla="*/ 24 w 33" name="T0"/>
                <a:gd fmla="*/ 39 h 39" name="T1"/>
                <a:gd fmla="*/ 25 w 33" name="T2"/>
                <a:gd fmla="*/ 37 h 39" name="T3"/>
                <a:gd fmla="*/ 27 w 33" name="T4"/>
                <a:gd fmla="*/ 2 h 39" name="T5"/>
                <a:gd fmla="*/ 3 w 33" name="T6"/>
                <a:gd fmla="*/ 28 h 39" name="T7"/>
                <a:gd fmla="*/ 0 w 33" name="T8"/>
                <a:gd fmla="*/ 39 h 39" name="T9"/>
                <a:gd fmla="*/ 24 w 33" name="T10"/>
                <a:gd fmla="*/ 39 h 39" name="T11"/>
              </a:gdLst>
              <a:cxnLst>
                <a:cxn ang="0">
                  <a:pos x="T0" y="T1"/>
                </a:cxn>
                <a:cxn ang="0">
                  <a:pos x="T2" y="T3"/>
                </a:cxn>
                <a:cxn ang="0">
                  <a:pos x="T4" y="T5"/>
                </a:cxn>
                <a:cxn ang="0">
                  <a:pos x="T6" y="T7"/>
                </a:cxn>
                <a:cxn ang="0">
                  <a:pos x="T8" y="T9"/>
                </a:cxn>
                <a:cxn ang="0">
                  <a:pos x="T10" y="T11"/>
                </a:cxn>
              </a:cxnLst>
              <a:rect b="b" l="0" r="r" t="0"/>
              <a:pathLst>
                <a:path h="39" w="33">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35" name="Freeform 34"/>
            <p:cNvSpPr/>
            <p:nvPr/>
          </p:nvSpPr>
          <p:spPr bwMode="auto">
            <a:xfrm>
              <a:off x="8890592" y="4322785"/>
              <a:ext cx="133726" cy="178468"/>
            </a:xfrm>
            <a:custGeom>
              <a:gdLst>
                <a:gd fmla="*/ 24 w 33" name="T0"/>
                <a:gd fmla="*/ 39 h 39" name="T1"/>
                <a:gd fmla="*/ 25 w 33" name="T2"/>
                <a:gd fmla="*/ 37 h 39" name="T3"/>
                <a:gd fmla="*/ 27 w 33" name="T4"/>
                <a:gd fmla="*/ 2 h 39" name="T5"/>
                <a:gd fmla="*/ 4 w 33" name="T6"/>
                <a:gd fmla="*/ 28 h 39" name="T7"/>
                <a:gd fmla="*/ 0 w 33" name="T8"/>
                <a:gd fmla="*/ 39 h 39" name="T9"/>
                <a:gd fmla="*/ 24 w 33" name="T10"/>
                <a:gd fmla="*/ 39 h 39" name="T11"/>
              </a:gdLst>
              <a:cxnLst>
                <a:cxn ang="0">
                  <a:pos x="T0" y="T1"/>
                </a:cxn>
                <a:cxn ang="0">
                  <a:pos x="T2" y="T3"/>
                </a:cxn>
                <a:cxn ang="0">
                  <a:pos x="T4" y="T5"/>
                </a:cxn>
                <a:cxn ang="0">
                  <a:pos x="T6" y="T7"/>
                </a:cxn>
                <a:cxn ang="0">
                  <a:pos x="T8" y="T9"/>
                </a:cxn>
                <a:cxn ang="0">
                  <a:pos x="T10" y="T11"/>
                </a:cxn>
              </a:cxnLst>
              <a:rect b="b" l="0" r="r" t="0"/>
              <a:pathLst>
                <a:path h="39" w="33">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36" name="Freeform 35"/>
            <p:cNvSpPr/>
            <p:nvPr/>
          </p:nvSpPr>
          <p:spPr bwMode="auto">
            <a:xfrm>
              <a:off x="9024318" y="4322785"/>
              <a:ext cx="135753" cy="178468"/>
            </a:xfrm>
            <a:custGeom>
              <a:gdLst>
                <a:gd fmla="*/ 25 w 33" name="T0"/>
                <a:gd fmla="*/ 39 h 39" name="T1"/>
                <a:gd fmla="*/ 25 w 33" name="T2"/>
                <a:gd fmla="*/ 37 h 39" name="T3"/>
                <a:gd fmla="*/ 27 w 33" name="T4"/>
                <a:gd fmla="*/ 2 h 39" name="T5"/>
                <a:gd fmla="*/ 4 w 33" name="T6"/>
                <a:gd fmla="*/ 28 h 39" name="T7"/>
                <a:gd fmla="*/ 0 w 33" name="T8"/>
                <a:gd fmla="*/ 39 h 39" name="T9"/>
                <a:gd fmla="*/ 25 w 33" name="T10"/>
                <a:gd fmla="*/ 39 h 39" name="T11"/>
              </a:gdLst>
              <a:cxnLst>
                <a:cxn ang="0">
                  <a:pos x="T0" y="T1"/>
                </a:cxn>
                <a:cxn ang="0">
                  <a:pos x="T2" y="T3"/>
                </a:cxn>
                <a:cxn ang="0">
                  <a:pos x="T4" y="T5"/>
                </a:cxn>
                <a:cxn ang="0">
                  <a:pos x="T6" y="T7"/>
                </a:cxn>
                <a:cxn ang="0">
                  <a:pos x="T8" y="T9"/>
                </a:cxn>
                <a:cxn ang="0">
                  <a:pos x="T10" y="T11"/>
                </a:cxn>
              </a:cxnLst>
              <a:rect b="b" l="0" r="r" t="0"/>
              <a:pathLst>
                <a:path h="39" w="33">
                  <a:moveTo>
                    <a:pt x="25" y="39"/>
                  </a:moveTo>
                  <a:cubicBezTo>
                    <a:pt x="25" y="38"/>
                    <a:pt x="25" y="38"/>
                    <a:pt x="25" y="37"/>
                  </a:cubicBezTo>
                  <a:cubicBezTo>
                    <a:pt x="32" y="20"/>
                    <a:pt x="33" y="5"/>
                    <a:pt x="27" y="2"/>
                  </a:cubicBezTo>
                  <a:cubicBezTo>
                    <a:pt x="21" y="0"/>
                    <a:pt x="11" y="11"/>
                    <a:pt x="4" y="28"/>
                  </a:cubicBezTo>
                  <a:cubicBezTo>
                    <a:pt x="2" y="32"/>
                    <a:pt x="1" y="35"/>
                    <a:pt x="0" y="39"/>
                  </a:cubicBezTo>
                  <a:lnTo>
                    <a:pt x="25"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37" name="Freeform 36"/>
            <p:cNvSpPr/>
            <p:nvPr/>
          </p:nvSpPr>
          <p:spPr bwMode="auto">
            <a:xfrm>
              <a:off x="9164122" y="4322785"/>
              <a:ext cx="129674" cy="178468"/>
            </a:xfrm>
            <a:custGeom>
              <a:gdLst>
                <a:gd fmla="*/ 24 w 32" name="T0"/>
                <a:gd fmla="*/ 39 h 39" name="T1"/>
                <a:gd fmla="*/ 25 w 32" name="T2"/>
                <a:gd fmla="*/ 37 h 39" name="T3"/>
                <a:gd fmla="*/ 27 w 32" name="T4"/>
                <a:gd fmla="*/ 2 h 39" name="T5"/>
                <a:gd fmla="*/ 3 w 32" name="T6"/>
                <a:gd fmla="*/ 28 h 39" name="T7"/>
                <a:gd fmla="*/ 0 w 32" name="T8"/>
                <a:gd fmla="*/ 39 h 39" name="T9"/>
                <a:gd fmla="*/ 24 w 32" name="T10"/>
                <a:gd fmla="*/ 39 h 39" name="T11"/>
              </a:gdLst>
              <a:cxnLst>
                <a:cxn ang="0">
                  <a:pos x="T0" y="T1"/>
                </a:cxn>
                <a:cxn ang="0">
                  <a:pos x="T2" y="T3"/>
                </a:cxn>
                <a:cxn ang="0">
                  <a:pos x="T4" y="T5"/>
                </a:cxn>
                <a:cxn ang="0">
                  <a:pos x="T6" y="T7"/>
                </a:cxn>
                <a:cxn ang="0">
                  <a:pos x="T8" y="T9"/>
                </a:cxn>
                <a:cxn ang="0">
                  <a:pos x="T10" y="T11"/>
                </a:cxn>
              </a:cxnLst>
              <a:rect b="b" l="0" r="r" t="0"/>
              <a:pathLst>
                <a:path h="39" w="32">
                  <a:moveTo>
                    <a:pt x="24" y="39"/>
                  </a:moveTo>
                  <a:cubicBezTo>
                    <a:pt x="24" y="38"/>
                    <a:pt x="24" y="38"/>
                    <a:pt x="25" y="37"/>
                  </a:cubicBezTo>
                  <a:cubicBezTo>
                    <a:pt x="32" y="20"/>
                    <a:pt x="32"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38" name="Freeform 37"/>
            <p:cNvSpPr/>
            <p:nvPr/>
          </p:nvSpPr>
          <p:spPr bwMode="auto">
            <a:xfrm>
              <a:off x="9297848" y="4322785"/>
              <a:ext cx="133726" cy="178468"/>
            </a:xfrm>
            <a:custGeom>
              <a:gdLst>
                <a:gd fmla="*/ 24 w 33" name="T0"/>
                <a:gd fmla="*/ 39 h 39" name="T1"/>
                <a:gd fmla="*/ 25 w 33" name="T2"/>
                <a:gd fmla="*/ 37 h 39" name="T3"/>
                <a:gd fmla="*/ 27 w 33" name="T4"/>
                <a:gd fmla="*/ 2 h 39" name="T5"/>
                <a:gd fmla="*/ 4 w 33" name="T6"/>
                <a:gd fmla="*/ 28 h 39" name="T7"/>
                <a:gd fmla="*/ 0 w 33" name="T8"/>
                <a:gd fmla="*/ 39 h 39" name="T9"/>
                <a:gd fmla="*/ 24 w 33" name="T10"/>
                <a:gd fmla="*/ 39 h 39" name="T11"/>
              </a:gdLst>
              <a:cxnLst>
                <a:cxn ang="0">
                  <a:pos x="T0" y="T1"/>
                </a:cxn>
                <a:cxn ang="0">
                  <a:pos x="T2" y="T3"/>
                </a:cxn>
                <a:cxn ang="0">
                  <a:pos x="T4" y="T5"/>
                </a:cxn>
                <a:cxn ang="0">
                  <a:pos x="T6" y="T7"/>
                </a:cxn>
                <a:cxn ang="0">
                  <a:pos x="T8" y="T9"/>
                </a:cxn>
                <a:cxn ang="0">
                  <a:pos x="T10" y="T11"/>
                </a:cxn>
              </a:cxnLst>
              <a:rect b="b" l="0" r="r" t="0"/>
              <a:pathLst>
                <a:path h="39" w="33">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39" name="Freeform 38"/>
            <p:cNvSpPr/>
            <p:nvPr/>
          </p:nvSpPr>
          <p:spPr bwMode="auto">
            <a:xfrm>
              <a:off x="9431573" y="4322785"/>
              <a:ext cx="133726" cy="178468"/>
            </a:xfrm>
            <a:custGeom>
              <a:gdLst>
                <a:gd fmla="*/ 24 w 33" name="T0"/>
                <a:gd fmla="*/ 39 h 39" name="T1"/>
                <a:gd fmla="*/ 25 w 33" name="T2"/>
                <a:gd fmla="*/ 37 h 39" name="T3"/>
                <a:gd fmla="*/ 27 w 33" name="T4"/>
                <a:gd fmla="*/ 2 h 39" name="T5"/>
                <a:gd fmla="*/ 4 w 33" name="T6"/>
                <a:gd fmla="*/ 28 h 39" name="T7"/>
                <a:gd fmla="*/ 0 w 33" name="T8"/>
                <a:gd fmla="*/ 39 h 39" name="T9"/>
                <a:gd fmla="*/ 24 w 33" name="T10"/>
                <a:gd fmla="*/ 39 h 39" name="T11"/>
              </a:gdLst>
              <a:cxnLst>
                <a:cxn ang="0">
                  <a:pos x="T0" y="T1"/>
                </a:cxn>
                <a:cxn ang="0">
                  <a:pos x="T2" y="T3"/>
                </a:cxn>
                <a:cxn ang="0">
                  <a:pos x="T4" y="T5"/>
                </a:cxn>
                <a:cxn ang="0">
                  <a:pos x="T6" y="T7"/>
                </a:cxn>
                <a:cxn ang="0">
                  <a:pos x="T8" y="T9"/>
                </a:cxn>
                <a:cxn ang="0">
                  <a:pos x="T10" y="T11"/>
                </a:cxn>
              </a:cxnLst>
              <a:rect b="b" l="0" r="r" t="0"/>
              <a:pathLst>
                <a:path h="39" w="33">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40" name="Freeform 39"/>
            <p:cNvSpPr/>
            <p:nvPr/>
          </p:nvSpPr>
          <p:spPr bwMode="auto">
            <a:xfrm>
              <a:off x="9569352" y="4322785"/>
              <a:ext cx="131700" cy="178468"/>
            </a:xfrm>
            <a:custGeom>
              <a:gdLst>
                <a:gd fmla="*/ 24 w 32" name="T0"/>
                <a:gd fmla="*/ 39 h 39" name="T1"/>
                <a:gd fmla="*/ 24 w 32" name="T2"/>
                <a:gd fmla="*/ 37 h 39" name="T3"/>
                <a:gd fmla="*/ 26 w 32" name="T4"/>
                <a:gd fmla="*/ 2 h 39" name="T5"/>
                <a:gd fmla="*/ 3 w 32" name="T6"/>
                <a:gd fmla="*/ 28 h 39" name="T7"/>
                <a:gd fmla="*/ 0 w 32" name="T8"/>
                <a:gd fmla="*/ 39 h 39" name="T9"/>
                <a:gd fmla="*/ 24 w 32" name="T10"/>
                <a:gd fmla="*/ 39 h 39" name="T11"/>
              </a:gdLst>
              <a:cxnLst>
                <a:cxn ang="0">
                  <a:pos x="T0" y="T1"/>
                </a:cxn>
                <a:cxn ang="0">
                  <a:pos x="T2" y="T3"/>
                </a:cxn>
                <a:cxn ang="0">
                  <a:pos x="T4" y="T5"/>
                </a:cxn>
                <a:cxn ang="0">
                  <a:pos x="T6" y="T7"/>
                </a:cxn>
                <a:cxn ang="0">
                  <a:pos x="T8" y="T9"/>
                </a:cxn>
                <a:cxn ang="0">
                  <a:pos x="T10" y="T11"/>
                </a:cxn>
              </a:cxnLst>
              <a:rect b="b" l="0" r="r" t="0"/>
              <a:pathLst>
                <a:path h="39" w="32">
                  <a:moveTo>
                    <a:pt x="24" y="39"/>
                  </a:moveTo>
                  <a:cubicBezTo>
                    <a:pt x="24" y="38"/>
                    <a:pt x="24" y="38"/>
                    <a:pt x="24" y="37"/>
                  </a:cubicBezTo>
                  <a:cubicBezTo>
                    <a:pt x="31" y="20"/>
                    <a:pt x="32" y="5"/>
                    <a:pt x="26" y="2"/>
                  </a:cubicBezTo>
                  <a:cubicBezTo>
                    <a:pt x="21" y="0"/>
                    <a:pt x="10" y="11"/>
                    <a:pt x="3" y="28"/>
                  </a:cubicBezTo>
                  <a:cubicBezTo>
                    <a:pt x="2" y="32"/>
                    <a:pt x="0" y="35"/>
                    <a:pt x="0" y="39"/>
                  </a:cubicBezTo>
                  <a:lnTo>
                    <a:pt x="24"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41" name="Freeform 40"/>
            <p:cNvSpPr/>
            <p:nvPr/>
          </p:nvSpPr>
          <p:spPr bwMode="auto">
            <a:xfrm>
              <a:off x="9705104" y="4322785"/>
              <a:ext cx="133726" cy="178468"/>
            </a:xfrm>
            <a:custGeom>
              <a:gdLst>
                <a:gd fmla="*/ 24 w 33" name="T0"/>
                <a:gd fmla="*/ 39 h 39" name="T1"/>
                <a:gd fmla="*/ 25 w 33" name="T2"/>
                <a:gd fmla="*/ 37 h 39" name="T3"/>
                <a:gd fmla="*/ 27 w 33" name="T4"/>
                <a:gd fmla="*/ 2 h 39" name="T5"/>
                <a:gd fmla="*/ 3 w 33" name="T6"/>
                <a:gd fmla="*/ 28 h 39" name="T7"/>
                <a:gd fmla="*/ 0 w 33" name="T8"/>
                <a:gd fmla="*/ 39 h 39" name="T9"/>
                <a:gd fmla="*/ 24 w 33" name="T10"/>
                <a:gd fmla="*/ 39 h 39" name="T11"/>
              </a:gdLst>
              <a:cxnLst>
                <a:cxn ang="0">
                  <a:pos x="T0" y="T1"/>
                </a:cxn>
                <a:cxn ang="0">
                  <a:pos x="T2" y="T3"/>
                </a:cxn>
                <a:cxn ang="0">
                  <a:pos x="T4" y="T5"/>
                </a:cxn>
                <a:cxn ang="0">
                  <a:pos x="T6" y="T7"/>
                </a:cxn>
                <a:cxn ang="0">
                  <a:pos x="T8" y="T9"/>
                </a:cxn>
                <a:cxn ang="0">
                  <a:pos x="T10" y="T11"/>
                </a:cxn>
              </a:cxnLst>
              <a:rect b="b" l="0" r="r" t="0"/>
              <a:pathLst>
                <a:path h="39" w="33">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42" name="Freeform 41"/>
            <p:cNvSpPr/>
            <p:nvPr/>
          </p:nvSpPr>
          <p:spPr bwMode="auto">
            <a:xfrm>
              <a:off x="9838830" y="4322785"/>
              <a:ext cx="133726" cy="178468"/>
            </a:xfrm>
            <a:custGeom>
              <a:gdLst>
                <a:gd fmla="*/ 24 w 33" name="T0"/>
                <a:gd fmla="*/ 39 h 39" name="T1"/>
                <a:gd fmla="*/ 25 w 33" name="T2"/>
                <a:gd fmla="*/ 37 h 39" name="T3"/>
                <a:gd fmla="*/ 27 w 33" name="T4"/>
                <a:gd fmla="*/ 2 h 39" name="T5"/>
                <a:gd fmla="*/ 4 w 33" name="T6"/>
                <a:gd fmla="*/ 28 h 39" name="T7"/>
                <a:gd fmla="*/ 0 w 33" name="T8"/>
                <a:gd fmla="*/ 39 h 39" name="T9"/>
                <a:gd fmla="*/ 24 w 33" name="T10"/>
                <a:gd fmla="*/ 39 h 39" name="T11"/>
              </a:gdLst>
              <a:cxnLst>
                <a:cxn ang="0">
                  <a:pos x="T0" y="T1"/>
                </a:cxn>
                <a:cxn ang="0">
                  <a:pos x="T2" y="T3"/>
                </a:cxn>
                <a:cxn ang="0">
                  <a:pos x="T4" y="T5"/>
                </a:cxn>
                <a:cxn ang="0">
                  <a:pos x="T6" y="T7"/>
                </a:cxn>
                <a:cxn ang="0">
                  <a:pos x="T8" y="T9"/>
                </a:cxn>
                <a:cxn ang="0">
                  <a:pos x="T10" y="T11"/>
                </a:cxn>
              </a:cxnLst>
              <a:rect b="b" l="0" r="r" t="0"/>
              <a:pathLst>
                <a:path h="39" w="33">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43" name="Freeform 42"/>
            <p:cNvSpPr/>
            <p:nvPr/>
          </p:nvSpPr>
          <p:spPr bwMode="auto">
            <a:xfrm>
              <a:off x="9972556" y="4322785"/>
              <a:ext cx="135753" cy="178468"/>
            </a:xfrm>
            <a:custGeom>
              <a:gdLst>
                <a:gd fmla="*/ 25 w 33" name="T0"/>
                <a:gd fmla="*/ 39 h 39" name="T1"/>
                <a:gd fmla="*/ 25 w 33" name="T2"/>
                <a:gd fmla="*/ 37 h 39" name="T3"/>
                <a:gd fmla="*/ 27 w 33" name="T4"/>
                <a:gd fmla="*/ 2 h 39" name="T5"/>
                <a:gd fmla="*/ 4 w 33" name="T6"/>
                <a:gd fmla="*/ 28 h 39" name="T7"/>
                <a:gd fmla="*/ 0 w 33" name="T8"/>
                <a:gd fmla="*/ 39 h 39" name="T9"/>
                <a:gd fmla="*/ 25 w 33" name="T10"/>
                <a:gd fmla="*/ 39 h 39" name="T11"/>
              </a:gdLst>
              <a:cxnLst>
                <a:cxn ang="0">
                  <a:pos x="T0" y="T1"/>
                </a:cxn>
                <a:cxn ang="0">
                  <a:pos x="T2" y="T3"/>
                </a:cxn>
                <a:cxn ang="0">
                  <a:pos x="T4" y="T5"/>
                </a:cxn>
                <a:cxn ang="0">
                  <a:pos x="T6" y="T7"/>
                </a:cxn>
                <a:cxn ang="0">
                  <a:pos x="T8" y="T9"/>
                </a:cxn>
                <a:cxn ang="0">
                  <a:pos x="T10" y="T11"/>
                </a:cxn>
              </a:cxnLst>
              <a:rect b="b" l="0" r="r" t="0"/>
              <a:pathLst>
                <a:path h="39" w="33">
                  <a:moveTo>
                    <a:pt x="25" y="39"/>
                  </a:moveTo>
                  <a:cubicBezTo>
                    <a:pt x="25" y="38"/>
                    <a:pt x="25" y="38"/>
                    <a:pt x="25" y="37"/>
                  </a:cubicBezTo>
                  <a:cubicBezTo>
                    <a:pt x="32" y="20"/>
                    <a:pt x="33" y="5"/>
                    <a:pt x="27" y="2"/>
                  </a:cubicBezTo>
                  <a:cubicBezTo>
                    <a:pt x="21" y="0"/>
                    <a:pt x="11" y="11"/>
                    <a:pt x="4" y="28"/>
                  </a:cubicBezTo>
                  <a:cubicBezTo>
                    <a:pt x="3" y="32"/>
                    <a:pt x="1" y="35"/>
                    <a:pt x="0" y="39"/>
                  </a:cubicBezTo>
                  <a:lnTo>
                    <a:pt x="25"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44" name="Freeform 43"/>
            <p:cNvSpPr/>
            <p:nvPr/>
          </p:nvSpPr>
          <p:spPr bwMode="auto">
            <a:xfrm>
              <a:off x="10112360" y="4322785"/>
              <a:ext cx="129674" cy="178468"/>
            </a:xfrm>
            <a:custGeom>
              <a:gdLst>
                <a:gd fmla="*/ 24 w 32" name="T0"/>
                <a:gd fmla="*/ 39 h 39" name="T1"/>
                <a:gd fmla="*/ 25 w 32" name="T2"/>
                <a:gd fmla="*/ 37 h 39" name="T3"/>
                <a:gd fmla="*/ 27 w 32" name="T4"/>
                <a:gd fmla="*/ 2 h 39" name="T5"/>
                <a:gd fmla="*/ 3 w 32" name="T6"/>
                <a:gd fmla="*/ 28 h 39" name="T7"/>
                <a:gd fmla="*/ 0 w 32" name="T8"/>
                <a:gd fmla="*/ 39 h 39" name="T9"/>
                <a:gd fmla="*/ 24 w 32" name="T10"/>
                <a:gd fmla="*/ 39 h 39" name="T11"/>
              </a:gdLst>
              <a:cxnLst>
                <a:cxn ang="0">
                  <a:pos x="T0" y="T1"/>
                </a:cxn>
                <a:cxn ang="0">
                  <a:pos x="T2" y="T3"/>
                </a:cxn>
                <a:cxn ang="0">
                  <a:pos x="T4" y="T5"/>
                </a:cxn>
                <a:cxn ang="0">
                  <a:pos x="T6" y="T7"/>
                </a:cxn>
                <a:cxn ang="0">
                  <a:pos x="T8" y="T9"/>
                </a:cxn>
                <a:cxn ang="0">
                  <a:pos x="T10" y="T11"/>
                </a:cxn>
              </a:cxnLst>
              <a:rect b="b" l="0" r="r" t="0"/>
              <a:pathLst>
                <a:path h="39" w="32">
                  <a:moveTo>
                    <a:pt x="24" y="39"/>
                  </a:moveTo>
                  <a:cubicBezTo>
                    <a:pt x="24" y="38"/>
                    <a:pt x="24" y="38"/>
                    <a:pt x="25" y="37"/>
                  </a:cubicBezTo>
                  <a:cubicBezTo>
                    <a:pt x="32" y="20"/>
                    <a:pt x="32"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45" name="Freeform 44"/>
            <p:cNvSpPr/>
            <p:nvPr/>
          </p:nvSpPr>
          <p:spPr bwMode="auto">
            <a:xfrm>
              <a:off x="10246086" y="4322785"/>
              <a:ext cx="133726" cy="178468"/>
            </a:xfrm>
            <a:custGeom>
              <a:gdLst>
                <a:gd fmla="*/ 24 w 33" name="T0"/>
                <a:gd fmla="*/ 39 h 39" name="T1"/>
                <a:gd fmla="*/ 25 w 33" name="T2"/>
                <a:gd fmla="*/ 37 h 39" name="T3"/>
                <a:gd fmla="*/ 27 w 33" name="T4"/>
                <a:gd fmla="*/ 2 h 39" name="T5"/>
                <a:gd fmla="*/ 4 w 33" name="T6"/>
                <a:gd fmla="*/ 28 h 39" name="T7"/>
                <a:gd fmla="*/ 0 w 33" name="T8"/>
                <a:gd fmla="*/ 39 h 39" name="T9"/>
                <a:gd fmla="*/ 24 w 33" name="T10"/>
                <a:gd fmla="*/ 39 h 39" name="T11"/>
              </a:gdLst>
              <a:cxnLst>
                <a:cxn ang="0">
                  <a:pos x="T0" y="T1"/>
                </a:cxn>
                <a:cxn ang="0">
                  <a:pos x="T2" y="T3"/>
                </a:cxn>
                <a:cxn ang="0">
                  <a:pos x="T4" y="T5"/>
                </a:cxn>
                <a:cxn ang="0">
                  <a:pos x="T6" y="T7"/>
                </a:cxn>
                <a:cxn ang="0">
                  <a:pos x="T8" y="T9"/>
                </a:cxn>
                <a:cxn ang="0">
                  <a:pos x="T10" y="T11"/>
                </a:cxn>
              </a:cxnLst>
              <a:rect b="b" l="0" r="r" t="0"/>
              <a:pathLst>
                <a:path h="39" w="33">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46" name="Freeform 45"/>
            <p:cNvSpPr/>
            <p:nvPr/>
          </p:nvSpPr>
          <p:spPr bwMode="auto">
            <a:xfrm>
              <a:off x="10379812" y="4322785"/>
              <a:ext cx="133726" cy="178468"/>
            </a:xfrm>
            <a:custGeom>
              <a:gdLst>
                <a:gd fmla="*/ 24 w 33" name="T0"/>
                <a:gd fmla="*/ 39 h 39" name="T1"/>
                <a:gd fmla="*/ 25 w 33" name="T2"/>
                <a:gd fmla="*/ 37 h 39" name="T3"/>
                <a:gd fmla="*/ 27 w 33" name="T4"/>
                <a:gd fmla="*/ 2 h 39" name="T5"/>
                <a:gd fmla="*/ 4 w 33" name="T6"/>
                <a:gd fmla="*/ 28 h 39" name="T7"/>
                <a:gd fmla="*/ 0 w 33" name="T8"/>
                <a:gd fmla="*/ 39 h 39" name="T9"/>
                <a:gd fmla="*/ 24 w 33" name="T10"/>
                <a:gd fmla="*/ 39 h 39" name="T11"/>
              </a:gdLst>
              <a:cxnLst>
                <a:cxn ang="0">
                  <a:pos x="T0" y="T1"/>
                </a:cxn>
                <a:cxn ang="0">
                  <a:pos x="T2" y="T3"/>
                </a:cxn>
                <a:cxn ang="0">
                  <a:pos x="T4" y="T5"/>
                </a:cxn>
                <a:cxn ang="0">
                  <a:pos x="T6" y="T7"/>
                </a:cxn>
                <a:cxn ang="0">
                  <a:pos x="T8" y="T9"/>
                </a:cxn>
                <a:cxn ang="0">
                  <a:pos x="T10" y="T11"/>
                </a:cxn>
              </a:cxnLst>
              <a:rect b="b" l="0" r="r" t="0"/>
              <a:pathLst>
                <a:path h="39" w="33">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47" name="Freeform 46"/>
            <p:cNvSpPr/>
            <p:nvPr/>
          </p:nvSpPr>
          <p:spPr bwMode="auto">
            <a:xfrm>
              <a:off x="10517590" y="4322785"/>
              <a:ext cx="131700" cy="178468"/>
            </a:xfrm>
            <a:custGeom>
              <a:gdLst>
                <a:gd fmla="*/ 24 w 32" name="T0"/>
                <a:gd fmla="*/ 39 h 39" name="T1"/>
                <a:gd fmla="*/ 24 w 32" name="T2"/>
                <a:gd fmla="*/ 37 h 39" name="T3"/>
                <a:gd fmla="*/ 26 w 32" name="T4"/>
                <a:gd fmla="*/ 2 h 39" name="T5"/>
                <a:gd fmla="*/ 3 w 32" name="T6"/>
                <a:gd fmla="*/ 28 h 39" name="T7"/>
                <a:gd fmla="*/ 0 w 32" name="T8"/>
                <a:gd fmla="*/ 39 h 39" name="T9"/>
                <a:gd fmla="*/ 24 w 32" name="T10"/>
                <a:gd fmla="*/ 39 h 39" name="T11"/>
              </a:gdLst>
              <a:cxnLst>
                <a:cxn ang="0">
                  <a:pos x="T0" y="T1"/>
                </a:cxn>
                <a:cxn ang="0">
                  <a:pos x="T2" y="T3"/>
                </a:cxn>
                <a:cxn ang="0">
                  <a:pos x="T4" y="T5"/>
                </a:cxn>
                <a:cxn ang="0">
                  <a:pos x="T6" y="T7"/>
                </a:cxn>
                <a:cxn ang="0">
                  <a:pos x="T8" y="T9"/>
                </a:cxn>
                <a:cxn ang="0">
                  <a:pos x="T10" y="T11"/>
                </a:cxn>
              </a:cxnLst>
              <a:rect b="b" l="0" r="r" t="0"/>
              <a:pathLst>
                <a:path h="39" w="32">
                  <a:moveTo>
                    <a:pt x="24" y="39"/>
                  </a:moveTo>
                  <a:cubicBezTo>
                    <a:pt x="24" y="38"/>
                    <a:pt x="24" y="38"/>
                    <a:pt x="24" y="37"/>
                  </a:cubicBezTo>
                  <a:cubicBezTo>
                    <a:pt x="31" y="20"/>
                    <a:pt x="32" y="5"/>
                    <a:pt x="26" y="2"/>
                  </a:cubicBezTo>
                  <a:cubicBezTo>
                    <a:pt x="21" y="0"/>
                    <a:pt x="10" y="11"/>
                    <a:pt x="3" y="28"/>
                  </a:cubicBezTo>
                  <a:cubicBezTo>
                    <a:pt x="2" y="32"/>
                    <a:pt x="1" y="35"/>
                    <a:pt x="0" y="39"/>
                  </a:cubicBezTo>
                  <a:lnTo>
                    <a:pt x="24"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48" name="Freeform 47"/>
            <p:cNvSpPr/>
            <p:nvPr/>
          </p:nvSpPr>
          <p:spPr bwMode="auto">
            <a:xfrm>
              <a:off x="10653343" y="4322785"/>
              <a:ext cx="133726" cy="178468"/>
            </a:xfrm>
            <a:custGeom>
              <a:gdLst>
                <a:gd fmla="*/ 24 w 33" name="T0"/>
                <a:gd fmla="*/ 39 h 39" name="T1"/>
                <a:gd fmla="*/ 25 w 33" name="T2"/>
                <a:gd fmla="*/ 37 h 39" name="T3"/>
                <a:gd fmla="*/ 27 w 33" name="T4"/>
                <a:gd fmla="*/ 2 h 39" name="T5"/>
                <a:gd fmla="*/ 3 w 33" name="T6"/>
                <a:gd fmla="*/ 28 h 39" name="T7"/>
                <a:gd fmla="*/ 0 w 33" name="T8"/>
                <a:gd fmla="*/ 39 h 39" name="T9"/>
                <a:gd fmla="*/ 24 w 33" name="T10"/>
                <a:gd fmla="*/ 39 h 39" name="T11"/>
              </a:gdLst>
              <a:cxnLst>
                <a:cxn ang="0">
                  <a:pos x="T0" y="T1"/>
                </a:cxn>
                <a:cxn ang="0">
                  <a:pos x="T2" y="T3"/>
                </a:cxn>
                <a:cxn ang="0">
                  <a:pos x="T4" y="T5"/>
                </a:cxn>
                <a:cxn ang="0">
                  <a:pos x="T6" y="T7"/>
                </a:cxn>
                <a:cxn ang="0">
                  <a:pos x="T8" y="T9"/>
                </a:cxn>
                <a:cxn ang="0">
                  <a:pos x="T10" y="T11"/>
                </a:cxn>
              </a:cxnLst>
              <a:rect b="b" l="0" r="r" t="0"/>
              <a:pathLst>
                <a:path h="39" w="33">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49" name="Freeform 48"/>
            <p:cNvSpPr/>
            <p:nvPr/>
          </p:nvSpPr>
          <p:spPr bwMode="auto">
            <a:xfrm>
              <a:off x="10787068" y="4322785"/>
              <a:ext cx="133726" cy="178468"/>
            </a:xfrm>
            <a:custGeom>
              <a:gdLst>
                <a:gd fmla="*/ 24 w 33" name="T0"/>
                <a:gd fmla="*/ 39 h 39" name="T1"/>
                <a:gd fmla="*/ 25 w 33" name="T2"/>
                <a:gd fmla="*/ 37 h 39" name="T3"/>
                <a:gd fmla="*/ 27 w 33" name="T4"/>
                <a:gd fmla="*/ 2 h 39" name="T5"/>
                <a:gd fmla="*/ 4 w 33" name="T6"/>
                <a:gd fmla="*/ 28 h 39" name="T7"/>
                <a:gd fmla="*/ 0 w 33" name="T8"/>
                <a:gd fmla="*/ 39 h 39" name="T9"/>
                <a:gd fmla="*/ 24 w 33" name="T10"/>
                <a:gd fmla="*/ 39 h 39" name="T11"/>
              </a:gdLst>
              <a:cxnLst>
                <a:cxn ang="0">
                  <a:pos x="T0" y="T1"/>
                </a:cxn>
                <a:cxn ang="0">
                  <a:pos x="T2" y="T3"/>
                </a:cxn>
                <a:cxn ang="0">
                  <a:pos x="T4" y="T5"/>
                </a:cxn>
                <a:cxn ang="0">
                  <a:pos x="T6" y="T7"/>
                </a:cxn>
                <a:cxn ang="0">
                  <a:pos x="T8" y="T9"/>
                </a:cxn>
                <a:cxn ang="0">
                  <a:pos x="T10" y="T11"/>
                </a:cxn>
              </a:cxnLst>
              <a:rect b="b" l="0" r="r" t="0"/>
              <a:pathLst>
                <a:path h="39" w="33">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50" name="Freeform 49"/>
            <p:cNvSpPr/>
            <p:nvPr/>
          </p:nvSpPr>
          <p:spPr bwMode="auto">
            <a:xfrm>
              <a:off x="10920794" y="4322785"/>
              <a:ext cx="135753" cy="178468"/>
            </a:xfrm>
            <a:custGeom>
              <a:gdLst>
                <a:gd fmla="*/ 25 w 33" name="T0"/>
                <a:gd fmla="*/ 39 h 39" name="T1"/>
                <a:gd fmla="*/ 25 w 33" name="T2"/>
                <a:gd fmla="*/ 37 h 39" name="T3"/>
                <a:gd fmla="*/ 27 w 33" name="T4"/>
                <a:gd fmla="*/ 2 h 39" name="T5"/>
                <a:gd fmla="*/ 4 w 33" name="T6"/>
                <a:gd fmla="*/ 28 h 39" name="T7"/>
                <a:gd fmla="*/ 0 w 33" name="T8"/>
                <a:gd fmla="*/ 39 h 39" name="T9"/>
                <a:gd fmla="*/ 25 w 33" name="T10"/>
                <a:gd fmla="*/ 39 h 39" name="T11"/>
              </a:gdLst>
              <a:cxnLst>
                <a:cxn ang="0">
                  <a:pos x="T0" y="T1"/>
                </a:cxn>
                <a:cxn ang="0">
                  <a:pos x="T2" y="T3"/>
                </a:cxn>
                <a:cxn ang="0">
                  <a:pos x="T4" y="T5"/>
                </a:cxn>
                <a:cxn ang="0">
                  <a:pos x="T6" y="T7"/>
                </a:cxn>
                <a:cxn ang="0">
                  <a:pos x="T8" y="T9"/>
                </a:cxn>
                <a:cxn ang="0">
                  <a:pos x="T10" y="T11"/>
                </a:cxn>
              </a:cxnLst>
              <a:rect b="b" l="0" r="r" t="0"/>
              <a:pathLst>
                <a:path h="39" w="33">
                  <a:moveTo>
                    <a:pt x="25" y="39"/>
                  </a:moveTo>
                  <a:cubicBezTo>
                    <a:pt x="25" y="38"/>
                    <a:pt x="25" y="38"/>
                    <a:pt x="25" y="37"/>
                  </a:cubicBezTo>
                  <a:cubicBezTo>
                    <a:pt x="32" y="20"/>
                    <a:pt x="33" y="5"/>
                    <a:pt x="27" y="2"/>
                  </a:cubicBezTo>
                  <a:cubicBezTo>
                    <a:pt x="22" y="0"/>
                    <a:pt x="11" y="11"/>
                    <a:pt x="4" y="28"/>
                  </a:cubicBezTo>
                  <a:cubicBezTo>
                    <a:pt x="3" y="32"/>
                    <a:pt x="1" y="35"/>
                    <a:pt x="0" y="39"/>
                  </a:cubicBezTo>
                  <a:lnTo>
                    <a:pt x="25"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51" name="Freeform 50"/>
            <p:cNvSpPr/>
            <p:nvPr/>
          </p:nvSpPr>
          <p:spPr bwMode="auto">
            <a:xfrm>
              <a:off x="11060598" y="4322785"/>
              <a:ext cx="133726" cy="178468"/>
            </a:xfrm>
            <a:custGeom>
              <a:gdLst>
                <a:gd fmla="*/ 24 w 33" name="T0"/>
                <a:gd fmla="*/ 39 h 39" name="T1"/>
                <a:gd fmla="*/ 25 w 33" name="T2"/>
                <a:gd fmla="*/ 37 h 39" name="T3"/>
                <a:gd fmla="*/ 27 w 33" name="T4"/>
                <a:gd fmla="*/ 2 h 39" name="T5"/>
                <a:gd fmla="*/ 3 w 33" name="T6"/>
                <a:gd fmla="*/ 28 h 39" name="T7"/>
                <a:gd fmla="*/ 0 w 33" name="T8"/>
                <a:gd fmla="*/ 39 h 39" name="T9"/>
                <a:gd fmla="*/ 24 w 33" name="T10"/>
                <a:gd fmla="*/ 39 h 39" name="T11"/>
              </a:gdLst>
              <a:cxnLst>
                <a:cxn ang="0">
                  <a:pos x="T0" y="T1"/>
                </a:cxn>
                <a:cxn ang="0">
                  <a:pos x="T2" y="T3"/>
                </a:cxn>
                <a:cxn ang="0">
                  <a:pos x="T4" y="T5"/>
                </a:cxn>
                <a:cxn ang="0">
                  <a:pos x="T6" y="T7"/>
                </a:cxn>
                <a:cxn ang="0">
                  <a:pos x="T8" y="T9"/>
                </a:cxn>
                <a:cxn ang="0">
                  <a:pos x="T10" y="T11"/>
                </a:cxn>
              </a:cxnLst>
              <a:rect b="b" l="0" r="r" t="0"/>
              <a:pathLst>
                <a:path h="39" w="33">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52" name="Freeform 51"/>
            <p:cNvSpPr/>
            <p:nvPr/>
          </p:nvSpPr>
          <p:spPr bwMode="auto">
            <a:xfrm>
              <a:off x="5421823" y="2531339"/>
              <a:ext cx="99282" cy="47441"/>
            </a:xfrm>
            <a:custGeom>
              <a:gdLst>
                <a:gd fmla="*/ 0 w 49" name="T0"/>
                <a:gd fmla="*/ 21 h 21" name="T1"/>
                <a:gd fmla="*/ 49 w 49" name="T2"/>
                <a:gd fmla="*/ 21 h 21" name="T3"/>
                <a:gd fmla="*/ 26 w 49" name="T4"/>
                <a:gd fmla="*/ 0 h 21" name="T5"/>
                <a:gd fmla="*/ 0 w 49" name="T6"/>
                <a:gd fmla="*/ 21 h 21" name="T7"/>
              </a:gdLst>
              <a:cxnLst>
                <a:cxn ang="0">
                  <a:pos x="T0" y="T1"/>
                </a:cxn>
                <a:cxn ang="0">
                  <a:pos x="T2" y="T3"/>
                </a:cxn>
                <a:cxn ang="0">
                  <a:pos x="T4" y="T5"/>
                </a:cxn>
                <a:cxn ang="0">
                  <a:pos x="T6" y="T7"/>
                </a:cxn>
              </a:cxnLst>
              <a:rect b="b" l="0" r="r" t="0"/>
              <a:pathLst>
                <a:path h="21" w="49">
                  <a:moveTo>
                    <a:pt x="0" y="21"/>
                  </a:moveTo>
                  <a:lnTo>
                    <a:pt x="49" y="21"/>
                  </a:lnTo>
                  <a:lnTo>
                    <a:pt x="26" y="0"/>
                  </a:lnTo>
                  <a:lnTo>
                    <a:pt x="0" y="21"/>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53" name="Freeform 52"/>
            <p:cNvSpPr/>
            <p:nvPr/>
          </p:nvSpPr>
          <p:spPr bwMode="auto">
            <a:xfrm>
              <a:off x="5251627" y="2531339"/>
              <a:ext cx="97255" cy="47441"/>
            </a:xfrm>
            <a:custGeom>
              <a:gdLst>
                <a:gd fmla="*/ 0 w 48" name="T0"/>
                <a:gd fmla="*/ 21 h 21" name="T1"/>
                <a:gd fmla="*/ 48 w 48" name="T2"/>
                <a:gd fmla="*/ 21 h 21" name="T3"/>
                <a:gd fmla="*/ 26 w 48" name="T4"/>
                <a:gd fmla="*/ 0 h 21" name="T5"/>
                <a:gd fmla="*/ 0 w 48" name="T6"/>
                <a:gd fmla="*/ 21 h 21" name="T7"/>
              </a:gdLst>
              <a:cxnLst>
                <a:cxn ang="0">
                  <a:pos x="T0" y="T1"/>
                </a:cxn>
                <a:cxn ang="0">
                  <a:pos x="T2" y="T3"/>
                </a:cxn>
                <a:cxn ang="0">
                  <a:pos x="T4" y="T5"/>
                </a:cxn>
                <a:cxn ang="0">
                  <a:pos x="T6" y="T7"/>
                </a:cxn>
              </a:cxnLst>
              <a:rect b="b" l="0" r="r" t="0"/>
              <a:pathLst>
                <a:path h="21" w="48">
                  <a:moveTo>
                    <a:pt x="0" y="21"/>
                  </a:moveTo>
                  <a:lnTo>
                    <a:pt x="48" y="21"/>
                  </a:lnTo>
                  <a:lnTo>
                    <a:pt x="26" y="0"/>
                  </a:lnTo>
                  <a:lnTo>
                    <a:pt x="0" y="21"/>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54" name="Freeform 53"/>
            <p:cNvSpPr/>
            <p:nvPr/>
          </p:nvSpPr>
          <p:spPr bwMode="auto">
            <a:xfrm>
              <a:off x="5320516" y="2445495"/>
              <a:ext cx="133726" cy="133286"/>
            </a:xfrm>
            <a:custGeom>
              <a:gdLst>
                <a:gd fmla="*/ 36 w 66" name="T0"/>
                <a:gd fmla="*/ 0 h 59" name="T1"/>
                <a:gd fmla="*/ 0 w 66" name="T2"/>
                <a:gd fmla="*/ 30 h 59" name="T3"/>
                <a:gd fmla="*/ 32 w 66" name="T4"/>
                <a:gd fmla="*/ 59 h 59" name="T5"/>
                <a:gd fmla="*/ 32 w 66" name="T6"/>
                <a:gd fmla="*/ 59 h 59" name="T7"/>
                <a:gd fmla="*/ 66 w 66" name="T8"/>
                <a:gd fmla="*/ 28 h 59" name="T9"/>
                <a:gd fmla="*/ 36 w 66" name="T10"/>
                <a:gd fmla="*/ 0 h 59" name="T11"/>
                <a:gd fmla="*/ 36 w 66"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6">
                  <a:moveTo>
                    <a:pt x="36" y="0"/>
                  </a:moveTo>
                  <a:lnTo>
                    <a:pt x="0" y="30"/>
                  </a:lnTo>
                  <a:lnTo>
                    <a:pt x="32" y="59"/>
                  </a:lnTo>
                  <a:lnTo>
                    <a:pt x="32" y="59"/>
                  </a:lnTo>
                  <a:lnTo>
                    <a:pt x="66" y="28"/>
                  </a:lnTo>
                  <a:lnTo>
                    <a:pt x="36" y="0"/>
                  </a:lnTo>
                  <a:lnTo>
                    <a:pt x="36"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55" name="Freeform 54"/>
            <p:cNvSpPr/>
            <p:nvPr/>
          </p:nvSpPr>
          <p:spPr bwMode="auto">
            <a:xfrm>
              <a:off x="5077378" y="2445495"/>
              <a:ext cx="109412" cy="142322"/>
            </a:xfrm>
            <a:custGeom>
              <a:gdLst>
                <a:gd fmla="*/ 28 w 54" name="T0"/>
                <a:gd fmla="*/ 36 h 63" name="T1"/>
                <a:gd fmla="*/ 28 w 54" name="T2"/>
                <a:gd fmla="*/ 22 h 63" name="T3"/>
                <a:gd fmla="*/ 28 w 54" name="T4"/>
                <a:gd fmla="*/ 22 h 63" name="T5"/>
                <a:gd fmla="*/ 28 w 54" name="T6"/>
                <a:gd fmla="*/ 22 h 63" name="T7"/>
                <a:gd fmla="*/ 54 w 54" name="T8"/>
                <a:gd fmla="*/ 0 h 63" name="T9"/>
                <a:gd fmla="*/ 26 w 54" name="T10"/>
                <a:gd fmla="*/ 0 h 63" name="T11"/>
                <a:gd fmla="*/ 0 w 54" name="T12"/>
                <a:gd fmla="*/ 32 h 63" name="T13"/>
                <a:gd fmla="*/ 26 w 54" name="T14"/>
                <a:gd fmla="*/ 63 h 63" name="T15"/>
                <a:gd fmla="*/ 26 w 54" name="T16"/>
                <a:gd fmla="*/ 59 h 63" name="T17"/>
                <a:gd fmla="*/ 50 w 54" name="T18"/>
                <a:gd fmla="*/ 59 h 63" name="T19"/>
                <a:gd fmla="*/ 28 w 54" name="T20"/>
                <a:gd fmla="*/ 38 h 63" name="T21"/>
                <a:gd fmla="*/ 28 w 54" name="T22"/>
                <a:gd fmla="*/ 36 h 6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2" w="54">
                  <a:moveTo>
                    <a:pt x="28" y="36"/>
                  </a:moveTo>
                  <a:lnTo>
                    <a:pt x="28" y="22"/>
                  </a:lnTo>
                  <a:lnTo>
                    <a:pt x="28" y="22"/>
                  </a:lnTo>
                  <a:lnTo>
                    <a:pt x="28" y="22"/>
                  </a:lnTo>
                  <a:lnTo>
                    <a:pt x="54" y="0"/>
                  </a:lnTo>
                  <a:lnTo>
                    <a:pt x="26" y="0"/>
                  </a:lnTo>
                  <a:lnTo>
                    <a:pt x="0" y="32"/>
                  </a:lnTo>
                  <a:lnTo>
                    <a:pt x="26" y="63"/>
                  </a:lnTo>
                  <a:lnTo>
                    <a:pt x="26" y="59"/>
                  </a:lnTo>
                  <a:lnTo>
                    <a:pt x="50" y="59"/>
                  </a:lnTo>
                  <a:lnTo>
                    <a:pt x="28" y="38"/>
                  </a:lnTo>
                  <a:lnTo>
                    <a:pt x="28" y="36"/>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56" name="Freeform 55"/>
            <p:cNvSpPr/>
            <p:nvPr/>
          </p:nvSpPr>
          <p:spPr bwMode="auto">
            <a:xfrm>
              <a:off x="5154371" y="2445495"/>
              <a:ext cx="129674" cy="133286"/>
            </a:xfrm>
            <a:custGeom>
              <a:gdLst>
                <a:gd fmla="*/ 34 w 64" name="T0"/>
                <a:gd fmla="*/ 0 h 59" name="T1"/>
                <a:gd fmla="*/ 0 w 64" name="T2"/>
                <a:gd fmla="*/ 30 h 59" name="T3"/>
                <a:gd fmla="*/ 30 w 64" name="T4"/>
                <a:gd fmla="*/ 59 h 59" name="T5"/>
                <a:gd fmla="*/ 64 w 64" name="T6"/>
                <a:gd fmla="*/ 28 h 59" name="T7"/>
                <a:gd fmla="*/ 34 w 64" name="T8"/>
                <a:gd fmla="*/ 0 h 59" name="T9"/>
                <a:gd fmla="*/ 34 w 64" name="T10"/>
                <a:gd fmla="*/ 0 h 59" name="T11"/>
              </a:gdLst>
              <a:cxnLst>
                <a:cxn ang="0">
                  <a:pos x="T0" y="T1"/>
                </a:cxn>
                <a:cxn ang="0">
                  <a:pos x="T2" y="T3"/>
                </a:cxn>
                <a:cxn ang="0">
                  <a:pos x="T4" y="T5"/>
                </a:cxn>
                <a:cxn ang="0">
                  <a:pos x="T6" y="T7"/>
                </a:cxn>
                <a:cxn ang="0">
                  <a:pos x="T8" y="T9"/>
                </a:cxn>
                <a:cxn ang="0">
                  <a:pos x="T10" y="T11"/>
                </a:cxn>
              </a:cxnLst>
              <a:rect b="b" l="0" r="r" t="0"/>
              <a:pathLst>
                <a:path h="59" w="64">
                  <a:moveTo>
                    <a:pt x="34" y="0"/>
                  </a:moveTo>
                  <a:lnTo>
                    <a:pt x="0" y="30"/>
                  </a:lnTo>
                  <a:lnTo>
                    <a:pt x="30" y="59"/>
                  </a:lnTo>
                  <a:lnTo>
                    <a:pt x="64" y="28"/>
                  </a:lnTo>
                  <a:lnTo>
                    <a:pt x="34" y="0"/>
                  </a:lnTo>
                  <a:lnTo>
                    <a:pt x="34"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57" name="Freeform 56"/>
            <p:cNvSpPr/>
            <p:nvPr/>
          </p:nvSpPr>
          <p:spPr bwMode="auto">
            <a:xfrm>
              <a:off x="5429928" y="2445495"/>
              <a:ext cx="95230" cy="49700"/>
            </a:xfrm>
            <a:custGeom>
              <a:gdLst>
                <a:gd fmla="*/ 47 w 47" name="T0"/>
                <a:gd fmla="*/ 0 h 22" name="T1"/>
                <a:gd fmla="*/ 0 w 47" name="T2"/>
                <a:gd fmla="*/ 0 h 22" name="T3"/>
                <a:gd fmla="*/ 22 w 47" name="T4"/>
                <a:gd fmla="*/ 22 h 22" name="T5"/>
                <a:gd fmla="*/ 47 w 47" name="T6"/>
                <a:gd fmla="*/ 0 h 22" name="T7"/>
              </a:gdLst>
              <a:cxnLst>
                <a:cxn ang="0">
                  <a:pos x="T0" y="T1"/>
                </a:cxn>
                <a:cxn ang="0">
                  <a:pos x="T2" y="T3"/>
                </a:cxn>
                <a:cxn ang="0">
                  <a:pos x="T4" y="T5"/>
                </a:cxn>
                <a:cxn ang="0">
                  <a:pos x="T6" y="T7"/>
                </a:cxn>
              </a:cxnLst>
              <a:rect b="b" l="0" r="r" t="0"/>
              <a:pathLst>
                <a:path h="22" w="47">
                  <a:moveTo>
                    <a:pt x="47" y="0"/>
                  </a:moveTo>
                  <a:lnTo>
                    <a:pt x="0" y="0"/>
                  </a:lnTo>
                  <a:lnTo>
                    <a:pt x="22" y="22"/>
                  </a:lnTo>
                  <a:lnTo>
                    <a:pt x="47"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58" name="Freeform 57"/>
            <p:cNvSpPr/>
            <p:nvPr/>
          </p:nvSpPr>
          <p:spPr bwMode="auto">
            <a:xfrm>
              <a:off x="5259731" y="2445495"/>
              <a:ext cx="93203" cy="49700"/>
            </a:xfrm>
            <a:custGeom>
              <a:gdLst>
                <a:gd fmla="*/ 46 w 46" name="T0"/>
                <a:gd fmla="*/ 0 h 22" name="T1"/>
                <a:gd fmla="*/ 0 w 46" name="T2"/>
                <a:gd fmla="*/ 0 h 22" name="T3"/>
                <a:gd fmla="*/ 22 w 46" name="T4"/>
                <a:gd fmla="*/ 22 h 22" name="T5"/>
                <a:gd fmla="*/ 46 w 46" name="T6"/>
                <a:gd fmla="*/ 0 h 22" name="T7"/>
              </a:gdLst>
              <a:cxnLst>
                <a:cxn ang="0">
                  <a:pos x="T0" y="T1"/>
                </a:cxn>
                <a:cxn ang="0">
                  <a:pos x="T2" y="T3"/>
                </a:cxn>
                <a:cxn ang="0">
                  <a:pos x="T4" y="T5"/>
                </a:cxn>
                <a:cxn ang="0">
                  <a:pos x="T6" y="T7"/>
                </a:cxn>
              </a:cxnLst>
              <a:rect b="b" l="0" r="r" t="0"/>
              <a:pathLst>
                <a:path h="22" w="46">
                  <a:moveTo>
                    <a:pt x="46" y="0"/>
                  </a:moveTo>
                  <a:lnTo>
                    <a:pt x="0" y="0"/>
                  </a:lnTo>
                  <a:lnTo>
                    <a:pt x="22" y="22"/>
                  </a:lnTo>
                  <a:lnTo>
                    <a:pt x="46"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59" name="Rectangle 58"/>
            <p:cNvSpPr>
              <a:spLocks noChangeArrowheads="1"/>
            </p:cNvSpPr>
            <p:nvPr/>
          </p:nvSpPr>
          <p:spPr bwMode="auto">
            <a:xfrm>
              <a:off x="4986200" y="4232422"/>
              <a:ext cx="2027" cy="226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60" name="Freeform 59"/>
            <p:cNvSpPr/>
            <p:nvPr/>
          </p:nvSpPr>
          <p:spPr bwMode="auto">
            <a:xfrm>
              <a:off x="5077378" y="4062992"/>
              <a:ext cx="52680" cy="137804"/>
            </a:xfrm>
            <a:custGeom>
              <a:gdLst>
                <a:gd fmla="*/ 26 w 26" name="T0"/>
                <a:gd fmla="*/ 61 h 61" name="T1"/>
                <a:gd fmla="*/ 26 w 26" name="T2"/>
                <a:gd fmla="*/ 0 h 61" name="T3"/>
                <a:gd fmla="*/ 0 w 26" name="T4"/>
                <a:gd fmla="*/ 33 h 61" name="T5"/>
                <a:gd fmla="*/ 26 w 26" name="T6"/>
                <a:gd fmla="*/ 61 h 61" name="T7"/>
              </a:gdLst>
              <a:cxnLst>
                <a:cxn ang="0">
                  <a:pos x="T0" y="T1"/>
                </a:cxn>
                <a:cxn ang="0">
                  <a:pos x="T2" y="T3"/>
                </a:cxn>
                <a:cxn ang="0">
                  <a:pos x="T4" y="T5"/>
                </a:cxn>
                <a:cxn ang="0">
                  <a:pos x="T6" y="T7"/>
                </a:cxn>
              </a:cxnLst>
              <a:rect b="b" l="0" r="r" t="0"/>
              <a:pathLst>
                <a:path h="61" w="26">
                  <a:moveTo>
                    <a:pt x="26" y="61"/>
                  </a:moveTo>
                  <a:lnTo>
                    <a:pt x="26" y="0"/>
                  </a:lnTo>
                  <a:lnTo>
                    <a:pt x="0" y="33"/>
                  </a:lnTo>
                  <a:lnTo>
                    <a:pt x="26" y="61"/>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61" name="Freeform 60"/>
            <p:cNvSpPr/>
            <p:nvPr/>
          </p:nvSpPr>
          <p:spPr bwMode="auto">
            <a:xfrm>
              <a:off x="4986200" y="4255013"/>
              <a:ext cx="143857" cy="72290"/>
            </a:xfrm>
            <a:custGeom>
              <a:gdLst>
                <a:gd fmla="*/ 45 w 71" name="T0"/>
                <a:gd fmla="*/ 32 h 32" name="T1"/>
                <a:gd fmla="*/ 45 w 71" name="T2"/>
                <a:gd fmla="*/ 32 h 32" name="T3"/>
                <a:gd fmla="*/ 29 w 71" name="T4"/>
                <a:gd fmla="*/ 32 h 32" name="T5"/>
                <a:gd fmla="*/ 29 w 71" name="T6"/>
                <a:gd fmla="*/ 32 h 32" name="T7"/>
                <a:gd fmla="*/ 0 w 71" name="T8"/>
                <a:gd fmla="*/ 2 h 32" name="T9"/>
                <a:gd fmla="*/ 0 w 71" name="T10"/>
                <a:gd fmla="*/ 32 h 32" name="T11"/>
                <a:gd fmla="*/ 71 w 71" name="T12"/>
                <a:gd fmla="*/ 32 h 32" name="T13"/>
                <a:gd fmla="*/ 71 w 71" name="T14"/>
                <a:gd fmla="*/ 0 h 32" name="T15"/>
                <a:gd fmla="*/ 45 w 71" name="T16"/>
                <a:gd fmla="*/ 32 h 32" name="T17"/>
                <a:gd fmla="*/ 45 w 71" name="T18"/>
                <a:gd fmla="*/ 32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71">
                  <a:moveTo>
                    <a:pt x="45" y="32"/>
                  </a:moveTo>
                  <a:lnTo>
                    <a:pt x="45" y="32"/>
                  </a:lnTo>
                  <a:lnTo>
                    <a:pt x="29" y="32"/>
                  </a:lnTo>
                  <a:lnTo>
                    <a:pt x="29" y="32"/>
                  </a:lnTo>
                  <a:lnTo>
                    <a:pt x="0" y="2"/>
                  </a:lnTo>
                  <a:lnTo>
                    <a:pt x="0" y="32"/>
                  </a:lnTo>
                  <a:lnTo>
                    <a:pt x="71" y="32"/>
                  </a:lnTo>
                  <a:lnTo>
                    <a:pt x="71" y="0"/>
                  </a:lnTo>
                  <a:lnTo>
                    <a:pt x="45" y="32"/>
                  </a:lnTo>
                  <a:lnTo>
                    <a:pt x="45" y="32"/>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62" name="Freeform 61"/>
            <p:cNvSpPr/>
            <p:nvPr/>
          </p:nvSpPr>
          <p:spPr bwMode="auto">
            <a:xfrm>
              <a:off x="4986200" y="3694762"/>
              <a:ext cx="58759" cy="149099"/>
            </a:xfrm>
            <a:custGeom>
              <a:gdLst>
                <a:gd fmla="*/ 0 w 29" name="T0"/>
                <a:gd fmla="*/ 0 h 66" name="T1"/>
                <a:gd fmla="*/ 0 w 29" name="T2"/>
                <a:gd fmla="*/ 66 h 66" name="T3"/>
                <a:gd fmla="*/ 29 w 29" name="T4"/>
                <a:gd fmla="*/ 32 h 66" name="T5"/>
                <a:gd fmla="*/ 0 w 29" name="T6"/>
                <a:gd fmla="*/ 0 h 66" name="T7"/>
              </a:gdLst>
              <a:cxnLst>
                <a:cxn ang="0">
                  <a:pos x="T0" y="T1"/>
                </a:cxn>
                <a:cxn ang="0">
                  <a:pos x="T2" y="T3"/>
                </a:cxn>
                <a:cxn ang="0">
                  <a:pos x="T4" y="T5"/>
                </a:cxn>
                <a:cxn ang="0">
                  <a:pos x="T6" y="T7"/>
                </a:cxn>
              </a:cxnLst>
              <a:rect b="b" l="0" r="r" t="0"/>
              <a:pathLst>
                <a:path h="66" w="28">
                  <a:moveTo>
                    <a:pt x="0" y="0"/>
                  </a:moveTo>
                  <a:lnTo>
                    <a:pt x="0" y="66"/>
                  </a:lnTo>
                  <a:lnTo>
                    <a:pt x="29" y="32"/>
                  </a:lnTo>
                  <a:lnTo>
                    <a:pt x="0"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63" name="Freeform 62"/>
            <p:cNvSpPr/>
            <p:nvPr/>
          </p:nvSpPr>
          <p:spPr bwMode="auto">
            <a:xfrm>
              <a:off x="4986200" y="4067510"/>
              <a:ext cx="58759" cy="146841"/>
            </a:xfrm>
            <a:custGeom>
              <a:gdLst>
                <a:gd fmla="*/ 0 w 29" name="T0"/>
                <a:gd fmla="*/ 0 h 65" name="T1"/>
                <a:gd fmla="*/ 0 w 29" name="T2"/>
                <a:gd fmla="*/ 65 h 65" name="T3"/>
                <a:gd fmla="*/ 29 w 29" name="T4"/>
                <a:gd fmla="*/ 31 h 65" name="T5"/>
                <a:gd fmla="*/ 0 w 29" name="T6"/>
                <a:gd fmla="*/ 0 h 65" name="T7"/>
              </a:gdLst>
              <a:cxnLst>
                <a:cxn ang="0">
                  <a:pos x="T0" y="T1"/>
                </a:cxn>
                <a:cxn ang="0">
                  <a:pos x="T2" y="T3"/>
                </a:cxn>
                <a:cxn ang="0">
                  <a:pos x="T4" y="T5"/>
                </a:cxn>
                <a:cxn ang="0">
                  <a:pos x="T6" y="T7"/>
                </a:cxn>
              </a:cxnLst>
              <a:rect b="b" l="0" r="r" t="0"/>
              <a:pathLst>
                <a:path h="65" w="28">
                  <a:moveTo>
                    <a:pt x="0" y="0"/>
                  </a:moveTo>
                  <a:lnTo>
                    <a:pt x="0" y="65"/>
                  </a:lnTo>
                  <a:lnTo>
                    <a:pt x="29" y="31"/>
                  </a:lnTo>
                  <a:lnTo>
                    <a:pt x="0"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64" name="Freeform 63"/>
            <p:cNvSpPr/>
            <p:nvPr/>
          </p:nvSpPr>
          <p:spPr bwMode="auto">
            <a:xfrm>
              <a:off x="4986200" y="3525332"/>
              <a:ext cx="58759" cy="146841"/>
            </a:xfrm>
            <a:custGeom>
              <a:gdLst>
                <a:gd fmla="*/ 4 w 29" name="T0"/>
                <a:gd fmla="*/ 63 h 65" name="T1"/>
                <a:gd fmla="*/ 29 w 29" name="T2"/>
                <a:gd fmla="*/ 33 h 65" name="T3"/>
                <a:gd fmla="*/ 0 w 29" name="T4"/>
                <a:gd fmla="*/ 0 h 65" name="T5"/>
                <a:gd fmla="*/ 0 w 29" name="T6"/>
                <a:gd fmla="*/ 65 h 65" name="T7"/>
                <a:gd fmla="*/ 4 w 29" name="T8"/>
                <a:gd fmla="*/ 61 h 65" name="T9"/>
                <a:gd fmla="*/ 4 w 29" name="T10"/>
                <a:gd fmla="*/ 63 h 65" name="T11"/>
              </a:gdLst>
              <a:cxnLst>
                <a:cxn ang="0">
                  <a:pos x="T0" y="T1"/>
                </a:cxn>
                <a:cxn ang="0">
                  <a:pos x="T2" y="T3"/>
                </a:cxn>
                <a:cxn ang="0">
                  <a:pos x="T4" y="T5"/>
                </a:cxn>
                <a:cxn ang="0">
                  <a:pos x="T6" y="T7"/>
                </a:cxn>
                <a:cxn ang="0">
                  <a:pos x="T8" y="T9"/>
                </a:cxn>
                <a:cxn ang="0">
                  <a:pos x="T10" y="T11"/>
                </a:cxn>
              </a:cxnLst>
              <a:rect b="b" l="0" r="r" t="0"/>
              <a:pathLst>
                <a:path h="65" w="28">
                  <a:moveTo>
                    <a:pt x="4" y="63"/>
                  </a:moveTo>
                  <a:lnTo>
                    <a:pt x="29" y="33"/>
                  </a:lnTo>
                  <a:lnTo>
                    <a:pt x="0" y="0"/>
                  </a:lnTo>
                  <a:lnTo>
                    <a:pt x="0" y="65"/>
                  </a:lnTo>
                  <a:lnTo>
                    <a:pt x="4" y="61"/>
                  </a:lnTo>
                  <a:lnTo>
                    <a:pt x="4" y="63"/>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65" name="Freeform 64"/>
            <p:cNvSpPr/>
            <p:nvPr/>
          </p:nvSpPr>
          <p:spPr bwMode="auto">
            <a:xfrm>
              <a:off x="5006462" y="2540376"/>
              <a:ext cx="107387" cy="133286"/>
            </a:xfrm>
            <a:custGeom>
              <a:gdLst>
                <a:gd fmla="*/ 27 w 53" name="T0"/>
                <a:gd fmla="*/ 0 h 59" name="T1"/>
                <a:gd fmla="*/ 0 w 53" name="T2"/>
                <a:gd fmla="*/ 31 h 59" name="T3"/>
                <a:gd fmla="*/ 27 w 53" name="T4"/>
                <a:gd fmla="*/ 59 h 59" name="T5"/>
                <a:gd fmla="*/ 53 w 53" name="T6"/>
                <a:gd fmla="*/ 27 h 59" name="T7"/>
                <a:gd fmla="*/ 27 w 53" name="T8"/>
                <a:gd fmla="*/ 0 h 59" name="T9"/>
              </a:gdLst>
              <a:cxnLst>
                <a:cxn ang="0">
                  <a:pos x="T0" y="T1"/>
                </a:cxn>
                <a:cxn ang="0">
                  <a:pos x="T2" y="T3"/>
                </a:cxn>
                <a:cxn ang="0">
                  <a:pos x="T4" y="T5"/>
                </a:cxn>
                <a:cxn ang="0">
                  <a:pos x="T6" y="T7"/>
                </a:cxn>
                <a:cxn ang="0">
                  <a:pos x="T8" y="T9"/>
                </a:cxn>
              </a:cxnLst>
              <a:rect b="b" l="0" r="r" t="0"/>
              <a:pathLst>
                <a:path h="59" w="52">
                  <a:moveTo>
                    <a:pt x="27" y="0"/>
                  </a:moveTo>
                  <a:lnTo>
                    <a:pt x="0" y="31"/>
                  </a:lnTo>
                  <a:lnTo>
                    <a:pt x="27" y="59"/>
                  </a:lnTo>
                  <a:lnTo>
                    <a:pt x="53" y="27"/>
                  </a:lnTo>
                  <a:lnTo>
                    <a:pt x="27"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66" name="Freeform 65"/>
            <p:cNvSpPr/>
            <p:nvPr/>
          </p:nvSpPr>
          <p:spPr bwMode="auto">
            <a:xfrm>
              <a:off x="4986200" y="3877748"/>
              <a:ext cx="58759" cy="144581"/>
            </a:xfrm>
            <a:custGeom>
              <a:gdLst>
                <a:gd fmla="*/ 0 w 29" name="T0"/>
                <a:gd fmla="*/ 0 h 64" name="T1"/>
                <a:gd fmla="*/ 0 w 29" name="T2"/>
                <a:gd fmla="*/ 64 h 64" name="T3"/>
                <a:gd fmla="*/ 29 w 29" name="T4"/>
                <a:gd fmla="*/ 30 h 64" name="T5"/>
                <a:gd fmla="*/ 0 w 29" name="T6"/>
                <a:gd fmla="*/ 0 h 64" name="T7"/>
              </a:gdLst>
              <a:cxnLst>
                <a:cxn ang="0">
                  <a:pos x="T0" y="T1"/>
                </a:cxn>
                <a:cxn ang="0">
                  <a:pos x="T2" y="T3"/>
                </a:cxn>
                <a:cxn ang="0">
                  <a:pos x="T4" y="T5"/>
                </a:cxn>
                <a:cxn ang="0">
                  <a:pos x="T6" y="T7"/>
                </a:cxn>
              </a:cxnLst>
              <a:rect b="b" l="0" r="r" t="0"/>
              <a:pathLst>
                <a:path h="64" w="28">
                  <a:moveTo>
                    <a:pt x="0" y="0"/>
                  </a:moveTo>
                  <a:lnTo>
                    <a:pt x="0" y="64"/>
                  </a:lnTo>
                  <a:lnTo>
                    <a:pt x="29" y="30"/>
                  </a:lnTo>
                  <a:lnTo>
                    <a:pt x="0"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67" name="Freeform 66"/>
            <p:cNvSpPr/>
            <p:nvPr/>
          </p:nvSpPr>
          <p:spPr bwMode="auto">
            <a:xfrm>
              <a:off x="4986200" y="3358161"/>
              <a:ext cx="58759" cy="144581"/>
            </a:xfrm>
            <a:custGeom>
              <a:gdLst>
                <a:gd fmla="*/ 29 w 29" name="T0"/>
                <a:gd fmla="*/ 30 h 64" name="T1"/>
                <a:gd fmla="*/ 0 w 29" name="T2"/>
                <a:gd fmla="*/ 0 h 64" name="T3"/>
                <a:gd fmla="*/ 0 w 29" name="T4"/>
                <a:gd fmla="*/ 64 h 64" name="T5"/>
                <a:gd fmla="*/ 29 w 29" name="T6"/>
                <a:gd fmla="*/ 30 h 64" name="T7"/>
                <a:gd fmla="*/ 29 w 29" name="T8"/>
                <a:gd fmla="*/ 30 h 64" name="T9"/>
              </a:gdLst>
              <a:cxnLst>
                <a:cxn ang="0">
                  <a:pos x="T0" y="T1"/>
                </a:cxn>
                <a:cxn ang="0">
                  <a:pos x="T2" y="T3"/>
                </a:cxn>
                <a:cxn ang="0">
                  <a:pos x="T4" y="T5"/>
                </a:cxn>
                <a:cxn ang="0">
                  <a:pos x="T6" y="T7"/>
                </a:cxn>
                <a:cxn ang="0">
                  <a:pos x="T8" y="T9"/>
                </a:cxn>
              </a:cxnLst>
              <a:rect b="b" l="0" r="r" t="0"/>
              <a:pathLst>
                <a:path h="64" w="28">
                  <a:moveTo>
                    <a:pt x="29" y="30"/>
                  </a:moveTo>
                  <a:lnTo>
                    <a:pt x="0" y="0"/>
                  </a:lnTo>
                  <a:lnTo>
                    <a:pt x="0" y="64"/>
                  </a:lnTo>
                  <a:lnTo>
                    <a:pt x="29" y="30"/>
                  </a:lnTo>
                  <a:lnTo>
                    <a:pt x="29" y="3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68" name="Rectangle 67"/>
            <p:cNvSpPr>
              <a:spLocks noChangeArrowheads="1"/>
            </p:cNvSpPr>
            <p:nvPr/>
          </p:nvSpPr>
          <p:spPr bwMode="auto">
            <a:xfrm>
              <a:off x="4986200" y="4040401"/>
              <a:ext cx="2027" cy="226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69" name="Freeform 68"/>
            <p:cNvSpPr/>
            <p:nvPr/>
          </p:nvSpPr>
          <p:spPr bwMode="auto">
            <a:xfrm>
              <a:off x="5077378" y="2619443"/>
              <a:ext cx="52680" cy="140063"/>
            </a:xfrm>
            <a:custGeom>
              <a:gdLst>
                <a:gd fmla="*/ 26 w 26" name="T0"/>
                <a:gd fmla="*/ 62 h 62" name="T1"/>
                <a:gd fmla="*/ 26 w 26" name="T2"/>
                <a:gd fmla="*/ 0 h 62" name="T3"/>
                <a:gd fmla="*/ 0 w 26" name="T4"/>
                <a:gd fmla="*/ 32 h 62" name="T5"/>
                <a:gd fmla="*/ 26 w 26" name="T6"/>
                <a:gd fmla="*/ 62 h 62" name="T7"/>
              </a:gdLst>
              <a:cxnLst>
                <a:cxn ang="0">
                  <a:pos x="T0" y="T1"/>
                </a:cxn>
                <a:cxn ang="0">
                  <a:pos x="T2" y="T3"/>
                </a:cxn>
                <a:cxn ang="0">
                  <a:pos x="T4" y="T5"/>
                </a:cxn>
                <a:cxn ang="0">
                  <a:pos x="T6" y="T7"/>
                </a:cxn>
              </a:cxnLst>
              <a:rect b="b" l="0" r="r" t="0"/>
              <a:pathLst>
                <a:path h="62" w="26">
                  <a:moveTo>
                    <a:pt x="26" y="62"/>
                  </a:moveTo>
                  <a:lnTo>
                    <a:pt x="26" y="0"/>
                  </a:lnTo>
                  <a:lnTo>
                    <a:pt x="0" y="32"/>
                  </a:lnTo>
                  <a:lnTo>
                    <a:pt x="26" y="62"/>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70" name="Freeform 69"/>
            <p:cNvSpPr/>
            <p:nvPr/>
          </p:nvSpPr>
          <p:spPr bwMode="auto">
            <a:xfrm>
              <a:off x="5077378" y="2969600"/>
              <a:ext cx="52680" cy="137804"/>
            </a:xfrm>
            <a:custGeom>
              <a:gdLst>
                <a:gd fmla="*/ 26 w 26" name="T0"/>
                <a:gd fmla="*/ 61 h 61" name="T1"/>
                <a:gd fmla="*/ 26 w 26" name="T2"/>
                <a:gd fmla="*/ 0 h 61" name="T3"/>
                <a:gd fmla="*/ 0 w 26" name="T4"/>
                <a:gd fmla="*/ 32 h 61" name="T5"/>
                <a:gd fmla="*/ 26 w 26" name="T6"/>
                <a:gd fmla="*/ 61 h 61" name="T7"/>
              </a:gdLst>
              <a:cxnLst>
                <a:cxn ang="0">
                  <a:pos x="T0" y="T1"/>
                </a:cxn>
                <a:cxn ang="0">
                  <a:pos x="T2" y="T3"/>
                </a:cxn>
                <a:cxn ang="0">
                  <a:pos x="T4" y="T5"/>
                </a:cxn>
                <a:cxn ang="0">
                  <a:pos x="T6" y="T7"/>
                </a:cxn>
              </a:cxnLst>
              <a:rect b="b" l="0" r="r" t="0"/>
              <a:pathLst>
                <a:path h="61" w="26">
                  <a:moveTo>
                    <a:pt x="26" y="61"/>
                  </a:moveTo>
                  <a:lnTo>
                    <a:pt x="26" y="0"/>
                  </a:lnTo>
                  <a:lnTo>
                    <a:pt x="0" y="32"/>
                  </a:lnTo>
                  <a:lnTo>
                    <a:pt x="26" y="61"/>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71" name="Freeform 70"/>
            <p:cNvSpPr/>
            <p:nvPr/>
          </p:nvSpPr>
          <p:spPr bwMode="auto">
            <a:xfrm>
              <a:off x="5077378" y="2791132"/>
              <a:ext cx="52680" cy="137804"/>
            </a:xfrm>
            <a:custGeom>
              <a:gdLst>
                <a:gd fmla="*/ 24 w 26" name="T0"/>
                <a:gd fmla="*/ 0 h 61" name="T1"/>
                <a:gd fmla="*/ 0 w 26" name="T2"/>
                <a:gd fmla="*/ 31 h 61" name="T3"/>
                <a:gd fmla="*/ 26 w 26" name="T4"/>
                <a:gd fmla="*/ 61 h 61" name="T5"/>
                <a:gd fmla="*/ 26 w 26" name="T6"/>
                <a:gd fmla="*/ 0 h 61" name="T7"/>
                <a:gd fmla="*/ 26 w 26" name="T8"/>
                <a:gd fmla="*/ 0 h 61" name="T9"/>
                <a:gd fmla="*/ 24 w 26" name="T10"/>
                <a:gd fmla="*/ 0 h 61" name="T11"/>
              </a:gdLst>
              <a:cxnLst>
                <a:cxn ang="0">
                  <a:pos x="T0" y="T1"/>
                </a:cxn>
                <a:cxn ang="0">
                  <a:pos x="T2" y="T3"/>
                </a:cxn>
                <a:cxn ang="0">
                  <a:pos x="T4" y="T5"/>
                </a:cxn>
                <a:cxn ang="0">
                  <a:pos x="T6" y="T7"/>
                </a:cxn>
                <a:cxn ang="0">
                  <a:pos x="T8" y="T9"/>
                </a:cxn>
                <a:cxn ang="0">
                  <a:pos x="T10" y="T11"/>
                </a:cxn>
              </a:cxnLst>
              <a:rect b="b" l="0" r="r" t="0"/>
              <a:pathLst>
                <a:path h="61" w="26">
                  <a:moveTo>
                    <a:pt x="24" y="0"/>
                  </a:moveTo>
                  <a:lnTo>
                    <a:pt x="0" y="31"/>
                  </a:lnTo>
                  <a:lnTo>
                    <a:pt x="26" y="61"/>
                  </a:lnTo>
                  <a:lnTo>
                    <a:pt x="26" y="0"/>
                  </a:lnTo>
                  <a:lnTo>
                    <a:pt x="26" y="0"/>
                  </a:lnTo>
                  <a:lnTo>
                    <a:pt x="24"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72" name="Freeform 71"/>
            <p:cNvSpPr/>
            <p:nvPr/>
          </p:nvSpPr>
          <p:spPr bwMode="auto">
            <a:xfrm>
              <a:off x="5002409" y="3064481"/>
              <a:ext cx="115491" cy="146841"/>
            </a:xfrm>
            <a:custGeom>
              <a:gdLst>
                <a:gd fmla="*/ 29 w 57" name="T0"/>
                <a:gd fmla="*/ 65 h 65" name="T1"/>
                <a:gd fmla="*/ 57 w 57" name="T2"/>
                <a:gd fmla="*/ 31 h 65" name="T3"/>
                <a:gd fmla="*/ 29 w 57" name="T4"/>
                <a:gd fmla="*/ 0 h 65" name="T5"/>
                <a:gd fmla="*/ 0 w 57" name="T6"/>
                <a:gd fmla="*/ 35 h 65" name="T7"/>
                <a:gd fmla="*/ 29 w 57" name="T8"/>
                <a:gd fmla="*/ 65 h 65" name="T9"/>
              </a:gdLst>
              <a:cxnLst>
                <a:cxn ang="0">
                  <a:pos x="T0" y="T1"/>
                </a:cxn>
                <a:cxn ang="0">
                  <a:pos x="T2" y="T3"/>
                </a:cxn>
                <a:cxn ang="0">
                  <a:pos x="T4" y="T5"/>
                </a:cxn>
                <a:cxn ang="0">
                  <a:pos x="T6" y="T7"/>
                </a:cxn>
                <a:cxn ang="0">
                  <a:pos x="T8" y="T9"/>
                </a:cxn>
              </a:cxnLst>
              <a:rect b="b" l="0" r="r" t="0"/>
              <a:pathLst>
                <a:path h="65" w="57">
                  <a:moveTo>
                    <a:pt x="29" y="65"/>
                  </a:moveTo>
                  <a:lnTo>
                    <a:pt x="57" y="31"/>
                  </a:lnTo>
                  <a:lnTo>
                    <a:pt x="29" y="0"/>
                  </a:lnTo>
                  <a:lnTo>
                    <a:pt x="0" y="35"/>
                  </a:lnTo>
                  <a:lnTo>
                    <a:pt x="29" y="65"/>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73" name="Freeform 72"/>
            <p:cNvSpPr/>
            <p:nvPr/>
          </p:nvSpPr>
          <p:spPr bwMode="auto">
            <a:xfrm>
              <a:off x="5002409" y="4160132"/>
              <a:ext cx="115491" cy="144581"/>
            </a:xfrm>
            <a:custGeom>
              <a:gdLst>
                <a:gd fmla="*/ 29 w 57" name="T0"/>
                <a:gd fmla="*/ 64 h 64" name="T1"/>
                <a:gd fmla="*/ 57 w 57" name="T2"/>
                <a:gd fmla="*/ 30 h 64" name="T3"/>
                <a:gd fmla="*/ 29 w 57" name="T4"/>
                <a:gd fmla="*/ 0 h 64" name="T5"/>
                <a:gd fmla="*/ 0 w 57" name="T6"/>
                <a:gd fmla="*/ 34 h 64" name="T7"/>
                <a:gd fmla="*/ 29 w 57" name="T8"/>
                <a:gd fmla="*/ 64 h 64" name="T9"/>
              </a:gdLst>
              <a:cxnLst>
                <a:cxn ang="0">
                  <a:pos x="T0" y="T1"/>
                </a:cxn>
                <a:cxn ang="0">
                  <a:pos x="T2" y="T3"/>
                </a:cxn>
                <a:cxn ang="0">
                  <a:pos x="T4" y="T5"/>
                </a:cxn>
                <a:cxn ang="0">
                  <a:pos x="T6" y="T7"/>
                </a:cxn>
                <a:cxn ang="0">
                  <a:pos x="T8" y="T9"/>
                </a:cxn>
              </a:cxnLst>
              <a:rect b="b" l="0" r="r" t="0"/>
              <a:pathLst>
                <a:path h="64" w="57">
                  <a:moveTo>
                    <a:pt x="29" y="64"/>
                  </a:moveTo>
                  <a:lnTo>
                    <a:pt x="57" y="30"/>
                  </a:lnTo>
                  <a:lnTo>
                    <a:pt x="29" y="0"/>
                  </a:lnTo>
                  <a:lnTo>
                    <a:pt x="0" y="34"/>
                  </a:lnTo>
                  <a:lnTo>
                    <a:pt x="29" y="6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74" name="Freeform 73"/>
            <p:cNvSpPr/>
            <p:nvPr/>
          </p:nvSpPr>
          <p:spPr bwMode="auto">
            <a:xfrm>
              <a:off x="5077378" y="3520814"/>
              <a:ext cx="52680" cy="142322"/>
            </a:xfrm>
            <a:custGeom>
              <a:gdLst>
                <a:gd fmla="*/ 26 w 26" name="T0"/>
                <a:gd fmla="*/ 63 h 63" name="T1"/>
                <a:gd fmla="*/ 26 w 26" name="T2"/>
                <a:gd fmla="*/ 0 h 63" name="T3"/>
                <a:gd fmla="*/ 0 w 26" name="T4"/>
                <a:gd fmla="*/ 33 h 63" name="T5"/>
                <a:gd fmla="*/ 26 w 26" name="T6"/>
                <a:gd fmla="*/ 63 h 63" name="T7"/>
              </a:gdLst>
              <a:cxnLst>
                <a:cxn ang="0">
                  <a:pos x="T0" y="T1"/>
                </a:cxn>
                <a:cxn ang="0">
                  <a:pos x="T2" y="T3"/>
                </a:cxn>
                <a:cxn ang="0">
                  <a:pos x="T4" y="T5"/>
                </a:cxn>
                <a:cxn ang="0">
                  <a:pos x="T6" y="T7"/>
                </a:cxn>
              </a:cxnLst>
              <a:rect b="b" l="0" r="r" t="0"/>
              <a:pathLst>
                <a:path h="62" w="26">
                  <a:moveTo>
                    <a:pt x="26" y="63"/>
                  </a:moveTo>
                  <a:lnTo>
                    <a:pt x="26" y="0"/>
                  </a:lnTo>
                  <a:lnTo>
                    <a:pt x="0" y="33"/>
                  </a:lnTo>
                  <a:lnTo>
                    <a:pt x="26" y="63"/>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75" name="Freeform 74"/>
            <p:cNvSpPr/>
            <p:nvPr/>
          </p:nvSpPr>
          <p:spPr bwMode="auto">
            <a:xfrm>
              <a:off x="5077378" y="3161621"/>
              <a:ext cx="52680" cy="135544"/>
            </a:xfrm>
            <a:custGeom>
              <a:gdLst>
                <a:gd fmla="*/ 26 w 26" name="T0"/>
                <a:gd fmla="*/ 60 h 60" name="T1"/>
                <a:gd fmla="*/ 26 w 26" name="T2"/>
                <a:gd fmla="*/ 0 h 60" name="T3"/>
                <a:gd fmla="*/ 0 w 26" name="T4"/>
                <a:gd fmla="*/ 32 h 60" name="T5"/>
                <a:gd fmla="*/ 26 w 26" name="T6"/>
                <a:gd fmla="*/ 60 h 60" name="T7"/>
              </a:gdLst>
              <a:cxnLst>
                <a:cxn ang="0">
                  <a:pos x="T0" y="T1"/>
                </a:cxn>
                <a:cxn ang="0">
                  <a:pos x="T2" y="T3"/>
                </a:cxn>
                <a:cxn ang="0">
                  <a:pos x="T4" y="T5"/>
                </a:cxn>
                <a:cxn ang="0">
                  <a:pos x="T6" y="T7"/>
                </a:cxn>
              </a:cxnLst>
              <a:rect b="b" l="0" r="r" t="0"/>
              <a:pathLst>
                <a:path h="60" w="26">
                  <a:moveTo>
                    <a:pt x="26" y="60"/>
                  </a:moveTo>
                  <a:lnTo>
                    <a:pt x="26" y="0"/>
                  </a:lnTo>
                  <a:lnTo>
                    <a:pt x="0" y="32"/>
                  </a:lnTo>
                  <a:lnTo>
                    <a:pt x="26" y="6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76" name="Freeform 75"/>
            <p:cNvSpPr/>
            <p:nvPr/>
          </p:nvSpPr>
          <p:spPr bwMode="auto">
            <a:xfrm>
              <a:off x="5006462" y="2883755"/>
              <a:ext cx="107387" cy="135544"/>
            </a:xfrm>
            <a:custGeom>
              <a:gdLst>
                <a:gd fmla="*/ 27 w 53" name="T0"/>
                <a:gd fmla="*/ 60 h 60" name="T1"/>
                <a:gd fmla="*/ 53 w 53" name="T2"/>
                <a:gd fmla="*/ 28 h 60" name="T3"/>
                <a:gd fmla="*/ 27 w 53" name="T4"/>
                <a:gd fmla="*/ 0 h 60" name="T5"/>
                <a:gd fmla="*/ 0 w 53" name="T6"/>
                <a:gd fmla="*/ 32 h 60" name="T7"/>
                <a:gd fmla="*/ 27 w 53" name="T8"/>
                <a:gd fmla="*/ 60 h 60" name="T9"/>
              </a:gdLst>
              <a:cxnLst>
                <a:cxn ang="0">
                  <a:pos x="T0" y="T1"/>
                </a:cxn>
                <a:cxn ang="0">
                  <a:pos x="T2" y="T3"/>
                </a:cxn>
                <a:cxn ang="0">
                  <a:pos x="T4" y="T5"/>
                </a:cxn>
                <a:cxn ang="0">
                  <a:pos x="T6" y="T7"/>
                </a:cxn>
                <a:cxn ang="0">
                  <a:pos x="T8" y="T9"/>
                </a:cxn>
              </a:cxnLst>
              <a:rect b="b" l="0" r="r" t="0"/>
              <a:pathLst>
                <a:path h="60" w="52">
                  <a:moveTo>
                    <a:pt x="27" y="60"/>
                  </a:moveTo>
                  <a:lnTo>
                    <a:pt x="53" y="28"/>
                  </a:lnTo>
                  <a:lnTo>
                    <a:pt x="27" y="0"/>
                  </a:lnTo>
                  <a:lnTo>
                    <a:pt x="0" y="32"/>
                  </a:lnTo>
                  <a:lnTo>
                    <a:pt x="27" y="6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77" name="Freeform 76"/>
            <p:cNvSpPr/>
            <p:nvPr/>
          </p:nvSpPr>
          <p:spPr bwMode="auto">
            <a:xfrm>
              <a:off x="5077378" y="3694762"/>
              <a:ext cx="52680" cy="135544"/>
            </a:xfrm>
            <a:custGeom>
              <a:gdLst>
                <a:gd fmla="*/ 24 w 26" name="T0"/>
                <a:gd fmla="*/ 0 h 60" name="T1"/>
                <a:gd fmla="*/ 0 w 26" name="T2"/>
                <a:gd fmla="*/ 30 h 60" name="T3"/>
                <a:gd fmla="*/ 26 w 26" name="T4"/>
                <a:gd fmla="*/ 60 h 60" name="T5"/>
                <a:gd fmla="*/ 26 w 26" name="T6"/>
                <a:gd fmla="*/ 0 h 60" name="T7"/>
                <a:gd fmla="*/ 26 w 26" name="T8"/>
                <a:gd fmla="*/ 2 h 60" name="T9"/>
                <a:gd fmla="*/ 24 w 26" name="T10"/>
                <a:gd fmla="*/ 0 h 60" name="T11"/>
              </a:gdLst>
              <a:cxnLst>
                <a:cxn ang="0">
                  <a:pos x="T0" y="T1"/>
                </a:cxn>
                <a:cxn ang="0">
                  <a:pos x="T2" y="T3"/>
                </a:cxn>
                <a:cxn ang="0">
                  <a:pos x="T4" y="T5"/>
                </a:cxn>
                <a:cxn ang="0">
                  <a:pos x="T6" y="T7"/>
                </a:cxn>
                <a:cxn ang="0">
                  <a:pos x="T8" y="T9"/>
                </a:cxn>
                <a:cxn ang="0">
                  <a:pos x="T10" y="T11"/>
                </a:cxn>
              </a:cxnLst>
              <a:rect b="b" l="0" r="r" t="0"/>
              <a:pathLst>
                <a:path h="60" w="26">
                  <a:moveTo>
                    <a:pt x="24" y="0"/>
                  </a:moveTo>
                  <a:lnTo>
                    <a:pt x="0" y="30"/>
                  </a:lnTo>
                  <a:lnTo>
                    <a:pt x="26" y="60"/>
                  </a:lnTo>
                  <a:lnTo>
                    <a:pt x="26" y="0"/>
                  </a:lnTo>
                  <a:lnTo>
                    <a:pt x="26" y="2"/>
                  </a:lnTo>
                  <a:lnTo>
                    <a:pt x="24"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78" name="Freeform 77"/>
            <p:cNvSpPr/>
            <p:nvPr/>
          </p:nvSpPr>
          <p:spPr bwMode="auto">
            <a:xfrm>
              <a:off x="5077378" y="3349125"/>
              <a:ext cx="52680" cy="140063"/>
            </a:xfrm>
            <a:custGeom>
              <a:gdLst>
                <a:gd fmla="*/ 26 w 26" name="T0"/>
                <a:gd fmla="*/ 62 h 62" name="T1"/>
                <a:gd fmla="*/ 26 w 26" name="T2"/>
                <a:gd fmla="*/ 0 h 62" name="T3"/>
                <a:gd fmla="*/ 0 w 26" name="T4"/>
                <a:gd fmla="*/ 32 h 62" name="T5"/>
                <a:gd fmla="*/ 26 w 26" name="T6"/>
                <a:gd fmla="*/ 62 h 62" name="T7"/>
              </a:gdLst>
              <a:cxnLst>
                <a:cxn ang="0">
                  <a:pos x="T0" y="T1"/>
                </a:cxn>
                <a:cxn ang="0">
                  <a:pos x="T2" y="T3"/>
                </a:cxn>
                <a:cxn ang="0">
                  <a:pos x="T4" y="T5"/>
                </a:cxn>
                <a:cxn ang="0">
                  <a:pos x="T6" y="T7"/>
                </a:cxn>
              </a:cxnLst>
              <a:rect b="b" l="0" r="r" t="0"/>
              <a:pathLst>
                <a:path h="62" w="26">
                  <a:moveTo>
                    <a:pt x="26" y="62"/>
                  </a:moveTo>
                  <a:lnTo>
                    <a:pt x="26" y="0"/>
                  </a:lnTo>
                  <a:lnTo>
                    <a:pt x="0" y="32"/>
                  </a:lnTo>
                  <a:lnTo>
                    <a:pt x="26" y="62"/>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79" name="Freeform 78"/>
            <p:cNvSpPr/>
            <p:nvPr/>
          </p:nvSpPr>
          <p:spPr bwMode="auto">
            <a:xfrm>
              <a:off x="5002409" y="3968111"/>
              <a:ext cx="115491" cy="151359"/>
            </a:xfrm>
            <a:custGeom>
              <a:gdLst>
                <a:gd fmla="*/ 29 w 57" name="T0"/>
                <a:gd fmla="*/ 67 h 67" name="T1"/>
                <a:gd fmla="*/ 57 w 57" name="T2"/>
                <a:gd fmla="*/ 30 h 67" name="T3"/>
                <a:gd fmla="*/ 29 w 57" name="T4"/>
                <a:gd fmla="*/ 0 h 67" name="T5"/>
                <a:gd fmla="*/ 0 w 57" name="T6"/>
                <a:gd fmla="*/ 34 h 67" name="T7"/>
                <a:gd fmla="*/ 29 w 57" name="T8"/>
                <a:gd fmla="*/ 67 h 67" name="T9"/>
              </a:gdLst>
              <a:cxnLst>
                <a:cxn ang="0">
                  <a:pos x="T0" y="T1"/>
                </a:cxn>
                <a:cxn ang="0">
                  <a:pos x="T2" y="T3"/>
                </a:cxn>
                <a:cxn ang="0">
                  <a:pos x="T4" y="T5"/>
                </a:cxn>
                <a:cxn ang="0">
                  <a:pos x="T6" y="T7"/>
                </a:cxn>
                <a:cxn ang="0">
                  <a:pos x="T8" y="T9"/>
                </a:cxn>
              </a:cxnLst>
              <a:rect b="b" l="0" r="r" t="0"/>
              <a:pathLst>
                <a:path h="67" w="57">
                  <a:moveTo>
                    <a:pt x="29" y="67"/>
                  </a:moveTo>
                  <a:lnTo>
                    <a:pt x="57" y="30"/>
                  </a:lnTo>
                  <a:lnTo>
                    <a:pt x="29" y="0"/>
                  </a:lnTo>
                  <a:lnTo>
                    <a:pt x="0" y="34"/>
                  </a:lnTo>
                  <a:lnTo>
                    <a:pt x="29" y="67"/>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80" name="Freeform 79"/>
            <p:cNvSpPr/>
            <p:nvPr/>
          </p:nvSpPr>
          <p:spPr bwMode="auto">
            <a:xfrm>
              <a:off x="5077378" y="3873230"/>
              <a:ext cx="52680" cy="135544"/>
            </a:xfrm>
            <a:custGeom>
              <a:gdLst>
                <a:gd fmla="*/ 26 w 26" name="T0"/>
                <a:gd fmla="*/ 60 h 60" name="T1"/>
                <a:gd fmla="*/ 26 w 26" name="T2"/>
                <a:gd fmla="*/ 0 h 60" name="T3"/>
                <a:gd fmla="*/ 0 w 26" name="T4"/>
                <a:gd fmla="*/ 32 h 60" name="T5"/>
                <a:gd fmla="*/ 26 w 26" name="T6"/>
                <a:gd fmla="*/ 60 h 60" name="T7"/>
              </a:gdLst>
              <a:cxnLst>
                <a:cxn ang="0">
                  <a:pos x="T0" y="T1"/>
                </a:cxn>
                <a:cxn ang="0">
                  <a:pos x="T2" y="T3"/>
                </a:cxn>
                <a:cxn ang="0">
                  <a:pos x="T4" y="T5"/>
                </a:cxn>
                <a:cxn ang="0">
                  <a:pos x="T6" y="T7"/>
                </a:cxn>
              </a:cxnLst>
              <a:rect b="b" l="0" r="r" t="0"/>
              <a:pathLst>
                <a:path h="60" w="26">
                  <a:moveTo>
                    <a:pt x="26" y="60"/>
                  </a:moveTo>
                  <a:lnTo>
                    <a:pt x="26" y="0"/>
                  </a:lnTo>
                  <a:lnTo>
                    <a:pt x="0" y="32"/>
                  </a:lnTo>
                  <a:lnTo>
                    <a:pt x="26" y="6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81" name="Freeform 80"/>
            <p:cNvSpPr/>
            <p:nvPr/>
          </p:nvSpPr>
          <p:spPr bwMode="auto">
            <a:xfrm>
              <a:off x="5010514" y="3617954"/>
              <a:ext cx="99282" cy="126508"/>
            </a:xfrm>
            <a:custGeom>
              <a:gdLst>
                <a:gd fmla="*/ 25 w 49" name="T0"/>
                <a:gd fmla="*/ 56 h 56" name="T1"/>
                <a:gd fmla="*/ 49 w 49" name="T2"/>
                <a:gd fmla="*/ 26 h 56" name="T3"/>
                <a:gd fmla="*/ 25 w 49" name="T4"/>
                <a:gd fmla="*/ 0 h 56" name="T5"/>
                <a:gd fmla="*/ 0 w 49" name="T6"/>
                <a:gd fmla="*/ 30 h 56" name="T7"/>
                <a:gd fmla="*/ 25 w 49" name="T8"/>
                <a:gd fmla="*/ 56 h 56" name="T9"/>
              </a:gdLst>
              <a:cxnLst>
                <a:cxn ang="0">
                  <a:pos x="T0" y="T1"/>
                </a:cxn>
                <a:cxn ang="0">
                  <a:pos x="T2" y="T3"/>
                </a:cxn>
                <a:cxn ang="0">
                  <a:pos x="T4" y="T5"/>
                </a:cxn>
                <a:cxn ang="0">
                  <a:pos x="T6" y="T7"/>
                </a:cxn>
                <a:cxn ang="0">
                  <a:pos x="T8" y="T9"/>
                </a:cxn>
              </a:cxnLst>
              <a:rect b="b" l="0" r="r" t="0"/>
              <a:pathLst>
                <a:path h="56" w="49">
                  <a:moveTo>
                    <a:pt x="25" y="56"/>
                  </a:moveTo>
                  <a:lnTo>
                    <a:pt x="49" y="26"/>
                  </a:lnTo>
                  <a:lnTo>
                    <a:pt x="25" y="0"/>
                  </a:lnTo>
                  <a:lnTo>
                    <a:pt x="0" y="30"/>
                  </a:lnTo>
                  <a:lnTo>
                    <a:pt x="25" y="56"/>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82" name="Freeform 81"/>
            <p:cNvSpPr/>
            <p:nvPr/>
          </p:nvSpPr>
          <p:spPr bwMode="auto">
            <a:xfrm>
              <a:off x="4986200" y="2791132"/>
              <a:ext cx="58759" cy="146841"/>
            </a:xfrm>
            <a:custGeom>
              <a:gdLst>
                <a:gd fmla="*/ 0 w 29" name="T0"/>
                <a:gd fmla="*/ 0 h 65" name="T1"/>
                <a:gd fmla="*/ 0 w 29" name="T2"/>
                <a:gd fmla="*/ 65 h 65" name="T3"/>
                <a:gd fmla="*/ 29 w 29" name="T4"/>
                <a:gd fmla="*/ 31 h 65" name="T5"/>
                <a:gd fmla="*/ 0 w 29" name="T6"/>
                <a:gd fmla="*/ 0 h 65" name="T7"/>
              </a:gdLst>
              <a:cxnLst>
                <a:cxn ang="0">
                  <a:pos x="T0" y="T1"/>
                </a:cxn>
                <a:cxn ang="0">
                  <a:pos x="T2" y="T3"/>
                </a:cxn>
                <a:cxn ang="0">
                  <a:pos x="T4" y="T5"/>
                </a:cxn>
                <a:cxn ang="0">
                  <a:pos x="T6" y="T7"/>
                </a:cxn>
              </a:cxnLst>
              <a:rect b="b" l="0" r="r" t="0"/>
              <a:pathLst>
                <a:path h="65" w="28">
                  <a:moveTo>
                    <a:pt x="0" y="0"/>
                  </a:moveTo>
                  <a:lnTo>
                    <a:pt x="0" y="65"/>
                  </a:lnTo>
                  <a:lnTo>
                    <a:pt x="29" y="31"/>
                  </a:lnTo>
                  <a:lnTo>
                    <a:pt x="0"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83" name="Freeform 82"/>
            <p:cNvSpPr/>
            <p:nvPr/>
          </p:nvSpPr>
          <p:spPr bwMode="auto">
            <a:xfrm>
              <a:off x="5006462" y="3785125"/>
              <a:ext cx="107387" cy="142322"/>
            </a:xfrm>
            <a:custGeom>
              <a:gdLst>
                <a:gd fmla="*/ 27 w 53" name="T0"/>
                <a:gd fmla="*/ 63 h 63" name="T1"/>
                <a:gd fmla="*/ 53 w 53" name="T2"/>
                <a:gd fmla="*/ 29 h 63" name="T3"/>
                <a:gd fmla="*/ 27 w 53" name="T4"/>
                <a:gd fmla="*/ 0 h 63" name="T5"/>
                <a:gd fmla="*/ 0 w 53" name="T6"/>
                <a:gd fmla="*/ 33 h 63" name="T7"/>
                <a:gd fmla="*/ 27 w 53" name="T8"/>
                <a:gd fmla="*/ 63 h 63" name="T9"/>
              </a:gdLst>
              <a:cxnLst>
                <a:cxn ang="0">
                  <a:pos x="T0" y="T1"/>
                </a:cxn>
                <a:cxn ang="0">
                  <a:pos x="T2" y="T3"/>
                </a:cxn>
                <a:cxn ang="0">
                  <a:pos x="T4" y="T5"/>
                </a:cxn>
                <a:cxn ang="0">
                  <a:pos x="T6" y="T7"/>
                </a:cxn>
                <a:cxn ang="0">
                  <a:pos x="T8" y="T9"/>
                </a:cxn>
              </a:cxnLst>
              <a:rect b="b" l="0" r="r" t="0"/>
              <a:pathLst>
                <a:path h="62" w="52">
                  <a:moveTo>
                    <a:pt x="27" y="63"/>
                  </a:moveTo>
                  <a:lnTo>
                    <a:pt x="53" y="29"/>
                  </a:lnTo>
                  <a:lnTo>
                    <a:pt x="27" y="0"/>
                  </a:lnTo>
                  <a:lnTo>
                    <a:pt x="0" y="33"/>
                  </a:lnTo>
                  <a:lnTo>
                    <a:pt x="27" y="63"/>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84" name="Freeform 83"/>
            <p:cNvSpPr/>
            <p:nvPr/>
          </p:nvSpPr>
          <p:spPr bwMode="auto">
            <a:xfrm>
              <a:off x="5006462" y="3444006"/>
              <a:ext cx="107387" cy="131026"/>
            </a:xfrm>
            <a:custGeom>
              <a:gdLst>
                <a:gd fmla="*/ 27 w 53" name="T0"/>
                <a:gd fmla="*/ 0 h 58" name="T1"/>
                <a:gd fmla="*/ 0 w 53" name="T2"/>
                <a:gd fmla="*/ 30 h 58" name="T3"/>
                <a:gd fmla="*/ 27 w 53" name="T4"/>
                <a:gd fmla="*/ 58 h 58" name="T5"/>
                <a:gd fmla="*/ 53 w 53" name="T6"/>
                <a:gd fmla="*/ 26 h 58" name="T7"/>
                <a:gd fmla="*/ 27 w 53" name="T8"/>
                <a:gd fmla="*/ 0 h 58" name="T9"/>
              </a:gdLst>
              <a:cxnLst>
                <a:cxn ang="0">
                  <a:pos x="T0" y="T1"/>
                </a:cxn>
                <a:cxn ang="0">
                  <a:pos x="T2" y="T3"/>
                </a:cxn>
                <a:cxn ang="0">
                  <a:pos x="T4" y="T5"/>
                </a:cxn>
                <a:cxn ang="0">
                  <a:pos x="T6" y="T7"/>
                </a:cxn>
                <a:cxn ang="0">
                  <a:pos x="T8" y="T9"/>
                </a:cxn>
              </a:cxnLst>
              <a:rect b="b" l="0" r="r" t="0"/>
              <a:pathLst>
                <a:path h="57" w="52">
                  <a:moveTo>
                    <a:pt x="27" y="0"/>
                  </a:moveTo>
                  <a:lnTo>
                    <a:pt x="0" y="30"/>
                  </a:lnTo>
                  <a:lnTo>
                    <a:pt x="27" y="58"/>
                  </a:lnTo>
                  <a:lnTo>
                    <a:pt x="53" y="26"/>
                  </a:lnTo>
                  <a:lnTo>
                    <a:pt x="27"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85" name="Freeform 84"/>
            <p:cNvSpPr/>
            <p:nvPr/>
          </p:nvSpPr>
          <p:spPr bwMode="auto">
            <a:xfrm>
              <a:off x="5010514" y="2714324"/>
              <a:ext cx="99282" cy="128768"/>
            </a:xfrm>
            <a:custGeom>
              <a:gdLst>
                <a:gd fmla="*/ 25 w 49" name="T0"/>
                <a:gd fmla="*/ 57 h 57" name="T1"/>
                <a:gd fmla="*/ 49 w 49" name="T2"/>
                <a:gd fmla="*/ 26 h 57" name="T3"/>
                <a:gd fmla="*/ 25 w 49" name="T4"/>
                <a:gd fmla="*/ 0 h 57" name="T5"/>
                <a:gd fmla="*/ 0 w 49" name="T6"/>
                <a:gd fmla="*/ 30 h 57" name="T7"/>
                <a:gd fmla="*/ 25 w 49" name="T8"/>
                <a:gd fmla="*/ 57 h 57" name="T9"/>
              </a:gdLst>
              <a:cxnLst>
                <a:cxn ang="0">
                  <a:pos x="T0" y="T1"/>
                </a:cxn>
                <a:cxn ang="0">
                  <a:pos x="T2" y="T3"/>
                </a:cxn>
                <a:cxn ang="0">
                  <a:pos x="T4" y="T5"/>
                </a:cxn>
                <a:cxn ang="0">
                  <a:pos x="T6" y="T7"/>
                </a:cxn>
                <a:cxn ang="0">
                  <a:pos x="T8" y="T9"/>
                </a:cxn>
              </a:cxnLst>
              <a:rect b="b" l="0" r="r" t="0"/>
              <a:pathLst>
                <a:path h="57" w="49">
                  <a:moveTo>
                    <a:pt x="25" y="57"/>
                  </a:moveTo>
                  <a:lnTo>
                    <a:pt x="49" y="26"/>
                  </a:lnTo>
                  <a:lnTo>
                    <a:pt x="25" y="0"/>
                  </a:lnTo>
                  <a:lnTo>
                    <a:pt x="0" y="30"/>
                  </a:lnTo>
                  <a:lnTo>
                    <a:pt x="25" y="57"/>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86" name="Freeform 85"/>
            <p:cNvSpPr/>
            <p:nvPr/>
          </p:nvSpPr>
          <p:spPr bwMode="auto">
            <a:xfrm>
              <a:off x="5002409" y="3256502"/>
              <a:ext cx="115491" cy="146841"/>
            </a:xfrm>
            <a:custGeom>
              <a:gdLst>
                <a:gd fmla="*/ 29 w 57" name="T0"/>
                <a:gd fmla="*/ 65 h 65" name="T1"/>
                <a:gd fmla="*/ 57 w 57" name="T2"/>
                <a:gd fmla="*/ 30 h 65" name="T3"/>
                <a:gd fmla="*/ 29 w 57" name="T4"/>
                <a:gd fmla="*/ 0 h 65" name="T5"/>
                <a:gd fmla="*/ 0 w 57" name="T6"/>
                <a:gd fmla="*/ 35 h 65" name="T7"/>
                <a:gd fmla="*/ 29 w 57" name="T8"/>
                <a:gd fmla="*/ 65 h 65" name="T9"/>
              </a:gdLst>
              <a:cxnLst>
                <a:cxn ang="0">
                  <a:pos x="T0" y="T1"/>
                </a:cxn>
                <a:cxn ang="0">
                  <a:pos x="T2" y="T3"/>
                </a:cxn>
                <a:cxn ang="0">
                  <a:pos x="T4" y="T5"/>
                </a:cxn>
                <a:cxn ang="0">
                  <a:pos x="T6" y="T7"/>
                </a:cxn>
                <a:cxn ang="0">
                  <a:pos x="T8" y="T9"/>
                </a:cxn>
              </a:cxnLst>
              <a:rect b="b" l="0" r="r" t="0"/>
              <a:pathLst>
                <a:path h="65" w="57">
                  <a:moveTo>
                    <a:pt x="29" y="65"/>
                  </a:moveTo>
                  <a:lnTo>
                    <a:pt x="57" y="30"/>
                  </a:lnTo>
                  <a:lnTo>
                    <a:pt x="29" y="0"/>
                  </a:lnTo>
                  <a:lnTo>
                    <a:pt x="0" y="35"/>
                  </a:lnTo>
                  <a:lnTo>
                    <a:pt x="29" y="65"/>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87" name="Freeform 86"/>
            <p:cNvSpPr/>
            <p:nvPr/>
          </p:nvSpPr>
          <p:spPr bwMode="auto">
            <a:xfrm>
              <a:off x="4986200" y="3166139"/>
              <a:ext cx="58759" cy="144581"/>
            </a:xfrm>
            <a:custGeom>
              <a:gdLst>
                <a:gd fmla="*/ 0 w 29" name="T0"/>
                <a:gd fmla="*/ 0 h 64" name="T1"/>
                <a:gd fmla="*/ 0 w 29" name="T2"/>
                <a:gd fmla="*/ 64 h 64" name="T3"/>
                <a:gd fmla="*/ 29 w 29" name="T4"/>
                <a:gd fmla="*/ 30 h 64" name="T5"/>
                <a:gd fmla="*/ 0 w 29" name="T6"/>
                <a:gd fmla="*/ 0 h 64" name="T7"/>
              </a:gdLst>
              <a:cxnLst>
                <a:cxn ang="0">
                  <a:pos x="T0" y="T1"/>
                </a:cxn>
                <a:cxn ang="0">
                  <a:pos x="T2" y="T3"/>
                </a:cxn>
                <a:cxn ang="0">
                  <a:pos x="T4" y="T5"/>
                </a:cxn>
                <a:cxn ang="0">
                  <a:pos x="T6" y="T7"/>
                </a:cxn>
              </a:cxnLst>
              <a:rect b="b" l="0" r="r" t="0"/>
              <a:pathLst>
                <a:path h="64" w="28">
                  <a:moveTo>
                    <a:pt x="0" y="0"/>
                  </a:moveTo>
                  <a:lnTo>
                    <a:pt x="0" y="64"/>
                  </a:lnTo>
                  <a:lnTo>
                    <a:pt x="29" y="30"/>
                  </a:lnTo>
                  <a:lnTo>
                    <a:pt x="0"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88" name="Rectangle 87"/>
            <p:cNvSpPr>
              <a:spLocks noChangeArrowheads="1"/>
            </p:cNvSpPr>
            <p:nvPr/>
          </p:nvSpPr>
          <p:spPr bwMode="auto">
            <a:xfrm>
              <a:off x="4986200" y="3139030"/>
              <a:ext cx="2027" cy="226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89" name="Freeform 88"/>
            <p:cNvSpPr/>
            <p:nvPr/>
          </p:nvSpPr>
          <p:spPr bwMode="auto">
            <a:xfrm>
              <a:off x="4986200" y="2974118"/>
              <a:ext cx="58759" cy="146841"/>
            </a:xfrm>
            <a:custGeom>
              <a:gdLst>
                <a:gd fmla="*/ 0 w 29" name="T0"/>
                <a:gd fmla="*/ 0 h 65" name="T1"/>
                <a:gd fmla="*/ 0 w 29" name="T2"/>
                <a:gd fmla="*/ 65 h 65" name="T3"/>
                <a:gd fmla="*/ 29 w 29" name="T4"/>
                <a:gd fmla="*/ 30 h 65" name="T5"/>
                <a:gd fmla="*/ 0 w 29" name="T6"/>
                <a:gd fmla="*/ 0 h 65" name="T7"/>
              </a:gdLst>
              <a:cxnLst>
                <a:cxn ang="0">
                  <a:pos x="T0" y="T1"/>
                </a:cxn>
                <a:cxn ang="0">
                  <a:pos x="T2" y="T3"/>
                </a:cxn>
                <a:cxn ang="0">
                  <a:pos x="T4" y="T5"/>
                </a:cxn>
                <a:cxn ang="0">
                  <a:pos x="T6" y="T7"/>
                </a:cxn>
              </a:cxnLst>
              <a:rect b="b" l="0" r="r" t="0"/>
              <a:pathLst>
                <a:path h="65" w="28">
                  <a:moveTo>
                    <a:pt x="0" y="0"/>
                  </a:moveTo>
                  <a:lnTo>
                    <a:pt x="0" y="65"/>
                  </a:lnTo>
                  <a:lnTo>
                    <a:pt x="29" y="30"/>
                  </a:lnTo>
                  <a:lnTo>
                    <a:pt x="0"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90" name="Freeform 89"/>
            <p:cNvSpPr/>
            <p:nvPr/>
          </p:nvSpPr>
          <p:spPr bwMode="auto">
            <a:xfrm>
              <a:off x="4437114" y="2531339"/>
              <a:ext cx="97255" cy="47441"/>
            </a:xfrm>
            <a:custGeom>
              <a:gdLst>
                <a:gd fmla="*/ 0 w 48" name="T0"/>
                <a:gd fmla="*/ 21 h 21" name="T1"/>
                <a:gd fmla="*/ 48 w 48" name="T2"/>
                <a:gd fmla="*/ 21 h 21" name="T3"/>
                <a:gd fmla="*/ 22 w 48" name="T4"/>
                <a:gd fmla="*/ 0 h 21" name="T5"/>
                <a:gd fmla="*/ 0 w 48" name="T6"/>
                <a:gd fmla="*/ 21 h 21" name="T7"/>
              </a:gdLst>
              <a:cxnLst>
                <a:cxn ang="0">
                  <a:pos x="T0" y="T1"/>
                </a:cxn>
                <a:cxn ang="0">
                  <a:pos x="T2" y="T3"/>
                </a:cxn>
                <a:cxn ang="0">
                  <a:pos x="T4" y="T5"/>
                </a:cxn>
                <a:cxn ang="0">
                  <a:pos x="T6" y="T7"/>
                </a:cxn>
              </a:cxnLst>
              <a:rect b="b" l="0" r="r" t="0"/>
              <a:pathLst>
                <a:path h="21" w="48">
                  <a:moveTo>
                    <a:pt x="0" y="21"/>
                  </a:moveTo>
                  <a:lnTo>
                    <a:pt x="48" y="21"/>
                  </a:lnTo>
                  <a:lnTo>
                    <a:pt x="22" y="0"/>
                  </a:lnTo>
                  <a:lnTo>
                    <a:pt x="0" y="21"/>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91" name="Freeform 90"/>
            <p:cNvSpPr/>
            <p:nvPr/>
          </p:nvSpPr>
          <p:spPr bwMode="auto">
            <a:xfrm>
              <a:off x="4129139" y="2445495"/>
              <a:ext cx="93203" cy="49700"/>
            </a:xfrm>
            <a:custGeom>
              <a:gdLst>
                <a:gd fmla="*/ 46 w 46" name="T0"/>
                <a:gd fmla="*/ 0 h 22" name="T1"/>
                <a:gd fmla="*/ 0 w 46" name="T2"/>
                <a:gd fmla="*/ 0 h 22" name="T3"/>
                <a:gd fmla="*/ 24 w 46" name="T4"/>
                <a:gd fmla="*/ 22 h 22" name="T5"/>
                <a:gd fmla="*/ 46 w 46" name="T6"/>
                <a:gd fmla="*/ 0 h 22" name="T7"/>
              </a:gdLst>
              <a:cxnLst>
                <a:cxn ang="0">
                  <a:pos x="T0" y="T1"/>
                </a:cxn>
                <a:cxn ang="0">
                  <a:pos x="T2" y="T3"/>
                </a:cxn>
                <a:cxn ang="0">
                  <a:pos x="T4" y="T5"/>
                </a:cxn>
                <a:cxn ang="0">
                  <a:pos x="T6" y="T7"/>
                </a:cxn>
              </a:cxnLst>
              <a:rect b="b" l="0" r="r" t="0"/>
              <a:pathLst>
                <a:path h="22" w="46">
                  <a:moveTo>
                    <a:pt x="46" y="0"/>
                  </a:moveTo>
                  <a:lnTo>
                    <a:pt x="0" y="0"/>
                  </a:lnTo>
                  <a:lnTo>
                    <a:pt x="24" y="22"/>
                  </a:lnTo>
                  <a:lnTo>
                    <a:pt x="46"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92" name="Freeform 91"/>
            <p:cNvSpPr/>
            <p:nvPr/>
          </p:nvSpPr>
          <p:spPr bwMode="auto">
            <a:xfrm>
              <a:off x="4133192" y="2531339"/>
              <a:ext cx="97255" cy="47441"/>
            </a:xfrm>
            <a:custGeom>
              <a:gdLst>
                <a:gd fmla="*/ 0 w 48" name="T0"/>
                <a:gd fmla="*/ 21 h 21" name="T1"/>
                <a:gd fmla="*/ 48 w 48" name="T2"/>
                <a:gd fmla="*/ 21 h 21" name="T3"/>
                <a:gd fmla="*/ 22 w 48" name="T4"/>
                <a:gd fmla="*/ 0 h 21" name="T5"/>
                <a:gd fmla="*/ 0 w 48" name="T6"/>
                <a:gd fmla="*/ 21 h 21" name="T7"/>
              </a:gdLst>
              <a:cxnLst>
                <a:cxn ang="0">
                  <a:pos x="T0" y="T1"/>
                </a:cxn>
                <a:cxn ang="0">
                  <a:pos x="T2" y="T3"/>
                </a:cxn>
                <a:cxn ang="0">
                  <a:pos x="T4" y="T5"/>
                </a:cxn>
                <a:cxn ang="0">
                  <a:pos x="T6" y="T7"/>
                </a:cxn>
              </a:cxnLst>
              <a:rect b="b" l="0" r="r" t="0"/>
              <a:pathLst>
                <a:path h="21" w="48">
                  <a:moveTo>
                    <a:pt x="0" y="21"/>
                  </a:moveTo>
                  <a:lnTo>
                    <a:pt x="48" y="21"/>
                  </a:lnTo>
                  <a:lnTo>
                    <a:pt x="22" y="0"/>
                  </a:lnTo>
                  <a:lnTo>
                    <a:pt x="0" y="21"/>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93" name="Freeform 92"/>
            <p:cNvSpPr/>
            <p:nvPr/>
          </p:nvSpPr>
          <p:spPr bwMode="auto">
            <a:xfrm>
              <a:off x="4287179" y="2531339"/>
              <a:ext cx="97255" cy="47441"/>
            </a:xfrm>
            <a:custGeom>
              <a:gdLst>
                <a:gd fmla="*/ 0 w 48" name="T0"/>
                <a:gd fmla="*/ 21 h 21" name="T1"/>
                <a:gd fmla="*/ 48 w 48" name="T2"/>
                <a:gd fmla="*/ 21 h 21" name="T3"/>
                <a:gd fmla="*/ 22 w 48" name="T4"/>
                <a:gd fmla="*/ 0 h 21" name="T5"/>
                <a:gd fmla="*/ 0 w 48" name="T6"/>
                <a:gd fmla="*/ 21 h 21" name="T7"/>
              </a:gdLst>
              <a:cxnLst>
                <a:cxn ang="0">
                  <a:pos x="T0" y="T1"/>
                </a:cxn>
                <a:cxn ang="0">
                  <a:pos x="T2" y="T3"/>
                </a:cxn>
                <a:cxn ang="0">
                  <a:pos x="T4" y="T5"/>
                </a:cxn>
                <a:cxn ang="0">
                  <a:pos x="T6" y="T7"/>
                </a:cxn>
              </a:cxnLst>
              <a:rect b="b" l="0" r="r" t="0"/>
              <a:pathLst>
                <a:path h="21" w="48">
                  <a:moveTo>
                    <a:pt x="0" y="21"/>
                  </a:moveTo>
                  <a:lnTo>
                    <a:pt x="48" y="21"/>
                  </a:lnTo>
                  <a:lnTo>
                    <a:pt x="22" y="0"/>
                  </a:lnTo>
                  <a:lnTo>
                    <a:pt x="0" y="21"/>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94" name="Freeform 93"/>
            <p:cNvSpPr/>
            <p:nvPr/>
          </p:nvSpPr>
          <p:spPr bwMode="auto">
            <a:xfrm>
              <a:off x="4283127" y="2445495"/>
              <a:ext cx="93203" cy="49700"/>
            </a:xfrm>
            <a:custGeom>
              <a:gdLst>
                <a:gd fmla="*/ 46 w 46" name="T0"/>
                <a:gd fmla="*/ 0 h 22" name="T1"/>
                <a:gd fmla="*/ 0 w 46" name="T2"/>
                <a:gd fmla="*/ 0 h 22" name="T3"/>
                <a:gd fmla="*/ 24 w 46" name="T4"/>
                <a:gd fmla="*/ 22 h 22" name="T5"/>
                <a:gd fmla="*/ 46 w 46" name="T6"/>
                <a:gd fmla="*/ 0 h 22" name="T7"/>
              </a:gdLst>
              <a:cxnLst>
                <a:cxn ang="0">
                  <a:pos x="T0" y="T1"/>
                </a:cxn>
                <a:cxn ang="0">
                  <a:pos x="T2" y="T3"/>
                </a:cxn>
                <a:cxn ang="0">
                  <a:pos x="T4" y="T5"/>
                </a:cxn>
                <a:cxn ang="0">
                  <a:pos x="T6" y="T7"/>
                </a:cxn>
              </a:cxnLst>
              <a:rect b="b" l="0" r="r" t="0"/>
              <a:pathLst>
                <a:path h="22" w="46">
                  <a:moveTo>
                    <a:pt x="46" y="0"/>
                  </a:moveTo>
                  <a:lnTo>
                    <a:pt x="0" y="0"/>
                  </a:lnTo>
                  <a:lnTo>
                    <a:pt x="24" y="22"/>
                  </a:lnTo>
                  <a:lnTo>
                    <a:pt x="46"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95" name="Freeform 94"/>
            <p:cNvSpPr/>
            <p:nvPr/>
          </p:nvSpPr>
          <p:spPr bwMode="auto">
            <a:xfrm>
              <a:off x="4433062" y="2445495"/>
              <a:ext cx="93203" cy="49700"/>
            </a:xfrm>
            <a:custGeom>
              <a:gdLst>
                <a:gd fmla="*/ 46 w 46" name="T0"/>
                <a:gd fmla="*/ 0 h 22" name="T1"/>
                <a:gd fmla="*/ 0 w 46" name="T2"/>
                <a:gd fmla="*/ 0 h 22" name="T3"/>
                <a:gd fmla="*/ 24 w 46" name="T4"/>
                <a:gd fmla="*/ 22 h 22" name="T5"/>
                <a:gd fmla="*/ 46 w 46" name="T6"/>
                <a:gd fmla="*/ 0 h 22" name="T7"/>
              </a:gdLst>
              <a:cxnLst>
                <a:cxn ang="0">
                  <a:pos x="T0" y="T1"/>
                </a:cxn>
                <a:cxn ang="0">
                  <a:pos x="T2" y="T3"/>
                </a:cxn>
                <a:cxn ang="0">
                  <a:pos x="T4" y="T5"/>
                </a:cxn>
                <a:cxn ang="0">
                  <a:pos x="T6" y="T7"/>
                </a:cxn>
              </a:cxnLst>
              <a:rect b="b" l="0" r="r" t="0"/>
              <a:pathLst>
                <a:path h="22" w="46">
                  <a:moveTo>
                    <a:pt x="46" y="0"/>
                  </a:moveTo>
                  <a:lnTo>
                    <a:pt x="0" y="0"/>
                  </a:lnTo>
                  <a:lnTo>
                    <a:pt x="24" y="22"/>
                  </a:lnTo>
                  <a:lnTo>
                    <a:pt x="46"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96" name="Freeform 95"/>
            <p:cNvSpPr/>
            <p:nvPr/>
          </p:nvSpPr>
          <p:spPr bwMode="auto">
            <a:xfrm>
              <a:off x="4593127" y="2445495"/>
              <a:ext cx="97255" cy="49700"/>
            </a:xfrm>
            <a:custGeom>
              <a:gdLst>
                <a:gd fmla="*/ 48 w 48" name="T0"/>
                <a:gd fmla="*/ 0 h 22" name="T1"/>
                <a:gd fmla="*/ 0 w 48" name="T2"/>
                <a:gd fmla="*/ 0 h 22" name="T3"/>
                <a:gd fmla="*/ 26 w 48" name="T4"/>
                <a:gd fmla="*/ 22 h 22" name="T5"/>
                <a:gd fmla="*/ 48 w 48" name="T6"/>
                <a:gd fmla="*/ 0 h 22" name="T7"/>
              </a:gdLst>
              <a:cxnLst>
                <a:cxn ang="0">
                  <a:pos x="T0" y="T1"/>
                </a:cxn>
                <a:cxn ang="0">
                  <a:pos x="T2" y="T3"/>
                </a:cxn>
                <a:cxn ang="0">
                  <a:pos x="T4" y="T5"/>
                </a:cxn>
                <a:cxn ang="0">
                  <a:pos x="T6" y="T7"/>
                </a:cxn>
              </a:cxnLst>
              <a:rect b="b" l="0" r="r" t="0"/>
              <a:pathLst>
                <a:path h="22" w="48">
                  <a:moveTo>
                    <a:pt x="48" y="0"/>
                  </a:moveTo>
                  <a:lnTo>
                    <a:pt x="0" y="0"/>
                  </a:lnTo>
                  <a:lnTo>
                    <a:pt x="26" y="22"/>
                  </a:lnTo>
                  <a:lnTo>
                    <a:pt x="48"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97" name="Freeform 96"/>
            <p:cNvSpPr/>
            <p:nvPr/>
          </p:nvSpPr>
          <p:spPr bwMode="auto">
            <a:xfrm>
              <a:off x="4763324" y="2445495"/>
              <a:ext cx="97255" cy="49700"/>
            </a:xfrm>
            <a:custGeom>
              <a:gdLst>
                <a:gd fmla="*/ 48 w 48" name="T0"/>
                <a:gd fmla="*/ 0 h 22" name="T1"/>
                <a:gd fmla="*/ 0 w 48" name="T2"/>
                <a:gd fmla="*/ 0 h 22" name="T3"/>
                <a:gd fmla="*/ 26 w 48" name="T4"/>
                <a:gd fmla="*/ 22 h 22" name="T5"/>
                <a:gd fmla="*/ 48 w 48" name="T6"/>
                <a:gd fmla="*/ 0 h 22" name="T7"/>
              </a:gdLst>
              <a:cxnLst>
                <a:cxn ang="0">
                  <a:pos x="T0" y="T1"/>
                </a:cxn>
                <a:cxn ang="0">
                  <a:pos x="T2" y="T3"/>
                </a:cxn>
                <a:cxn ang="0">
                  <a:pos x="T4" y="T5"/>
                </a:cxn>
                <a:cxn ang="0">
                  <a:pos x="T6" y="T7"/>
                </a:cxn>
              </a:cxnLst>
              <a:rect b="b" l="0" r="r" t="0"/>
              <a:pathLst>
                <a:path h="22" w="48">
                  <a:moveTo>
                    <a:pt x="48" y="0"/>
                  </a:moveTo>
                  <a:lnTo>
                    <a:pt x="0" y="0"/>
                  </a:lnTo>
                  <a:lnTo>
                    <a:pt x="26" y="22"/>
                  </a:lnTo>
                  <a:lnTo>
                    <a:pt x="48"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98" name="Freeform 97"/>
            <p:cNvSpPr/>
            <p:nvPr/>
          </p:nvSpPr>
          <p:spPr bwMode="auto">
            <a:xfrm>
              <a:off x="3977178" y="2454531"/>
              <a:ext cx="184380" cy="124250"/>
            </a:xfrm>
            <a:custGeom>
              <a:gdLst>
                <a:gd fmla="*/ 58 w 91" name="T0"/>
                <a:gd fmla="*/ 0 h 55" name="T1"/>
                <a:gd fmla="*/ 0 w 91" name="T2"/>
                <a:gd fmla="*/ 55 h 55" name="T3"/>
                <a:gd fmla="*/ 58 w 91" name="T4"/>
                <a:gd fmla="*/ 55 h 55" name="T5"/>
                <a:gd fmla="*/ 91 w 91" name="T6"/>
                <a:gd fmla="*/ 26 h 55" name="T7"/>
                <a:gd fmla="*/ 58 w 91" name="T8"/>
                <a:gd fmla="*/ 0 h 55" name="T9"/>
              </a:gdLst>
              <a:cxnLst>
                <a:cxn ang="0">
                  <a:pos x="T0" y="T1"/>
                </a:cxn>
                <a:cxn ang="0">
                  <a:pos x="T2" y="T3"/>
                </a:cxn>
                <a:cxn ang="0">
                  <a:pos x="T4" y="T5"/>
                </a:cxn>
                <a:cxn ang="0">
                  <a:pos x="T6" y="T7"/>
                </a:cxn>
                <a:cxn ang="0">
                  <a:pos x="T8" y="T9"/>
                </a:cxn>
              </a:cxnLst>
              <a:rect b="b" l="0" r="r" t="0"/>
              <a:pathLst>
                <a:path h="55" w="91">
                  <a:moveTo>
                    <a:pt x="58" y="0"/>
                  </a:moveTo>
                  <a:lnTo>
                    <a:pt x="0" y="55"/>
                  </a:lnTo>
                  <a:lnTo>
                    <a:pt x="58" y="55"/>
                  </a:lnTo>
                  <a:lnTo>
                    <a:pt x="91" y="26"/>
                  </a:lnTo>
                  <a:lnTo>
                    <a:pt x="58"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99" name="Freeform 98"/>
            <p:cNvSpPr/>
            <p:nvPr/>
          </p:nvSpPr>
          <p:spPr bwMode="auto">
            <a:xfrm>
              <a:off x="4352016" y="2454531"/>
              <a:ext cx="113464" cy="115214"/>
            </a:xfrm>
            <a:custGeom>
              <a:gdLst>
                <a:gd fmla="*/ 0 w 56" name="T0"/>
                <a:gd fmla="*/ 24 h 51" name="T1"/>
                <a:gd fmla="*/ 30 w 56" name="T2"/>
                <a:gd fmla="*/ 51 h 51" name="T3"/>
                <a:gd fmla="*/ 56 w 56" name="T4"/>
                <a:gd fmla="*/ 26 h 51" name="T5"/>
                <a:gd fmla="*/ 26 w 56" name="T6"/>
                <a:gd fmla="*/ 0 h 51" name="T7"/>
                <a:gd fmla="*/ 0 w 56" name="T8"/>
                <a:gd fmla="*/ 24 h 51" name="T9"/>
              </a:gdLst>
              <a:cxnLst>
                <a:cxn ang="0">
                  <a:pos x="T0" y="T1"/>
                </a:cxn>
                <a:cxn ang="0">
                  <a:pos x="T2" y="T3"/>
                </a:cxn>
                <a:cxn ang="0">
                  <a:pos x="T4" y="T5"/>
                </a:cxn>
                <a:cxn ang="0">
                  <a:pos x="T6" y="T7"/>
                </a:cxn>
                <a:cxn ang="0">
                  <a:pos x="T8" y="T9"/>
                </a:cxn>
              </a:cxnLst>
              <a:rect b="b" l="0" r="r" t="0"/>
              <a:pathLst>
                <a:path h="51" w="56">
                  <a:moveTo>
                    <a:pt x="0" y="24"/>
                  </a:moveTo>
                  <a:lnTo>
                    <a:pt x="30" y="51"/>
                  </a:lnTo>
                  <a:lnTo>
                    <a:pt x="56" y="26"/>
                  </a:lnTo>
                  <a:lnTo>
                    <a:pt x="26" y="0"/>
                  </a:lnTo>
                  <a:lnTo>
                    <a:pt x="0" y="2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00" name="Freeform 99"/>
            <p:cNvSpPr/>
            <p:nvPr/>
          </p:nvSpPr>
          <p:spPr bwMode="auto">
            <a:xfrm>
              <a:off x="4501951" y="2450013"/>
              <a:ext cx="123596" cy="124250"/>
            </a:xfrm>
            <a:custGeom>
              <a:gdLst>
                <a:gd fmla="*/ 0 w 61" name="T0"/>
                <a:gd fmla="*/ 26 h 55" name="T1"/>
                <a:gd fmla="*/ 32 w 61" name="T2"/>
                <a:gd fmla="*/ 55 h 55" name="T3"/>
                <a:gd fmla="*/ 61 w 61" name="T4"/>
                <a:gd fmla="*/ 28 h 55" name="T5"/>
                <a:gd fmla="*/ 28 w 61" name="T6"/>
                <a:gd fmla="*/ 0 h 55" name="T7"/>
                <a:gd fmla="*/ 0 w 61" name="T8"/>
                <a:gd fmla="*/ 26 h 55" name="T9"/>
              </a:gdLst>
              <a:cxnLst>
                <a:cxn ang="0">
                  <a:pos x="T0" y="T1"/>
                </a:cxn>
                <a:cxn ang="0">
                  <a:pos x="T2" y="T3"/>
                </a:cxn>
                <a:cxn ang="0">
                  <a:pos x="T4" y="T5"/>
                </a:cxn>
                <a:cxn ang="0">
                  <a:pos x="T6" y="T7"/>
                </a:cxn>
                <a:cxn ang="0">
                  <a:pos x="T8" y="T9"/>
                </a:cxn>
              </a:cxnLst>
              <a:rect b="b" l="0" r="r" t="0"/>
              <a:pathLst>
                <a:path h="55" w="61">
                  <a:moveTo>
                    <a:pt x="0" y="26"/>
                  </a:moveTo>
                  <a:lnTo>
                    <a:pt x="32" y="55"/>
                  </a:lnTo>
                  <a:lnTo>
                    <a:pt x="61" y="28"/>
                  </a:lnTo>
                  <a:lnTo>
                    <a:pt x="28" y="0"/>
                  </a:lnTo>
                  <a:lnTo>
                    <a:pt x="0" y="26"/>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01" name="Freeform 100"/>
            <p:cNvSpPr/>
            <p:nvPr/>
          </p:nvSpPr>
          <p:spPr bwMode="auto">
            <a:xfrm>
              <a:off x="4198029" y="2454531"/>
              <a:ext cx="117517" cy="115214"/>
            </a:xfrm>
            <a:custGeom>
              <a:gdLst>
                <a:gd fmla="*/ 0 w 58" name="T0"/>
                <a:gd fmla="*/ 24 h 51" name="T1"/>
                <a:gd fmla="*/ 30 w 58" name="T2"/>
                <a:gd fmla="*/ 51 h 51" name="T3"/>
                <a:gd fmla="*/ 58 w 58" name="T4"/>
                <a:gd fmla="*/ 26 h 51" name="T5"/>
                <a:gd fmla="*/ 26 w 58" name="T6"/>
                <a:gd fmla="*/ 0 h 51" name="T7"/>
                <a:gd fmla="*/ 0 w 58" name="T8"/>
                <a:gd fmla="*/ 24 h 51" name="T9"/>
              </a:gdLst>
              <a:cxnLst>
                <a:cxn ang="0">
                  <a:pos x="T0" y="T1"/>
                </a:cxn>
                <a:cxn ang="0">
                  <a:pos x="T2" y="T3"/>
                </a:cxn>
                <a:cxn ang="0">
                  <a:pos x="T4" y="T5"/>
                </a:cxn>
                <a:cxn ang="0">
                  <a:pos x="T6" y="T7"/>
                </a:cxn>
                <a:cxn ang="0">
                  <a:pos x="T8" y="T9"/>
                </a:cxn>
              </a:cxnLst>
              <a:rect b="b" l="0" r="r" t="0"/>
              <a:pathLst>
                <a:path h="51" w="57">
                  <a:moveTo>
                    <a:pt x="0" y="24"/>
                  </a:moveTo>
                  <a:lnTo>
                    <a:pt x="30" y="51"/>
                  </a:lnTo>
                  <a:lnTo>
                    <a:pt x="58" y="26"/>
                  </a:lnTo>
                  <a:lnTo>
                    <a:pt x="26" y="0"/>
                  </a:lnTo>
                  <a:lnTo>
                    <a:pt x="0" y="2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02" name="Freeform 101"/>
            <p:cNvSpPr/>
            <p:nvPr/>
          </p:nvSpPr>
          <p:spPr bwMode="auto">
            <a:xfrm>
              <a:off x="4662016" y="2445495"/>
              <a:ext cx="133726" cy="133286"/>
            </a:xfrm>
            <a:custGeom>
              <a:gdLst>
                <a:gd fmla="*/ 30 w 66" name="T0"/>
                <a:gd fmla="*/ 0 h 59" name="T1"/>
                <a:gd fmla="*/ 0 w 66" name="T2"/>
                <a:gd fmla="*/ 28 h 59" name="T3"/>
                <a:gd fmla="*/ 36 w 66" name="T4"/>
                <a:gd fmla="*/ 59 h 59" name="T5"/>
                <a:gd fmla="*/ 36 w 66" name="T6"/>
                <a:gd fmla="*/ 59 h 59" name="T7"/>
                <a:gd fmla="*/ 66 w 66" name="T8"/>
                <a:gd fmla="*/ 30 h 59" name="T9"/>
                <a:gd fmla="*/ 32 w 66" name="T10"/>
                <a:gd fmla="*/ 0 h 59" name="T11"/>
                <a:gd fmla="*/ 30 w 66"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6">
                  <a:moveTo>
                    <a:pt x="30" y="0"/>
                  </a:moveTo>
                  <a:lnTo>
                    <a:pt x="0" y="28"/>
                  </a:lnTo>
                  <a:lnTo>
                    <a:pt x="36" y="59"/>
                  </a:lnTo>
                  <a:lnTo>
                    <a:pt x="36" y="59"/>
                  </a:lnTo>
                  <a:lnTo>
                    <a:pt x="66" y="30"/>
                  </a:lnTo>
                  <a:lnTo>
                    <a:pt x="32" y="0"/>
                  </a:lnTo>
                  <a:lnTo>
                    <a:pt x="30"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03" name="Freeform 102"/>
            <p:cNvSpPr/>
            <p:nvPr/>
          </p:nvSpPr>
          <p:spPr bwMode="auto">
            <a:xfrm>
              <a:off x="4601232" y="2531339"/>
              <a:ext cx="93203" cy="47441"/>
            </a:xfrm>
            <a:custGeom>
              <a:gdLst>
                <a:gd fmla="*/ 0 w 46" name="T0"/>
                <a:gd fmla="*/ 21 h 21" name="T1"/>
                <a:gd fmla="*/ 46 w 46" name="T2"/>
                <a:gd fmla="*/ 21 h 21" name="T3"/>
                <a:gd fmla="*/ 22 w 46" name="T4"/>
                <a:gd fmla="*/ 0 h 21" name="T5"/>
                <a:gd fmla="*/ 0 w 46" name="T6"/>
                <a:gd fmla="*/ 21 h 21" name="T7"/>
              </a:gdLst>
              <a:cxnLst>
                <a:cxn ang="0">
                  <a:pos x="T0" y="T1"/>
                </a:cxn>
                <a:cxn ang="0">
                  <a:pos x="T2" y="T3"/>
                </a:cxn>
                <a:cxn ang="0">
                  <a:pos x="T4" y="T5"/>
                </a:cxn>
                <a:cxn ang="0">
                  <a:pos x="T6" y="T7"/>
                </a:cxn>
              </a:cxnLst>
              <a:rect b="b" l="0" r="r" t="0"/>
              <a:pathLst>
                <a:path h="21" w="46">
                  <a:moveTo>
                    <a:pt x="0" y="21"/>
                  </a:moveTo>
                  <a:lnTo>
                    <a:pt x="46" y="21"/>
                  </a:lnTo>
                  <a:lnTo>
                    <a:pt x="22" y="0"/>
                  </a:lnTo>
                  <a:lnTo>
                    <a:pt x="0" y="21"/>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04" name="Freeform 103"/>
            <p:cNvSpPr/>
            <p:nvPr/>
          </p:nvSpPr>
          <p:spPr bwMode="auto">
            <a:xfrm>
              <a:off x="4832213" y="2445495"/>
              <a:ext cx="133726" cy="133286"/>
            </a:xfrm>
            <a:custGeom>
              <a:gdLst>
                <a:gd fmla="*/ 66 w 66" name="T0"/>
                <a:gd fmla="*/ 30 h 59" name="T1"/>
                <a:gd fmla="*/ 30 w 66" name="T2"/>
                <a:gd fmla="*/ 0 h 59" name="T3"/>
                <a:gd fmla="*/ 30 w 66" name="T4"/>
                <a:gd fmla="*/ 0 h 59" name="T5"/>
                <a:gd fmla="*/ 0 w 66" name="T6"/>
                <a:gd fmla="*/ 28 h 59" name="T7"/>
                <a:gd fmla="*/ 36 w 66" name="T8"/>
                <a:gd fmla="*/ 59 h 59" name="T9"/>
                <a:gd fmla="*/ 66 w 66" name="T10"/>
                <a:gd fmla="*/ 30 h 59" name="T11"/>
              </a:gdLst>
              <a:cxnLst>
                <a:cxn ang="0">
                  <a:pos x="T0" y="T1"/>
                </a:cxn>
                <a:cxn ang="0">
                  <a:pos x="T2" y="T3"/>
                </a:cxn>
                <a:cxn ang="0">
                  <a:pos x="T4" y="T5"/>
                </a:cxn>
                <a:cxn ang="0">
                  <a:pos x="T6" y="T7"/>
                </a:cxn>
                <a:cxn ang="0">
                  <a:pos x="T8" y="T9"/>
                </a:cxn>
                <a:cxn ang="0">
                  <a:pos x="T10" y="T11"/>
                </a:cxn>
              </a:cxnLst>
              <a:rect b="b" l="0" r="r" t="0"/>
              <a:pathLst>
                <a:path h="59" w="66">
                  <a:moveTo>
                    <a:pt x="66" y="30"/>
                  </a:moveTo>
                  <a:lnTo>
                    <a:pt x="30" y="0"/>
                  </a:lnTo>
                  <a:lnTo>
                    <a:pt x="30" y="0"/>
                  </a:lnTo>
                  <a:lnTo>
                    <a:pt x="0" y="28"/>
                  </a:lnTo>
                  <a:lnTo>
                    <a:pt x="36" y="59"/>
                  </a:lnTo>
                  <a:lnTo>
                    <a:pt x="66" y="3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05" name="Freeform 104"/>
            <p:cNvSpPr/>
            <p:nvPr/>
          </p:nvSpPr>
          <p:spPr bwMode="auto">
            <a:xfrm>
              <a:off x="4949730" y="2131483"/>
              <a:ext cx="212746" cy="368230"/>
            </a:xfrm>
            <a:custGeom>
              <a:gdLst>
                <a:gd fmla="*/ 55 w 105" name="T0"/>
                <a:gd fmla="*/ 163 h 163" name="T1"/>
                <a:gd fmla="*/ 81 w 105" name="T2"/>
                <a:gd fmla="*/ 131 h 163" name="T3"/>
                <a:gd fmla="*/ 81 w 105" name="T4"/>
                <a:gd fmla="*/ 127 h 163" name="T5"/>
                <a:gd fmla="*/ 85 w 105" name="T6"/>
                <a:gd fmla="*/ 127 h 163" name="T7"/>
                <a:gd fmla="*/ 87 w 105" name="T8"/>
                <a:gd fmla="*/ 127 h 163" name="T9"/>
                <a:gd fmla="*/ 105 w 105" name="T10"/>
                <a:gd fmla="*/ 127 h 163" name="T11"/>
                <a:gd fmla="*/ 105 w 105" name="T12"/>
                <a:gd fmla="*/ 77 h 163" name="T13"/>
                <a:gd fmla="*/ 81 w 105" name="T14"/>
                <a:gd fmla="*/ 77 h 163" name="T15"/>
                <a:gd fmla="*/ 81 w 105" name="T16"/>
                <a:gd fmla="*/ 30 h 163" name="T17"/>
                <a:gd fmla="*/ 69 w 105" name="T18"/>
                <a:gd fmla="*/ 30 h 163" name="T19"/>
                <a:gd fmla="*/ 69 w 105" name="T20"/>
                <a:gd fmla="*/ 0 h 163" name="T21"/>
                <a:gd fmla="*/ 43 w 105" name="T22"/>
                <a:gd fmla="*/ 0 h 163" name="T23"/>
                <a:gd fmla="*/ 43 w 105" name="T24"/>
                <a:gd fmla="*/ 30 h 163" name="T25"/>
                <a:gd fmla="*/ 32 w 105" name="T26"/>
                <a:gd fmla="*/ 30 h 163" name="T27"/>
                <a:gd fmla="*/ 32 w 105" name="T28"/>
                <a:gd fmla="*/ 77 h 163" name="T29"/>
                <a:gd fmla="*/ 0 w 105" name="T30"/>
                <a:gd fmla="*/ 77 h 163" name="T31"/>
                <a:gd fmla="*/ 0 w 105" name="T32"/>
                <a:gd fmla="*/ 127 h 163" name="T33"/>
                <a:gd fmla="*/ 32 w 105" name="T34"/>
                <a:gd fmla="*/ 127 h 163" name="T35"/>
                <a:gd fmla="*/ 32 w 105" name="T36"/>
                <a:gd fmla="*/ 139 h 163" name="T37"/>
                <a:gd fmla="*/ 55 w 105" name="T38"/>
                <a:gd fmla="*/ 163 h 16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3" w="105">
                  <a:moveTo>
                    <a:pt x="55" y="163"/>
                  </a:moveTo>
                  <a:lnTo>
                    <a:pt x="81" y="131"/>
                  </a:lnTo>
                  <a:lnTo>
                    <a:pt x="81" y="127"/>
                  </a:lnTo>
                  <a:lnTo>
                    <a:pt x="85" y="127"/>
                  </a:lnTo>
                  <a:lnTo>
                    <a:pt x="87" y="127"/>
                  </a:lnTo>
                  <a:lnTo>
                    <a:pt x="105" y="127"/>
                  </a:lnTo>
                  <a:lnTo>
                    <a:pt x="105" y="77"/>
                  </a:lnTo>
                  <a:lnTo>
                    <a:pt x="81" y="77"/>
                  </a:lnTo>
                  <a:lnTo>
                    <a:pt x="81" y="30"/>
                  </a:lnTo>
                  <a:lnTo>
                    <a:pt x="69" y="30"/>
                  </a:lnTo>
                  <a:lnTo>
                    <a:pt x="69" y="0"/>
                  </a:lnTo>
                  <a:lnTo>
                    <a:pt x="43" y="0"/>
                  </a:lnTo>
                  <a:lnTo>
                    <a:pt x="43" y="30"/>
                  </a:lnTo>
                  <a:lnTo>
                    <a:pt x="32" y="30"/>
                  </a:lnTo>
                  <a:lnTo>
                    <a:pt x="32" y="77"/>
                  </a:lnTo>
                  <a:lnTo>
                    <a:pt x="0" y="77"/>
                  </a:lnTo>
                  <a:lnTo>
                    <a:pt x="0" y="127"/>
                  </a:lnTo>
                  <a:lnTo>
                    <a:pt x="32" y="127"/>
                  </a:lnTo>
                  <a:lnTo>
                    <a:pt x="32" y="139"/>
                  </a:lnTo>
                  <a:lnTo>
                    <a:pt x="55" y="163"/>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06" name="Freeform 105"/>
            <p:cNvSpPr>
              <a:spLocks noEditPoints="1"/>
            </p:cNvSpPr>
            <p:nvPr/>
          </p:nvSpPr>
          <p:spPr bwMode="auto">
            <a:xfrm>
              <a:off x="4755219" y="2445495"/>
              <a:ext cx="289740" cy="354675"/>
            </a:xfrm>
            <a:custGeom>
              <a:gdLst>
                <a:gd fmla="*/ 114 w 143" name="T0"/>
                <a:gd fmla="*/ 147 h 157" name="T1"/>
                <a:gd fmla="*/ 114 w 143" name="T2"/>
                <a:gd fmla="*/ 147 h 157" name="T3"/>
                <a:gd fmla="*/ 114 w 143" name="T4"/>
                <a:gd fmla="*/ 143 h 157" name="T5"/>
                <a:gd fmla="*/ 116 w 143" name="T6"/>
                <a:gd fmla="*/ 139 h 157" name="T7"/>
                <a:gd fmla="*/ 118 w 143" name="T8"/>
                <a:gd fmla="*/ 139 h 157" name="T9"/>
                <a:gd fmla="*/ 143 w 143" name="T10"/>
                <a:gd fmla="*/ 109 h 157" name="T11"/>
                <a:gd fmla="*/ 114 w 143" name="T12"/>
                <a:gd fmla="*/ 79 h 157" name="T13"/>
                <a:gd fmla="*/ 114 w 143" name="T14"/>
                <a:gd fmla="*/ 67 h 157" name="T15"/>
                <a:gd fmla="*/ 143 w 143" name="T16"/>
                <a:gd fmla="*/ 32 h 157" name="T17"/>
                <a:gd fmla="*/ 112 w 143" name="T18"/>
                <a:gd fmla="*/ 0 h 157" name="T19"/>
                <a:gd fmla="*/ 88 w 143" name="T20"/>
                <a:gd fmla="*/ 0 h 157" name="T21"/>
                <a:gd fmla="*/ 112 w 143" name="T22"/>
                <a:gd fmla="*/ 22 h 157" name="T23"/>
                <a:gd fmla="*/ 112 w 143" name="T24"/>
                <a:gd fmla="*/ 22 h 157" name="T25"/>
                <a:gd fmla="*/ 112 w 143" name="T26"/>
                <a:gd fmla="*/ 22 h 157" name="T27"/>
                <a:gd fmla="*/ 112 w 143" name="T28"/>
                <a:gd fmla="*/ 36 h 157" name="T29"/>
                <a:gd fmla="*/ 112 w 143" name="T30"/>
                <a:gd fmla="*/ 38 h 157" name="T31"/>
                <a:gd fmla="*/ 90 w 143" name="T32"/>
                <a:gd fmla="*/ 59 h 157" name="T33"/>
                <a:gd fmla="*/ 54 w 143" name="T34"/>
                <a:gd fmla="*/ 59 h 157" name="T35"/>
                <a:gd fmla="*/ 30 w 143" name="T36"/>
                <a:gd fmla="*/ 38 h 157" name="T37"/>
                <a:gd fmla="*/ 8 w 143" name="T38"/>
                <a:gd fmla="*/ 59 h 157" name="T39"/>
                <a:gd fmla="*/ 20 w 143" name="T40"/>
                <a:gd fmla="*/ 59 h 157" name="T41"/>
                <a:gd fmla="*/ 20 w 143" name="T42"/>
                <a:gd fmla="*/ 145 h 157" name="T43"/>
                <a:gd fmla="*/ 0 w 143" name="T44"/>
                <a:gd fmla="*/ 145 h 157" name="T45"/>
                <a:gd fmla="*/ 0 w 143" name="T46"/>
                <a:gd fmla="*/ 157 h 157" name="T47"/>
                <a:gd fmla="*/ 114 w 143" name="T48"/>
                <a:gd fmla="*/ 157 h 157" name="T49"/>
                <a:gd fmla="*/ 114 w 143" name="T50"/>
                <a:gd fmla="*/ 153 h 157" name="T51"/>
                <a:gd fmla="*/ 114 w 143" name="T52"/>
                <a:gd fmla="*/ 147 h 157" name="T53"/>
                <a:gd fmla="*/ 102 w 143" name="T54"/>
                <a:gd fmla="*/ 71 h 157" name="T55"/>
                <a:gd fmla="*/ 102 w 143" name="T56"/>
                <a:gd fmla="*/ 137 h 157" name="T57"/>
                <a:gd fmla="*/ 34 w 143" name="T58"/>
                <a:gd fmla="*/ 137 h 157" name="T59"/>
                <a:gd fmla="*/ 34 w 143" name="T60"/>
                <a:gd fmla="*/ 71 h 157" name="T61"/>
                <a:gd fmla="*/ 102 w 143" name="T62"/>
                <a:gd fmla="*/ 71 h 15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57" w="143">
                  <a:moveTo>
                    <a:pt x="114" y="147"/>
                  </a:moveTo>
                  <a:lnTo>
                    <a:pt x="114" y="147"/>
                  </a:lnTo>
                  <a:lnTo>
                    <a:pt x="114" y="143"/>
                  </a:lnTo>
                  <a:lnTo>
                    <a:pt x="116" y="139"/>
                  </a:lnTo>
                  <a:lnTo>
                    <a:pt x="118" y="139"/>
                  </a:lnTo>
                  <a:lnTo>
                    <a:pt x="143" y="109"/>
                  </a:lnTo>
                  <a:lnTo>
                    <a:pt x="114" y="79"/>
                  </a:lnTo>
                  <a:lnTo>
                    <a:pt x="114" y="67"/>
                  </a:lnTo>
                  <a:lnTo>
                    <a:pt x="143" y="32"/>
                  </a:lnTo>
                  <a:lnTo>
                    <a:pt x="112" y="0"/>
                  </a:lnTo>
                  <a:lnTo>
                    <a:pt x="88" y="0"/>
                  </a:lnTo>
                  <a:lnTo>
                    <a:pt x="112" y="22"/>
                  </a:lnTo>
                  <a:lnTo>
                    <a:pt x="112" y="22"/>
                  </a:lnTo>
                  <a:lnTo>
                    <a:pt x="112" y="22"/>
                  </a:lnTo>
                  <a:lnTo>
                    <a:pt x="112" y="36"/>
                  </a:lnTo>
                  <a:lnTo>
                    <a:pt x="112" y="38"/>
                  </a:lnTo>
                  <a:lnTo>
                    <a:pt x="90" y="59"/>
                  </a:lnTo>
                  <a:lnTo>
                    <a:pt x="54" y="59"/>
                  </a:lnTo>
                  <a:lnTo>
                    <a:pt x="30" y="38"/>
                  </a:lnTo>
                  <a:lnTo>
                    <a:pt x="8" y="59"/>
                  </a:lnTo>
                  <a:lnTo>
                    <a:pt x="20" y="59"/>
                  </a:lnTo>
                  <a:lnTo>
                    <a:pt x="20" y="145"/>
                  </a:lnTo>
                  <a:lnTo>
                    <a:pt x="0" y="145"/>
                  </a:lnTo>
                  <a:lnTo>
                    <a:pt x="0" y="157"/>
                  </a:lnTo>
                  <a:lnTo>
                    <a:pt x="114" y="157"/>
                  </a:lnTo>
                  <a:lnTo>
                    <a:pt x="114" y="153"/>
                  </a:lnTo>
                  <a:lnTo>
                    <a:pt x="114" y="147"/>
                  </a:lnTo>
                  <a:close/>
                  <a:moveTo>
                    <a:pt x="102" y="71"/>
                  </a:moveTo>
                  <a:lnTo>
                    <a:pt x="102" y="137"/>
                  </a:lnTo>
                  <a:lnTo>
                    <a:pt x="34" y="137"/>
                  </a:lnTo>
                  <a:lnTo>
                    <a:pt x="34" y="71"/>
                  </a:lnTo>
                  <a:lnTo>
                    <a:pt x="102" y="71"/>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07" name="Freeform 106"/>
            <p:cNvSpPr/>
            <p:nvPr/>
          </p:nvSpPr>
          <p:spPr bwMode="auto">
            <a:xfrm>
              <a:off x="5492738" y="2445495"/>
              <a:ext cx="214772" cy="411152"/>
            </a:xfrm>
            <a:custGeom>
              <a:gdLst>
                <a:gd fmla="*/ 106 w 106" name="T0"/>
                <a:gd fmla="*/ 0 h 182" name="T1"/>
                <a:gd fmla="*/ 106 w 106" name="T2"/>
                <a:gd fmla="*/ 0 h 182" name="T3"/>
                <a:gd fmla="*/ 40 w 106" name="T4"/>
                <a:gd fmla="*/ 0 h 182" name="T5"/>
                <a:gd fmla="*/ 36 w 106" name="T6"/>
                <a:gd fmla="*/ 0 h 182" name="T7"/>
                <a:gd fmla="*/ 0 w 106" name="T8"/>
                <a:gd fmla="*/ 30 h 182" name="T9"/>
                <a:gd fmla="*/ 32 w 106" name="T10"/>
                <a:gd fmla="*/ 59 h 182" name="T11"/>
                <a:gd fmla="*/ 40 w 106" name="T12"/>
                <a:gd fmla="*/ 59 h 182" name="T13"/>
                <a:gd fmla="*/ 40 w 106" name="T14"/>
                <a:gd fmla="*/ 95 h 182" name="T15"/>
                <a:gd fmla="*/ 40 w 106" name="T16"/>
                <a:gd fmla="*/ 117 h 182" name="T17"/>
                <a:gd fmla="*/ 40 w 106" name="T18"/>
                <a:gd fmla="*/ 182 h 182" name="T19"/>
                <a:gd fmla="*/ 52 w 106" name="T20"/>
                <a:gd fmla="*/ 182 h 182" name="T21"/>
                <a:gd fmla="*/ 52 w 106" name="T22"/>
                <a:gd fmla="*/ 117 h 182" name="T23"/>
                <a:gd fmla="*/ 58 w 106" name="T24"/>
                <a:gd fmla="*/ 117 h 182" name="T25"/>
                <a:gd fmla="*/ 58 w 106" name="T26"/>
                <a:gd fmla="*/ 182 h 182" name="T27"/>
                <a:gd fmla="*/ 70 w 106" name="T28"/>
                <a:gd fmla="*/ 182 h 182" name="T29"/>
                <a:gd fmla="*/ 70 w 106" name="T30"/>
                <a:gd fmla="*/ 117 h 182" name="T31"/>
                <a:gd fmla="*/ 76 w 106" name="T32"/>
                <a:gd fmla="*/ 117 h 182" name="T33"/>
                <a:gd fmla="*/ 76 w 106" name="T34"/>
                <a:gd fmla="*/ 182 h 182" name="T35"/>
                <a:gd fmla="*/ 88 w 106" name="T36"/>
                <a:gd fmla="*/ 182 h 182" name="T37"/>
                <a:gd fmla="*/ 88 w 106" name="T38"/>
                <a:gd fmla="*/ 117 h 182" name="T39"/>
                <a:gd fmla="*/ 96 w 106" name="T40"/>
                <a:gd fmla="*/ 117 h 182" name="T41"/>
                <a:gd fmla="*/ 96 w 106" name="T42"/>
                <a:gd fmla="*/ 182 h 182" name="T43"/>
                <a:gd fmla="*/ 106 w 106" name="T44"/>
                <a:gd fmla="*/ 182 h 182" name="T45"/>
                <a:gd fmla="*/ 106 w 106" name="T46"/>
                <a:gd fmla="*/ 117 h 182" name="T47"/>
                <a:gd fmla="*/ 106 w 106" name="T48"/>
                <a:gd fmla="*/ 117 h 182" name="T49"/>
                <a:gd fmla="*/ 106 w 106" name="T50"/>
                <a:gd fmla="*/ 0 h 18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82" w="105">
                  <a:moveTo>
                    <a:pt x="106" y="0"/>
                  </a:moveTo>
                  <a:lnTo>
                    <a:pt x="106" y="0"/>
                  </a:lnTo>
                  <a:lnTo>
                    <a:pt x="40" y="0"/>
                  </a:lnTo>
                  <a:lnTo>
                    <a:pt x="36" y="0"/>
                  </a:lnTo>
                  <a:lnTo>
                    <a:pt x="0" y="30"/>
                  </a:lnTo>
                  <a:lnTo>
                    <a:pt x="32" y="59"/>
                  </a:lnTo>
                  <a:lnTo>
                    <a:pt x="40" y="59"/>
                  </a:lnTo>
                  <a:lnTo>
                    <a:pt x="40" y="95"/>
                  </a:lnTo>
                  <a:lnTo>
                    <a:pt x="40" y="117"/>
                  </a:lnTo>
                  <a:lnTo>
                    <a:pt x="40" y="182"/>
                  </a:lnTo>
                  <a:lnTo>
                    <a:pt x="52" y="182"/>
                  </a:lnTo>
                  <a:lnTo>
                    <a:pt x="52" y="117"/>
                  </a:lnTo>
                  <a:lnTo>
                    <a:pt x="58" y="117"/>
                  </a:lnTo>
                  <a:lnTo>
                    <a:pt x="58" y="182"/>
                  </a:lnTo>
                  <a:lnTo>
                    <a:pt x="70" y="182"/>
                  </a:lnTo>
                  <a:lnTo>
                    <a:pt x="70" y="117"/>
                  </a:lnTo>
                  <a:lnTo>
                    <a:pt x="76" y="117"/>
                  </a:lnTo>
                  <a:lnTo>
                    <a:pt x="76" y="182"/>
                  </a:lnTo>
                  <a:lnTo>
                    <a:pt x="88" y="182"/>
                  </a:lnTo>
                  <a:lnTo>
                    <a:pt x="88" y="117"/>
                  </a:lnTo>
                  <a:lnTo>
                    <a:pt x="96" y="117"/>
                  </a:lnTo>
                  <a:lnTo>
                    <a:pt x="96" y="182"/>
                  </a:lnTo>
                  <a:lnTo>
                    <a:pt x="106" y="182"/>
                  </a:lnTo>
                  <a:lnTo>
                    <a:pt x="106" y="117"/>
                  </a:lnTo>
                  <a:lnTo>
                    <a:pt x="106" y="117"/>
                  </a:lnTo>
                  <a:lnTo>
                    <a:pt x="106"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08" name="Rectangle 107"/>
            <p:cNvSpPr>
              <a:spLocks noChangeArrowheads="1"/>
            </p:cNvSpPr>
            <p:nvPr/>
          </p:nvSpPr>
          <p:spPr bwMode="auto">
            <a:xfrm>
              <a:off x="8797389" y="4259531"/>
              <a:ext cx="44575" cy="903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09" name="Freeform 108"/>
            <p:cNvSpPr/>
            <p:nvPr/>
          </p:nvSpPr>
          <p:spPr bwMode="auto">
            <a:xfrm>
              <a:off x="8621113" y="3864194"/>
              <a:ext cx="399152" cy="395339"/>
            </a:xfrm>
            <a:custGeom>
              <a:gdLst>
                <a:gd fmla="*/ 197 w 197" name="T0"/>
                <a:gd fmla="*/ 175 h 175" name="T1"/>
                <a:gd fmla="*/ 145 w 197" name="T2"/>
                <a:gd fmla="*/ 123 h 175" name="T3"/>
                <a:gd fmla="*/ 183 w 197" name="T4"/>
                <a:gd fmla="*/ 123 h 175" name="T5"/>
                <a:gd fmla="*/ 129 w 197" name="T6"/>
                <a:gd fmla="*/ 68 h 175" name="T7"/>
                <a:gd fmla="*/ 167 w 197" name="T8"/>
                <a:gd fmla="*/ 68 h 175" name="T9"/>
                <a:gd fmla="*/ 99 w 197" name="T10"/>
                <a:gd fmla="*/ 0 h 175" name="T11"/>
                <a:gd fmla="*/ 30 w 197" name="T12"/>
                <a:gd fmla="*/ 68 h 175" name="T13"/>
                <a:gd fmla="*/ 69 w 197" name="T14"/>
                <a:gd fmla="*/ 68 h 175" name="T15"/>
                <a:gd fmla="*/ 16 w 197" name="T16"/>
                <a:gd fmla="*/ 123 h 175" name="T17"/>
                <a:gd fmla="*/ 55 w 197" name="T18"/>
                <a:gd fmla="*/ 123 h 175" name="T19"/>
                <a:gd fmla="*/ 0 w 197" name="T20"/>
                <a:gd fmla="*/ 175 h 175" name="T21"/>
                <a:gd fmla="*/ 87 w 197" name="T22"/>
                <a:gd fmla="*/ 175 h 175" name="T23"/>
                <a:gd fmla="*/ 109 w 197" name="T24"/>
                <a:gd fmla="*/ 175 h 175" name="T25"/>
                <a:gd fmla="*/ 197 w 197" name="T26"/>
                <a:gd fmla="*/ 175 h 17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5" w="197">
                  <a:moveTo>
                    <a:pt x="197" y="175"/>
                  </a:moveTo>
                  <a:lnTo>
                    <a:pt x="145" y="123"/>
                  </a:lnTo>
                  <a:lnTo>
                    <a:pt x="183" y="123"/>
                  </a:lnTo>
                  <a:lnTo>
                    <a:pt x="129" y="68"/>
                  </a:lnTo>
                  <a:lnTo>
                    <a:pt x="167" y="68"/>
                  </a:lnTo>
                  <a:lnTo>
                    <a:pt x="99" y="0"/>
                  </a:lnTo>
                  <a:lnTo>
                    <a:pt x="30" y="68"/>
                  </a:lnTo>
                  <a:lnTo>
                    <a:pt x="69" y="68"/>
                  </a:lnTo>
                  <a:lnTo>
                    <a:pt x="16" y="123"/>
                  </a:lnTo>
                  <a:lnTo>
                    <a:pt x="55" y="123"/>
                  </a:lnTo>
                  <a:lnTo>
                    <a:pt x="0" y="175"/>
                  </a:lnTo>
                  <a:lnTo>
                    <a:pt x="87" y="175"/>
                  </a:lnTo>
                  <a:lnTo>
                    <a:pt x="109" y="175"/>
                  </a:lnTo>
                  <a:lnTo>
                    <a:pt x="197" y="175"/>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10" name="Rectangle 109"/>
            <p:cNvSpPr>
              <a:spLocks noChangeArrowheads="1"/>
            </p:cNvSpPr>
            <p:nvPr/>
          </p:nvSpPr>
          <p:spPr bwMode="auto">
            <a:xfrm>
              <a:off x="9200592" y="4259531"/>
              <a:ext cx="44575" cy="903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11" name="Freeform 110"/>
            <p:cNvSpPr/>
            <p:nvPr/>
          </p:nvSpPr>
          <p:spPr bwMode="auto">
            <a:xfrm>
              <a:off x="9024318" y="3864194"/>
              <a:ext cx="399152" cy="395339"/>
            </a:xfrm>
            <a:custGeom>
              <a:gdLst>
                <a:gd fmla="*/ 197 w 197" name="T0"/>
                <a:gd fmla="*/ 175 h 175" name="T1"/>
                <a:gd fmla="*/ 145 w 197" name="T2"/>
                <a:gd fmla="*/ 123 h 175" name="T3"/>
                <a:gd fmla="*/ 183 w 197" name="T4"/>
                <a:gd fmla="*/ 123 h 175" name="T5"/>
                <a:gd fmla="*/ 129 w 197" name="T6"/>
                <a:gd fmla="*/ 68 h 175" name="T7"/>
                <a:gd fmla="*/ 167 w 197" name="T8"/>
                <a:gd fmla="*/ 68 h 175" name="T9"/>
                <a:gd fmla="*/ 99 w 197" name="T10"/>
                <a:gd fmla="*/ 0 h 175" name="T11"/>
                <a:gd fmla="*/ 30 w 197" name="T12"/>
                <a:gd fmla="*/ 68 h 175" name="T13"/>
                <a:gd fmla="*/ 69 w 197" name="T14"/>
                <a:gd fmla="*/ 68 h 175" name="T15"/>
                <a:gd fmla="*/ 16 w 197" name="T16"/>
                <a:gd fmla="*/ 123 h 175" name="T17"/>
                <a:gd fmla="*/ 54 w 197" name="T18"/>
                <a:gd fmla="*/ 123 h 175" name="T19"/>
                <a:gd fmla="*/ 0 w 197" name="T20"/>
                <a:gd fmla="*/ 175 h 175" name="T21"/>
                <a:gd fmla="*/ 87 w 197" name="T22"/>
                <a:gd fmla="*/ 175 h 175" name="T23"/>
                <a:gd fmla="*/ 109 w 197" name="T24"/>
                <a:gd fmla="*/ 175 h 175" name="T25"/>
                <a:gd fmla="*/ 197 w 197" name="T26"/>
                <a:gd fmla="*/ 175 h 17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5" w="197">
                  <a:moveTo>
                    <a:pt x="197" y="175"/>
                  </a:moveTo>
                  <a:lnTo>
                    <a:pt x="145" y="123"/>
                  </a:lnTo>
                  <a:lnTo>
                    <a:pt x="183" y="123"/>
                  </a:lnTo>
                  <a:lnTo>
                    <a:pt x="129" y="68"/>
                  </a:lnTo>
                  <a:lnTo>
                    <a:pt x="167" y="68"/>
                  </a:lnTo>
                  <a:lnTo>
                    <a:pt x="99" y="0"/>
                  </a:lnTo>
                  <a:lnTo>
                    <a:pt x="30" y="68"/>
                  </a:lnTo>
                  <a:lnTo>
                    <a:pt x="69" y="68"/>
                  </a:lnTo>
                  <a:lnTo>
                    <a:pt x="16" y="123"/>
                  </a:lnTo>
                  <a:lnTo>
                    <a:pt x="54" y="123"/>
                  </a:lnTo>
                  <a:lnTo>
                    <a:pt x="0" y="175"/>
                  </a:lnTo>
                  <a:lnTo>
                    <a:pt x="87" y="175"/>
                  </a:lnTo>
                  <a:lnTo>
                    <a:pt x="109" y="175"/>
                  </a:lnTo>
                  <a:lnTo>
                    <a:pt x="197" y="175"/>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12" name="Rectangle 111"/>
            <p:cNvSpPr>
              <a:spLocks noChangeArrowheads="1"/>
            </p:cNvSpPr>
            <p:nvPr/>
          </p:nvSpPr>
          <p:spPr bwMode="auto">
            <a:xfrm>
              <a:off x="9601770" y="4259531"/>
              <a:ext cx="46602" cy="903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13" name="Freeform 112"/>
            <p:cNvSpPr/>
            <p:nvPr/>
          </p:nvSpPr>
          <p:spPr bwMode="auto">
            <a:xfrm>
              <a:off x="9427521" y="3864194"/>
              <a:ext cx="399152" cy="395339"/>
            </a:xfrm>
            <a:custGeom>
              <a:gdLst>
                <a:gd fmla="*/ 197 w 197" name="T0"/>
                <a:gd fmla="*/ 175 h 175" name="T1"/>
                <a:gd fmla="*/ 145 w 197" name="T2"/>
                <a:gd fmla="*/ 123 h 175" name="T3"/>
                <a:gd fmla="*/ 183 w 197" name="T4"/>
                <a:gd fmla="*/ 123 h 175" name="T5"/>
                <a:gd fmla="*/ 129 w 197" name="T6"/>
                <a:gd fmla="*/ 68 h 175" name="T7"/>
                <a:gd fmla="*/ 167 w 197" name="T8"/>
                <a:gd fmla="*/ 68 h 175" name="T9"/>
                <a:gd fmla="*/ 99 w 197" name="T10"/>
                <a:gd fmla="*/ 0 h 175" name="T11"/>
                <a:gd fmla="*/ 30 w 197" name="T12"/>
                <a:gd fmla="*/ 68 h 175" name="T13"/>
                <a:gd fmla="*/ 68 w 197" name="T14"/>
                <a:gd fmla="*/ 68 h 175" name="T15"/>
                <a:gd fmla="*/ 16 w 197" name="T16"/>
                <a:gd fmla="*/ 123 h 175" name="T17"/>
                <a:gd fmla="*/ 54 w 197" name="T18"/>
                <a:gd fmla="*/ 123 h 175" name="T19"/>
                <a:gd fmla="*/ 0 w 197" name="T20"/>
                <a:gd fmla="*/ 175 h 175" name="T21"/>
                <a:gd fmla="*/ 86 w 197" name="T22"/>
                <a:gd fmla="*/ 175 h 175" name="T23"/>
                <a:gd fmla="*/ 109 w 197" name="T24"/>
                <a:gd fmla="*/ 175 h 175" name="T25"/>
                <a:gd fmla="*/ 197 w 197" name="T26"/>
                <a:gd fmla="*/ 175 h 17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5" w="197">
                  <a:moveTo>
                    <a:pt x="197" y="175"/>
                  </a:moveTo>
                  <a:lnTo>
                    <a:pt x="145" y="123"/>
                  </a:lnTo>
                  <a:lnTo>
                    <a:pt x="183" y="123"/>
                  </a:lnTo>
                  <a:lnTo>
                    <a:pt x="129" y="68"/>
                  </a:lnTo>
                  <a:lnTo>
                    <a:pt x="167" y="68"/>
                  </a:lnTo>
                  <a:lnTo>
                    <a:pt x="99" y="0"/>
                  </a:lnTo>
                  <a:lnTo>
                    <a:pt x="30" y="68"/>
                  </a:lnTo>
                  <a:lnTo>
                    <a:pt x="68" y="68"/>
                  </a:lnTo>
                  <a:lnTo>
                    <a:pt x="16" y="123"/>
                  </a:lnTo>
                  <a:lnTo>
                    <a:pt x="54" y="123"/>
                  </a:lnTo>
                  <a:lnTo>
                    <a:pt x="0" y="175"/>
                  </a:lnTo>
                  <a:lnTo>
                    <a:pt x="86" y="175"/>
                  </a:lnTo>
                  <a:lnTo>
                    <a:pt x="109" y="175"/>
                  </a:lnTo>
                  <a:lnTo>
                    <a:pt x="197" y="175"/>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14" name="Rectangle 113"/>
            <p:cNvSpPr>
              <a:spLocks noChangeArrowheads="1"/>
            </p:cNvSpPr>
            <p:nvPr/>
          </p:nvSpPr>
          <p:spPr bwMode="auto">
            <a:xfrm>
              <a:off x="10004975" y="4259531"/>
              <a:ext cx="44575" cy="903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15" name="Freeform 114"/>
            <p:cNvSpPr/>
            <p:nvPr/>
          </p:nvSpPr>
          <p:spPr bwMode="auto">
            <a:xfrm>
              <a:off x="9830726" y="3864194"/>
              <a:ext cx="399152" cy="395339"/>
            </a:xfrm>
            <a:custGeom>
              <a:gdLst>
                <a:gd fmla="*/ 197 w 197" name="T0"/>
                <a:gd fmla="*/ 175 h 175" name="T1"/>
                <a:gd fmla="*/ 145 w 197" name="T2"/>
                <a:gd fmla="*/ 123 h 175" name="T3"/>
                <a:gd fmla="*/ 183 w 197" name="T4"/>
                <a:gd fmla="*/ 123 h 175" name="T5"/>
                <a:gd fmla="*/ 129 w 197" name="T6"/>
                <a:gd fmla="*/ 68 h 175" name="T7"/>
                <a:gd fmla="*/ 167 w 197" name="T8"/>
                <a:gd fmla="*/ 68 h 175" name="T9"/>
                <a:gd fmla="*/ 98 w 197" name="T10"/>
                <a:gd fmla="*/ 0 h 175" name="T11"/>
                <a:gd fmla="*/ 30 w 197" name="T12"/>
                <a:gd fmla="*/ 68 h 175" name="T13"/>
                <a:gd fmla="*/ 68 w 197" name="T14"/>
                <a:gd fmla="*/ 68 h 175" name="T15"/>
                <a:gd fmla="*/ 16 w 197" name="T16"/>
                <a:gd fmla="*/ 123 h 175" name="T17"/>
                <a:gd fmla="*/ 54 w 197" name="T18"/>
                <a:gd fmla="*/ 123 h 175" name="T19"/>
                <a:gd fmla="*/ 0 w 197" name="T20"/>
                <a:gd fmla="*/ 175 h 175" name="T21"/>
                <a:gd fmla="*/ 86 w 197" name="T22"/>
                <a:gd fmla="*/ 175 h 175" name="T23"/>
                <a:gd fmla="*/ 108 w 197" name="T24"/>
                <a:gd fmla="*/ 175 h 175" name="T25"/>
                <a:gd fmla="*/ 197 w 197" name="T26"/>
                <a:gd fmla="*/ 175 h 17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5" w="197">
                  <a:moveTo>
                    <a:pt x="197" y="175"/>
                  </a:moveTo>
                  <a:lnTo>
                    <a:pt x="145" y="123"/>
                  </a:lnTo>
                  <a:lnTo>
                    <a:pt x="183" y="123"/>
                  </a:lnTo>
                  <a:lnTo>
                    <a:pt x="129" y="68"/>
                  </a:lnTo>
                  <a:lnTo>
                    <a:pt x="167"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16" name="Rectangle 115"/>
            <p:cNvSpPr>
              <a:spLocks noChangeArrowheads="1"/>
            </p:cNvSpPr>
            <p:nvPr/>
          </p:nvSpPr>
          <p:spPr bwMode="auto">
            <a:xfrm>
              <a:off x="10408178" y="4259531"/>
              <a:ext cx="44575" cy="903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17" name="Freeform 116"/>
            <p:cNvSpPr/>
            <p:nvPr/>
          </p:nvSpPr>
          <p:spPr bwMode="auto">
            <a:xfrm>
              <a:off x="10233929" y="3864194"/>
              <a:ext cx="399152" cy="395339"/>
            </a:xfrm>
            <a:custGeom>
              <a:gdLst>
                <a:gd fmla="*/ 197 w 197" name="T0"/>
                <a:gd fmla="*/ 175 h 175" name="T1"/>
                <a:gd fmla="*/ 145 w 197" name="T2"/>
                <a:gd fmla="*/ 123 h 175" name="T3"/>
                <a:gd fmla="*/ 183 w 197" name="T4"/>
                <a:gd fmla="*/ 123 h 175" name="T5"/>
                <a:gd fmla="*/ 128 w 197" name="T6"/>
                <a:gd fmla="*/ 68 h 175" name="T7"/>
                <a:gd fmla="*/ 167 w 197" name="T8"/>
                <a:gd fmla="*/ 68 h 175" name="T9"/>
                <a:gd fmla="*/ 98 w 197" name="T10"/>
                <a:gd fmla="*/ 0 h 175" name="T11"/>
                <a:gd fmla="*/ 30 w 197" name="T12"/>
                <a:gd fmla="*/ 68 h 175" name="T13"/>
                <a:gd fmla="*/ 68 w 197" name="T14"/>
                <a:gd fmla="*/ 68 h 175" name="T15"/>
                <a:gd fmla="*/ 16 w 197" name="T16"/>
                <a:gd fmla="*/ 123 h 175" name="T17"/>
                <a:gd fmla="*/ 54 w 197" name="T18"/>
                <a:gd fmla="*/ 123 h 175" name="T19"/>
                <a:gd fmla="*/ 0 w 197" name="T20"/>
                <a:gd fmla="*/ 175 h 175" name="T21"/>
                <a:gd fmla="*/ 86 w 197" name="T22"/>
                <a:gd fmla="*/ 175 h 175" name="T23"/>
                <a:gd fmla="*/ 108 w 197" name="T24"/>
                <a:gd fmla="*/ 175 h 175" name="T25"/>
                <a:gd fmla="*/ 197 w 197" name="T26"/>
                <a:gd fmla="*/ 175 h 17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5" w="197">
                  <a:moveTo>
                    <a:pt x="197" y="175"/>
                  </a:moveTo>
                  <a:lnTo>
                    <a:pt x="145" y="123"/>
                  </a:lnTo>
                  <a:lnTo>
                    <a:pt x="183" y="123"/>
                  </a:lnTo>
                  <a:lnTo>
                    <a:pt x="128" y="68"/>
                  </a:lnTo>
                  <a:lnTo>
                    <a:pt x="167"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18" name="Rectangle 117"/>
            <p:cNvSpPr>
              <a:spLocks noChangeArrowheads="1"/>
            </p:cNvSpPr>
            <p:nvPr/>
          </p:nvSpPr>
          <p:spPr bwMode="auto">
            <a:xfrm>
              <a:off x="10811382" y="4259531"/>
              <a:ext cx="44575" cy="903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19" name="Freeform 118"/>
            <p:cNvSpPr/>
            <p:nvPr/>
          </p:nvSpPr>
          <p:spPr bwMode="auto">
            <a:xfrm>
              <a:off x="10637133" y="3864194"/>
              <a:ext cx="399152" cy="395339"/>
            </a:xfrm>
            <a:custGeom>
              <a:gdLst>
                <a:gd fmla="*/ 197 w 197" name="T0"/>
                <a:gd fmla="*/ 175 h 175" name="T1"/>
                <a:gd fmla="*/ 144 w 197" name="T2"/>
                <a:gd fmla="*/ 123 h 175" name="T3"/>
                <a:gd fmla="*/ 183 w 197" name="T4"/>
                <a:gd fmla="*/ 123 h 175" name="T5"/>
                <a:gd fmla="*/ 128 w 197" name="T6"/>
                <a:gd fmla="*/ 68 h 175" name="T7"/>
                <a:gd fmla="*/ 166 w 197" name="T8"/>
                <a:gd fmla="*/ 68 h 175" name="T9"/>
                <a:gd fmla="*/ 98 w 197" name="T10"/>
                <a:gd fmla="*/ 0 h 175" name="T11"/>
                <a:gd fmla="*/ 30 w 197" name="T12"/>
                <a:gd fmla="*/ 68 h 175" name="T13"/>
                <a:gd fmla="*/ 68 w 197" name="T14"/>
                <a:gd fmla="*/ 68 h 175" name="T15"/>
                <a:gd fmla="*/ 16 w 197" name="T16"/>
                <a:gd fmla="*/ 123 h 175" name="T17"/>
                <a:gd fmla="*/ 54 w 197" name="T18"/>
                <a:gd fmla="*/ 123 h 175" name="T19"/>
                <a:gd fmla="*/ 0 w 197" name="T20"/>
                <a:gd fmla="*/ 175 h 175" name="T21"/>
                <a:gd fmla="*/ 86 w 197" name="T22"/>
                <a:gd fmla="*/ 175 h 175" name="T23"/>
                <a:gd fmla="*/ 108 w 197" name="T24"/>
                <a:gd fmla="*/ 175 h 175" name="T25"/>
                <a:gd fmla="*/ 197 w 197" name="T26"/>
                <a:gd fmla="*/ 175 h 17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5" w="197">
                  <a:moveTo>
                    <a:pt x="197" y="175"/>
                  </a:moveTo>
                  <a:lnTo>
                    <a:pt x="144" y="123"/>
                  </a:lnTo>
                  <a:lnTo>
                    <a:pt x="183" y="123"/>
                  </a:lnTo>
                  <a:lnTo>
                    <a:pt x="128" y="68"/>
                  </a:lnTo>
                  <a:lnTo>
                    <a:pt x="166"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bg1"/>
                </a:solidFill>
              </a:endParaRPr>
            </a:p>
          </p:txBody>
        </p:sp>
        <p:sp>
          <p:nvSpPr>
            <p:cNvPr id="163" name="Oval 130"/>
            <p:cNvSpPr>
              <a:spLocks noChangeArrowheads="1"/>
            </p:cNvSpPr>
            <p:nvPr/>
          </p:nvSpPr>
          <p:spPr bwMode="auto">
            <a:xfrm>
              <a:off x="10580150" y="2543840"/>
              <a:ext cx="270933" cy="273051"/>
            </a:xfrm>
            <a:prstGeom prst="ellipse">
              <a:avLst/>
            </a:prstGeom>
            <a:grpFill/>
            <a:ln>
              <a:noFill/>
            </a:ln>
          </p:spPr>
          <p:txBody>
            <a:bodyPr anchor="t" anchorCtr="0" bIns="60960" compatLnSpc="1" lIns="121920" numCol="1" rIns="121920" tIns="60960" vert="horz" wrap="square"/>
            <a:lstStyle/>
            <a:p>
              <a:endParaRPr altLang="en-US" lang="zh-CN" sz="2400"/>
            </a:p>
          </p:txBody>
        </p:sp>
        <p:sp>
          <p:nvSpPr>
            <p:cNvPr id="164" name="Freeform 131"/>
            <p:cNvSpPr/>
            <p:nvPr/>
          </p:nvSpPr>
          <p:spPr bwMode="auto">
            <a:xfrm>
              <a:off x="10656350" y="2380856"/>
              <a:ext cx="95251" cy="224367"/>
            </a:xfrm>
            <a:custGeom>
              <a:gdLst>
                <a:gd fmla="*/ 24 w 45" name="T0"/>
                <a:gd fmla="*/ 106 h 106" name="T1"/>
                <a:gd fmla="*/ 24 w 45" name="T2"/>
                <a:gd fmla="*/ 106 h 106" name="T3"/>
                <a:gd fmla="*/ 0 w 45" name="T4"/>
                <a:gd fmla="*/ 0 h 106" name="T5"/>
                <a:gd fmla="*/ 45 w 45" name="T6"/>
                <a:gd fmla="*/ 0 h 106" name="T7"/>
                <a:gd fmla="*/ 24 w 45" name="T8"/>
                <a:gd fmla="*/ 106 h 106" name="T9"/>
              </a:gdLst>
              <a:cxnLst>
                <a:cxn ang="0">
                  <a:pos x="T0" y="T1"/>
                </a:cxn>
                <a:cxn ang="0">
                  <a:pos x="T2" y="T3"/>
                </a:cxn>
                <a:cxn ang="0">
                  <a:pos x="T4" y="T5"/>
                </a:cxn>
                <a:cxn ang="0">
                  <a:pos x="T6" y="T7"/>
                </a:cxn>
                <a:cxn ang="0">
                  <a:pos x="T8" y="T9"/>
                </a:cxn>
              </a:cxnLst>
              <a:rect b="b" l="0" r="r" t="0"/>
              <a:pathLst>
                <a:path h="105" w="45">
                  <a:moveTo>
                    <a:pt x="24" y="106"/>
                  </a:moveTo>
                  <a:lnTo>
                    <a:pt x="24" y="106"/>
                  </a:lnTo>
                  <a:lnTo>
                    <a:pt x="0" y="0"/>
                  </a:lnTo>
                  <a:lnTo>
                    <a:pt x="45" y="0"/>
                  </a:lnTo>
                  <a:lnTo>
                    <a:pt x="24" y="106"/>
                  </a:lnTo>
                  <a:close/>
                </a:path>
              </a:pathLst>
            </a:custGeom>
            <a:grpFill/>
            <a:ln>
              <a:noFill/>
            </a:ln>
          </p:spPr>
          <p:txBody>
            <a:bodyPr anchor="t" anchorCtr="0" bIns="60960" compatLnSpc="1" lIns="121920" numCol="1" rIns="121920" tIns="60960" vert="horz" wrap="square"/>
            <a:lstStyle/>
            <a:p>
              <a:endParaRPr altLang="en-US" lang="zh-CN" sz="2400"/>
            </a:p>
          </p:txBody>
        </p:sp>
        <p:sp>
          <p:nvSpPr>
            <p:cNvPr id="165" name="Freeform 132"/>
            <p:cNvSpPr/>
            <p:nvPr/>
          </p:nvSpPr>
          <p:spPr bwMode="auto">
            <a:xfrm>
              <a:off x="10465850" y="2427423"/>
              <a:ext cx="179917" cy="207433"/>
            </a:xfrm>
            <a:custGeom>
              <a:gdLst>
                <a:gd fmla="*/ 85 w 85" name="T0"/>
                <a:gd fmla="*/ 98 h 98" name="T1"/>
                <a:gd fmla="*/ 85 w 85" name="T2"/>
                <a:gd fmla="*/ 98 h 98" name="T3"/>
                <a:gd fmla="*/ 0 w 85" name="T4"/>
                <a:gd fmla="*/ 29 h 98" name="T5"/>
                <a:gd fmla="*/ 35 w 85" name="T6"/>
                <a:gd fmla="*/ 0 h 98" name="T7"/>
                <a:gd fmla="*/ 85 w 85" name="T8"/>
                <a:gd fmla="*/ 98 h 98" name="T9"/>
              </a:gdLst>
              <a:cxnLst>
                <a:cxn ang="0">
                  <a:pos x="T0" y="T1"/>
                </a:cxn>
                <a:cxn ang="0">
                  <a:pos x="T2" y="T3"/>
                </a:cxn>
                <a:cxn ang="0">
                  <a:pos x="T4" y="T5"/>
                </a:cxn>
                <a:cxn ang="0">
                  <a:pos x="T6" y="T7"/>
                </a:cxn>
                <a:cxn ang="0">
                  <a:pos x="T8" y="T9"/>
                </a:cxn>
              </a:cxnLst>
              <a:rect b="b" l="0" r="r" t="0"/>
              <a:pathLst>
                <a:path h="98" w="85">
                  <a:moveTo>
                    <a:pt x="85" y="98"/>
                  </a:moveTo>
                  <a:lnTo>
                    <a:pt x="85" y="98"/>
                  </a:lnTo>
                  <a:lnTo>
                    <a:pt x="0" y="29"/>
                  </a:lnTo>
                  <a:lnTo>
                    <a:pt x="35" y="0"/>
                  </a:lnTo>
                  <a:lnTo>
                    <a:pt x="85" y="98"/>
                  </a:lnTo>
                  <a:close/>
                </a:path>
              </a:pathLst>
            </a:custGeom>
            <a:grpFill/>
            <a:ln>
              <a:noFill/>
            </a:ln>
          </p:spPr>
          <p:txBody>
            <a:bodyPr anchor="t" anchorCtr="0" bIns="60960" compatLnSpc="1" lIns="121920" numCol="1" rIns="121920" tIns="60960" vert="horz" wrap="square"/>
            <a:lstStyle/>
            <a:p>
              <a:endParaRPr altLang="en-US" lang="zh-CN" sz="2400"/>
            </a:p>
          </p:txBody>
        </p:sp>
        <p:sp>
          <p:nvSpPr>
            <p:cNvPr id="166" name="Freeform 133"/>
            <p:cNvSpPr/>
            <p:nvPr/>
          </p:nvSpPr>
          <p:spPr bwMode="auto">
            <a:xfrm>
              <a:off x="10404466" y="2598873"/>
              <a:ext cx="226484" cy="91017"/>
            </a:xfrm>
            <a:custGeom>
              <a:gdLst>
                <a:gd fmla="*/ 107 w 107" name="T0"/>
                <a:gd fmla="*/ 41 h 43" name="T1"/>
                <a:gd fmla="*/ 107 w 107" name="T2"/>
                <a:gd fmla="*/ 41 h 43" name="T3"/>
                <a:gd fmla="*/ 0 w 107" name="T4"/>
                <a:gd fmla="*/ 43 h 43" name="T5"/>
                <a:gd fmla="*/ 7 w 107" name="T6"/>
                <a:gd fmla="*/ 0 h 43" name="T7"/>
                <a:gd fmla="*/ 107 w 107" name="T8"/>
                <a:gd fmla="*/ 41 h 43" name="T9"/>
              </a:gdLst>
              <a:cxnLst>
                <a:cxn ang="0">
                  <a:pos x="T0" y="T1"/>
                </a:cxn>
                <a:cxn ang="0">
                  <a:pos x="T2" y="T3"/>
                </a:cxn>
                <a:cxn ang="0">
                  <a:pos x="T4" y="T5"/>
                </a:cxn>
                <a:cxn ang="0">
                  <a:pos x="T6" y="T7"/>
                </a:cxn>
                <a:cxn ang="0">
                  <a:pos x="T8" y="T9"/>
                </a:cxn>
              </a:cxnLst>
              <a:rect b="b" l="0" r="r" t="0"/>
              <a:pathLst>
                <a:path h="43" w="107">
                  <a:moveTo>
                    <a:pt x="107" y="41"/>
                  </a:moveTo>
                  <a:lnTo>
                    <a:pt x="107" y="41"/>
                  </a:lnTo>
                  <a:lnTo>
                    <a:pt x="0" y="43"/>
                  </a:lnTo>
                  <a:lnTo>
                    <a:pt x="7" y="0"/>
                  </a:lnTo>
                  <a:lnTo>
                    <a:pt x="107" y="41"/>
                  </a:lnTo>
                  <a:close/>
                </a:path>
              </a:pathLst>
            </a:custGeom>
            <a:grpFill/>
            <a:ln>
              <a:noFill/>
            </a:ln>
          </p:spPr>
          <p:txBody>
            <a:bodyPr anchor="t" anchorCtr="0" bIns="60960" compatLnSpc="1" lIns="121920" numCol="1" rIns="121920" tIns="60960" vert="horz" wrap="square"/>
            <a:lstStyle/>
            <a:p>
              <a:endParaRPr altLang="en-US" lang="zh-CN" sz="2400"/>
            </a:p>
          </p:txBody>
        </p:sp>
        <p:sp>
          <p:nvSpPr>
            <p:cNvPr id="167" name="Freeform 134"/>
            <p:cNvSpPr/>
            <p:nvPr/>
          </p:nvSpPr>
          <p:spPr bwMode="auto">
            <a:xfrm>
              <a:off x="10436217" y="2736456"/>
              <a:ext cx="213784" cy="156633"/>
            </a:xfrm>
            <a:custGeom>
              <a:gdLst>
                <a:gd fmla="*/ 101 w 101" name="T0"/>
                <a:gd fmla="*/ 0 h 74" name="T1"/>
                <a:gd fmla="*/ 101 w 101" name="T2"/>
                <a:gd fmla="*/ 0 h 74" name="T3"/>
                <a:gd fmla="*/ 21 w 101" name="T4"/>
                <a:gd fmla="*/ 74 h 74" name="T5"/>
                <a:gd fmla="*/ 0 w 101" name="T6"/>
                <a:gd fmla="*/ 36 h 74" name="T7"/>
                <a:gd fmla="*/ 101 w 101" name="T8"/>
                <a:gd fmla="*/ 0 h 74" name="T9"/>
              </a:gdLst>
              <a:cxnLst>
                <a:cxn ang="0">
                  <a:pos x="T0" y="T1"/>
                </a:cxn>
                <a:cxn ang="0">
                  <a:pos x="T2" y="T3"/>
                </a:cxn>
                <a:cxn ang="0">
                  <a:pos x="T4" y="T5"/>
                </a:cxn>
                <a:cxn ang="0">
                  <a:pos x="T6" y="T7"/>
                </a:cxn>
                <a:cxn ang="0">
                  <a:pos x="T8" y="T9"/>
                </a:cxn>
              </a:cxnLst>
              <a:rect b="b" l="0" r="r" t="0"/>
              <a:pathLst>
                <a:path h="74" w="100">
                  <a:moveTo>
                    <a:pt x="101" y="0"/>
                  </a:moveTo>
                  <a:lnTo>
                    <a:pt x="101" y="0"/>
                  </a:lnTo>
                  <a:lnTo>
                    <a:pt x="21" y="74"/>
                  </a:lnTo>
                  <a:lnTo>
                    <a:pt x="0" y="36"/>
                  </a:lnTo>
                  <a:lnTo>
                    <a:pt x="101" y="0"/>
                  </a:lnTo>
                  <a:close/>
                </a:path>
              </a:pathLst>
            </a:custGeom>
            <a:grpFill/>
            <a:ln>
              <a:noFill/>
            </a:ln>
          </p:spPr>
          <p:txBody>
            <a:bodyPr anchor="t" anchorCtr="0" bIns="60960" compatLnSpc="1" lIns="121920" numCol="1" rIns="121920" tIns="60960" vert="horz" wrap="square"/>
            <a:lstStyle/>
            <a:p>
              <a:endParaRPr altLang="en-US" lang="zh-CN" sz="2400"/>
            </a:p>
          </p:txBody>
        </p:sp>
        <p:sp>
          <p:nvSpPr>
            <p:cNvPr id="168" name="Freeform 135"/>
            <p:cNvSpPr/>
            <p:nvPr/>
          </p:nvSpPr>
          <p:spPr bwMode="auto">
            <a:xfrm>
              <a:off x="10575917" y="2766089"/>
              <a:ext cx="120651" cy="232833"/>
            </a:xfrm>
            <a:custGeom>
              <a:gdLst>
                <a:gd fmla="*/ 57 w 57" name="T0"/>
                <a:gd fmla="*/ 0 h 110" name="T1"/>
                <a:gd fmla="*/ 57 w 57" name="T2"/>
                <a:gd fmla="*/ 0 h 110" name="T3"/>
                <a:gd fmla="*/ 43 w 57" name="T4"/>
                <a:gd fmla="*/ 110 h 110" name="T5"/>
                <a:gd fmla="*/ 0 w 57" name="T6"/>
                <a:gd fmla="*/ 94 h 110" name="T7"/>
                <a:gd fmla="*/ 57 w 57" name="T8"/>
                <a:gd fmla="*/ 0 h 110" name="T9"/>
              </a:gdLst>
              <a:cxnLst>
                <a:cxn ang="0">
                  <a:pos x="T0" y="T1"/>
                </a:cxn>
                <a:cxn ang="0">
                  <a:pos x="T2" y="T3"/>
                </a:cxn>
                <a:cxn ang="0">
                  <a:pos x="T4" y="T5"/>
                </a:cxn>
                <a:cxn ang="0">
                  <a:pos x="T6" y="T7"/>
                </a:cxn>
                <a:cxn ang="0">
                  <a:pos x="T8" y="T9"/>
                </a:cxn>
              </a:cxnLst>
              <a:rect b="b" l="0" r="r" t="0"/>
              <a:pathLst>
                <a:path h="110" w="57">
                  <a:moveTo>
                    <a:pt x="57" y="0"/>
                  </a:moveTo>
                  <a:lnTo>
                    <a:pt x="57" y="0"/>
                  </a:lnTo>
                  <a:lnTo>
                    <a:pt x="43" y="110"/>
                  </a:lnTo>
                  <a:lnTo>
                    <a:pt x="0" y="94"/>
                  </a:lnTo>
                  <a:lnTo>
                    <a:pt x="57" y="0"/>
                  </a:lnTo>
                  <a:close/>
                </a:path>
              </a:pathLst>
            </a:custGeom>
            <a:grpFill/>
            <a:ln>
              <a:noFill/>
            </a:ln>
          </p:spPr>
          <p:txBody>
            <a:bodyPr anchor="t" anchorCtr="0" bIns="60960" compatLnSpc="1" lIns="121920" numCol="1" rIns="121920" tIns="60960" vert="horz" wrap="square"/>
            <a:lstStyle/>
            <a:p>
              <a:endParaRPr altLang="en-US" lang="zh-CN" sz="2400"/>
            </a:p>
          </p:txBody>
        </p:sp>
        <p:sp>
          <p:nvSpPr>
            <p:cNvPr id="169" name="Freeform 136"/>
            <p:cNvSpPr/>
            <p:nvPr/>
          </p:nvSpPr>
          <p:spPr bwMode="auto">
            <a:xfrm>
              <a:off x="10770650" y="2761856"/>
              <a:ext cx="120651" cy="228600"/>
            </a:xfrm>
            <a:custGeom>
              <a:gdLst>
                <a:gd fmla="*/ 0 w 57" name="T0"/>
                <a:gd fmla="*/ 0 h 108" name="T1"/>
                <a:gd fmla="*/ 0 w 57" name="T2"/>
                <a:gd fmla="*/ 0 h 108" name="T3"/>
                <a:gd fmla="*/ 57 w 57" name="T4"/>
                <a:gd fmla="*/ 91 h 108" name="T5"/>
                <a:gd fmla="*/ 15 w 57" name="T6"/>
                <a:gd fmla="*/ 108 h 108" name="T7"/>
                <a:gd fmla="*/ 0 w 57" name="T8"/>
                <a:gd fmla="*/ 0 h 108" name="T9"/>
              </a:gdLst>
              <a:cxnLst>
                <a:cxn ang="0">
                  <a:pos x="T0" y="T1"/>
                </a:cxn>
                <a:cxn ang="0">
                  <a:pos x="T2" y="T3"/>
                </a:cxn>
                <a:cxn ang="0">
                  <a:pos x="T4" y="T5"/>
                </a:cxn>
                <a:cxn ang="0">
                  <a:pos x="T6" y="T7"/>
                </a:cxn>
                <a:cxn ang="0">
                  <a:pos x="T8" y="T9"/>
                </a:cxn>
              </a:cxnLst>
              <a:rect b="b" l="0" r="r" t="0"/>
              <a:pathLst>
                <a:path h="108" w="57">
                  <a:moveTo>
                    <a:pt x="0" y="0"/>
                  </a:moveTo>
                  <a:lnTo>
                    <a:pt x="0" y="0"/>
                  </a:lnTo>
                  <a:lnTo>
                    <a:pt x="57" y="91"/>
                  </a:lnTo>
                  <a:lnTo>
                    <a:pt x="15" y="108"/>
                  </a:lnTo>
                  <a:lnTo>
                    <a:pt x="0" y="0"/>
                  </a:lnTo>
                  <a:close/>
                </a:path>
              </a:pathLst>
            </a:custGeom>
            <a:grpFill/>
            <a:ln>
              <a:noFill/>
            </a:ln>
          </p:spPr>
          <p:txBody>
            <a:bodyPr anchor="t" anchorCtr="0" bIns="60960" compatLnSpc="1" lIns="121920" numCol="1" rIns="121920" tIns="60960" vert="horz" wrap="square"/>
            <a:lstStyle/>
            <a:p>
              <a:endParaRPr altLang="en-US" lang="zh-CN" sz="2400"/>
            </a:p>
          </p:txBody>
        </p:sp>
        <p:sp>
          <p:nvSpPr>
            <p:cNvPr id="170" name="Freeform 137"/>
            <p:cNvSpPr/>
            <p:nvPr/>
          </p:nvSpPr>
          <p:spPr bwMode="auto">
            <a:xfrm>
              <a:off x="10802400" y="2721640"/>
              <a:ext cx="224367" cy="135467"/>
            </a:xfrm>
            <a:custGeom>
              <a:gdLst>
                <a:gd fmla="*/ 0 w 106" name="T0"/>
                <a:gd fmla="*/ 0 h 64" name="T1"/>
                <a:gd fmla="*/ 0 w 106" name="T2"/>
                <a:gd fmla="*/ 0 h 64" name="T3"/>
                <a:gd fmla="*/ 106 w 106" name="T4"/>
                <a:gd fmla="*/ 26 h 64" name="T5"/>
                <a:gd fmla="*/ 87 w 106" name="T6"/>
                <a:gd fmla="*/ 64 h 64" name="T7"/>
                <a:gd fmla="*/ 0 w 106" name="T8"/>
                <a:gd fmla="*/ 0 h 64" name="T9"/>
              </a:gdLst>
              <a:cxnLst>
                <a:cxn ang="0">
                  <a:pos x="T0" y="T1"/>
                </a:cxn>
                <a:cxn ang="0">
                  <a:pos x="T2" y="T3"/>
                </a:cxn>
                <a:cxn ang="0">
                  <a:pos x="T4" y="T5"/>
                </a:cxn>
                <a:cxn ang="0">
                  <a:pos x="T6" y="T7"/>
                </a:cxn>
                <a:cxn ang="0">
                  <a:pos x="T8" y="T9"/>
                </a:cxn>
              </a:cxnLst>
              <a:rect b="b" l="0" r="r" t="0"/>
              <a:pathLst>
                <a:path h="64" w="105">
                  <a:moveTo>
                    <a:pt x="0" y="0"/>
                  </a:moveTo>
                  <a:lnTo>
                    <a:pt x="0" y="0"/>
                  </a:lnTo>
                  <a:lnTo>
                    <a:pt x="106" y="26"/>
                  </a:lnTo>
                  <a:lnTo>
                    <a:pt x="87" y="64"/>
                  </a:lnTo>
                  <a:lnTo>
                    <a:pt x="0" y="0"/>
                  </a:lnTo>
                  <a:close/>
                </a:path>
              </a:pathLst>
            </a:custGeom>
            <a:grpFill/>
            <a:ln>
              <a:noFill/>
            </a:ln>
          </p:spPr>
          <p:txBody>
            <a:bodyPr anchor="t" anchorCtr="0" bIns="60960" compatLnSpc="1" lIns="121920" numCol="1" rIns="121920" tIns="60960" vert="horz" wrap="square"/>
            <a:lstStyle/>
            <a:p>
              <a:endParaRPr altLang="en-US" lang="zh-CN" sz="2400"/>
            </a:p>
          </p:txBody>
        </p:sp>
        <p:sp>
          <p:nvSpPr>
            <p:cNvPr id="171" name="Freeform 138"/>
            <p:cNvSpPr/>
            <p:nvPr/>
          </p:nvSpPr>
          <p:spPr bwMode="auto">
            <a:xfrm>
              <a:off x="10806633" y="2569240"/>
              <a:ext cx="226484" cy="91017"/>
            </a:xfrm>
            <a:custGeom>
              <a:gdLst>
                <a:gd fmla="*/ 0 w 107" name="T0"/>
                <a:gd fmla="*/ 38 h 43" name="T1"/>
                <a:gd fmla="*/ 0 w 107" name="T2"/>
                <a:gd fmla="*/ 38 h 43" name="T3"/>
                <a:gd fmla="*/ 100 w 107" name="T4"/>
                <a:gd fmla="*/ 0 h 43" name="T5"/>
                <a:gd fmla="*/ 107 w 107" name="T6"/>
                <a:gd fmla="*/ 43 h 43" name="T7"/>
                <a:gd fmla="*/ 0 w 107" name="T8"/>
                <a:gd fmla="*/ 38 h 43" name="T9"/>
              </a:gdLst>
              <a:cxnLst>
                <a:cxn ang="0">
                  <a:pos x="T0" y="T1"/>
                </a:cxn>
                <a:cxn ang="0">
                  <a:pos x="T2" y="T3"/>
                </a:cxn>
                <a:cxn ang="0">
                  <a:pos x="T4" y="T5"/>
                </a:cxn>
                <a:cxn ang="0">
                  <a:pos x="T6" y="T7"/>
                </a:cxn>
                <a:cxn ang="0">
                  <a:pos x="T8" y="T9"/>
                </a:cxn>
              </a:cxnLst>
              <a:rect b="b" l="0" r="r" t="0"/>
              <a:pathLst>
                <a:path h="43" w="107">
                  <a:moveTo>
                    <a:pt x="0" y="38"/>
                  </a:moveTo>
                  <a:lnTo>
                    <a:pt x="0" y="38"/>
                  </a:lnTo>
                  <a:lnTo>
                    <a:pt x="100" y="0"/>
                  </a:lnTo>
                  <a:lnTo>
                    <a:pt x="107" y="43"/>
                  </a:lnTo>
                  <a:lnTo>
                    <a:pt x="0" y="38"/>
                  </a:lnTo>
                  <a:close/>
                </a:path>
              </a:pathLst>
            </a:custGeom>
            <a:grpFill/>
            <a:ln>
              <a:noFill/>
            </a:ln>
          </p:spPr>
          <p:txBody>
            <a:bodyPr anchor="t" anchorCtr="0" bIns="60960" compatLnSpc="1" lIns="121920" numCol="1" rIns="121920" tIns="60960" vert="horz" wrap="square"/>
            <a:lstStyle/>
            <a:p>
              <a:endParaRPr altLang="en-US" lang="zh-CN" sz="2400"/>
            </a:p>
          </p:txBody>
        </p:sp>
        <p:sp>
          <p:nvSpPr>
            <p:cNvPr id="172" name="Freeform 139"/>
            <p:cNvSpPr/>
            <p:nvPr/>
          </p:nvSpPr>
          <p:spPr bwMode="auto">
            <a:xfrm>
              <a:off x="10766417" y="2406256"/>
              <a:ext cx="179917" cy="203200"/>
            </a:xfrm>
            <a:custGeom>
              <a:gdLst>
                <a:gd fmla="*/ 0 w 85" name="T0"/>
                <a:gd fmla="*/ 96 h 96" name="T1"/>
                <a:gd fmla="*/ 0 w 85" name="T2"/>
                <a:gd fmla="*/ 96 h 96" name="T3"/>
                <a:gd fmla="*/ 52 w 85" name="T4"/>
                <a:gd fmla="*/ 0 h 96" name="T5"/>
                <a:gd fmla="*/ 85 w 85" name="T6"/>
                <a:gd fmla="*/ 29 h 96" name="T7"/>
                <a:gd fmla="*/ 0 w 85" name="T8"/>
                <a:gd fmla="*/ 96 h 96" name="T9"/>
              </a:gdLst>
              <a:cxnLst>
                <a:cxn ang="0">
                  <a:pos x="T0" y="T1"/>
                </a:cxn>
                <a:cxn ang="0">
                  <a:pos x="T2" y="T3"/>
                </a:cxn>
                <a:cxn ang="0">
                  <a:pos x="T4" y="T5"/>
                </a:cxn>
                <a:cxn ang="0">
                  <a:pos x="T6" y="T7"/>
                </a:cxn>
                <a:cxn ang="0">
                  <a:pos x="T8" y="T9"/>
                </a:cxn>
              </a:cxnLst>
              <a:rect b="b" l="0" r="r" t="0"/>
              <a:pathLst>
                <a:path h="96" w="85">
                  <a:moveTo>
                    <a:pt x="0" y="96"/>
                  </a:moveTo>
                  <a:lnTo>
                    <a:pt x="0" y="96"/>
                  </a:lnTo>
                  <a:lnTo>
                    <a:pt x="52" y="0"/>
                  </a:lnTo>
                  <a:lnTo>
                    <a:pt x="85" y="29"/>
                  </a:lnTo>
                  <a:lnTo>
                    <a:pt x="0" y="96"/>
                  </a:lnTo>
                  <a:close/>
                </a:path>
              </a:pathLst>
            </a:custGeom>
            <a:grpFill/>
            <a:ln>
              <a:noFill/>
            </a:ln>
          </p:spPr>
          <p:txBody>
            <a:bodyPr anchor="t" anchorCtr="0" bIns="60960" compatLnSpc="1" lIns="121920" numCol="1" rIns="121920" tIns="60960" vert="horz" wrap="square"/>
            <a:lstStyle/>
            <a:p>
              <a:endParaRPr altLang="en-US" lang="zh-CN" sz="2400"/>
            </a:p>
          </p:txBody>
        </p:sp>
        <p:sp>
          <p:nvSpPr>
            <p:cNvPr id="173" name="Freeform 140"/>
            <p:cNvSpPr/>
            <p:nvPr/>
          </p:nvSpPr>
          <p:spPr bwMode="auto">
            <a:xfrm>
              <a:off x="9928217" y="2598873"/>
              <a:ext cx="973667" cy="558801"/>
            </a:xfrm>
            <a:custGeom>
              <a:gdLst>
                <a:gd fmla="*/ 180 w 194" name="T0"/>
                <a:gd fmla="*/ 110 h 110" name="T1"/>
                <a:gd fmla="*/ 194 w 194" name="T2"/>
                <a:gd fmla="*/ 84 h 110" name="T3"/>
                <a:gd fmla="*/ 142 w 194" name="T4"/>
                <a:gd fmla="*/ 44 h 110" name="T5"/>
                <a:gd fmla="*/ 108 w 194" name="T6"/>
                <a:gd fmla="*/ 9 h 110" name="T7"/>
                <a:gd fmla="*/ 54 w 194" name="T8"/>
                <a:gd fmla="*/ 37 h 110" name="T9"/>
                <a:gd fmla="*/ 23 w 194" name="T10"/>
                <a:gd fmla="*/ 110 h 110" name="T11"/>
                <a:gd fmla="*/ 180 w 194" name="T12"/>
                <a:gd fmla="*/ 110 h 110" name="T13"/>
              </a:gdLst>
              <a:cxnLst>
                <a:cxn ang="0">
                  <a:pos x="T0" y="T1"/>
                </a:cxn>
                <a:cxn ang="0">
                  <a:pos x="T2" y="T3"/>
                </a:cxn>
                <a:cxn ang="0">
                  <a:pos x="T4" y="T5"/>
                </a:cxn>
                <a:cxn ang="0">
                  <a:pos x="T6" y="T7"/>
                </a:cxn>
                <a:cxn ang="0">
                  <a:pos x="T8" y="T9"/>
                </a:cxn>
                <a:cxn ang="0">
                  <a:pos x="T10" y="T11"/>
                </a:cxn>
                <a:cxn ang="0">
                  <a:pos x="T12" y="T13"/>
                </a:cxn>
              </a:cxnLst>
              <a:rect b="b" l="0" r="r" t="0"/>
              <a:pathLst>
                <a:path h="110" w="194">
                  <a:moveTo>
                    <a:pt x="180" y="110"/>
                  </a:moveTo>
                  <a:cubicBezTo>
                    <a:pt x="193" y="100"/>
                    <a:pt x="194" y="84"/>
                    <a:pt x="194" y="84"/>
                  </a:cubicBezTo>
                  <a:cubicBezTo>
                    <a:pt x="187" y="41"/>
                    <a:pt x="142" y="44"/>
                    <a:pt x="142" y="44"/>
                  </a:cubicBezTo>
                  <a:cubicBezTo>
                    <a:pt x="142" y="44"/>
                    <a:pt x="141" y="17"/>
                    <a:pt x="108" y="9"/>
                  </a:cubicBezTo>
                  <a:cubicBezTo>
                    <a:pt x="71" y="0"/>
                    <a:pt x="54" y="37"/>
                    <a:pt x="54" y="37"/>
                  </a:cubicBezTo>
                  <a:cubicBezTo>
                    <a:pt x="0" y="45"/>
                    <a:pt x="14" y="94"/>
                    <a:pt x="23" y="110"/>
                  </a:cubicBezTo>
                  <a:lnTo>
                    <a:pt x="180" y="11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74" name="Oval 141"/>
            <p:cNvSpPr>
              <a:spLocks noChangeArrowheads="1"/>
            </p:cNvSpPr>
            <p:nvPr/>
          </p:nvSpPr>
          <p:spPr bwMode="auto">
            <a:xfrm>
              <a:off x="6888684" y="2780907"/>
              <a:ext cx="275167" cy="275167"/>
            </a:xfrm>
            <a:prstGeom prst="ellipse">
              <a:avLst/>
            </a:prstGeom>
            <a:grpFill/>
            <a:ln>
              <a:noFill/>
            </a:ln>
          </p:spPr>
          <p:txBody>
            <a:bodyPr anchor="t" anchorCtr="0" bIns="60960" compatLnSpc="1" lIns="121920" numCol="1" rIns="121920" tIns="60960" vert="horz" wrap="square"/>
            <a:lstStyle/>
            <a:p>
              <a:endParaRPr altLang="en-US" lang="zh-CN" sz="2400"/>
            </a:p>
          </p:txBody>
        </p:sp>
        <p:sp>
          <p:nvSpPr>
            <p:cNvPr id="175" name="Freeform 142"/>
            <p:cNvSpPr/>
            <p:nvPr/>
          </p:nvSpPr>
          <p:spPr bwMode="auto">
            <a:xfrm>
              <a:off x="6969117" y="2620040"/>
              <a:ext cx="88900" cy="222251"/>
            </a:xfrm>
            <a:custGeom>
              <a:gdLst>
                <a:gd fmla="*/ 21 w 42" name="T0"/>
                <a:gd fmla="*/ 105 h 105" name="T1"/>
                <a:gd fmla="*/ 21 w 42" name="T2"/>
                <a:gd fmla="*/ 105 h 105" name="T3"/>
                <a:gd fmla="*/ 0 w 42" name="T4"/>
                <a:gd fmla="*/ 0 h 105" name="T5"/>
                <a:gd fmla="*/ 42 w 42" name="T6"/>
                <a:gd fmla="*/ 0 h 105" name="T7"/>
                <a:gd fmla="*/ 21 w 42" name="T8"/>
                <a:gd fmla="*/ 105 h 105" name="T9"/>
              </a:gdLst>
              <a:cxnLst>
                <a:cxn ang="0">
                  <a:pos x="T0" y="T1"/>
                </a:cxn>
                <a:cxn ang="0">
                  <a:pos x="T2" y="T3"/>
                </a:cxn>
                <a:cxn ang="0">
                  <a:pos x="T4" y="T5"/>
                </a:cxn>
                <a:cxn ang="0">
                  <a:pos x="T6" y="T7"/>
                </a:cxn>
                <a:cxn ang="0">
                  <a:pos x="T8" y="T9"/>
                </a:cxn>
              </a:cxnLst>
              <a:rect b="b" l="0" r="r" t="0"/>
              <a:pathLst>
                <a:path h="105" w="42">
                  <a:moveTo>
                    <a:pt x="21" y="105"/>
                  </a:moveTo>
                  <a:lnTo>
                    <a:pt x="21" y="105"/>
                  </a:lnTo>
                  <a:lnTo>
                    <a:pt x="0" y="0"/>
                  </a:lnTo>
                  <a:lnTo>
                    <a:pt x="42" y="0"/>
                  </a:lnTo>
                  <a:lnTo>
                    <a:pt x="21" y="105"/>
                  </a:lnTo>
                  <a:close/>
                </a:path>
              </a:pathLst>
            </a:custGeom>
            <a:grpFill/>
            <a:ln>
              <a:noFill/>
            </a:ln>
          </p:spPr>
          <p:txBody>
            <a:bodyPr anchor="t" anchorCtr="0" bIns="60960" compatLnSpc="1" lIns="121920" numCol="1" rIns="121920" tIns="60960" vert="horz" wrap="square"/>
            <a:lstStyle/>
            <a:p>
              <a:endParaRPr altLang="en-US" lang="zh-CN" sz="2400"/>
            </a:p>
          </p:txBody>
        </p:sp>
        <p:sp>
          <p:nvSpPr>
            <p:cNvPr id="176" name="Freeform 143"/>
            <p:cNvSpPr/>
            <p:nvPr/>
          </p:nvSpPr>
          <p:spPr bwMode="auto">
            <a:xfrm>
              <a:off x="6778617" y="2664489"/>
              <a:ext cx="179917" cy="209551"/>
            </a:xfrm>
            <a:custGeom>
              <a:gdLst>
                <a:gd fmla="*/ 85 w 85" name="T0"/>
                <a:gd fmla="*/ 99 h 99" name="T1"/>
                <a:gd fmla="*/ 85 w 85" name="T2"/>
                <a:gd fmla="*/ 99 h 99" name="T3"/>
                <a:gd fmla="*/ 0 w 85" name="T4"/>
                <a:gd fmla="*/ 29 h 99" name="T5"/>
                <a:gd fmla="*/ 33 w 85" name="T6"/>
                <a:gd fmla="*/ 0 h 99" name="T7"/>
                <a:gd fmla="*/ 85 w 85" name="T8"/>
                <a:gd fmla="*/ 99 h 99" name="T9"/>
              </a:gdLst>
              <a:cxnLst>
                <a:cxn ang="0">
                  <a:pos x="T0" y="T1"/>
                </a:cxn>
                <a:cxn ang="0">
                  <a:pos x="T2" y="T3"/>
                </a:cxn>
                <a:cxn ang="0">
                  <a:pos x="T4" y="T5"/>
                </a:cxn>
                <a:cxn ang="0">
                  <a:pos x="T6" y="T7"/>
                </a:cxn>
                <a:cxn ang="0">
                  <a:pos x="T8" y="T9"/>
                </a:cxn>
              </a:cxnLst>
              <a:rect b="b" l="0" r="r" t="0"/>
              <a:pathLst>
                <a:path h="99" w="85">
                  <a:moveTo>
                    <a:pt x="85" y="99"/>
                  </a:moveTo>
                  <a:lnTo>
                    <a:pt x="85" y="99"/>
                  </a:lnTo>
                  <a:lnTo>
                    <a:pt x="0" y="29"/>
                  </a:lnTo>
                  <a:lnTo>
                    <a:pt x="33" y="0"/>
                  </a:lnTo>
                  <a:lnTo>
                    <a:pt x="85" y="99"/>
                  </a:lnTo>
                  <a:close/>
                </a:path>
              </a:pathLst>
            </a:custGeom>
            <a:grpFill/>
            <a:ln>
              <a:noFill/>
            </a:ln>
          </p:spPr>
          <p:txBody>
            <a:bodyPr anchor="t" anchorCtr="0" bIns="60960" compatLnSpc="1" lIns="121920" numCol="1" rIns="121920" tIns="60960" vert="horz" wrap="square"/>
            <a:lstStyle/>
            <a:p>
              <a:endParaRPr altLang="en-US" lang="zh-CN" sz="2400"/>
            </a:p>
          </p:txBody>
        </p:sp>
        <p:sp>
          <p:nvSpPr>
            <p:cNvPr id="177" name="Freeform 144"/>
            <p:cNvSpPr/>
            <p:nvPr/>
          </p:nvSpPr>
          <p:spPr bwMode="auto">
            <a:xfrm>
              <a:off x="6713000" y="2838056"/>
              <a:ext cx="230717" cy="91017"/>
            </a:xfrm>
            <a:custGeom>
              <a:gdLst>
                <a:gd fmla="*/ 109 w 109" name="T0"/>
                <a:gd fmla="*/ 40 h 43" name="T1"/>
                <a:gd fmla="*/ 109 w 109" name="T2"/>
                <a:gd fmla="*/ 40 h 43" name="T3"/>
                <a:gd fmla="*/ 0 w 109" name="T4"/>
                <a:gd fmla="*/ 43 h 43" name="T5"/>
                <a:gd fmla="*/ 7 w 109" name="T6"/>
                <a:gd fmla="*/ 0 h 43" name="T7"/>
                <a:gd fmla="*/ 109 w 109" name="T8"/>
                <a:gd fmla="*/ 40 h 43" name="T9"/>
              </a:gdLst>
              <a:cxnLst>
                <a:cxn ang="0">
                  <a:pos x="T0" y="T1"/>
                </a:cxn>
                <a:cxn ang="0">
                  <a:pos x="T2" y="T3"/>
                </a:cxn>
                <a:cxn ang="0">
                  <a:pos x="T4" y="T5"/>
                </a:cxn>
                <a:cxn ang="0">
                  <a:pos x="T6" y="T7"/>
                </a:cxn>
                <a:cxn ang="0">
                  <a:pos x="T8" y="T9"/>
                </a:cxn>
              </a:cxnLst>
              <a:rect b="b" l="0" r="r" t="0"/>
              <a:pathLst>
                <a:path h="43" w="109">
                  <a:moveTo>
                    <a:pt x="109" y="40"/>
                  </a:moveTo>
                  <a:lnTo>
                    <a:pt x="109" y="40"/>
                  </a:lnTo>
                  <a:lnTo>
                    <a:pt x="0" y="43"/>
                  </a:lnTo>
                  <a:lnTo>
                    <a:pt x="7" y="0"/>
                  </a:lnTo>
                  <a:lnTo>
                    <a:pt x="109" y="40"/>
                  </a:lnTo>
                  <a:close/>
                </a:path>
              </a:pathLst>
            </a:custGeom>
            <a:grpFill/>
            <a:ln>
              <a:noFill/>
            </a:ln>
          </p:spPr>
          <p:txBody>
            <a:bodyPr anchor="t" anchorCtr="0" bIns="60960" compatLnSpc="1" lIns="121920" numCol="1" rIns="121920" tIns="60960" vert="horz" wrap="square"/>
            <a:lstStyle/>
            <a:p>
              <a:endParaRPr altLang="en-US" lang="zh-CN" sz="2400"/>
            </a:p>
          </p:txBody>
        </p:sp>
        <p:sp>
          <p:nvSpPr>
            <p:cNvPr id="178" name="Freeform 145"/>
            <p:cNvSpPr/>
            <p:nvPr/>
          </p:nvSpPr>
          <p:spPr bwMode="auto">
            <a:xfrm>
              <a:off x="6742633" y="2973524"/>
              <a:ext cx="220133" cy="158751"/>
            </a:xfrm>
            <a:custGeom>
              <a:gdLst>
                <a:gd fmla="*/ 104 w 104" name="T0"/>
                <a:gd fmla="*/ 0 h 75" name="T1"/>
                <a:gd fmla="*/ 104 w 104" name="T2"/>
                <a:gd fmla="*/ 0 h 75" name="T3"/>
                <a:gd fmla="*/ 24 w 104" name="T4"/>
                <a:gd fmla="*/ 75 h 75" name="T5"/>
                <a:gd fmla="*/ 0 w 104" name="T6"/>
                <a:gd fmla="*/ 36 h 75" name="T7"/>
                <a:gd fmla="*/ 104 w 104" name="T8"/>
                <a:gd fmla="*/ 0 h 75" name="T9"/>
              </a:gdLst>
              <a:cxnLst>
                <a:cxn ang="0">
                  <a:pos x="T0" y="T1"/>
                </a:cxn>
                <a:cxn ang="0">
                  <a:pos x="T2" y="T3"/>
                </a:cxn>
                <a:cxn ang="0">
                  <a:pos x="T4" y="T5"/>
                </a:cxn>
                <a:cxn ang="0">
                  <a:pos x="T6" y="T7"/>
                </a:cxn>
                <a:cxn ang="0">
                  <a:pos x="T8" y="T9"/>
                </a:cxn>
              </a:cxnLst>
              <a:rect b="b" l="0" r="r" t="0"/>
              <a:pathLst>
                <a:path h="75" w="104">
                  <a:moveTo>
                    <a:pt x="104" y="0"/>
                  </a:moveTo>
                  <a:lnTo>
                    <a:pt x="104" y="0"/>
                  </a:lnTo>
                  <a:lnTo>
                    <a:pt x="24" y="75"/>
                  </a:lnTo>
                  <a:lnTo>
                    <a:pt x="0" y="36"/>
                  </a:lnTo>
                  <a:lnTo>
                    <a:pt x="104" y="0"/>
                  </a:lnTo>
                  <a:close/>
                </a:path>
              </a:pathLst>
            </a:custGeom>
            <a:grpFill/>
            <a:ln>
              <a:noFill/>
            </a:ln>
          </p:spPr>
          <p:txBody>
            <a:bodyPr anchor="t" anchorCtr="0" bIns="60960" compatLnSpc="1" lIns="121920" numCol="1" rIns="121920" tIns="60960" vert="horz" wrap="square"/>
            <a:lstStyle/>
            <a:p>
              <a:endParaRPr altLang="en-US" lang="zh-CN" sz="2400"/>
            </a:p>
          </p:txBody>
        </p:sp>
        <p:sp>
          <p:nvSpPr>
            <p:cNvPr id="179" name="Freeform 146"/>
            <p:cNvSpPr/>
            <p:nvPr/>
          </p:nvSpPr>
          <p:spPr bwMode="auto">
            <a:xfrm>
              <a:off x="6888684" y="3005273"/>
              <a:ext cx="120651" cy="226484"/>
            </a:xfrm>
            <a:custGeom>
              <a:gdLst>
                <a:gd fmla="*/ 57 w 57" name="T0"/>
                <a:gd fmla="*/ 0 h 107" name="T1"/>
                <a:gd fmla="*/ 57 w 57" name="T2"/>
                <a:gd fmla="*/ 0 h 107" name="T3"/>
                <a:gd fmla="*/ 40 w 57" name="T4"/>
                <a:gd fmla="*/ 107 h 107" name="T5"/>
                <a:gd fmla="*/ 0 w 57" name="T6"/>
                <a:gd fmla="*/ 93 h 107" name="T7"/>
                <a:gd fmla="*/ 57 w 57" name="T8"/>
                <a:gd fmla="*/ 0 h 107" name="T9"/>
              </a:gdLst>
              <a:cxnLst>
                <a:cxn ang="0">
                  <a:pos x="T0" y="T1"/>
                </a:cxn>
                <a:cxn ang="0">
                  <a:pos x="T2" y="T3"/>
                </a:cxn>
                <a:cxn ang="0">
                  <a:pos x="T4" y="T5"/>
                </a:cxn>
                <a:cxn ang="0">
                  <a:pos x="T6" y="T7"/>
                </a:cxn>
                <a:cxn ang="0">
                  <a:pos x="T8" y="T9"/>
                </a:cxn>
              </a:cxnLst>
              <a:rect b="b" l="0" r="r" t="0"/>
              <a:pathLst>
                <a:path h="107" w="57">
                  <a:moveTo>
                    <a:pt x="57" y="0"/>
                  </a:moveTo>
                  <a:lnTo>
                    <a:pt x="57" y="0"/>
                  </a:lnTo>
                  <a:lnTo>
                    <a:pt x="40" y="107"/>
                  </a:lnTo>
                  <a:lnTo>
                    <a:pt x="0" y="93"/>
                  </a:lnTo>
                  <a:lnTo>
                    <a:pt x="57" y="0"/>
                  </a:lnTo>
                  <a:close/>
                </a:path>
              </a:pathLst>
            </a:custGeom>
            <a:grpFill/>
            <a:ln>
              <a:noFill/>
            </a:ln>
          </p:spPr>
          <p:txBody>
            <a:bodyPr anchor="t" anchorCtr="0" bIns="60960" compatLnSpc="1" lIns="121920" numCol="1" rIns="121920" tIns="60960" vert="horz" wrap="square"/>
            <a:lstStyle/>
            <a:p>
              <a:endParaRPr altLang="en-US" lang="zh-CN" sz="2400"/>
            </a:p>
          </p:txBody>
        </p:sp>
        <p:sp>
          <p:nvSpPr>
            <p:cNvPr id="180" name="Freeform 147"/>
            <p:cNvSpPr/>
            <p:nvPr/>
          </p:nvSpPr>
          <p:spPr bwMode="auto">
            <a:xfrm>
              <a:off x="7079184" y="2998924"/>
              <a:ext cx="120651" cy="228600"/>
            </a:xfrm>
            <a:custGeom>
              <a:gdLst>
                <a:gd fmla="*/ 0 w 57" name="T0"/>
                <a:gd fmla="*/ 0 h 108" name="T1"/>
                <a:gd fmla="*/ 0 w 57" name="T2"/>
                <a:gd fmla="*/ 0 h 108" name="T3"/>
                <a:gd fmla="*/ 57 w 57" name="T4"/>
                <a:gd fmla="*/ 91 h 108" name="T5"/>
                <a:gd fmla="*/ 16 w 57" name="T6"/>
                <a:gd fmla="*/ 108 h 108" name="T7"/>
                <a:gd fmla="*/ 0 w 57" name="T8"/>
                <a:gd fmla="*/ 0 h 108" name="T9"/>
              </a:gdLst>
              <a:cxnLst>
                <a:cxn ang="0">
                  <a:pos x="T0" y="T1"/>
                </a:cxn>
                <a:cxn ang="0">
                  <a:pos x="T2" y="T3"/>
                </a:cxn>
                <a:cxn ang="0">
                  <a:pos x="T4" y="T5"/>
                </a:cxn>
                <a:cxn ang="0">
                  <a:pos x="T6" y="T7"/>
                </a:cxn>
                <a:cxn ang="0">
                  <a:pos x="T8" y="T9"/>
                </a:cxn>
              </a:cxnLst>
              <a:rect b="b" l="0" r="r" t="0"/>
              <a:pathLst>
                <a:path h="108" w="57">
                  <a:moveTo>
                    <a:pt x="0" y="0"/>
                  </a:moveTo>
                  <a:lnTo>
                    <a:pt x="0" y="0"/>
                  </a:lnTo>
                  <a:lnTo>
                    <a:pt x="57" y="91"/>
                  </a:lnTo>
                  <a:lnTo>
                    <a:pt x="16" y="108"/>
                  </a:lnTo>
                  <a:lnTo>
                    <a:pt x="0" y="0"/>
                  </a:lnTo>
                  <a:close/>
                </a:path>
              </a:pathLst>
            </a:custGeom>
            <a:grpFill/>
            <a:ln>
              <a:noFill/>
            </a:ln>
          </p:spPr>
          <p:txBody>
            <a:bodyPr anchor="t" anchorCtr="0" bIns="60960" compatLnSpc="1" lIns="121920" numCol="1" rIns="121920" tIns="60960" vert="horz" wrap="square"/>
            <a:lstStyle/>
            <a:p>
              <a:endParaRPr altLang="en-US" lang="zh-CN" sz="2400"/>
            </a:p>
          </p:txBody>
        </p:sp>
        <p:sp>
          <p:nvSpPr>
            <p:cNvPr id="181" name="Freeform 148"/>
            <p:cNvSpPr/>
            <p:nvPr/>
          </p:nvSpPr>
          <p:spPr bwMode="auto">
            <a:xfrm>
              <a:off x="7113051" y="2958706"/>
              <a:ext cx="222251" cy="137584"/>
            </a:xfrm>
            <a:custGeom>
              <a:gdLst>
                <a:gd fmla="*/ 0 w 105" name="T0"/>
                <a:gd fmla="*/ 0 h 65" name="T1"/>
                <a:gd fmla="*/ 0 w 105" name="T2"/>
                <a:gd fmla="*/ 0 h 65" name="T3"/>
                <a:gd fmla="*/ 105 w 105" name="T4"/>
                <a:gd fmla="*/ 27 h 65" name="T5"/>
                <a:gd fmla="*/ 86 w 105" name="T6"/>
                <a:gd fmla="*/ 65 h 65" name="T7"/>
                <a:gd fmla="*/ 0 w 105" name="T8"/>
                <a:gd fmla="*/ 0 h 65" name="T9"/>
              </a:gdLst>
              <a:cxnLst>
                <a:cxn ang="0">
                  <a:pos x="T0" y="T1"/>
                </a:cxn>
                <a:cxn ang="0">
                  <a:pos x="T2" y="T3"/>
                </a:cxn>
                <a:cxn ang="0">
                  <a:pos x="T4" y="T5"/>
                </a:cxn>
                <a:cxn ang="0">
                  <a:pos x="T6" y="T7"/>
                </a:cxn>
                <a:cxn ang="0">
                  <a:pos x="T8" y="T9"/>
                </a:cxn>
              </a:cxnLst>
              <a:rect b="b" l="0" r="r" t="0"/>
              <a:pathLst>
                <a:path h="65" w="105">
                  <a:moveTo>
                    <a:pt x="0" y="0"/>
                  </a:moveTo>
                  <a:lnTo>
                    <a:pt x="0" y="0"/>
                  </a:lnTo>
                  <a:lnTo>
                    <a:pt x="105" y="27"/>
                  </a:lnTo>
                  <a:lnTo>
                    <a:pt x="86" y="65"/>
                  </a:lnTo>
                  <a:lnTo>
                    <a:pt x="0" y="0"/>
                  </a:lnTo>
                  <a:close/>
                </a:path>
              </a:pathLst>
            </a:custGeom>
            <a:grpFill/>
            <a:ln>
              <a:noFill/>
            </a:ln>
          </p:spPr>
          <p:txBody>
            <a:bodyPr anchor="t" anchorCtr="0" bIns="60960" compatLnSpc="1" lIns="121920" numCol="1" rIns="121920" tIns="60960" vert="horz" wrap="square"/>
            <a:lstStyle/>
            <a:p>
              <a:endParaRPr altLang="en-US" lang="zh-CN" sz="2400"/>
            </a:p>
          </p:txBody>
        </p:sp>
        <p:sp>
          <p:nvSpPr>
            <p:cNvPr id="182" name="Freeform 149"/>
            <p:cNvSpPr/>
            <p:nvPr/>
          </p:nvSpPr>
          <p:spPr bwMode="auto">
            <a:xfrm>
              <a:off x="7113051" y="2802073"/>
              <a:ext cx="230717" cy="97367"/>
            </a:xfrm>
            <a:custGeom>
              <a:gdLst>
                <a:gd fmla="*/ 0 w 109" name="T0"/>
                <a:gd fmla="*/ 41 h 46" name="T1"/>
                <a:gd fmla="*/ 0 w 109" name="T2"/>
                <a:gd fmla="*/ 41 h 46" name="T3"/>
                <a:gd fmla="*/ 102 w 109" name="T4"/>
                <a:gd fmla="*/ 0 h 46" name="T5"/>
                <a:gd fmla="*/ 109 w 109" name="T6"/>
                <a:gd fmla="*/ 46 h 46" name="T7"/>
                <a:gd fmla="*/ 0 w 109" name="T8"/>
                <a:gd fmla="*/ 41 h 46" name="T9"/>
              </a:gdLst>
              <a:cxnLst>
                <a:cxn ang="0">
                  <a:pos x="T0" y="T1"/>
                </a:cxn>
                <a:cxn ang="0">
                  <a:pos x="T2" y="T3"/>
                </a:cxn>
                <a:cxn ang="0">
                  <a:pos x="T4" y="T5"/>
                </a:cxn>
                <a:cxn ang="0">
                  <a:pos x="T6" y="T7"/>
                </a:cxn>
                <a:cxn ang="0">
                  <a:pos x="T8" y="T9"/>
                </a:cxn>
              </a:cxnLst>
              <a:rect b="b" l="0" r="r" t="0"/>
              <a:pathLst>
                <a:path h="46" w="109">
                  <a:moveTo>
                    <a:pt x="0" y="41"/>
                  </a:moveTo>
                  <a:lnTo>
                    <a:pt x="0" y="41"/>
                  </a:lnTo>
                  <a:lnTo>
                    <a:pt x="102" y="0"/>
                  </a:lnTo>
                  <a:lnTo>
                    <a:pt x="109" y="46"/>
                  </a:lnTo>
                  <a:lnTo>
                    <a:pt x="0" y="41"/>
                  </a:lnTo>
                  <a:close/>
                </a:path>
              </a:pathLst>
            </a:custGeom>
            <a:grpFill/>
            <a:ln>
              <a:noFill/>
            </a:ln>
          </p:spPr>
          <p:txBody>
            <a:bodyPr anchor="t" anchorCtr="0" bIns="60960" compatLnSpc="1" lIns="121920" numCol="1" rIns="121920" tIns="60960" vert="horz" wrap="square"/>
            <a:lstStyle/>
            <a:p>
              <a:endParaRPr altLang="en-US" lang="zh-CN" sz="2400"/>
            </a:p>
          </p:txBody>
        </p:sp>
        <p:sp>
          <p:nvSpPr>
            <p:cNvPr id="183" name="Freeform 150"/>
            <p:cNvSpPr/>
            <p:nvPr/>
          </p:nvSpPr>
          <p:spPr bwMode="auto">
            <a:xfrm>
              <a:off x="7079184" y="2645440"/>
              <a:ext cx="175684" cy="203200"/>
            </a:xfrm>
            <a:custGeom>
              <a:gdLst>
                <a:gd fmla="*/ 0 w 83" name="T0"/>
                <a:gd fmla="*/ 96 h 96" name="T1"/>
                <a:gd fmla="*/ 0 w 83" name="T2"/>
                <a:gd fmla="*/ 96 h 96" name="T3"/>
                <a:gd fmla="*/ 50 w 83" name="T4"/>
                <a:gd fmla="*/ 0 h 96" name="T5"/>
                <a:gd fmla="*/ 83 w 83" name="T6"/>
                <a:gd fmla="*/ 29 h 96" name="T7"/>
                <a:gd fmla="*/ 0 w 83" name="T8"/>
                <a:gd fmla="*/ 96 h 96" name="T9"/>
              </a:gdLst>
              <a:cxnLst>
                <a:cxn ang="0">
                  <a:pos x="T0" y="T1"/>
                </a:cxn>
                <a:cxn ang="0">
                  <a:pos x="T2" y="T3"/>
                </a:cxn>
                <a:cxn ang="0">
                  <a:pos x="T4" y="T5"/>
                </a:cxn>
                <a:cxn ang="0">
                  <a:pos x="T6" y="T7"/>
                </a:cxn>
                <a:cxn ang="0">
                  <a:pos x="T8" y="T9"/>
                </a:cxn>
              </a:cxnLst>
              <a:rect b="b" l="0" r="r" t="0"/>
              <a:pathLst>
                <a:path h="96" w="83">
                  <a:moveTo>
                    <a:pt x="0" y="96"/>
                  </a:moveTo>
                  <a:lnTo>
                    <a:pt x="0" y="96"/>
                  </a:lnTo>
                  <a:lnTo>
                    <a:pt x="50" y="0"/>
                  </a:lnTo>
                  <a:lnTo>
                    <a:pt x="83" y="29"/>
                  </a:lnTo>
                  <a:lnTo>
                    <a:pt x="0" y="96"/>
                  </a:lnTo>
                  <a:close/>
                </a:path>
              </a:pathLst>
            </a:custGeom>
            <a:grpFill/>
            <a:ln>
              <a:noFill/>
            </a:ln>
          </p:spPr>
          <p:txBody>
            <a:bodyPr anchor="t" anchorCtr="0" bIns="60960" compatLnSpc="1" lIns="121920" numCol="1" rIns="121920" tIns="60960" vert="horz" wrap="square"/>
            <a:lstStyle/>
            <a:p>
              <a:endParaRPr altLang="en-US" lang="zh-CN" sz="2400"/>
            </a:p>
          </p:txBody>
        </p:sp>
        <p:sp>
          <p:nvSpPr>
            <p:cNvPr id="184" name="Freeform 151"/>
            <p:cNvSpPr/>
            <p:nvPr/>
          </p:nvSpPr>
          <p:spPr bwMode="auto">
            <a:xfrm>
              <a:off x="7690900" y="2569240"/>
              <a:ext cx="973667" cy="556684"/>
            </a:xfrm>
            <a:custGeom>
              <a:gdLst>
                <a:gd fmla="*/ 180 w 194" name="T0"/>
                <a:gd fmla="*/ 110 h 110" name="T1"/>
                <a:gd fmla="*/ 194 w 194" name="T2"/>
                <a:gd fmla="*/ 84 h 110" name="T3"/>
                <a:gd fmla="*/ 142 w 194" name="T4"/>
                <a:gd fmla="*/ 44 h 110" name="T5"/>
                <a:gd fmla="*/ 108 w 194" name="T6"/>
                <a:gd fmla="*/ 9 h 110" name="T7"/>
                <a:gd fmla="*/ 54 w 194" name="T8"/>
                <a:gd fmla="*/ 37 h 110" name="T9"/>
                <a:gd fmla="*/ 23 w 194" name="T10"/>
                <a:gd fmla="*/ 110 h 110" name="T11"/>
                <a:gd fmla="*/ 180 w 194" name="T12"/>
                <a:gd fmla="*/ 110 h 110" name="T13"/>
              </a:gdLst>
              <a:cxnLst>
                <a:cxn ang="0">
                  <a:pos x="T0" y="T1"/>
                </a:cxn>
                <a:cxn ang="0">
                  <a:pos x="T2" y="T3"/>
                </a:cxn>
                <a:cxn ang="0">
                  <a:pos x="T4" y="T5"/>
                </a:cxn>
                <a:cxn ang="0">
                  <a:pos x="T6" y="T7"/>
                </a:cxn>
                <a:cxn ang="0">
                  <a:pos x="T8" y="T9"/>
                </a:cxn>
                <a:cxn ang="0">
                  <a:pos x="T10" y="T11"/>
                </a:cxn>
                <a:cxn ang="0">
                  <a:pos x="T12" y="T13"/>
                </a:cxn>
              </a:cxnLst>
              <a:rect b="b" l="0" r="r" t="0"/>
              <a:pathLst>
                <a:path h="110" w="194">
                  <a:moveTo>
                    <a:pt x="180" y="110"/>
                  </a:moveTo>
                  <a:cubicBezTo>
                    <a:pt x="193" y="100"/>
                    <a:pt x="194" y="84"/>
                    <a:pt x="194" y="84"/>
                  </a:cubicBezTo>
                  <a:cubicBezTo>
                    <a:pt x="187" y="41"/>
                    <a:pt x="142" y="44"/>
                    <a:pt x="142" y="44"/>
                  </a:cubicBezTo>
                  <a:cubicBezTo>
                    <a:pt x="142" y="44"/>
                    <a:pt x="141" y="17"/>
                    <a:pt x="108" y="9"/>
                  </a:cubicBezTo>
                  <a:cubicBezTo>
                    <a:pt x="71" y="0"/>
                    <a:pt x="54" y="37"/>
                    <a:pt x="54" y="37"/>
                  </a:cubicBezTo>
                  <a:cubicBezTo>
                    <a:pt x="0" y="45"/>
                    <a:pt x="14" y="94"/>
                    <a:pt x="23" y="110"/>
                  </a:cubicBezTo>
                  <a:lnTo>
                    <a:pt x="180" y="11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85" name="Freeform 152"/>
            <p:cNvSpPr/>
            <p:nvPr/>
          </p:nvSpPr>
          <p:spPr bwMode="auto">
            <a:xfrm>
              <a:off x="7870817" y="3212706"/>
              <a:ext cx="105833" cy="171451"/>
            </a:xfrm>
            <a:custGeom>
              <a:gdLst>
                <a:gd fmla="*/ 1 w 21" name="T0"/>
                <a:gd fmla="*/ 1 h 34" name="T1"/>
                <a:gd fmla="*/ 19 w 21" name="T2"/>
                <a:gd fmla="*/ 18 h 34" name="T3"/>
                <a:gd fmla="*/ 9 w 21" name="T4"/>
                <a:gd fmla="*/ 29 h 34" name="T5"/>
                <a:gd fmla="*/ 0 w 21" name="T6"/>
                <a:gd fmla="*/ 0 h 34" name="T7"/>
                <a:gd fmla="*/ 1 w 21" name="T8"/>
                <a:gd fmla="*/ 1 h 34" name="T9"/>
              </a:gdLst>
              <a:cxnLst>
                <a:cxn ang="0">
                  <a:pos x="T0" y="T1"/>
                </a:cxn>
                <a:cxn ang="0">
                  <a:pos x="T2" y="T3"/>
                </a:cxn>
                <a:cxn ang="0">
                  <a:pos x="T4" y="T5"/>
                </a:cxn>
                <a:cxn ang="0">
                  <a:pos x="T6" y="T7"/>
                </a:cxn>
                <a:cxn ang="0">
                  <a:pos x="T8" y="T9"/>
                </a:cxn>
              </a:cxnLst>
              <a:rect b="b" l="0" r="r" t="0"/>
              <a:pathLst>
                <a:path h="34" w="21">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86" name="Freeform 153"/>
            <p:cNvSpPr/>
            <p:nvPr/>
          </p:nvSpPr>
          <p:spPr bwMode="auto">
            <a:xfrm>
              <a:off x="8141751" y="3314306"/>
              <a:ext cx="105833" cy="171451"/>
            </a:xfrm>
            <a:custGeom>
              <a:gdLst>
                <a:gd fmla="*/ 1 w 21" name="T0"/>
                <a:gd fmla="*/ 1 h 34" name="T1"/>
                <a:gd fmla="*/ 19 w 21" name="T2"/>
                <a:gd fmla="*/ 18 h 34" name="T3"/>
                <a:gd fmla="*/ 9 w 21" name="T4"/>
                <a:gd fmla="*/ 29 h 34" name="T5"/>
                <a:gd fmla="*/ 0 w 21" name="T6"/>
                <a:gd fmla="*/ 0 h 34" name="T7"/>
                <a:gd fmla="*/ 1 w 21" name="T8"/>
                <a:gd fmla="*/ 1 h 34" name="T9"/>
              </a:gdLst>
              <a:cxnLst>
                <a:cxn ang="0">
                  <a:pos x="T0" y="T1"/>
                </a:cxn>
                <a:cxn ang="0">
                  <a:pos x="T2" y="T3"/>
                </a:cxn>
                <a:cxn ang="0">
                  <a:pos x="T4" y="T5"/>
                </a:cxn>
                <a:cxn ang="0">
                  <a:pos x="T6" y="T7"/>
                </a:cxn>
                <a:cxn ang="0">
                  <a:pos x="T8" y="T9"/>
                </a:cxn>
              </a:cxnLst>
              <a:rect b="b" l="0" r="r" t="0"/>
              <a:pathLst>
                <a:path h="34" w="21">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87" name="Freeform 154"/>
            <p:cNvSpPr/>
            <p:nvPr/>
          </p:nvSpPr>
          <p:spPr bwMode="auto">
            <a:xfrm>
              <a:off x="8247584" y="3161906"/>
              <a:ext cx="110067" cy="171451"/>
            </a:xfrm>
            <a:custGeom>
              <a:gdLst>
                <a:gd fmla="*/ 2 w 22" name="T0"/>
                <a:gd fmla="*/ 1 h 34" name="T1"/>
                <a:gd fmla="*/ 19 w 22" name="T2"/>
                <a:gd fmla="*/ 18 h 34" name="T3"/>
                <a:gd fmla="*/ 9 w 22" name="T4"/>
                <a:gd fmla="*/ 29 h 34" name="T5"/>
                <a:gd fmla="*/ 0 w 22" name="T6"/>
                <a:gd fmla="*/ 0 h 34" name="T7"/>
                <a:gd fmla="*/ 2 w 22" name="T8"/>
                <a:gd fmla="*/ 1 h 34" name="T9"/>
              </a:gdLst>
              <a:cxnLst>
                <a:cxn ang="0">
                  <a:pos x="T0" y="T1"/>
                </a:cxn>
                <a:cxn ang="0">
                  <a:pos x="T2" y="T3"/>
                </a:cxn>
                <a:cxn ang="0">
                  <a:pos x="T4" y="T5"/>
                </a:cxn>
                <a:cxn ang="0">
                  <a:pos x="T6" y="T7"/>
                </a:cxn>
                <a:cxn ang="0">
                  <a:pos x="T8" y="T9"/>
                </a:cxn>
              </a:cxnLst>
              <a:rect b="b" l="0" r="r" t="0"/>
              <a:pathLst>
                <a:path h="34" w="22">
                  <a:moveTo>
                    <a:pt x="2" y="1"/>
                  </a:moveTo>
                  <a:cubicBezTo>
                    <a:pt x="8" y="6"/>
                    <a:pt x="16" y="11"/>
                    <a:pt x="19" y="18"/>
                  </a:cubicBezTo>
                  <a:cubicBezTo>
                    <a:pt x="22" y="25"/>
                    <a:pt x="17" y="34"/>
                    <a:pt x="9" y="29"/>
                  </a:cubicBezTo>
                  <a:cubicBezTo>
                    <a:pt x="1" y="25"/>
                    <a:pt x="0" y="8"/>
                    <a:pt x="0" y="0"/>
                  </a:cubicBezTo>
                  <a:lnTo>
                    <a:pt x="2" y="1"/>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88" name="Freeform 155"/>
            <p:cNvSpPr/>
            <p:nvPr/>
          </p:nvSpPr>
          <p:spPr bwMode="auto">
            <a:xfrm>
              <a:off x="8533333" y="3299490"/>
              <a:ext cx="105833" cy="171451"/>
            </a:xfrm>
            <a:custGeom>
              <a:gdLst>
                <a:gd fmla="*/ 1 w 21" name="T0"/>
                <a:gd fmla="*/ 1 h 34" name="T1"/>
                <a:gd fmla="*/ 19 w 21" name="T2"/>
                <a:gd fmla="*/ 18 h 34" name="T3"/>
                <a:gd fmla="*/ 9 w 21" name="T4"/>
                <a:gd fmla="*/ 29 h 34" name="T5"/>
                <a:gd fmla="*/ 0 w 21" name="T6"/>
                <a:gd fmla="*/ 0 h 34" name="T7"/>
                <a:gd fmla="*/ 1 w 21" name="T8"/>
                <a:gd fmla="*/ 1 h 34" name="T9"/>
              </a:gdLst>
              <a:cxnLst>
                <a:cxn ang="0">
                  <a:pos x="T0" y="T1"/>
                </a:cxn>
                <a:cxn ang="0">
                  <a:pos x="T2" y="T3"/>
                </a:cxn>
                <a:cxn ang="0">
                  <a:pos x="T4" y="T5"/>
                </a:cxn>
                <a:cxn ang="0">
                  <a:pos x="T6" y="T7"/>
                </a:cxn>
                <a:cxn ang="0">
                  <a:pos x="T8" y="T9"/>
                </a:cxn>
              </a:cxnLst>
              <a:rect b="b" l="0" r="r" t="0"/>
              <a:pathLst>
                <a:path h="34" w="21">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89" name="Freeform 156"/>
            <p:cNvSpPr/>
            <p:nvPr/>
          </p:nvSpPr>
          <p:spPr bwMode="auto">
            <a:xfrm>
              <a:off x="8634933" y="3166140"/>
              <a:ext cx="103717" cy="173567"/>
            </a:xfrm>
            <a:custGeom>
              <a:gdLst>
                <a:gd fmla="*/ 1 w 21" name="T0"/>
                <a:gd fmla="*/ 1 h 34" name="T1"/>
                <a:gd fmla="*/ 19 w 21" name="T2"/>
                <a:gd fmla="*/ 18 h 34" name="T3"/>
                <a:gd fmla="*/ 9 w 21" name="T4"/>
                <a:gd fmla="*/ 29 h 34" name="T5"/>
                <a:gd fmla="*/ 0 w 21" name="T6"/>
                <a:gd fmla="*/ 0 h 34" name="T7"/>
                <a:gd fmla="*/ 1 w 21" name="T8"/>
                <a:gd fmla="*/ 1 h 34" name="T9"/>
              </a:gdLst>
              <a:cxnLst>
                <a:cxn ang="0">
                  <a:pos x="T0" y="T1"/>
                </a:cxn>
                <a:cxn ang="0">
                  <a:pos x="T2" y="T3"/>
                </a:cxn>
                <a:cxn ang="0">
                  <a:pos x="T4" y="T5"/>
                </a:cxn>
                <a:cxn ang="0">
                  <a:pos x="T6" y="T7"/>
                </a:cxn>
                <a:cxn ang="0">
                  <a:pos x="T8" y="T9"/>
                </a:cxn>
              </a:cxnLst>
              <a:rect b="b" l="0" r="r" t="0"/>
              <a:pathLst>
                <a:path h="34" w="21">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90" name="Freeform 157"/>
            <p:cNvSpPr/>
            <p:nvPr/>
          </p:nvSpPr>
          <p:spPr bwMode="auto">
            <a:xfrm>
              <a:off x="8859300" y="2609456"/>
              <a:ext cx="969433" cy="556684"/>
            </a:xfrm>
            <a:custGeom>
              <a:gdLst>
                <a:gd fmla="*/ 180 w 193" name="T0"/>
                <a:gd fmla="*/ 110 h 110" name="T1"/>
                <a:gd fmla="*/ 193 w 193" name="T2"/>
                <a:gd fmla="*/ 84 h 110" name="T3"/>
                <a:gd fmla="*/ 141 w 193" name="T4"/>
                <a:gd fmla="*/ 44 h 110" name="T5"/>
                <a:gd fmla="*/ 107 w 193" name="T6"/>
                <a:gd fmla="*/ 9 h 110" name="T7"/>
                <a:gd fmla="*/ 53 w 193" name="T8"/>
                <a:gd fmla="*/ 36 h 110" name="T9"/>
                <a:gd fmla="*/ 23 w 193" name="T10"/>
                <a:gd fmla="*/ 110 h 110" name="T11"/>
                <a:gd fmla="*/ 180 w 193" name="T12"/>
                <a:gd fmla="*/ 110 h 110" name="T13"/>
              </a:gdLst>
              <a:cxnLst>
                <a:cxn ang="0">
                  <a:pos x="T0" y="T1"/>
                </a:cxn>
                <a:cxn ang="0">
                  <a:pos x="T2" y="T3"/>
                </a:cxn>
                <a:cxn ang="0">
                  <a:pos x="T4" y="T5"/>
                </a:cxn>
                <a:cxn ang="0">
                  <a:pos x="T6" y="T7"/>
                </a:cxn>
                <a:cxn ang="0">
                  <a:pos x="T8" y="T9"/>
                </a:cxn>
                <a:cxn ang="0">
                  <a:pos x="T10" y="T11"/>
                </a:cxn>
                <a:cxn ang="0">
                  <a:pos x="T12" y="T13"/>
                </a:cxn>
              </a:cxnLst>
              <a:rect b="b" l="0" r="r" t="0"/>
              <a:pathLst>
                <a:path h="110" w="193">
                  <a:moveTo>
                    <a:pt x="180" y="110"/>
                  </a:moveTo>
                  <a:cubicBezTo>
                    <a:pt x="193" y="100"/>
                    <a:pt x="193" y="84"/>
                    <a:pt x="193" y="84"/>
                  </a:cubicBezTo>
                  <a:cubicBezTo>
                    <a:pt x="186" y="41"/>
                    <a:pt x="141" y="44"/>
                    <a:pt x="141" y="44"/>
                  </a:cubicBezTo>
                  <a:cubicBezTo>
                    <a:pt x="141" y="44"/>
                    <a:pt x="141" y="17"/>
                    <a:pt x="107" y="9"/>
                  </a:cubicBezTo>
                  <a:cubicBezTo>
                    <a:pt x="70" y="0"/>
                    <a:pt x="53" y="36"/>
                    <a:pt x="53" y="36"/>
                  </a:cubicBezTo>
                  <a:cubicBezTo>
                    <a:pt x="0" y="44"/>
                    <a:pt x="14" y="93"/>
                    <a:pt x="23" y="110"/>
                  </a:cubicBezTo>
                  <a:lnTo>
                    <a:pt x="180" y="11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91" name="Freeform 158"/>
            <p:cNvSpPr/>
            <p:nvPr/>
          </p:nvSpPr>
          <p:spPr bwMode="auto">
            <a:xfrm>
              <a:off x="9064617" y="2979873"/>
              <a:ext cx="482600" cy="429684"/>
            </a:xfrm>
            <a:custGeom>
              <a:gdLst>
                <a:gd fmla="*/ 0 w 96" name="T0"/>
                <a:gd fmla="*/ 0 h 85" name="T1"/>
                <a:gd fmla="*/ 28 w 96" name="T2"/>
                <a:gd fmla="*/ 51 h 85" name="T3"/>
                <a:gd fmla="*/ 45 w 96" name="T4"/>
                <a:gd fmla="*/ 23 h 85" name="T5"/>
                <a:gd fmla="*/ 96 w 96" name="T6"/>
                <a:gd fmla="*/ 85 h 85" name="T7"/>
                <a:gd fmla="*/ 47 w 96" name="T8"/>
                <a:gd fmla="*/ 0 h 85" name="T9"/>
                <a:gd fmla="*/ 28 w 96" name="T10"/>
                <a:gd fmla="*/ 20 h 85" name="T11"/>
                <a:gd fmla="*/ 0 w 96" name="T12"/>
                <a:gd fmla="*/ 0 h 85" name="T13"/>
              </a:gdLst>
              <a:cxnLst>
                <a:cxn ang="0">
                  <a:pos x="T0" y="T1"/>
                </a:cxn>
                <a:cxn ang="0">
                  <a:pos x="T2" y="T3"/>
                </a:cxn>
                <a:cxn ang="0">
                  <a:pos x="T4" y="T5"/>
                </a:cxn>
                <a:cxn ang="0">
                  <a:pos x="T6" y="T7"/>
                </a:cxn>
                <a:cxn ang="0">
                  <a:pos x="T8" y="T9"/>
                </a:cxn>
                <a:cxn ang="0">
                  <a:pos x="T10" y="T11"/>
                </a:cxn>
                <a:cxn ang="0">
                  <a:pos x="T12" y="T13"/>
                </a:cxn>
              </a:cxnLst>
              <a:rect b="b" l="0" r="r" t="0"/>
              <a:pathLst>
                <a:path h="85" w="96">
                  <a:moveTo>
                    <a:pt x="0" y="0"/>
                  </a:moveTo>
                  <a:cubicBezTo>
                    <a:pt x="1" y="0"/>
                    <a:pt x="28" y="51"/>
                    <a:pt x="28" y="51"/>
                  </a:cubicBezTo>
                  <a:cubicBezTo>
                    <a:pt x="28" y="51"/>
                    <a:pt x="43" y="22"/>
                    <a:pt x="45" y="23"/>
                  </a:cubicBezTo>
                  <a:cubicBezTo>
                    <a:pt x="47" y="25"/>
                    <a:pt x="96" y="85"/>
                    <a:pt x="96" y="85"/>
                  </a:cubicBezTo>
                  <a:cubicBezTo>
                    <a:pt x="47" y="0"/>
                    <a:pt x="47" y="0"/>
                    <a:pt x="47" y="0"/>
                  </a:cubicBezTo>
                  <a:cubicBezTo>
                    <a:pt x="28" y="20"/>
                    <a:pt x="28" y="20"/>
                    <a:pt x="28" y="2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nvGrpSpPr>
          <p:cNvPr id="5" name="组合 4"/>
          <p:cNvGrpSpPr/>
          <p:nvPr/>
        </p:nvGrpSpPr>
        <p:grpSpPr>
          <a:xfrm>
            <a:off x="4142463" y="1838433"/>
            <a:ext cx="3488520" cy="3468443"/>
            <a:chOff x="4999716" y="1211018"/>
            <a:chExt cx="1530305" cy="1507165"/>
          </a:xfrm>
          <a:solidFill>
            <a:schemeClr val="tx1"/>
          </a:solidFill>
        </p:grpSpPr>
        <p:sp>
          <p:nvSpPr>
            <p:cNvPr id="193" name="椭圆 192"/>
            <p:cNvSpPr/>
            <p:nvPr/>
          </p:nvSpPr>
          <p:spPr>
            <a:xfrm>
              <a:off x="5047996" y="1212334"/>
              <a:ext cx="1476000" cy="1476000"/>
            </a:xfrm>
            <a:prstGeom prst="ellipse">
              <a:avLst/>
            </a:prstGeom>
            <a:solidFill>
              <a:schemeClr val="bg1"/>
            </a:solidFill>
            <a:ln w="9525">
              <a:solidFill>
                <a:srgbClr val="F3A3A8"/>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1865">
                <a:solidFill>
                  <a:schemeClr val="bg1"/>
                </a:solidFill>
                <a:latin charset="-122" panose="02010600040101010101" pitchFamily="2" typeface="华文细黑"/>
                <a:ea charset="-122" pitchFamily="2" typeface="华文细黑"/>
              </a:endParaRPr>
            </a:p>
          </p:txBody>
        </p:sp>
        <p:sp>
          <p:nvSpPr>
            <p:cNvPr id="194" name="Arc 13"/>
            <p:cNvSpPr/>
            <p:nvPr/>
          </p:nvSpPr>
          <p:spPr>
            <a:xfrm>
              <a:off x="4999716" y="1211018"/>
              <a:ext cx="1530305" cy="1507165"/>
            </a:xfrm>
            <a:prstGeom prst="arc">
              <a:avLst>
                <a:gd fmla="val 16200000" name="adj1"/>
                <a:gd fmla="val 20660999" name="adj2"/>
              </a:avLst>
            </a:prstGeom>
            <a:noFill/>
            <a:ln cap="rnd" w="127000">
              <a:solidFill>
                <a:srgbClr val="F3A3A8"/>
              </a:solidFill>
            </a:ln>
          </p:spPr>
          <p:style>
            <a:lnRef idx="1">
              <a:schemeClr val="accent1"/>
            </a:lnRef>
            <a:fillRef idx="0">
              <a:schemeClr val="accent1"/>
            </a:fillRef>
            <a:effectRef idx="0">
              <a:schemeClr val="accent1"/>
            </a:effectRef>
            <a:fontRef idx="minor">
              <a:schemeClr val="tx1"/>
            </a:fontRef>
          </p:style>
          <p:txBody>
            <a:bodyPr anchor="ctr" bIns="45720" lIns="91440" rIns="91440" rtlCol="0" tIns="45720"/>
            <a:lstStyle/>
            <a:p>
              <a:pPr algn="ctr"/>
              <a:endParaRPr lang="en-US" sz="1865">
                <a:solidFill>
                  <a:schemeClr val="bg1"/>
                </a:solidFill>
                <a:latin charset="-122" panose="02010600040101010101" pitchFamily="2" typeface="华文细黑"/>
                <a:ea charset="-122" pitchFamily="2" typeface="华文细黑"/>
              </a:endParaRPr>
            </a:p>
          </p:txBody>
        </p:sp>
        <p:sp>
          <p:nvSpPr>
            <p:cNvPr id="195" name="文本框 194"/>
            <p:cNvSpPr txBox="1"/>
            <p:nvPr/>
          </p:nvSpPr>
          <p:spPr>
            <a:xfrm>
              <a:off x="5291811" y="1687022"/>
              <a:ext cx="1209165" cy="516542"/>
            </a:xfrm>
            <a:prstGeom prst="rect">
              <a:avLst/>
            </a:prstGeom>
            <a:noFill/>
          </p:spPr>
          <p:txBody>
            <a:bodyPr bIns="45720" lIns="91440" rIns="91440" rtlCol="0" tIns="45720" wrap="square">
              <a:spAutoFit/>
            </a:bodyPr>
            <a:lstStyle/>
            <a:p>
              <a:r>
                <a:rPr altLang="zh-CN" lang="en-US" sz="7200">
                  <a:latin charset="0" panose="020b0806030902050204" pitchFamily="34" typeface="Impact"/>
                  <a:ea charset="-122" pitchFamily="2" typeface="华文细黑"/>
                </a:rPr>
                <a:t>19.6%</a:t>
              </a:r>
            </a:p>
          </p:txBody>
        </p:sp>
      </p:grpSp>
      <p:grpSp>
        <p:nvGrpSpPr>
          <p:cNvPr id="147" name="组合 146"/>
          <p:cNvGrpSpPr/>
          <p:nvPr/>
        </p:nvGrpSpPr>
        <p:grpSpPr>
          <a:xfrm>
            <a:off x="-6508" y="258236"/>
            <a:ext cx="4151250" cy="1200863"/>
            <a:chOff x="-259891" y="-1"/>
            <a:chExt cx="4151250" cy="1200863"/>
          </a:xfrm>
        </p:grpSpPr>
        <p:sp>
          <p:nvSpPr>
            <p:cNvPr id="148" name="图文框 147"/>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149" name="图片 148"/>
            <p:cNvPicPr>
              <a:picLocks noChangeAspect="1"/>
            </p:cNvPicPr>
            <p:nvPr/>
          </p:nvPicPr>
          <p:blipFill>
            <a:blip r:embed="rId3">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150" name="文本框 149"/>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151" name="文本框 150"/>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椭圆 5"/>
          <p:cNvSpPr/>
          <p:nvPr/>
        </p:nvSpPr>
        <p:spPr>
          <a:xfrm>
            <a:off x="-648411" y="2733262"/>
            <a:ext cx="7731653" cy="7731653"/>
          </a:xfrm>
          <a:prstGeom prst="ellipse">
            <a:avLst/>
          </a:prstGeom>
          <a:noFill/>
          <a:ln w="19050">
            <a:solidFill>
              <a:srgbClr val="F3A3A8"/>
            </a:solidFill>
          </a:ln>
        </p:spPr>
        <p:txBody>
          <a:bodyPr anchor="ctr" rtlCol="0"/>
          <a:lstStyle/>
          <a:p>
            <a:pPr algn="ctr"/>
            <a:endParaRPr altLang="en-US" lang="zh-CN" sz="2400"/>
          </a:p>
        </p:txBody>
      </p:sp>
      <p:sp>
        <p:nvSpPr>
          <p:cNvPr id="7" name="椭圆 6"/>
          <p:cNvSpPr/>
          <p:nvPr/>
        </p:nvSpPr>
        <p:spPr>
          <a:xfrm>
            <a:off x="-1197339" y="2184334"/>
            <a:ext cx="8829509" cy="8829509"/>
          </a:xfrm>
          <a:prstGeom prst="ellipse">
            <a:avLst/>
          </a:prstGeom>
          <a:noFill/>
          <a:ln w="19050">
            <a:solidFill>
              <a:srgbClr val="F3A3A8"/>
            </a:solidFill>
          </a:ln>
        </p:spPr>
        <p:txBody>
          <a:bodyPr anchor="ctr" rtlCol="0"/>
          <a:lstStyle/>
          <a:p>
            <a:pPr algn="ctr"/>
            <a:endParaRPr altLang="en-US" lang="zh-CN" sz="2400"/>
          </a:p>
        </p:txBody>
      </p:sp>
      <p:sp>
        <p:nvSpPr>
          <p:cNvPr id="8" name="椭圆 7"/>
          <p:cNvSpPr/>
          <p:nvPr/>
        </p:nvSpPr>
        <p:spPr>
          <a:xfrm>
            <a:off x="1967541" y="2152065"/>
            <a:ext cx="300584" cy="300584"/>
          </a:xfrm>
          <a:prstGeom prst="ellipse">
            <a:avLst/>
          </a:prstGeom>
          <a:gradFill>
            <a:gsLst>
              <a:gs pos="100000">
                <a:srgbClr val="2E5DAA"/>
              </a:gs>
              <a:gs pos="56000">
                <a:srgbClr val="F3A3A8"/>
              </a:gs>
            </a:gsLst>
            <a:lin ang="3600000" scaled="0"/>
          </a:gradFill>
          <a:ln>
            <a:noFill/>
          </a:ln>
        </p:spPr>
        <p:txBody>
          <a:bodyPr anchor="t" anchorCtr="0" bIns="60960" compatLnSpc="1" lIns="121920" numCol="1" rIns="121920" tIns="60960" vert="horz" wrap="square"/>
          <a:lstStyle/>
          <a:p>
            <a:endParaRPr altLang="en-US" lang="zh-CN" sz="2400"/>
          </a:p>
        </p:txBody>
      </p:sp>
      <p:sp>
        <p:nvSpPr>
          <p:cNvPr id="9" name="椭圆 8"/>
          <p:cNvSpPr/>
          <p:nvPr/>
        </p:nvSpPr>
        <p:spPr>
          <a:xfrm>
            <a:off x="3217417" y="1631174"/>
            <a:ext cx="1019519" cy="1019519"/>
          </a:xfrm>
          <a:prstGeom prst="ellipse">
            <a:avLst/>
          </a:prstGeom>
          <a:gradFill>
            <a:gsLst>
              <a:gs pos="100000">
                <a:srgbClr val="2E5DAA"/>
              </a:gs>
              <a:gs pos="56000">
                <a:srgbClr val="F3A3A8"/>
              </a:gs>
            </a:gsLst>
            <a:lin ang="3600000" scaled="0"/>
          </a:gradFill>
          <a:ln>
            <a:noFill/>
          </a:ln>
        </p:spPr>
        <p:txBody>
          <a:bodyPr anchor="t" anchorCtr="0" bIns="60960" compatLnSpc="1" lIns="121920" numCol="1" rIns="121920" tIns="60960" vert="horz" wrap="square"/>
          <a:lstStyle/>
          <a:p>
            <a:endParaRPr altLang="en-US" lang="zh-CN" sz="2400"/>
          </a:p>
        </p:txBody>
      </p:sp>
      <p:sp>
        <p:nvSpPr>
          <p:cNvPr id="10" name="椭圆 9"/>
          <p:cNvSpPr/>
          <p:nvPr/>
        </p:nvSpPr>
        <p:spPr>
          <a:xfrm>
            <a:off x="5903979" y="3044958"/>
            <a:ext cx="150292" cy="150292"/>
          </a:xfrm>
          <a:prstGeom prst="ellipse">
            <a:avLst/>
          </a:prstGeom>
          <a:solidFill>
            <a:srgbClr val="F3A3A8"/>
          </a:solidFill>
          <a:ln>
            <a:noFill/>
          </a:ln>
        </p:spPr>
        <p:txBody>
          <a:bodyPr anchor="t" anchorCtr="0" bIns="60960" compatLnSpc="1" lIns="121920" numCol="1" rIns="121920" tIns="60960" vert="horz" wrap="square"/>
          <a:lstStyle/>
          <a:p>
            <a:endParaRPr altLang="en-US" lang="zh-CN" sz="2400"/>
          </a:p>
        </p:txBody>
      </p:sp>
      <p:sp>
        <p:nvSpPr>
          <p:cNvPr id="11" name="椭圆 10"/>
          <p:cNvSpPr/>
          <p:nvPr/>
        </p:nvSpPr>
        <p:spPr>
          <a:xfrm>
            <a:off x="776396" y="1697039"/>
            <a:ext cx="718936" cy="718936"/>
          </a:xfrm>
          <a:prstGeom prst="ellipse">
            <a:avLst/>
          </a:prstGeom>
          <a:gradFill>
            <a:gsLst>
              <a:gs pos="100000">
                <a:srgbClr val="2E5DAA"/>
              </a:gs>
              <a:gs pos="56000">
                <a:srgbClr val="F3A3A8"/>
              </a:gs>
            </a:gsLst>
            <a:lin ang="3600000" scaled="0"/>
          </a:gradFill>
          <a:ln>
            <a:noFill/>
          </a:ln>
        </p:spPr>
        <p:txBody>
          <a:bodyPr anchor="t" anchorCtr="0" bIns="60960" compatLnSpc="1" lIns="121920" numCol="1" rIns="121920" tIns="60960" vert="horz" wrap="square"/>
          <a:lstStyle/>
          <a:p>
            <a:endParaRPr altLang="en-US" lang="zh-CN" sz="2400"/>
          </a:p>
        </p:txBody>
      </p:sp>
      <p:sp>
        <p:nvSpPr>
          <p:cNvPr id="12" name="椭圆 11"/>
          <p:cNvSpPr/>
          <p:nvPr/>
        </p:nvSpPr>
        <p:spPr>
          <a:xfrm>
            <a:off x="8573221" y="5818485"/>
            <a:ext cx="300584" cy="300584"/>
          </a:xfrm>
          <a:prstGeom prst="ellipse">
            <a:avLst/>
          </a:prstGeom>
          <a:gradFill>
            <a:gsLst>
              <a:gs pos="100000">
                <a:srgbClr val="2E5DAA"/>
              </a:gs>
              <a:gs pos="56000">
                <a:srgbClr val="F3A3A8"/>
              </a:gs>
            </a:gsLst>
            <a:lin ang="3600000" scaled="0"/>
          </a:gradFill>
          <a:ln>
            <a:noFill/>
          </a:ln>
        </p:spPr>
        <p:txBody>
          <a:bodyPr anchor="t" anchorCtr="0" bIns="60960" compatLnSpc="1" lIns="121920" numCol="1" rIns="121920" tIns="60960" vert="horz" wrap="square"/>
          <a:lstStyle/>
          <a:p>
            <a:endParaRPr altLang="en-US" lang="zh-CN" sz="2400"/>
          </a:p>
        </p:txBody>
      </p:sp>
      <p:sp>
        <p:nvSpPr>
          <p:cNvPr id="13" name="椭圆 12"/>
          <p:cNvSpPr/>
          <p:nvPr/>
        </p:nvSpPr>
        <p:spPr>
          <a:xfrm>
            <a:off x="8213754" y="4389107"/>
            <a:ext cx="1019519" cy="1019519"/>
          </a:xfrm>
          <a:prstGeom prst="ellipse">
            <a:avLst/>
          </a:prstGeom>
          <a:gradFill>
            <a:gsLst>
              <a:gs pos="100000">
                <a:srgbClr val="2E5DAA"/>
              </a:gs>
              <a:gs pos="56000">
                <a:srgbClr val="F3A3A8"/>
              </a:gs>
            </a:gsLst>
            <a:lin ang="3600000" scaled="0"/>
          </a:gradFill>
          <a:ln>
            <a:noFill/>
          </a:ln>
        </p:spPr>
        <p:txBody>
          <a:bodyPr anchor="t" anchorCtr="0" bIns="60960" compatLnSpc="1" lIns="121920" numCol="1" rIns="121920" tIns="60960" vert="horz" wrap="square"/>
          <a:lstStyle/>
          <a:p>
            <a:endParaRPr altLang="en-US" lang="zh-CN" sz="2400"/>
          </a:p>
        </p:txBody>
      </p:sp>
      <p:sp>
        <p:nvSpPr>
          <p:cNvPr id="14" name="椭圆 13"/>
          <p:cNvSpPr/>
          <p:nvPr/>
        </p:nvSpPr>
        <p:spPr>
          <a:xfrm>
            <a:off x="7196859" y="5609309"/>
            <a:ext cx="718936" cy="718936"/>
          </a:xfrm>
          <a:prstGeom prst="ellipse">
            <a:avLst/>
          </a:prstGeom>
          <a:gradFill>
            <a:gsLst>
              <a:gs pos="100000">
                <a:srgbClr val="2E5DAA"/>
              </a:gs>
              <a:gs pos="56000">
                <a:srgbClr val="F3A3A8"/>
              </a:gs>
            </a:gsLst>
            <a:lin ang="3600000" scaled="0"/>
          </a:gradFill>
          <a:ln>
            <a:noFill/>
          </a:ln>
        </p:spPr>
        <p:txBody>
          <a:bodyPr anchor="t" anchorCtr="0" bIns="60960" compatLnSpc="1" lIns="121920" numCol="1" rIns="121920" tIns="60960" vert="horz" wrap="square"/>
          <a:lstStyle/>
          <a:p>
            <a:endParaRPr altLang="en-US" lang="zh-CN" sz="2400"/>
          </a:p>
        </p:txBody>
      </p:sp>
      <p:graphicFrame>
        <p:nvGraphicFramePr>
          <p:cNvPr id="17" name="图表 16"/>
          <p:cNvGraphicFramePr/>
          <p:nvPr/>
        </p:nvGraphicFramePr>
        <p:xfrm>
          <a:off x="740107" y="4030693"/>
          <a:ext cx="5297511" cy="2568396"/>
        </p:xfrm>
        <a:graphic>
          <a:graphicData uri="http://schemas.openxmlformats.org/drawingml/2006/chart">
            <c:chart xmlns:c="http://schemas.openxmlformats.org/drawingml/2006/chart" r:id="rId2"/>
          </a:graphicData>
        </a:graphic>
      </p:graphicFrame>
      <p:sp>
        <p:nvSpPr>
          <p:cNvPr id="18" name="椭圆 17"/>
          <p:cNvSpPr/>
          <p:nvPr/>
        </p:nvSpPr>
        <p:spPr>
          <a:xfrm flipV="1">
            <a:off x="11891336" y="892122"/>
            <a:ext cx="130373" cy="130373"/>
          </a:xfrm>
          <a:prstGeom prst="ellipse">
            <a:avLst/>
          </a:prstGeom>
          <a:solidFill>
            <a:srgbClr val="F3A3A8"/>
          </a:solidFill>
          <a:ln>
            <a:noFill/>
          </a:ln>
        </p:spPr>
        <p:txBody>
          <a:bodyPr anchor="t" anchorCtr="0" bIns="60960" compatLnSpc="1" lIns="121920" numCol="1" rIns="121920" tIns="60960" vert="horz" wrap="square"/>
          <a:lstStyle/>
          <a:p>
            <a:pPr algn="r"/>
            <a:endParaRPr altLang="en-US" lang="zh-CN" sz="2400"/>
          </a:p>
        </p:txBody>
      </p:sp>
      <p:sp>
        <p:nvSpPr>
          <p:cNvPr id="19" name="矩形 18"/>
          <p:cNvSpPr/>
          <p:nvPr/>
        </p:nvSpPr>
        <p:spPr>
          <a:xfrm>
            <a:off x="7205328" y="1908879"/>
            <a:ext cx="4267269" cy="2286000"/>
          </a:xfrm>
          <a:prstGeom prst="rect">
            <a:avLst/>
          </a:prstGeom>
        </p:spPr>
        <p:txBody>
          <a:bodyPr wrap="square">
            <a:spAutoFit/>
          </a:bodyPr>
          <a:lstStyle/>
          <a:p>
            <a:pPr algn="r"/>
            <a:r>
              <a:rPr altLang="zh-CN" lang="en-US" sz="1600">
                <a:latin charset="-122" panose="02010600040101010101" pitchFamily="2" typeface="华文细黑"/>
                <a:ea charset="-122" pitchFamily="2" typeface="华文细黑"/>
              </a:rPr>
              <a:t>A designer can use default text to simulate what text would look like. A designer can use default text to simulate what text would look like. A designer can use default text to simulate what text would look like. A designer can use default text to simulate what text would look like.</a:t>
            </a:r>
          </a:p>
          <a:p>
            <a:pPr algn="r"/>
            <a:endParaRPr altLang="zh-CN" lang="en-US" sz="1600">
              <a:latin charset="-122" panose="02010600040101010101" pitchFamily="2" typeface="华文细黑"/>
              <a:ea charset="-122" pitchFamily="2" typeface="华文细黑"/>
            </a:endParaRPr>
          </a:p>
        </p:txBody>
      </p:sp>
      <p:sp>
        <p:nvSpPr>
          <p:cNvPr id="20" name="矩形 19"/>
          <p:cNvSpPr/>
          <p:nvPr/>
        </p:nvSpPr>
        <p:spPr>
          <a:xfrm>
            <a:off x="7786910" y="1343199"/>
            <a:ext cx="3653064" cy="579120"/>
          </a:xfrm>
          <a:prstGeom prst="rect">
            <a:avLst/>
          </a:prstGeom>
        </p:spPr>
        <p:txBody>
          <a:bodyPr wrap="square">
            <a:spAutoFit/>
          </a:bodyPr>
          <a:lstStyle/>
          <a:p>
            <a:pPr algn="r"/>
            <a:r>
              <a:rPr altLang="zh-CN" lang="en-US" sz="3200">
                <a:latin charset="-122" panose="02000000000000000000" pitchFamily="2" typeface="方正兰亭粗黑简体"/>
                <a:ea charset="-122" panose="02000000000000000000" pitchFamily="2" typeface="方正兰亭粗黑简体"/>
              </a:rPr>
              <a:t>YOUR TEXT</a:t>
            </a:r>
          </a:p>
        </p:txBody>
      </p:sp>
      <p:grpSp>
        <p:nvGrpSpPr>
          <p:cNvPr id="15" name="组合 14"/>
          <p:cNvGrpSpPr/>
          <p:nvPr/>
        </p:nvGrpSpPr>
        <p:grpSpPr>
          <a:xfrm>
            <a:off x="-6508" y="258236"/>
            <a:ext cx="4151250" cy="1200863"/>
            <a:chOff x="-259891" y="-1"/>
            <a:chExt cx="4151250" cy="1200863"/>
          </a:xfrm>
        </p:grpSpPr>
        <p:sp>
          <p:nvSpPr>
            <p:cNvPr id="16" name="图文框 15"/>
            <p:cNvSpPr/>
            <p:nvPr/>
          </p:nvSpPr>
          <p:spPr>
            <a:xfrm>
              <a:off x="269620" y="258143"/>
              <a:ext cx="822256" cy="822256"/>
            </a:xfrm>
            <a:prstGeom prst="frame">
              <a:avLst>
                <a:gd fmla="val 2401" name="adj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21" name="图片 20"/>
            <p:cNvPicPr>
              <a:picLocks noChangeAspect="1"/>
            </p:cNvPicPr>
            <p:nvPr/>
          </p:nvPicPr>
          <p:blipFill>
            <a:blip r:embed="rId3">
              <a:extLst>
                <a:ext uri="{28A0092B-C50C-407E-A947-70E740481C1C}">
                  <a14:useLocalDpi val="0"/>
                </a:ext>
              </a:extLst>
            </a:blip>
            <a:srcRect l="28398"/>
            <a:stretch>
              <a:fillRect/>
            </a:stretch>
          </p:blipFill>
          <p:spPr>
            <a:xfrm rot="5400000">
              <a:off x="-109403" y="-150489"/>
              <a:ext cx="1200863" cy="1501840"/>
            </a:xfrm>
            <a:prstGeom prst="rect">
              <a:avLst/>
            </a:prstGeom>
          </p:spPr>
        </p:pic>
        <p:sp>
          <p:nvSpPr>
            <p:cNvPr id="22" name="文本框 21"/>
            <p:cNvSpPr txBox="1"/>
            <p:nvPr/>
          </p:nvSpPr>
          <p:spPr>
            <a:xfrm>
              <a:off x="353201" y="383933"/>
              <a:ext cx="655093" cy="579120"/>
            </a:xfrm>
            <a:prstGeom prst="rect">
              <a:avLst/>
            </a:prstGeom>
            <a:noFill/>
          </p:spPr>
          <p:txBody>
            <a:bodyPr rtlCol="0" wrap="square">
              <a:spAutoFit/>
            </a:bodyPr>
            <a:lstStyle/>
            <a:p>
              <a:r>
                <a:rPr altLang="zh-CN" lang="en-US" smtClean="0" sz="3200">
                  <a:latin charset="0" panose="020b0806030902050204" pitchFamily="34" typeface="Impact"/>
                </a:rPr>
                <a:t>01</a:t>
              </a:r>
            </a:p>
          </p:txBody>
        </p:sp>
        <p:sp>
          <p:nvSpPr>
            <p:cNvPr id="23" name="文本框 22"/>
            <p:cNvSpPr txBox="1"/>
            <p:nvPr/>
          </p:nvSpPr>
          <p:spPr>
            <a:xfrm>
              <a:off x="1175457" y="418191"/>
              <a:ext cx="2715902" cy="518160"/>
            </a:xfrm>
            <a:prstGeom prst="rect">
              <a:avLst/>
            </a:prstGeom>
            <a:noFill/>
          </p:spPr>
          <p:txBody>
            <a:bodyPr rtlCol="0" wrap="square">
              <a:spAutoFit/>
            </a:bodyPr>
            <a:lstStyle/>
            <a:p>
              <a:r>
                <a:rPr altLang="zh-CN" lang="en-US" smtClean="0" sz="2800">
                  <a:latin charset="0" panose="020b0806030902050204" pitchFamily="34" typeface="Impact"/>
                </a:rPr>
                <a:t>TITLE GOES HERE</a:t>
              </a:r>
            </a:p>
          </p:txBody>
        </p:sp>
      </p:grp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12">
                                  <p:stCondLst>
                                    <p:cond delay="20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0-#ppt_w/2"/>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700"/>
                            </p:stCondLst>
                            <p:childTnLst>
                              <p:par>
                                <p:cTn fill="hold" grpId="0" id="14" nodeType="afterEffect" presetClass="entr" presetID="22" presetSubtype="8">
                                  <p:stCondLst>
                                    <p:cond delay="0"/>
                                  </p:stCondLst>
                                  <p:childTnLst>
                                    <p:set>
                                      <p:cBhvr>
                                        <p:cTn dur="1" fill="hold" id="15">
                                          <p:stCondLst>
                                            <p:cond delay="0"/>
                                          </p:stCondLst>
                                        </p:cTn>
                                        <p:tgtEl>
                                          <p:spTgt spid="17">
                                            <p:graphicEl>
                                              <a:chart bldStep="gridLegend" categoryIdx="-3" seriesIdx="-3"/>
                                            </p:graphicEl>
                                          </p:spTgt>
                                        </p:tgtEl>
                                        <p:attrNameLst>
                                          <p:attrName>style.visibility</p:attrName>
                                        </p:attrNameLst>
                                      </p:cBhvr>
                                      <p:to>
                                        <p:strVal val="visible"/>
                                      </p:to>
                                    </p:set>
                                    <p:animEffect filter="wipe(left)" transition="in">
                                      <p:cBhvr>
                                        <p:cTn dur="500" id="16"/>
                                        <p:tgtEl>
                                          <p:spTgt spid="17">
                                            <p:graphicEl>
                                              <a:chart bldStep="gridLegend" categoryIdx="-3" seriesIdx="-3"/>
                                            </p:graphicEl>
                                          </p:spTgt>
                                        </p:tgtEl>
                                      </p:cBhvr>
                                    </p:animEffect>
                                  </p:childTnLst>
                                </p:cTn>
                              </p:par>
                            </p:childTnLst>
                          </p:cTn>
                        </p:par>
                        <p:par>
                          <p:cTn fill="hold" id="17" nodeType="afterGroup">
                            <p:stCondLst>
                              <p:cond delay="1200"/>
                            </p:stCondLst>
                            <p:childTnLst>
                              <p:par>
                                <p:cTn fill="hold" grpId="0" id="18" nodeType="afterEffect" presetClass="entr" presetID="22" presetSubtype="8">
                                  <p:stCondLst>
                                    <p:cond delay="0"/>
                                  </p:stCondLst>
                                  <p:childTnLst>
                                    <p:set>
                                      <p:cBhvr>
                                        <p:cTn dur="1" fill="hold" id="19">
                                          <p:stCondLst>
                                            <p:cond delay="0"/>
                                          </p:stCondLst>
                                        </p:cTn>
                                        <p:tgtEl>
                                          <p:spTgt spid="17">
                                            <p:graphicEl>
                                              <a:chart bldStep="series" categoryIdx="-4" seriesIdx="0"/>
                                            </p:graphicEl>
                                          </p:spTgt>
                                        </p:tgtEl>
                                        <p:attrNameLst>
                                          <p:attrName>style.visibility</p:attrName>
                                        </p:attrNameLst>
                                      </p:cBhvr>
                                      <p:to>
                                        <p:strVal val="visible"/>
                                      </p:to>
                                    </p:set>
                                    <p:animEffect filter="wipe(left)" transition="in">
                                      <p:cBhvr>
                                        <p:cTn dur="500" id="20"/>
                                        <p:tgtEl>
                                          <p:spTgt spid="17">
                                            <p:graphicEl>
                                              <a:chart bldStep="series" categoryIdx="-4" seriesIdx="0"/>
                                            </p:graphicEl>
                                          </p:spTgt>
                                        </p:tgtEl>
                                      </p:cBhvr>
                                    </p:animEffect>
                                  </p:childTnLst>
                                </p:cTn>
                              </p:par>
                            </p:childTnLst>
                          </p:cTn>
                        </p:par>
                        <p:par>
                          <p:cTn fill="hold" id="21" nodeType="afterGroup">
                            <p:stCondLst>
                              <p:cond delay="1700"/>
                            </p:stCondLst>
                            <p:childTnLst>
                              <p:par>
                                <p:cTn fill="hold" grpId="0" id="22" nodeType="afterEffect" presetClass="entr" presetID="22" presetSubtype="8">
                                  <p:stCondLst>
                                    <p:cond delay="0"/>
                                  </p:stCondLst>
                                  <p:childTnLst>
                                    <p:set>
                                      <p:cBhvr>
                                        <p:cTn dur="1" fill="hold" id="23">
                                          <p:stCondLst>
                                            <p:cond delay="0"/>
                                          </p:stCondLst>
                                        </p:cTn>
                                        <p:tgtEl>
                                          <p:spTgt spid="17">
                                            <p:graphicEl>
                                              <a:chart bldStep="series" categoryIdx="-4" seriesIdx="1"/>
                                            </p:graphicEl>
                                          </p:spTgt>
                                        </p:tgtEl>
                                        <p:attrNameLst>
                                          <p:attrName>style.visibility</p:attrName>
                                        </p:attrNameLst>
                                      </p:cBhvr>
                                      <p:to>
                                        <p:strVal val="visible"/>
                                      </p:to>
                                    </p:set>
                                    <p:animEffect filter="wipe(left)" transition="in">
                                      <p:cBhvr>
                                        <p:cTn dur="500" id="24"/>
                                        <p:tgtEl>
                                          <p:spTgt spid="17">
                                            <p:graphicEl>
                                              <a:chart bldStep="series" categoryIdx="-4" seriesIdx="1"/>
                                            </p:graphicEl>
                                          </p:spTgt>
                                        </p:tgtEl>
                                      </p:cBhvr>
                                    </p:animEffect>
                                  </p:childTnLst>
                                </p:cTn>
                              </p:par>
                            </p:childTnLst>
                          </p:cTn>
                        </p:par>
                        <p:par>
                          <p:cTn fill="hold" id="25" nodeType="afterGroup">
                            <p:stCondLst>
                              <p:cond delay="2200"/>
                            </p:stCondLst>
                            <p:childTnLst>
                              <p:par>
                                <p:cTn fill="hold" grpId="0" id="26" nodeType="afterEffect" presetClass="entr" presetID="10" presetSubtype="0">
                                  <p:stCondLst>
                                    <p:cond delay="0"/>
                                  </p:stCondLst>
                                  <p:childTnLst>
                                    <p:set>
                                      <p:cBhvr>
                                        <p:cTn dur="1" fill="hold" id="27">
                                          <p:stCondLst>
                                            <p:cond delay="0"/>
                                          </p:stCondLst>
                                        </p:cTn>
                                        <p:tgtEl>
                                          <p:spTgt spid="11"/>
                                        </p:tgtEl>
                                        <p:attrNameLst>
                                          <p:attrName>style.visibility</p:attrName>
                                        </p:attrNameLst>
                                      </p:cBhvr>
                                      <p:to>
                                        <p:strVal val="visible"/>
                                      </p:to>
                                    </p:set>
                                    <p:animEffect filter="fade" transition="in">
                                      <p:cBhvr>
                                        <p:cTn dur="500" id="28"/>
                                        <p:tgtEl>
                                          <p:spTgt spid="11"/>
                                        </p:tgtEl>
                                      </p:cBhvr>
                                    </p:animEffect>
                                  </p:childTnLst>
                                </p:cTn>
                              </p:par>
                              <p:par>
                                <p:cTn fill="hold" grpId="0" id="29" nodeType="withEffect" presetClass="entr" presetID="10" presetSubtype="0">
                                  <p:stCondLst>
                                    <p:cond delay="100"/>
                                  </p:stCondLst>
                                  <p:childTnLst>
                                    <p:set>
                                      <p:cBhvr>
                                        <p:cTn dur="1" fill="hold" id="30">
                                          <p:stCondLst>
                                            <p:cond delay="0"/>
                                          </p:stCondLst>
                                        </p:cTn>
                                        <p:tgtEl>
                                          <p:spTgt spid="8"/>
                                        </p:tgtEl>
                                        <p:attrNameLst>
                                          <p:attrName>style.visibility</p:attrName>
                                        </p:attrNameLst>
                                      </p:cBhvr>
                                      <p:to>
                                        <p:strVal val="visible"/>
                                      </p:to>
                                    </p:set>
                                    <p:animEffect filter="fade" transition="in">
                                      <p:cBhvr>
                                        <p:cTn dur="500" id="31"/>
                                        <p:tgtEl>
                                          <p:spTgt spid="8"/>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9"/>
                                        </p:tgtEl>
                                        <p:attrNameLst>
                                          <p:attrName>style.visibility</p:attrName>
                                        </p:attrNameLst>
                                      </p:cBhvr>
                                      <p:to>
                                        <p:strVal val="visible"/>
                                      </p:to>
                                    </p:set>
                                    <p:animEffect filter="fade" transition="in">
                                      <p:cBhvr>
                                        <p:cTn dur="500" id="34"/>
                                        <p:tgtEl>
                                          <p:spTgt spid="9"/>
                                        </p:tgtEl>
                                      </p:cBhvr>
                                    </p:animEffect>
                                  </p:childTnLst>
                                </p:cTn>
                              </p:par>
                              <p:par>
                                <p:cTn fill="hold" grpId="0" id="35" nodeType="withEffect" presetClass="entr" presetID="10" presetSubtype="0">
                                  <p:stCondLst>
                                    <p:cond delay="200"/>
                                  </p:stCondLst>
                                  <p:childTnLst>
                                    <p:set>
                                      <p:cBhvr>
                                        <p:cTn dur="1" fill="hold" id="36">
                                          <p:stCondLst>
                                            <p:cond delay="0"/>
                                          </p:stCondLst>
                                        </p:cTn>
                                        <p:tgtEl>
                                          <p:spTgt spid="10"/>
                                        </p:tgtEl>
                                        <p:attrNameLst>
                                          <p:attrName>style.visibility</p:attrName>
                                        </p:attrNameLst>
                                      </p:cBhvr>
                                      <p:to>
                                        <p:strVal val="visible"/>
                                      </p:to>
                                    </p:set>
                                    <p:animEffect filter="fade" transition="in">
                                      <p:cBhvr>
                                        <p:cTn dur="500" id="37"/>
                                        <p:tgtEl>
                                          <p:spTgt spid="10"/>
                                        </p:tgtEl>
                                      </p:cBhvr>
                                    </p:animEffect>
                                  </p:childTnLst>
                                </p:cTn>
                              </p:par>
                              <p:par>
                                <p:cTn fill="hold" grpId="0" id="38" nodeType="withEffect" presetClass="entr" presetID="10" presetSubtype="0">
                                  <p:stCondLst>
                                    <p:cond delay="300"/>
                                  </p:stCondLst>
                                  <p:childTnLst>
                                    <p:set>
                                      <p:cBhvr>
                                        <p:cTn dur="1" fill="hold" id="39">
                                          <p:stCondLst>
                                            <p:cond delay="0"/>
                                          </p:stCondLst>
                                        </p:cTn>
                                        <p:tgtEl>
                                          <p:spTgt spid="13"/>
                                        </p:tgtEl>
                                        <p:attrNameLst>
                                          <p:attrName>style.visibility</p:attrName>
                                        </p:attrNameLst>
                                      </p:cBhvr>
                                      <p:to>
                                        <p:strVal val="visible"/>
                                      </p:to>
                                    </p:set>
                                    <p:animEffect filter="fade" transition="in">
                                      <p:cBhvr>
                                        <p:cTn dur="500" id="40"/>
                                        <p:tgtEl>
                                          <p:spTgt spid="13"/>
                                        </p:tgtEl>
                                      </p:cBhvr>
                                    </p:animEffect>
                                  </p:childTnLst>
                                </p:cTn>
                              </p:par>
                              <p:par>
                                <p:cTn fill="hold" grpId="0" id="41" nodeType="withEffect" presetClass="entr" presetID="10" presetSubtype="0">
                                  <p:stCondLst>
                                    <p:cond delay="200"/>
                                  </p:stCondLst>
                                  <p:childTnLst>
                                    <p:set>
                                      <p:cBhvr>
                                        <p:cTn dur="1" fill="hold" id="42">
                                          <p:stCondLst>
                                            <p:cond delay="0"/>
                                          </p:stCondLst>
                                        </p:cTn>
                                        <p:tgtEl>
                                          <p:spTgt spid="12"/>
                                        </p:tgtEl>
                                        <p:attrNameLst>
                                          <p:attrName>style.visibility</p:attrName>
                                        </p:attrNameLst>
                                      </p:cBhvr>
                                      <p:to>
                                        <p:strVal val="visible"/>
                                      </p:to>
                                    </p:set>
                                    <p:animEffect filter="fade" transition="in">
                                      <p:cBhvr>
                                        <p:cTn dur="500" id="43"/>
                                        <p:tgtEl>
                                          <p:spTgt spid="12"/>
                                        </p:tgtEl>
                                      </p:cBhvr>
                                    </p:animEffect>
                                  </p:childTnLst>
                                </p:cTn>
                              </p:par>
                              <p:par>
                                <p:cTn fill="hold" grpId="0" id="44" nodeType="withEffect" presetClass="entr" presetID="10" presetSubtype="0">
                                  <p:stCondLst>
                                    <p:cond delay="100"/>
                                  </p:stCondLst>
                                  <p:childTnLst>
                                    <p:set>
                                      <p:cBhvr>
                                        <p:cTn dur="1" fill="hold" id="45">
                                          <p:stCondLst>
                                            <p:cond delay="0"/>
                                          </p:stCondLst>
                                        </p:cTn>
                                        <p:tgtEl>
                                          <p:spTgt spid="14"/>
                                        </p:tgtEl>
                                        <p:attrNameLst>
                                          <p:attrName>style.visibility</p:attrName>
                                        </p:attrNameLst>
                                      </p:cBhvr>
                                      <p:to>
                                        <p:strVal val="visible"/>
                                      </p:to>
                                    </p:set>
                                    <p:animEffect filter="fade" transition="in">
                                      <p:cBhvr>
                                        <p:cTn dur="500" id="46"/>
                                        <p:tgtEl>
                                          <p:spTgt spid="14"/>
                                        </p:tgtEl>
                                      </p:cBhvr>
                                    </p:animEffect>
                                  </p:childTnLst>
                                </p:cTn>
                              </p:par>
                            </p:childTnLst>
                          </p:cTn>
                        </p:par>
                        <p:par>
                          <p:cTn fill="hold" id="47" nodeType="afterGroup">
                            <p:stCondLst>
                              <p:cond delay="3000"/>
                            </p:stCondLst>
                            <p:childTnLst>
                              <p:par>
                                <p:cTn fill="hold" grpId="0" id="48" nodeType="afterEffect" presetClass="entr" presetID="2" presetSubtype="1">
                                  <p:stCondLst>
                                    <p:cond delay="0"/>
                                  </p:stCondLst>
                                  <p:childTnLst>
                                    <p:set>
                                      <p:cBhvr>
                                        <p:cTn dur="1" fill="hold" id="49">
                                          <p:stCondLst>
                                            <p:cond delay="0"/>
                                          </p:stCondLst>
                                        </p:cTn>
                                        <p:tgtEl>
                                          <p:spTgt spid="18"/>
                                        </p:tgtEl>
                                        <p:attrNameLst>
                                          <p:attrName>style.visibility</p:attrName>
                                        </p:attrNameLst>
                                      </p:cBhvr>
                                      <p:to>
                                        <p:strVal val="visible"/>
                                      </p:to>
                                    </p:set>
                                    <p:anim calcmode="lin" valueType="num">
                                      <p:cBhvr additive="base">
                                        <p:cTn dur="500" fill="hold" id="50"/>
                                        <p:tgtEl>
                                          <p:spTgt spid="18"/>
                                        </p:tgtEl>
                                        <p:attrNameLst>
                                          <p:attrName>ppt_x</p:attrName>
                                        </p:attrNameLst>
                                      </p:cBhvr>
                                      <p:tavLst>
                                        <p:tav tm="0">
                                          <p:val>
                                            <p:strVal val="#ppt_x"/>
                                          </p:val>
                                        </p:tav>
                                        <p:tav tm="100000">
                                          <p:val>
                                            <p:strVal val="#ppt_x"/>
                                          </p:val>
                                        </p:tav>
                                      </p:tavLst>
                                    </p:anim>
                                    <p:anim calcmode="lin" valueType="num">
                                      <p:cBhvr additive="base">
                                        <p:cTn dur="500" fill="hold" id="51"/>
                                        <p:tgtEl>
                                          <p:spTgt spid="18"/>
                                        </p:tgtEl>
                                        <p:attrNameLst>
                                          <p:attrName>ppt_y</p:attrName>
                                        </p:attrNameLst>
                                      </p:cBhvr>
                                      <p:tavLst>
                                        <p:tav tm="0">
                                          <p:val>
                                            <p:strVal val="0-#ppt_h/2"/>
                                          </p:val>
                                        </p:tav>
                                        <p:tav tm="100000">
                                          <p:val>
                                            <p:strVal val="#ppt_y"/>
                                          </p:val>
                                        </p:tav>
                                      </p:tavLst>
                                    </p:anim>
                                  </p:childTnLst>
                                </p:cTn>
                              </p:par>
                            </p:childTnLst>
                          </p:cTn>
                        </p:par>
                        <p:par>
                          <p:cTn fill="hold" id="52" nodeType="afterGroup">
                            <p:stCondLst>
                              <p:cond delay="3500"/>
                            </p:stCondLst>
                            <p:childTnLst>
                              <p:par>
                                <p:cTn fill="hold" grpId="0" id="53" nodeType="afterEffect" presetClass="entr" presetID="42" presetSubtype="0">
                                  <p:stCondLst>
                                    <p:cond delay="0"/>
                                  </p:stCondLst>
                                  <p:childTnLst>
                                    <p:set>
                                      <p:cBhvr>
                                        <p:cTn dur="1" fill="hold" id="54">
                                          <p:stCondLst>
                                            <p:cond delay="0"/>
                                          </p:stCondLst>
                                        </p:cTn>
                                        <p:tgtEl>
                                          <p:spTgt spid="20"/>
                                        </p:tgtEl>
                                        <p:attrNameLst>
                                          <p:attrName>style.visibility</p:attrName>
                                        </p:attrNameLst>
                                      </p:cBhvr>
                                      <p:to>
                                        <p:strVal val="visible"/>
                                      </p:to>
                                    </p:set>
                                    <p:animEffect filter="fade" transition="in">
                                      <p:cBhvr>
                                        <p:cTn dur="400" id="55"/>
                                        <p:tgtEl>
                                          <p:spTgt spid="20"/>
                                        </p:tgtEl>
                                      </p:cBhvr>
                                    </p:animEffect>
                                    <p:anim calcmode="lin" valueType="num">
                                      <p:cBhvr>
                                        <p:cTn dur="400" fill="hold" id="56"/>
                                        <p:tgtEl>
                                          <p:spTgt spid="20"/>
                                        </p:tgtEl>
                                        <p:attrNameLst>
                                          <p:attrName>ppt_x</p:attrName>
                                        </p:attrNameLst>
                                      </p:cBhvr>
                                      <p:tavLst>
                                        <p:tav tm="0">
                                          <p:val>
                                            <p:strVal val="#ppt_x"/>
                                          </p:val>
                                        </p:tav>
                                        <p:tav tm="100000">
                                          <p:val>
                                            <p:strVal val="#ppt_x"/>
                                          </p:val>
                                        </p:tav>
                                      </p:tavLst>
                                    </p:anim>
                                    <p:anim calcmode="lin" valueType="num">
                                      <p:cBhvr>
                                        <p:cTn dur="400" fill="hold" id="57"/>
                                        <p:tgtEl>
                                          <p:spTgt spid="20"/>
                                        </p:tgtEl>
                                        <p:attrNameLst>
                                          <p:attrName>ppt_y</p:attrName>
                                        </p:attrNameLst>
                                      </p:cBhvr>
                                      <p:tavLst>
                                        <p:tav tm="0">
                                          <p:val>
                                            <p:strVal val="#ppt_y+.1"/>
                                          </p:val>
                                        </p:tav>
                                        <p:tav tm="100000">
                                          <p:val>
                                            <p:strVal val="#ppt_y"/>
                                          </p:val>
                                        </p:tav>
                                      </p:tavLst>
                                    </p:anim>
                                  </p:childTnLst>
                                </p:cTn>
                              </p:par>
                              <p:par>
                                <p:cTn fill="hold" grpId="0" id="58" nodeType="withEffect" presetClass="entr" presetID="47" presetSubtype="0">
                                  <p:stCondLst>
                                    <p:cond delay="0"/>
                                  </p:stCondLst>
                                  <p:childTnLst>
                                    <p:set>
                                      <p:cBhvr>
                                        <p:cTn dur="1" fill="hold" id="59">
                                          <p:stCondLst>
                                            <p:cond delay="0"/>
                                          </p:stCondLst>
                                        </p:cTn>
                                        <p:tgtEl>
                                          <p:spTgt spid="19"/>
                                        </p:tgtEl>
                                        <p:attrNameLst>
                                          <p:attrName>style.visibility</p:attrName>
                                        </p:attrNameLst>
                                      </p:cBhvr>
                                      <p:to>
                                        <p:strVal val="visible"/>
                                      </p:to>
                                    </p:set>
                                    <p:animEffect filter="fade" transition="in">
                                      <p:cBhvr>
                                        <p:cTn dur="400" id="60"/>
                                        <p:tgtEl>
                                          <p:spTgt spid="19"/>
                                        </p:tgtEl>
                                      </p:cBhvr>
                                    </p:animEffect>
                                    <p:anim calcmode="lin" valueType="num">
                                      <p:cBhvr>
                                        <p:cTn dur="400" fill="hold" id="61"/>
                                        <p:tgtEl>
                                          <p:spTgt spid="19"/>
                                        </p:tgtEl>
                                        <p:attrNameLst>
                                          <p:attrName>ppt_x</p:attrName>
                                        </p:attrNameLst>
                                      </p:cBhvr>
                                      <p:tavLst>
                                        <p:tav tm="0">
                                          <p:val>
                                            <p:strVal val="#ppt_x"/>
                                          </p:val>
                                        </p:tav>
                                        <p:tav tm="100000">
                                          <p:val>
                                            <p:strVal val="#ppt_x"/>
                                          </p:val>
                                        </p:tav>
                                      </p:tavLst>
                                    </p:anim>
                                    <p:anim calcmode="lin" valueType="num">
                                      <p:cBhvr>
                                        <p:cTn dur="400" fill="hold" id="62"/>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8"/>
      <p:bldP grpId="0" spid="19"/>
      <p:bldP grpId="0" spid="20"/>
      <p:bldGraphic grpId="0" spid="17">
        <p:bldSub>
          <a:bldChart bld="series"/>
        </p:bldSub>
      </p:bldGraphic>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203</Paragraphs>
  <Slides>29</Slides>
  <Notes>8</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29</vt:i4>
      </vt:variant>
    </vt:vector>
  </HeadingPairs>
  <TitlesOfParts>
    <vt:vector baseType="lpstr" size="45">
      <vt:lpstr>Arial</vt:lpstr>
      <vt:lpstr>Calibri Light</vt:lpstr>
      <vt:lpstr>Calibri</vt:lpstr>
      <vt:lpstr>Impact</vt:lpstr>
      <vt:lpstr>方正兰亭粗黑简体</vt:lpstr>
      <vt:lpstr>华文细黑</vt:lpstr>
      <vt:lpstr>Agency FB</vt:lpstr>
      <vt:lpstr>Segoe UI Light</vt:lpstr>
      <vt:lpstr>Arial Rounded MT Bold</vt:lpstr>
      <vt:lpstr>Haettenschweiler</vt:lpstr>
      <vt:lpstr>Kozuka Gothic Pr6N B</vt:lpstr>
      <vt:lpstr>微软雅黑</vt:lpstr>
      <vt:lpstr>仿宋_GB2312</vt:lpstr>
      <vt:lpstr>宋体</vt:lpstr>
      <vt:lpstr>方正正黑简体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2021-08-22T12:00:43Z</dcterms:created>
  <cp:lastPrinted>2021-08-22T12:00:43Z</cp:lastPrinted>
  <dcterms:modified xsi:type="dcterms:W3CDTF">2021-08-22T05:43:10Z</dcterms:modified>
  <cp:revision>1</cp:revision>
</cp:coreProperties>
</file>