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"/>
  </p:notesMasterIdLst>
  <p:sldIdLst>
    <p:sldId id="287" r:id="rId5"/>
    <p:sldId id="261" r:id="rId6"/>
    <p:sldId id="273" r:id="rId7"/>
    <p:sldId id="262" r:id="rId8"/>
    <p:sldId id="264" r:id="rId9"/>
    <p:sldId id="258" r:id="rId10"/>
    <p:sldId id="266" r:id="rId11"/>
    <p:sldId id="263" r:id="rId12"/>
    <p:sldId id="257" r:id="rId13"/>
    <p:sldId id="271" r:id="rId14"/>
    <p:sldId id="272" r:id="rId15"/>
    <p:sldId id="270" r:id="rId16"/>
    <p:sldId id="269" r:id="rId17"/>
    <p:sldId id="268" r:id="rId18"/>
    <p:sldId id="267" r:id="rId19"/>
    <p:sldId id="259" r:id="rId20"/>
    <p:sldId id="265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2" r:id="rId29"/>
    <p:sldId id="281" r:id="rId30"/>
    <p:sldId id="283" r:id="rId31"/>
    <p:sldId id="286" r:id="rId32"/>
    <p:sldId id="285" r:id="rId33"/>
    <p:sldId id="289" r:id="rId34"/>
  </p:sldIdLst>
  <p:sldSz cx="9144000" cy="5143500" type="screen16x9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720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26.xml" Type="http://schemas.openxmlformats.org/officeDocument/2006/relationships/slide"/><Relationship Id="rId31" Target="slides/slide27.xml" Type="http://schemas.openxmlformats.org/officeDocument/2006/relationships/slide"/><Relationship Id="rId32" Target="slides/slide28.xml" Type="http://schemas.openxmlformats.org/officeDocument/2006/relationships/slide"/><Relationship Id="rId33" Target="slides/slide29.xml" Type="http://schemas.openxmlformats.org/officeDocument/2006/relationships/slide"/><Relationship Id="rId34" Target="slides/slide30.xml" Type="http://schemas.openxmlformats.org/officeDocument/2006/relationships/slide"/><Relationship Id="rId35" Target="tags/tag1.xml" Type="http://schemas.openxmlformats.org/officeDocument/2006/relationships/tags"/><Relationship Id="rId36" Target="presProps.xml" Type="http://schemas.openxmlformats.org/officeDocument/2006/relationships/presProps"/><Relationship Id="rId37" Target="viewProps.xml" Type="http://schemas.openxmlformats.org/officeDocument/2006/relationships/viewProps"/><Relationship Id="rId38" Target="theme/theme1.xml" Type="http://schemas.openxmlformats.org/officeDocument/2006/relationships/theme"/><Relationship Id="rId39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invertIfNegative val="1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1"/>
            <c:invertIfNegative val="1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invertIfNegative val="1"/>
            <c:spPr>
              <a:solidFill>
                <a:schemeClr val="bg1">
                  <a:lumMod val="50000"/>
                </a:schemeClr>
              </a:solidFill>
            </c:spPr>
          </c:dPt>
          <c:dPt>
            <c:idx val="3"/>
            <c:invertIfNegative val="1"/>
            <c:spPr>
              <a:solidFill>
                <a:schemeClr val="bg1"/>
              </a:solidFill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7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67"/>
      </c:doughnutChart>
      <c:spPr>
        <a:noFill/>
        <a:ln w="25356">
          <a:noFill/>
        </a:ln>
      </c:spPr>
    </c:plotArea>
    <c:plotVisOnly val="1"/>
    <c:dispBlanksAs val="gap"/>
    <c:showDLblsOverMax val="0"/>
  </c:chart>
  <c:txPr>
    <a:bodyPr/>
    <a:p>
      <a:pPr>
        <a:defRPr sz="1797" b="0" i="0" u="none" strike="noStrike" baseline="0" smtId="4294967295">
          <a:solidFill>
            <a:srgbClr val="000000"/>
          </a:solidFill>
          <a:latin typeface="Calibri"/>
          <a:ea typeface="Calibri"/>
          <a:cs typeface="Calibri"/>
        </a:defRPr>
      </a:pPr>
      <a:endParaRPr sz="1797" b="0" i="0" u="none" strike="noStrike" baseline="0" smtId="4294967295">
        <a:solidFill>
          <a:srgbClr val="000000"/>
        </a:solidFill>
        <a:latin typeface="Calibri"/>
        <a:ea typeface="Calibri"/>
        <a:cs typeface="Calibri"/>
      </a:endParaRPr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83306-D26D-43DD-9E34-D85143E51C7D}" type="datetimeFigureOut">
              <a:rPr lang="zh-CN" altLang="en-US" smtClean="0"/>
              <a:t>2017/2/17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242BE-813B-4E60-99C9-DE06CA382D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52787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E31-880C-4E28-A67C-B893089778A4}" type="datetimeFigureOut">
              <a:rPr lang="zh-CN" altLang="en-US" smtClean="0"/>
              <a:t>2017/2/17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450-41E7-429E-A4AE-10EF9B4C55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2382649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E31-880C-4E28-A67C-B893089778A4}" type="datetimeFigureOut">
              <a:rPr lang="zh-CN" altLang="en-US" smtClean="0"/>
              <a:t>2017/2/17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450-41E7-429E-A4AE-10EF9B4C55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2352876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E31-880C-4E28-A67C-B893089778A4}" type="datetimeFigureOut">
              <a:rPr lang="zh-CN" altLang="en-US" smtClean="0"/>
              <a:t>2017/2/17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450-41E7-429E-A4AE-10EF9B4C55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29015419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14" indent="0" algn="ctr">
              <a:buNone/>
              <a:defRPr sz="1500"/>
            </a:lvl2pPr>
            <a:lvl3pPr marL="685629" indent="0" algn="ctr">
              <a:buNone/>
              <a:defRPr sz="1350"/>
            </a:lvl3pPr>
            <a:lvl4pPr marL="1028443" indent="0" algn="ctr">
              <a:buNone/>
              <a:defRPr sz="1200"/>
            </a:lvl4pPr>
            <a:lvl5pPr marL="1371257" indent="0" algn="ctr">
              <a:buNone/>
              <a:defRPr sz="1200"/>
            </a:lvl5pPr>
            <a:lvl6pPr marL="1714071" indent="0" algn="ctr">
              <a:buNone/>
              <a:defRPr sz="1200"/>
            </a:lvl6pPr>
            <a:lvl7pPr marL="2056886" indent="0" algn="ctr">
              <a:buNone/>
              <a:defRPr sz="1200"/>
            </a:lvl7pPr>
            <a:lvl8pPr marL="2399700" indent="0" algn="ctr">
              <a:buNone/>
              <a:defRPr sz="1200"/>
            </a:lvl8pPr>
            <a:lvl9pPr marL="2742514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4506725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0042731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4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2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4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0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8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6704744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69640758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4" indent="0">
              <a:buNone/>
              <a:defRPr sz="1500" b="1"/>
            </a:lvl2pPr>
            <a:lvl3pPr marL="685629" indent="0">
              <a:buNone/>
              <a:defRPr sz="1350" b="1"/>
            </a:lvl3pPr>
            <a:lvl4pPr marL="1028443" indent="0">
              <a:buNone/>
              <a:defRPr sz="1200" b="1"/>
            </a:lvl4pPr>
            <a:lvl5pPr marL="1371257" indent="0">
              <a:buNone/>
              <a:defRPr sz="1200" b="1"/>
            </a:lvl5pPr>
            <a:lvl6pPr marL="1714071" indent="0">
              <a:buNone/>
              <a:defRPr sz="1200" b="1"/>
            </a:lvl6pPr>
            <a:lvl7pPr marL="2056886" indent="0">
              <a:buNone/>
              <a:defRPr sz="1200" b="1"/>
            </a:lvl7pPr>
            <a:lvl8pPr marL="2399700" indent="0">
              <a:buNone/>
              <a:defRPr sz="1200" b="1"/>
            </a:lvl8pPr>
            <a:lvl9pPr marL="2742514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4" indent="0">
              <a:buNone/>
              <a:defRPr sz="1500" b="1"/>
            </a:lvl2pPr>
            <a:lvl3pPr marL="685629" indent="0">
              <a:buNone/>
              <a:defRPr sz="1350" b="1"/>
            </a:lvl3pPr>
            <a:lvl4pPr marL="1028443" indent="0">
              <a:buNone/>
              <a:defRPr sz="1200" b="1"/>
            </a:lvl4pPr>
            <a:lvl5pPr marL="1371257" indent="0">
              <a:buNone/>
              <a:defRPr sz="1200" b="1"/>
            </a:lvl5pPr>
            <a:lvl6pPr marL="1714071" indent="0">
              <a:buNone/>
              <a:defRPr sz="1200" b="1"/>
            </a:lvl6pPr>
            <a:lvl7pPr marL="2056886" indent="0">
              <a:buNone/>
              <a:defRPr sz="1200" b="1"/>
            </a:lvl7pPr>
            <a:lvl8pPr marL="2399700" indent="0">
              <a:buNone/>
              <a:defRPr sz="1200" b="1"/>
            </a:lvl8pPr>
            <a:lvl9pPr marL="2742514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2083906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26269207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2878351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399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14" indent="0">
              <a:buNone/>
              <a:defRPr sz="1050"/>
            </a:lvl2pPr>
            <a:lvl3pPr marL="685629" indent="0">
              <a:buNone/>
              <a:defRPr sz="900"/>
            </a:lvl3pPr>
            <a:lvl4pPr marL="1028443" indent="0">
              <a:buNone/>
              <a:defRPr sz="750"/>
            </a:lvl4pPr>
            <a:lvl5pPr marL="1371257" indent="0">
              <a:buNone/>
              <a:defRPr sz="750"/>
            </a:lvl5pPr>
            <a:lvl6pPr marL="1714071" indent="0">
              <a:buNone/>
              <a:defRPr sz="750"/>
            </a:lvl6pPr>
            <a:lvl7pPr marL="2056886" indent="0">
              <a:buNone/>
              <a:defRPr sz="750"/>
            </a:lvl7pPr>
            <a:lvl8pPr marL="2399700" indent="0">
              <a:buNone/>
              <a:defRPr sz="750"/>
            </a:lvl8pPr>
            <a:lvl9pPr marL="2742514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3453649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E31-880C-4E28-A67C-B893089778A4}" type="datetimeFigureOut">
              <a:rPr lang="zh-CN" altLang="en-US" smtClean="0"/>
              <a:t>2017/2/17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450-41E7-429E-A4AE-10EF9B4C55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54843618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399"/>
            </a:lvl1pPr>
            <a:lvl2pPr marL="342814" indent="0">
              <a:buNone/>
              <a:defRPr sz="2100"/>
            </a:lvl2pPr>
            <a:lvl3pPr marL="685629" indent="0">
              <a:buNone/>
              <a:defRPr sz="1800"/>
            </a:lvl3pPr>
            <a:lvl4pPr marL="1028443" indent="0">
              <a:buNone/>
              <a:defRPr sz="1500"/>
            </a:lvl4pPr>
            <a:lvl5pPr marL="1371257" indent="0">
              <a:buNone/>
              <a:defRPr sz="1500"/>
            </a:lvl5pPr>
            <a:lvl6pPr marL="1714071" indent="0">
              <a:buNone/>
              <a:defRPr sz="1500"/>
            </a:lvl6pPr>
            <a:lvl7pPr marL="2056886" indent="0">
              <a:buNone/>
              <a:defRPr sz="1500"/>
            </a:lvl7pPr>
            <a:lvl8pPr marL="2399700" indent="0">
              <a:buNone/>
              <a:defRPr sz="1500"/>
            </a:lvl8pPr>
            <a:lvl9pPr marL="2742514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14" indent="0">
              <a:buNone/>
              <a:defRPr sz="1050"/>
            </a:lvl2pPr>
            <a:lvl3pPr marL="685629" indent="0">
              <a:buNone/>
              <a:defRPr sz="900"/>
            </a:lvl3pPr>
            <a:lvl4pPr marL="1028443" indent="0">
              <a:buNone/>
              <a:defRPr sz="750"/>
            </a:lvl4pPr>
            <a:lvl5pPr marL="1371257" indent="0">
              <a:buNone/>
              <a:defRPr sz="750"/>
            </a:lvl5pPr>
            <a:lvl6pPr marL="1714071" indent="0">
              <a:buNone/>
              <a:defRPr sz="750"/>
            </a:lvl6pPr>
            <a:lvl7pPr marL="2056886" indent="0">
              <a:buNone/>
              <a:defRPr sz="750"/>
            </a:lvl7pPr>
            <a:lvl8pPr marL="2399700" indent="0">
              <a:buNone/>
              <a:defRPr sz="750"/>
            </a:lvl8pPr>
            <a:lvl9pPr marL="2742514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96659352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0049422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27080659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50988144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619944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90894174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61135450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81105371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62796356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1720167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E31-880C-4E28-A67C-B893089778A4}" type="datetimeFigureOut">
              <a:rPr lang="zh-CN" altLang="en-US" smtClean="0"/>
              <a:t>2017/2/17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450-41E7-429E-A4AE-10EF9B4C55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26609175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03116617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45336530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67781049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1616174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E31-880C-4E28-A67C-B893089778A4}" type="datetimeFigureOut">
              <a:rPr lang="zh-CN" altLang="en-US" smtClean="0"/>
              <a:t>2017/2/17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450-41E7-429E-A4AE-10EF9B4C55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6051270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E31-880C-4E28-A67C-B893089778A4}" type="datetimeFigureOut">
              <a:rPr lang="zh-CN" altLang="en-US" smtClean="0"/>
              <a:t>2017/2/17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450-41E7-429E-A4AE-10EF9B4C55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9731922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E31-880C-4E28-A67C-B893089778A4}" type="datetimeFigureOut">
              <a:rPr lang="zh-CN" altLang="en-US" smtClean="0"/>
              <a:t>2017/2/17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450-41E7-429E-A4AE-10EF9B4C55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8001784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E31-880C-4E28-A67C-B893089778A4}" type="datetimeFigureOut">
              <a:rPr lang="zh-CN" altLang="en-US" smtClean="0"/>
              <a:t>2017/2/17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450-41E7-429E-A4AE-10EF9B4C55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67788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E31-880C-4E28-A67C-B893089778A4}" type="datetimeFigureOut">
              <a:rPr lang="zh-CN" altLang="en-US" smtClean="0"/>
              <a:t>2017/2/17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450-41E7-429E-A4AE-10EF9B4C55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0103468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E31-880C-4E28-A67C-B893089778A4}" type="datetimeFigureOut">
              <a:rPr lang="zh-CN" altLang="en-US" smtClean="0"/>
              <a:t>2017/2/17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450-41E7-429E-A4AE-10EF9B4C55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7957975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D1E31-880C-4E28-A67C-B893089778A4}" type="datetimeFigureOut">
              <a:rPr lang="zh-CN" altLang="en-US" smtClean="0"/>
              <a:t>2017/2/17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A6450-41E7-429E-A4AE-10EF9B4C55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97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29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629"/>
              <a:t>2017/2/17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2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29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62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6214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685629" rtl="0" eaLnBrk="1" latinLnBrk="0" hangingPunct="1">
        <a:lnSpc>
          <a:spcPct val="90000"/>
        </a:lnSpc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07" indent="-171407" algn="l" defTabSz="685629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21" indent="-171407" algn="l" defTabSz="685629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36" indent="-171407" algn="l" defTabSz="685629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50" indent="-171407" algn="l" defTabSz="685629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64" indent="-171407" algn="l" defTabSz="685629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479" indent="-171407" algn="l" defTabSz="685629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93" indent="-171407" algn="l" defTabSz="685629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07" indent="-171407" algn="l" defTabSz="685629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921" indent="-171407" algn="l" defTabSz="685629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4" algn="l" defTabSz="6856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29" algn="l" defTabSz="6856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3" algn="l" defTabSz="6856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1" algn="l" defTabSz="6856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6" algn="l" defTabSz="6856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00" algn="l" defTabSz="6856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5010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Relationship Id="rId3" Target="../media/image10.jpeg" Type="http://schemas.openxmlformats.org/officeDocument/2006/relationships/image"/><Relationship Id="rId4" Target="../media/image11.jpeg" Type="http://schemas.openxmlformats.org/officeDocument/2006/relationships/image"/><Relationship Id="rId5" Target="../media/image12.jpeg" Type="http://schemas.openxmlformats.org/officeDocument/2006/relationships/image"/><Relationship Id="rId6" Target="../media/image13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Relationship Id="rId3" Target="../charts/chart1.xml" Type="http://schemas.openxmlformats.org/officeDocument/2006/relationships/chart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Relationship Id="rId3" Target="../media/image5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Relationship Id="rId3" Target="../media/image14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Relationship Id="rId3" Target="../media/image1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Relationship Id="rId3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:\陈建\网上作图\PP制作\素材\未标题-2.jpg" id="2052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80512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0157" y="1891705"/>
            <a:ext cx="6278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6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65" typeface="方正大黑简体"/>
                <a:ea charset="-122" pitchFamily="65" typeface="方正大黑简体"/>
              </a:rPr>
              <a:t>毕业论文答辩模板</a:t>
            </a:r>
          </a:p>
        </p:txBody>
      </p:sp>
      <p:pic>
        <p:nvPicPr>
          <p:cNvPr descr="E:\陈建\网上作图\PP制作\素材\未标题-2.png" id="2053" name="Picture 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515180" y="3075806"/>
            <a:ext cx="3886200" cy="74453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E:\陈建\网上作图\PP制作\素材\未标题-3.png" id="2054" name="Picture 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940152" y="1145679"/>
            <a:ext cx="1398588" cy="63398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67744" y="1284530"/>
            <a:ext cx="3611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rgbClr val="E9344C"/>
                </a:solidFill>
                <a:latin charset="-122" pitchFamily="2" typeface="方正兰亭中黑_GBK"/>
                <a:ea charset="-122" pitchFamily="2" typeface="方正兰亭中黑_GBK"/>
              </a:rPr>
              <a:t>严谨实用论文答辩动态PPT模板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17156" y="3269339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XX学院XXXX系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90255" y="3269339"/>
            <a:ext cx="1097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2016级1班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5476" y="1275606"/>
            <a:ext cx="1040130" cy="2286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9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答辩人：优页PPT</a:t>
            </a:r>
          </a:p>
        </p:txBody>
      </p:sp>
    </p:spTree>
    <p:extLst>
      <p:ext uri="{BB962C8B-B14F-4D97-AF65-F5344CB8AC3E}">
        <p14:creationId val="3562904837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0"/>
      <p:bldP grpId="0" spid="11"/>
      <p:bldP grpId="0" spid="12"/>
      <p:bldP grpId="0" spid="14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:\陈建\网上作图\PP制作\素材\未标题-6.jpg" id="72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3"/>
          <p:cNvSpPr txBox="1"/>
          <p:nvPr/>
        </p:nvSpPr>
        <p:spPr>
          <a:xfrm>
            <a:off x="1670052" y="142845"/>
            <a:ext cx="454024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研究思路</a:t>
            </a:r>
          </a:p>
        </p:txBody>
      </p:sp>
      <p:sp>
        <p:nvSpPr>
          <p:cNvPr id="115" name="剪去同侧角的矩形 114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6" name="TextBox 115"/>
          <p:cNvSpPr txBox="1"/>
          <p:nvPr/>
        </p:nvSpPr>
        <p:spPr>
          <a:xfrm>
            <a:off x="260588" y="173249"/>
            <a:ext cx="1046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1400">
                <a:solidFill>
                  <a:srgbClr val="2A303C"/>
                </a:solidFill>
                <a:latin charset="-122" pitchFamily="2" typeface="方正兰亭黑简体"/>
                <a:ea charset="-122" pitchFamily="2" typeface="方正兰亭黑简体"/>
              </a:rPr>
              <a:t>论文答辩</a:t>
            </a:r>
          </a:p>
        </p:txBody>
      </p:sp>
      <p:cxnSp>
        <p:nvCxnSpPr>
          <p:cNvPr id="117" name="直接连接符 116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Freeform 54"/>
          <p:cNvSpPr/>
          <p:nvPr/>
        </p:nvSpPr>
        <p:spPr bwMode="auto">
          <a:xfrm>
            <a:off x="2171700" y="1338759"/>
            <a:ext cx="1045369" cy="1053703"/>
          </a:xfrm>
          <a:custGeom>
            <a:gdLst>
              <a:gd fmla="*/ 0 w 163" name="T0"/>
              <a:gd fmla="*/ 0 h 164" name="T1"/>
              <a:gd fmla="*/ 384840 w 163" name="T2"/>
              <a:gd fmla="*/ 1404782 h 164" name="T3"/>
              <a:gd fmla="*/ 820993 w 163" name="T4"/>
              <a:gd fmla="*/ 608168 h 164" name="T5"/>
              <a:gd fmla="*/ 1393977 w 163" name="T6"/>
              <a:gd fmla="*/ 0 h 164" name="T7"/>
              <a:gd fmla="*/ 0 w 163" name="T8"/>
              <a:gd fmla="*/ 0 h 16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164" w="163">
                <a:moveTo>
                  <a:pt x="0" y="0"/>
                </a:moveTo>
                <a:cubicBezTo>
                  <a:pt x="45" y="164"/>
                  <a:pt x="45" y="164"/>
                  <a:pt x="45" y="164"/>
                </a:cubicBezTo>
                <a:cubicBezTo>
                  <a:pt x="52" y="145"/>
                  <a:pt x="87" y="87"/>
                  <a:pt x="96" y="71"/>
                </a:cubicBezTo>
                <a:cubicBezTo>
                  <a:pt x="126" y="16"/>
                  <a:pt x="163" y="0"/>
                  <a:pt x="163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119" name="Freeform 83"/>
          <p:cNvSpPr/>
          <p:nvPr/>
        </p:nvSpPr>
        <p:spPr>
          <a:xfrm>
            <a:off x="1575198" y="1730474"/>
            <a:ext cx="2525315" cy="821531"/>
          </a:xfrm>
          <a:custGeom>
            <a:gdLst>
              <a:gd fmla="*/ 627128 w 3918640" name="connsiteX0"/>
              <a:gd fmla="*/ 0 h 1274382" name="connsiteY0"/>
              <a:gd fmla="*/ 2311115 w 3918640" name="connsiteX1"/>
              <a:gd fmla="*/ 0 h 1274382" name="connsiteY1"/>
              <a:gd fmla="*/ 2343852 w 3918640" name="connsiteX2"/>
              <a:gd fmla="*/ 0 h 1274382" name="connsiteY2"/>
              <a:gd fmla="*/ 2510711 w 3918640" name="connsiteX3"/>
              <a:gd fmla="*/ 0 h 1274382" name="connsiteY3"/>
              <a:gd fmla="*/ 2689091 w 3918640" name="connsiteX4"/>
              <a:gd fmla="*/ 0 h 1274382" name="connsiteY4"/>
              <a:gd fmla="*/ 2839532 w 3918640" name="connsiteX5"/>
              <a:gd fmla="*/ 0 h 1274382" name="connsiteY5"/>
              <a:gd fmla="*/ 2955313 w 3918640" name="connsiteX6"/>
              <a:gd fmla="*/ 0 h 1274382" name="connsiteY6"/>
              <a:gd fmla="*/ 3029711 w 3918640" name="connsiteX7"/>
              <a:gd fmla="*/ 0 h 1274382" name="connsiteY7"/>
              <a:gd fmla="*/ 3056004 w 3918640" name="connsiteX8"/>
              <a:gd fmla="*/ 0 h 1274382" name="connsiteY8"/>
              <a:gd fmla="*/ 3918640 w 3918640" name="connsiteX9"/>
              <a:gd fmla="*/ 0 h 1274382" name="connsiteY9"/>
              <a:gd fmla="*/ 3918640 w 3918640" name="connsiteX10"/>
              <a:gd fmla="*/ 817544 h 1274382" name="connsiteY10"/>
              <a:gd fmla="*/ 2343852 w 3918640" name="connsiteX11"/>
              <a:gd fmla="*/ 817544 h 1274382" name="connsiteY11"/>
              <a:gd fmla="*/ 2343852 w 3918640" name="connsiteX12"/>
              <a:gd fmla="*/ 805669 h 1274382" name="connsiteY12"/>
              <a:gd fmla="*/ 2259651 w 3918640" name="connsiteX13"/>
              <a:gd fmla="*/ 975699 h 1274382" name="connsiteY13"/>
              <a:gd fmla="*/ 0 w 3918640" name="connsiteX14"/>
              <a:gd fmla="*/ 1274382 h 1274382" name="connsiteY14"/>
              <a:gd fmla="*/ 507675 w 3918640" name="connsiteX15"/>
              <a:gd fmla="*/ 59737 h 1274382" name="connsiteY15"/>
              <a:gd fmla="*/ 627128 w 3918640" name="connsiteX16"/>
              <a:gd fmla="*/ 0 h 1274382" name="connsiteY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b="b" l="l" r="r" t="t"/>
            <a:pathLst>
              <a:path h="1274382" w="3918640">
                <a:moveTo>
                  <a:pt x="627128" y="0"/>
                </a:moveTo>
                <a:cubicBezTo>
                  <a:pt x="683121" y="0"/>
                  <a:pt x="1617903" y="0"/>
                  <a:pt x="2311115" y="0"/>
                </a:cubicBezTo>
                <a:lnTo>
                  <a:pt x="2343852" y="0"/>
                </a:lnTo>
                <a:lnTo>
                  <a:pt x="2510711" y="0"/>
                </a:lnTo>
                <a:lnTo>
                  <a:pt x="2689091" y="0"/>
                </a:lnTo>
                <a:lnTo>
                  <a:pt x="2839532" y="0"/>
                </a:lnTo>
                <a:lnTo>
                  <a:pt x="2955313" y="0"/>
                </a:lnTo>
                <a:lnTo>
                  <a:pt x="3029711" y="0"/>
                </a:lnTo>
                <a:lnTo>
                  <a:pt x="3056004" y="0"/>
                </a:lnTo>
                <a:lnTo>
                  <a:pt x="3918640" y="0"/>
                </a:lnTo>
                <a:lnTo>
                  <a:pt x="3918640" y="817544"/>
                </a:lnTo>
                <a:lnTo>
                  <a:pt x="2343852" y="817544"/>
                </a:lnTo>
                <a:lnTo>
                  <a:pt x="2343852" y="805669"/>
                </a:lnTo>
                <a:lnTo>
                  <a:pt x="2259651" y="975699"/>
                </a:lnTo>
                <a:cubicBezTo>
                  <a:pt x="2170061" y="1194733"/>
                  <a:pt x="89589" y="1025479"/>
                  <a:pt x="0" y="1274382"/>
                </a:cubicBezTo>
                <a:cubicBezTo>
                  <a:pt x="0" y="1274382"/>
                  <a:pt x="0" y="1274382"/>
                  <a:pt x="507675" y="59737"/>
                </a:cubicBezTo>
                <a:cubicBezTo>
                  <a:pt x="507675" y="59737"/>
                  <a:pt x="537538" y="0"/>
                  <a:pt x="627128" y="0"/>
                </a:cubicBezTo>
                <a:close/>
              </a:path>
            </a:pathLst>
          </a:custGeom>
          <a:solidFill>
            <a:srgbClr val="655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id-ID"/>
          </a:p>
        </p:txBody>
      </p:sp>
      <p:sp>
        <p:nvSpPr>
          <p:cNvPr id="120" name="Freeform 56"/>
          <p:cNvSpPr/>
          <p:nvPr/>
        </p:nvSpPr>
        <p:spPr bwMode="auto">
          <a:xfrm>
            <a:off x="1258491" y="2257921"/>
            <a:ext cx="2569369" cy="815578"/>
          </a:xfrm>
          <a:custGeom>
            <a:gdLst>
              <a:gd fmla="*/ 51 w 400" name="T0"/>
              <a:gd fmla="*/ 6 h 127" name="T1"/>
              <a:gd fmla="*/ 0 w 400" name="T2"/>
              <a:gd fmla="*/ 127 h 127" name="T3"/>
              <a:gd fmla="*/ 320 w 400" name="T4"/>
              <a:gd fmla="*/ 98 h 127" name="T5"/>
              <a:gd fmla="*/ 400 w 400" name="T6"/>
              <a:gd fmla="*/ 0 h 127" name="T7"/>
              <a:gd fmla="*/ 63 w 400" name="T8"/>
              <a:gd fmla="*/ 0 h 127" name="T9"/>
              <a:gd fmla="*/ 51 w 400" name="T10"/>
              <a:gd fmla="*/ 6 h 127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27" w="400">
                <a:moveTo>
                  <a:pt x="51" y="6"/>
                </a:moveTo>
                <a:cubicBezTo>
                  <a:pt x="0" y="127"/>
                  <a:pt x="0" y="127"/>
                  <a:pt x="0" y="127"/>
                </a:cubicBezTo>
                <a:cubicBezTo>
                  <a:pt x="9" y="102"/>
                  <a:pt x="311" y="119"/>
                  <a:pt x="320" y="98"/>
                </a:cubicBezTo>
                <a:cubicBezTo>
                  <a:pt x="347" y="35"/>
                  <a:pt x="400" y="0"/>
                  <a:pt x="400" y="0"/>
                </a:cubicBezTo>
                <a:cubicBezTo>
                  <a:pt x="400" y="0"/>
                  <a:pt x="72" y="0"/>
                  <a:pt x="63" y="0"/>
                </a:cubicBezTo>
                <a:cubicBezTo>
                  <a:pt x="53" y="0"/>
                  <a:pt x="51" y="6"/>
                  <a:pt x="51" y="6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>
            <a:noFill/>
          </a:ln>
        </p:spPr>
        <p:txBody>
          <a:bodyPr bIns="34290" lIns="68580" rIns="68580" tIns="3429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21" name="Freeform 85"/>
          <p:cNvSpPr/>
          <p:nvPr/>
        </p:nvSpPr>
        <p:spPr bwMode="auto">
          <a:xfrm>
            <a:off x="951310" y="2803228"/>
            <a:ext cx="3570684" cy="829865"/>
          </a:xfrm>
          <a:custGeom>
            <a:gdLst>
              <a:gd fmla="*/ 4015982 w 5541497" name="connsiteX0"/>
              <a:gd fmla="*/ 0 h 1287474" name="connsiteY0"/>
              <a:gd fmla="*/ 5541497 w 5541497" name="connsiteX1"/>
              <a:gd fmla="*/ 0 h 1287474" name="connsiteY1"/>
              <a:gd fmla="*/ 5541497 w 5541497" name="connsiteX2"/>
              <a:gd fmla="*/ 809583 h 1287474" name="connsiteY2"/>
              <a:gd fmla="*/ 4162274 w 5541497" name="connsiteX3"/>
              <a:gd fmla="*/ 809583 h 1287474" name="connsiteY3"/>
              <a:gd fmla="*/ 4074241 w 5541497" name="connsiteX4"/>
              <a:gd fmla="*/ 987809 h 1287474" name="connsiteY4"/>
              <a:gd fmla="*/ 0 w 5541497" name="connsiteX5"/>
              <a:gd fmla="*/ 1287474 h 1287474" name="connsiteY5"/>
              <a:gd fmla="*/ 508035 w 5541497" name="connsiteX6"/>
              <a:gd fmla="*/ 68834 h 1287474" name="connsiteY6"/>
              <a:gd fmla="*/ 627573 w 5541497" name="connsiteX7"/>
              <a:gd fmla="*/ 8901 h 1287474" name="connsiteY7"/>
              <a:gd fmla="*/ 3904986 w 5541497" name="connsiteX8"/>
              <a:gd fmla="*/ 8901 h 1287474" name="connsiteY8"/>
              <a:gd fmla="*/ 4015982 w 5541497" name="connsiteX9"/>
              <a:gd fmla="*/ 8901 h 1287474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287474" w="5541497">
                <a:moveTo>
                  <a:pt x="4015982" y="0"/>
                </a:moveTo>
                <a:lnTo>
                  <a:pt x="5541497" y="0"/>
                </a:lnTo>
                <a:lnTo>
                  <a:pt x="5541497" y="809583"/>
                </a:lnTo>
                <a:lnTo>
                  <a:pt x="4162274" y="809583"/>
                </a:lnTo>
                <a:lnTo>
                  <a:pt x="4074241" y="987809"/>
                </a:lnTo>
                <a:cubicBezTo>
                  <a:pt x="3984588" y="1207563"/>
                  <a:pt x="89653" y="1037753"/>
                  <a:pt x="0" y="1287474"/>
                </a:cubicBezTo>
                <a:cubicBezTo>
                  <a:pt x="0" y="1287474"/>
                  <a:pt x="0" y="1287474"/>
                  <a:pt x="508035" y="68834"/>
                </a:cubicBezTo>
                <a:cubicBezTo>
                  <a:pt x="508035" y="68834"/>
                  <a:pt x="527958" y="8901"/>
                  <a:pt x="627573" y="8901"/>
                </a:cubicBezTo>
                <a:cubicBezTo>
                  <a:pt x="689210" y="8901"/>
                  <a:pt x="2671853" y="8901"/>
                  <a:pt x="3904986" y="8901"/>
                </a:cubicBezTo>
                <a:lnTo>
                  <a:pt x="4015982" y="8901"/>
                </a:lnTo>
                <a:close/>
              </a:path>
            </a:pathLst>
          </a:cu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65000"/>
                </a:schemeClr>
              </a:gs>
            </a:gsLst>
            <a:lin ang="0" scaled="0"/>
          </a:gradFill>
          <a:ln>
            <a:noFill/>
          </a:ln>
        </p:spPr>
        <p:txBody>
          <a:bodyPr bIns="34290" lIns="68580" rIns="68580" tIns="3429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22" name="Freeform 58"/>
          <p:cNvSpPr/>
          <p:nvPr/>
        </p:nvSpPr>
        <p:spPr bwMode="auto">
          <a:xfrm>
            <a:off x="764381" y="3324721"/>
            <a:ext cx="3563541" cy="589359"/>
          </a:xfrm>
          <a:custGeom>
            <a:gdLst>
              <a:gd fmla="*/ 46 w 555" name="T0"/>
              <a:gd fmla="*/ 0 h 92" name="T1"/>
              <a:gd fmla="*/ 34 w 555" name="T2"/>
              <a:gd fmla="*/ 6 h 92" name="T3"/>
              <a:gd fmla="*/ 0 w 555" name="T4"/>
              <a:gd fmla="*/ 84 h 92" name="T5"/>
              <a:gd fmla="*/ 238 w 555" name="T6"/>
              <a:gd fmla="*/ 92 h 92" name="T7"/>
              <a:gd fmla="*/ 478 w 555" name="T8"/>
              <a:gd fmla="*/ 92 h 92" name="T9"/>
              <a:gd fmla="*/ 555 w 555" name="T10"/>
              <a:gd fmla="*/ 0 h 92" name="T11"/>
              <a:gd fmla="*/ 46 w 555" name="T12"/>
              <a:gd fmla="*/ 0 h 9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92" w="555">
                <a:moveTo>
                  <a:pt x="46" y="0"/>
                </a:moveTo>
                <a:cubicBezTo>
                  <a:pt x="36" y="0"/>
                  <a:pt x="34" y="6"/>
                  <a:pt x="34" y="6"/>
                </a:cubicBezTo>
                <a:cubicBezTo>
                  <a:pt x="0" y="84"/>
                  <a:pt x="0" y="84"/>
                  <a:pt x="0" y="84"/>
                </a:cubicBezTo>
                <a:cubicBezTo>
                  <a:pt x="4" y="72"/>
                  <a:pt x="151" y="84"/>
                  <a:pt x="238" y="92"/>
                </a:cubicBezTo>
                <a:cubicBezTo>
                  <a:pt x="478" y="92"/>
                  <a:pt x="478" y="92"/>
                  <a:pt x="478" y="92"/>
                </a:cubicBezTo>
                <a:cubicBezTo>
                  <a:pt x="505" y="33"/>
                  <a:pt x="555" y="0"/>
                  <a:pt x="555" y="0"/>
                </a:cubicBezTo>
                <a:cubicBezTo>
                  <a:pt x="555" y="0"/>
                  <a:pt x="55" y="0"/>
                  <a:pt x="46" y="0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0" scaled="0"/>
          </a:gradFill>
          <a:ln>
            <a:noFill/>
          </a:ln>
        </p:spPr>
        <p:txBody>
          <a:bodyPr bIns="34290" lIns="68580" rIns="68580" tIns="3429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23" name="Freeform 60"/>
          <p:cNvSpPr/>
          <p:nvPr/>
        </p:nvSpPr>
        <p:spPr bwMode="auto">
          <a:xfrm>
            <a:off x="2614612" y="2281734"/>
            <a:ext cx="1204913" cy="0"/>
          </a:xfrm>
          <a:custGeom>
            <a:gdLst>
              <a:gd fmla="*/ 1597949 w 188" name="T0"/>
              <a:gd fmla="*/ 1606494 w 188" name="T1"/>
              <a:gd fmla="*/ 0 w 188" name="T2"/>
              <a:gd fmla="*/ 0 w 188" name="T3"/>
              <a:gd fmla="*/ 1597949 w 188" name="T4"/>
              <a:gd fmla="*/ 0 60000 65536" name="T5"/>
              <a:gd fmla="*/ 0 60000 65536" name="T6"/>
              <a:gd fmla="*/ 0 60000 65536" name="T7"/>
              <a:gd fmla="*/ 0 60000 65536" name="T8"/>
              <a:gd fmla="*/ 0 60000 65536" name="T9"/>
            </a:gdLst>
            <a:cxnLst>
              <a:cxn ang="T5">
                <a:pos x="T0" y="0"/>
              </a:cxn>
              <a:cxn ang="T6">
                <a:pos x="T1" y="0"/>
              </a:cxn>
              <a:cxn ang="T7">
                <a:pos x="T2" y="0"/>
              </a:cxn>
              <a:cxn ang="T8">
                <a:pos x="T3" y="0"/>
              </a:cxn>
              <a:cxn ang="T9">
                <a:pos x="T4" y="0"/>
              </a:cxn>
            </a:cxnLst>
            <a:rect b="b" l="0" r="r" t="0"/>
            <a:pathLst>
              <a:path w="188">
                <a:moveTo>
                  <a:pt x="187" y="0"/>
                </a:moveTo>
                <a:cubicBezTo>
                  <a:pt x="188" y="0"/>
                  <a:pt x="188" y="0"/>
                  <a:pt x="18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187" y="0"/>
                </a:lnTo>
                <a:close/>
              </a:path>
            </a:pathLst>
          </a:custGeom>
          <a:solidFill>
            <a:srgbClr val="915C5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124" name="Freeform 62"/>
          <p:cNvSpPr/>
          <p:nvPr/>
        </p:nvSpPr>
        <p:spPr bwMode="auto">
          <a:xfrm>
            <a:off x="3120629" y="3329484"/>
            <a:ext cx="1207294" cy="0"/>
          </a:xfrm>
          <a:custGeom>
            <a:gdLst>
              <a:gd fmla="*/ 1601533 w 188" name="T0"/>
              <a:gd fmla="*/ 1610097 w 188" name="T1"/>
              <a:gd fmla="*/ 0 w 188" name="T2"/>
              <a:gd fmla="*/ 0 w 188" name="T3"/>
              <a:gd fmla="*/ 1601533 w 188" name="T4"/>
              <a:gd fmla="*/ 0 60000 65536" name="T5"/>
              <a:gd fmla="*/ 0 60000 65536" name="T6"/>
              <a:gd fmla="*/ 0 60000 65536" name="T7"/>
              <a:gd fmla="*/ 0 60000 65536" name="T8"/>
              <a:gd fmla="*/ 0 60000 65536" name="T9"/>
            </a:gdLst>
            <a:cxnLst>
              <a:cxn ang="T5">
                <a:pos x="T0" y="0"/>
              </a:cxn>
              <a:cxn ang="T6">
                <a:pos x="T1" y="0"/>
              </a:cxn>
              <a:cxn ang="T7">
                <a:pos x="T2" y="0"/>
              </a:cxn>
              <a:cxn ang="T8">
                <a:pos x="T3" y="0"/>
              </a:cxn>
              <a:cxn ang="T9">
                <a:pos x="T4" y="0"/>
              </a:cxn>
            </a:cxnLst>
            <a:rect b="b" l="0" r="r" t="0"/>
            <a:pathLst>
              <a:path w="188">
                <a:moveTo>
                  <a:pt x="187" y="0"/>
                </a:moveTo>
                <a:cubicBezTo>
                  <a:pt x="187" y="0"/>
                  <a:pt x="188" y="0"/>
                  <a:pt x="18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187" y="0"/>
                </a:lnTo>
                <a:close/>
              </a:path>
            </a:pathLst>
          </a:custGeom>
          <a:solidFill>
            <a:srgbClr val="915C5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125" name="Freeform 63"/>
          <p:cNvSpPr/>
          <p:nvPr/>
        </p:nvSpPr>
        <p:spPr bwMode="auto">
          <a:xfrm>
            <a:off x="2171700" y="1338759"/>
            <a:ext cx="1045369" cy="0"/>
          </a:xfrm>
          <a:custGeom>
            <a:gdLst>
              <a:gd fmla="*/ 1385425 w 163" name="T0"/>
              <a:gd fmla="*/ 1393977 w 163" name="T1"/>
              <a:gd fmla="*/ 0 w 163" name="T2"/>
              <a:gd fmla="*/ 0 w 163" name="T3"/>
              <a:gd fmla="*/ 1385425 w 163" name="T4"/>
              <a:gd fmla="*/ 0 60000 65536" name="T5"/>
              <a:gd fmla="*/ 0 60000 65536" name="T6"/>
              <a:gd fmla="*/ 0 60000 65536" name="T7"/>
              <a:gd fmla="*/ 0 60000 65536" name="T8"/>
              <a:gd fmla="*/ 0 60000 65536" name="T9"/>
            </a:gdLst>
            <a:cxnLst>
              <a:cxn ang="T5">
                <a:pos x="T0" y="0"/>
              </a:cxn>
              <a:cxn ang="T6">
                <a:pos x="T1" y="0"/>
              </a:cxn>
              <a:cxn ang="T7">
                <a:pos x="T2" y="0"/>
              </a:cxn>
              <a:cxn ang="T8">
                <a:pos x="T3" y="0"/>
              </a:cxn>
              <a:cxn ang="T9">
                <a:pos x="T4" y="0"/>
              </a:cxn>
            </a:cxnLst>
            <a:rect b="b" l="0" r="r" t="0"/>
            <a:pathLst>
              <a:path w="163">
                <a:moveTo>
                  <a:pt x="162" y="0"/>
                </a:moveTo>
                <a:cubicBezTo>
                  <a:pt x="163" y="0"/>
                  <a:pt x="163" y="0"/>
                  <a:pt x="16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162" y="0"/>
                </a:lnTo>
                <a:close/>
              </a:path>
            </a:pathLst>
          </a:custGeom>
          <a:solidFill>
            <a:srgbClr val="915C5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126" name="Freeform 61"/>
          <p:cNvSpPr/>
          <p:nvPr/>
        </p:nvSpPr>
        <p:spPr bwMode="auto">
          <a:xfrm>
            <a:off x="2863454" y="2804417"/>
            <a:ext cx="1615678" cy="4763"/>
          </a:xfrm>
          <a:custGeom>
            <a:gdLst>
              <a:gd fmla="*/ 2143387 w 188" name="T0"/>
              <a:gd fmla="*/ 7204 h 1" name="T1"/>
              <a:gd fmla="*/ 2154849 w 188" name="T2"/>
              <a:gd fmla="*/ 0 h 1" name="T3"/>
              <a:gd fmla="*/ 0 w 188" name="T4"/>
              <a:gd fmla="*/ 0 h 1" name="T5"/>
              <a:gd fmla="*/ 0 w 188" name="T6"/>
              <a:gd fmla="*/ 7204 h 1" name="T7"/>
              <a:gd fmla="*/ 2143387 w 188" name="T8"/>
              <a:gd fmla="*/ 7204 h 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1" w="188">
                <a:moveTo>
                  <a:pt x="187" y="1"/>
                </a:moveTo>
                <a:cubicBezTo>
                  <a:pt x="188" y="0"/>
                  <a:pt x="188" y="0"/>
                  <a:pt x="18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87" y="1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127" name="Freeform 59"/>
          <p:cNvSpPr/>
          <p:nvPr/>
        </p:nvSpPr>
        <p:spPr bwMode="auto">
          <a:xfrm>
            <a:off x="2350293" y="1731665"/>
            <a:ext cx="1862138" cy="8334"/>
          </a:xfrm>
          <a:custGeom>
            <a:gdLst>
              <a:gd fmla="*/ 2483211 w 185" name="T0"/>
              <a:gd fmla="*/ 0 h 1" name="T1"/>
              <a:gd fmla="*/ 0 w 185" name="T2"/>
              <a:gd fmla="*/ 0 h 1" name="T3"/>
              <a:gd fmla="*/ 0 w 185" name="T4"/>
              <a:gd fmla="*/ 10805 h 1" name="T5"/>
              <a:gd fmla="*/ 2469788 w 185" name="T6"/>
              <a:gd fmla="*/ 10805 h 1" name="T7"/>
              <a:gd fmla="*/ 2483211 w 185" name="T8"/>
              <a:gd fmla="*/ 0 h 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1" w="185">
                <a:moveTo>
                  <a:pt x="18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84" y="1"/>
                  <a:pt x="184" y="1"/>
                  <a:pt x="184" y="1"/>
                </a:cubicBezTo>
                <a:cubicBezTo>
                  <a:pt x="184" y="0"/>
                  <a:pt x="185" y="0"/>
                  <a:pt x="185" y="0"/>
                </a:cubicBezTo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128" name="Oval 76"/>
          <p:cNvSpPr/>
          <p:nvPr/>
        </p:nvSpPr>
        <p:spPr>
          <a:xfrm>
            <a:off x="2775347" y="1207790"/>
            <a:ext cx="717947" cy="717947"/>
          </a:xfrm>
          <a:prstGeom prst="ellipse">
            <a:avLst/>
          </a:prstGeom>
          <a:solidFill>
            <a:schemeClr val="bg1"/>
          </a:solidFill>
          <a:ln w="920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 eaLnBrk="1" hangingPunct="1"/>
            <a:endParaRPr altLang="zh-CN" lang="zh-CN">
              <a:solidFill>
                <a:srgbClr val="FFFFFF"/>
              </a:solidFill>
            </a:endParaRPr>
          </a:p>
        </p:txBody>
      </p:sp>
      <p:sp>
        <p:nvSpPr>
          <p:cNvPr id="129" name="Oval 78"/>
          <p:cNvSpPr/>
          <p:nvPr/>
        </p:nvSpPr>
        <p:spPr>
          <a:xfrm>
            <a:off x="3881438" y="1651893"/>
            <a:ext cx="717947" cy="717947"/>
          </a:xfrm>
          <a:prstGeom prst="ellipse">
            <a:avLst/>
          </a:prstGeom>
          <a:solidFill>
            <a:schemeClr val="bg1"/>
          </a:solidFill>
          <a:ln w="92075">
            <a:solidFill>
              <a:srgbClr val="655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 eaLnBrk="1" hangingPunct="1"/>
            <a:endParaRPr altLang="zh-CN" lang="zh-CN">
              <a:solidFill>
                <a:srgbClr val="FFFFFF"/>
              </a:solidFill>
            </a:endParaRPr>
          </a:p>
        </p:txBody>
      </p:sp>
      <p:sp>
        <p:nvSpPr>
          <p:cNvPr id="130" name="Oval 79"/>
          <p:cNvSpPr/>
          <p:nvPr/>
        </p:nvSpPr>
        <p:spPr>
          <a:xfrm>
            <a:off x="3250407" y="2173387"/>
            <a:ext cx="717947" cy="717947"/>
          </a:xfrm>
          <a:prstGeom prst="ellipse">
            <a:avLst/>
          </a:prstGeom>
          <a:solidFill>
            <a:schemeClr val="bg1"/>
          </a:solidFill>
          <a:ln w="920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 eaLnBrk="1" hangingPunct="1"/>
            <a:endParaRPr altLang="zh-CN" lang="zh-CN">
              <a:solidFill>
                <a:srgbClr val="FFFFFF"/>
              </a:solidFill>
            </a:endParaRPr>
          </a:p>
        </p:txBody>
      </p:sp>
      <p:sp>
        <p:nvSpPr>
          <p:cNvPr id="131" name="Oval 80"/>
          <p:cNvSpPr/>
          <p:nvPr/>
        </p:nvSpPr>
        <p:spPr>
          <a:xfrm>
            <a:off x="4312444" y="2703215"/>
            <a:ext cx="717947" cy="717947"/>
          </a:xfrm>
          <a:prstGeom prst="ellipse">
            <a:avLst/>
          </a:prstGeom>
          <a:solidFill>
            <a:schemeClr val="bg1"/>
          </a:solidFill>
          <a:ln w="920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 eaLnBrk="1" hangingPunct="1"/>
            <a:endParaRPr altLang="zh-CN" lang="zh-CN">
              <a:solidFill>
                <a:srgbClr val="FFFFFF"/>
              </a:solidFill>
            </a:endParaRPr>
          </a:p>
        </p:txBody>
      </p:sp>
      <p:sp>
        <p:nvSpPr>
          <p:cNvPr id="132" name="Oval 81"/>
          <p:cNvSpPr/>
          <p:nvPr/>
        </p:nvSpPr>
        <p:spPr>
          <a:xfrm>
            <a:off x="3740944" y="3273524"/>
            <a:ext cx="717947" cy="717947"/>
          </a:xfrm>
          <a:prstGeom prst="ellipse">
            <a:avLst/>
          </a:prstGeom>
          <a:solidFill>
            <a:schemeClr val="bg1"/>
          </a:solidFill>
          <a:ln w="920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 eaLnBrk="1" hangingPunct="1"/>
            <a:endParaRPr altLang="zh-CN" lang="zh-CN">
              <a:solidFill>
                <a:srgbClr val="FFFFFF"/>
              </a:solidFill>
            </a:endParaRPr>
          </a:p>
        </p:txBody>
      </p:sp>
      <p:sp>
        <p:nvSpPr>
          <p:cNvPr id="133" name="Freeform 64"/>
          <p:cNvSpPr/>
          <p:nvPr/>
        </p:nvSpPr>
        <p:spPr bwMode="auto">
          <a:xfrm>
            <a:off x="1760935" y="1330424"/>
            <a:ext cx="1681163" cy="2867025"/>
          </a:xfrm>
          <a:custGeom>
            <a:gdLst>
              <a:gd fmla="*/ 2240447 w 262" name="T0"/>
              <a:gd fmla="*/ 3470402 h 446" name="T1"/>
              <a:gd fmla="*/ 547285 w 262" name="T2"/>
              <a:gd fmla="*/ 0 h 446" name="T3"/>
              <a:gd fmla="*/ 222334 w 262" name="T4"/>
              <a:gd fmla="*/ 668374 h 446" name="T5"/>
              <a:gd fmla="*/ 1770124 w 262" name="T6"/>
              <a:gd fmla="*/ 3821727 h 446" name="T7"/>
              <a:gd fmla="*/ 2240447 w 262" name="T8"/>
              <a:gd fmla="*/ 3478971 h 446" name="T9"/>
              <a:gd fmla="*/ 2240447 w 262" name="T10"/>
              <a:gd fmla="*/ 3478971 h 446" name="T11"/>
              <a:gd fmla="*/ 2240447 w 262" name="T12"/>
              <a:gd fmla="*/ 3478971 h 446" name="T13"/>
              <a:gd fmla="*/ 2240447 w 262" name="T14"/>
              <a:gd fmla="*/ 3470402 h 44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446" w="262">
                <a:moveTo>
                  <a:pt x="262" y="405"/>
                </a:moveTo>
                <a:cubicBezTo>
                  <a:pt x="64" y="0"/>
                  <a:pt x="64" y="0"/>
                  <a:pt x="64" y="0"/>
                </a:cubicBezTo>
                <a:cubicBezTo>
                  <a:pt x="26" y="78"/>
                  <a:pt x="26" y="78"/>
                  <a:pt x="26" y="78"/>
                </a:cubicBezTo>
                <a:cubicBezTo>
                  <a:pt x="17" y="96"/>
                  <a:pt x="0" y="151"/>
                  <a:pt x="207" y="446"/>
                </a:cubicBezTo>
                <a:cubicBezTo>
                  <a:pt x="240" y="434"/>
                  <a:pt x="261" y="419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2" y="406"/>
                  <a:pt x="262" y="40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134" name="Freeform 65"/>
          <p:cNvSpPr/>
          <p:nvPr/>
        </p:nvSpPr>
        <p:spPr bwMode="auto">
          <a:xfrm>
            <a:off x="1420416" y="1768574"/>
            <a:ext cx="1666875" cy="2537222"/>
          </a:xfrm>
          <a:custGeom>
            <a:gdLst>
              <a:gd fmla="*/ 256435 w 260" name="T0"/>
              <a:gd fmla="*/ 787772 h 395" name="T1"/>
              <a:gd fmla="*/ 1572802 w 260" name="T2"/>
              <a:gd fmla="*/ 3382282 h 395" name="T3"/>
              <a:gd fmla="*/ 2222438 w 260" name="T4"/>
              <a:gd fmla="*/ 3228153 h 395" name="T5"/>
              <a:gd fmla="*/ 641088 w 260" name="T6"/>
              <a:gd fmla="*/ 0 h 395" name="T7"/>
              <a:gd fmla="*/ 256435 w 260" name="T8"/>
              <a:gd fmla="*/ 787772 h 395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395" w="260">
                <a:moveTo>
                  <a:pt x="30" y="92"/>
                </a:moveTo>
                <a:cubicBezTo>
                  <a:pt x="0" y="151"/>
                  <a:pt x="111" y="294"/>
                  <a:pt x="184" y="395"/>
                </a:cubicBezTo>
                <a:cubicBezTo>
                  <a:pt x="213" y="391"/>
                  <a:pt x="239" y="384"/>
                  <a:pt x="260" y="377"/>
                </a:cubicBezTo>
                <a:cubicBezTo>
                  <a:pt x="108" y="98"/>
                  <a:pt x="65" y="20"/>
                  <a:pt x="75" y="0"/>
                </a:cubicBezTo>
                <a:lnTo>
                  <a:pt x="30" y="92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135" name="Freeform 66"/>
          <p:cNvSpPr/>
          <p:nvPr/>
        </p:nvSpPr>
        <p:spPr bwMode="auto">
          <a:xfrm>
            <a:off x="1258491" y="2313880"/>
            <a:ext cx="1343025" cy="2018110"/>
          </a:xfrm>
          <a:custGeom>
            <a:gdLst>
              <a:gd fmla="*/ 0 w 209" name="T0"/>
              <a:gd fmla="*/ 103 h 314" name="T1"/>
              <a:gd fmla="*/ 126 w 209" name="T2"/>
              <a:gd fmla="*/ 314 h 314" name="T3"/>
              <a:gd fmla="*/ 137 w 209" name="T4"/>
              <a:gd fmla="*/ 314 h 314" name="T5"/>
              <a:gd fmla="*/ 209 w 209" name="T6"/>
              <a:gd fmla="*/ 309 h 314" name="T7"/>
              <a:gd fmla="*/ 51 w 209" name="T8"/>
              <a:gd fmla="*/ 0 h 314" name="T9"/>
              <a:gd fmla="*/ 0 w 209" name="T10"/>
              <a:gd fmla="*/ 103 h 314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314" w="209">
                <a:moveTo>
                  <a:pt x="0" y="103"/>
                </a:moveTo>
                <a:cubicBezTo>
                  <a:pt x="31" y="168"/>
                  <a:pt x="78" y="231"/>
                  <a:pt x="126" y="314"/>
                </a:cubicBezTo>
                <a:cubicBezTo>
                  <a:pt x="129" y="314"/>
                  <a:pt x="133" y="314"/>
                  <a:pt x="137" y="314"/>
                </a:cubicBezTo>
                <a:cubicBezTo>
                  <a:pt x="162" y="314"/>
                  <a:pt x="187" y="313"/>
                  <a:pt x="209" y="309"/>
                </a:cubicBezTo>
                <a:cubicBezTo>
                  <a:pt x="88" y="101"/>
                  <a:pt x="43" y="21"/>
                  <a:pt x="51" y="0"/>
                </a:cubicBezTo>
                <a:lnTo>
                  <a:pt x="0" y="10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bIns="34290" lIns="68580" rIns="68580" tIns="3429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36" name="Freeform 67"/>
          <p:cNvSpPr/>
          <p:nvPr/>
        </p:nvSpPr>
        <p:spPr bwMode="auto">
          <a:xfrm>
            <a:off x="964406" y="2841327"/>
            <a:ext cx="1104900" cy="1490663"/>
          </a:xfrm>
          <a:custGeom>
            <a:gdLst>
              <a:gd fmla="*/ 0 w 172" name="T0"/>
              <a:gd fmla="*/ 100 h 232" name="T1"/>
              <a:gd fmla="*/ 78 w 172" name="T2"/>
              <a:gd fmla="*/ 222 h 232" name="T3"/>
              <a:gd fmla="*/ 172 w 172" name="T4"/>
              <a:gd fmla="*/ 232 h 232" name="T5"/>
              <a:gd fmla="*/ 49 w 172" name="T6"/>
              <a:gd fmla="*/ 0 h 232" name="T7"/>
              <a:gd fmla="*/ 0 w 172" name="T8"/>
              <a:gd fmla="*/ 100 h 23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31" w="172">
                <a:moveTo>
                  <a:pt x="0" y="100"/>
                </a:moveTo>
                <a:cubicBezTo>
                  <a:pt x="22" y="142"/>
                  <a:pt x="51" y="175"/>
                  <a:pt x="78" y="222"/>
                </a:cubicBezTo>
                <a:cubicBezTo>
                  <a:pt x="106" y="228"/>
                  <a:pt x="138" y="232"/>
                  <a:pt x="172" y="232"/>
                </a:cubicBezTo>
                <a:cubicBezTo>
                  <a:pt x="68" y="54"/>
                  <a:pt x="43" y="13"/>
                  <a:pt x="49" y="0"/>
                </a:cubicBezTo>
                <a:lnTo>
                  <a:pt x="0" y="1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bIns="34290" lIns="68580" rIns="68580" tIns="3429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37" name="Freeform 68"/>
          <p:cNvSpPr/>
          <p:nvPr/>
        </p:nvSpPr>
        <p:spPr bwMode="auto">
          <a:xfrm>
            <a:off x="732235" y="3375917"/>
            <a:ext cx="738188" cy="891779"/>
          </a:xfrm>
          <a:custGeom>
            <a:gdLst>
              <a:gd fmla="*/ 0 w 115" name="T0"/>
              <a:gd fmla="*/ 79 h 139" name="T1"/>
              <a:gd fmla="*/ 0 w 115" name="T2"/>
              <a:gd fmla="*/ 81 h 139" name="T3"/>
              <a:gd fmla="*/ 0 w 115" name="T4"/>
              <a:gd fmla="*/ 81 h 139" name="T5"/>
              <a:gd fmla="*/ 0 w 115" name="T6"/>
              <a:gd fmla="*/ 81 h 139" name="T7"/>
              <a:gd fmla="*/ 115 w 115" name="T8"/>
              <a:gd fmla="*/ 139 h 139" name="T9"/>
              <a:gd fmla="*/ 39 w 115" name="T10"/>
              <a:gd fmla="*/ 0 h 139" name="T11"/>
              <a:gd fmla="*/ 0 w 115" name="T12"/>
              <a:gd fmla="*/ 79 h 139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39" w="115">
                <a:moveTo>
                  <a:pt x="0" y="79"/>
                </a:moveTo>
                <a:cubicBezTo>
                  <a:pt x="0" y="80"/>
                  <a:pt x="0" y="80"/>
                  <a:pt x="0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2" y="101"/>
                  <a:pt x="48" y="125"/>
                  <a:pt x="115" y="139"/>
                </a:cubicBezTo>
                <a:cubicBezTo>
                  <a:pt x="48" y="36"/>
                  <a:pt x="36" y="7"/>
                  <a:pt x="39" y="0"/>
                </a:cubicBezTo>
                <a:lnTo>
                  <a:pt x="0" y="7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bIns="34290" lIns="68580" rIns="68580" tIns="3429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38" name="Freeform 69"/>
          <p:cNvSpPr/>
          <p:nvPr/>
        </p:nvSpPr>
        <p:spPr bwMode="auto">
          <a:xfrm>
            <a:off x="1837135" y="1768574"/>
            <a:ext cx="1250156" cy="2422922"/>
          </a:xfrm>
          <a:custGeom>
            <a:gdLst>
              <a:gd fmla="*/ 76972 w 195" name="T0"/>
              <a:gd fmla="*/ 17141 h 377" name="T1"/>
              <a:gd fmla="*/ 1659177 w 195" name="T2"/>
              <a:gd fmla="*/ 3230998 h 377" name="T3"/>
              <a:gd fmla="*/ 1667729 w 195" name="T4"/>
              <a:gd fmla="*/ 3230998 h 377" name="T5"/>
              <a:gd fmla="*/ 85525 w 195" name="T6"/>
              <a:gd fmla="*/ 0 h 377" name="T7"/>
              <a:gd fmla="*/ 76972 w 195" name="T8"/>
              <a:gd fmla="*/ 17141 h 37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377" w="195">
                <a:moveTo>
                  <a:pt x="9" y="2"/>
                </a:moveTo>
                <a:cubicBezTo>
                  <a:pt x="0" y="21"/>
                  <a:pt x="43" y="99"/>
                  <a:pt x="194" y="377"/>
                </a:cubicBezTo>
                <a:cubicBezTo>
                  <a:pt x="195" y="377"/>
                  <a:pt x="195" y="377"/>
                  <a:pt x="195" y="377"/>
                </a:cubicBezTo>
                <a:cubicBezTo>
                  <a:pt x="43" y="98"/>
                  <a:pt x="0" y="20"/>
                  <a:pt x="10" y="0"/>
                </a:cubicBezTo>
                <a:lnTo>
                  <a:pt x="9" y="2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139" name="Freeform 70"/>
          <p:cNvSpPr/>
          <p:nvPr/>
        </p:nvSpPr>
        <p:spPr bwMode="auto">
          <a:xfrm>
            <a:off x="1534716" y="2313880"/>
            <a:ext cx="1066800" cy="1991916"/>
          </a:xfrm>
          <a:custGeom>
            <a:gdLst>
              <a:gd fmla="*/ 59997 w 166" name="T0"/>
              <a:gd fmla="*/ 8563 h 310" name="T1"/>
              <a:gd fmla="*/ 1422793 w 166" name="T2"/>
              <a:gd fmla="*/ 2654676 h 310" name="T3"/>
              <a:gd fmla="*/ 1422793 w 166" name="T4"/>
              <a:gd fmla="*/ 2646113 h 310" name="T5"/>
              <a:gd fmla="*/ 68568 w 166" name="T6"/>
              <a:gd fmla="*/ 0 h 310" name="T7"/>
              <a:gd fmla="*/ 59997 w 166" name="T8"/>
              <a:gd fmla="*/ 8563 h 31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310" w="166">
                <a:moveTo>
                  <a:pt x="7" y="1"/>
                </a:moveTo>
                <a:cubicBezTo>
                  <a:pt x="1" y="25"/>
                  <a:pt x="47" y="105"/>
                  <a:pt x="166" y="310"/>
                </a:cubicBezTo>
                <a:cubicBezTo>
                  <a:pt x="166" y="309"/>
                  <a:pt x="166" y="309"/>
                  <a:pt x="166" y="309"/>
                </a:cubicBezTo>
                <a:cubicBezTo>
                  <a:pt x="45" y="101"/>
                  <a:pt x="0" y="21"/>
                  <a:pt x="8" y="0"/>
                </a:cubicBezTo>
                <a:lnTo>
                  <a:pt x="7" y="1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140" name="Freeform 71"/>
          <p:cNvSpPr/>
          <p:nvPr/>
        </p:nvSpPr>
        <p:spPr bwMode="auto">
          <a:xfrm>
            <a:off x="1239442" y="2841327"/>
            <a:ext cx="829865" cy="1490663"/>
          </a:xfrm>
          <a:custGeom>
            <a:gdLst>
              <a:gd fmla="*/ 51433 w 129" name="T0"/>
              <a:gd fmla="*/ 8570 h 232" name="T1"/>
              <a:gd fmla="*/ 1097245 w 129" name="T2"/>
              <a:gd fmla="*/ 1988307 h 232" name="T3"/>
              <a:gd fmla="*/ 1105817 w 129" name="T4"/>
              <a:gd fmla="*/ 1988307 h 232" name="T5"/>
              <a:gd fmla="*/ 51433 w 129" name="T6"/>
              <a:gd fmla="*/ 0 h 232" name="T7"/>
              <a:gd fmla="*/ 51433 w 129" name="T8"/>
              <a:gd fmla="*/ 8570 h 232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231" w="129">
                <a:moveTo>
                  <a:pt x="6" y="1"/>
                </a:moveTo>
                <a:cubicBezTo>
                  <a:pt x="0" y="14"/>
                  <a:pt x="25" y="55"/>
                  <a:pt x="128" y="232"/>
                </a:cubicBezTo>
                <a:cubicBezTo>
                  <a:pt x="129" y="232"/>
                  <a:pt x="129" y="232"/>
                  <a:pt x="129" y="232"/>
                </a:cubicBezTo>
                <a:cubicBezTo>
                  <a:pt x="25" y="54"/>
                  <a:pt x="0" y="13"/>
                  <a:pt x="6" y="0"/>
                </a:cubicBezTo>
                <a:lnTo>
                  <a:pt x="6" y="1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141" name="Freeform 72"/>
          <p:cNvSpPr/>
          <p:nvPr/>
        </p:nvSpPr>
        <p:spPr bwMode="auto">
          <a:xfrm>
            <a:off x="962025" y="3375917"/>
            <a:ext cx="504825" cy="891779"/>
          </a:xfrm>
          <a:custGeom>
            <a:gdLst>
              <a:gd fmla="*/ 25579 w 79" name="T0"/>
              <a:gd fmla="*/ 8552 h 139" name="T1"/>
              <a:gd fmla="*/ 665050 w 79" name="T2"/>
              <a:gd fmla="*/ 1188662 h 139" name="T3"/>
              <a:gd fmla="*/ 673576 w 79" name="T4"/>
              <a:gd fmla="*/ 1188662 h 139" name="T5"/>
              <a:gd fmla="*/ 25579 w 79" name="T6"/>
              <a:gd fmla="*/ 0 h 139" name="T7"/>
              <a:gd fmla="*/ 25579 w 79" name="T8"/>
              <a:gd fmla="*/ 8552 h 139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139" w="79">
                <a:moveTo>
                  <a:pt x="3" y="1"/>
                </a:moveTo>
                <a:cubicBezTo>
                  <a:pt x="0" y="8"/>
                  <a:pt x="12" y="37"/>
                  <a:pt x="78" y="139"/>
                </a:cubicBezTo>
                <a:cubicBezTo>
                  <a:pt x="79" y="139"/>
                  <a:pt x="79" y="139"/>
                  <a:pt x="79" y="139"/>
                </a:cubicBezTo>
                <a:cubicBezTo>
                  <a:pt x="12" y="36"/>
                  <a:pt x="0" y="7"/>
                  <a:pt x="3" y="0"/>
                </a:cubicBezTo>
                <a:lnTo>
                  <a:pt x="3" y="1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142" name="TextBox 141"/>
          <p:cNvSpPr txBox="1"/>
          <p:nvPr/>
        </p:nvSpPr>
        <p:spPr>
          <a:xfrm rot="3600000">
            <a:off x="815077" y="3791023"/>
            <a:ext cx="595948" cy="20574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/>
          <a:p>
            <a:pPr>
              <a:defRPr/>
            </a:pPr>
            <a:r>
              <a:rPr altLang="en-US" b="1" lang="zh-CN" sz="900">
                <a:solidFill>
                  <a:schemeClr val="bg1"/>
                </a:solidFill>
                <a:latin charset="0" panose="020b0003030101060003" pitchFamily="34" typeface="Raleway"/>
              </a:rPr>
              <a:t>小标题01</a:t>
            </a:r>
          </a:p>
        </p:txBody>
      </p:sp>
      <p:sp>
        <p:nvSpPr>
          <p:cNvPr id="143" name="TextBox 142"/>
          <p:cNvSpPr txBox="1"/>
          <p:nvPr/>
        </p:nvSpPr>
        <p:spPr>
          <a:xfrm rot="3600000">
            <a:off x="1256292" y="3595033"/>
            <a:ext cx="608648" cy="20574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/>
          <a:p>
            <a:pPr>
              <a:defRPr/>
            </a:pPr>
            <a:r>
              <a:rPr altLang="en-US" b="1" lang="zh-CN" sz="900">
                <a:solidFill>
                  <a:schemeClr val="bg1"/>
                </a:solidFill>
                <a:latin charset="0" panose="020b0003030101060003" pitchFamily="34" typeface="Raleway"/>
              </a:rPr>
              <a:t>小标题02</a:t>
            </a:r>
          </a:p>
        </p:txBody>
      </p:sp>
      <p:sp>
        <p:nvSpPr>
          <p:cNvPr id="144" name="TextBox 143"/>
          <p:cNvSpPr txBox="1"/>
          <p:nvPr/>
        </p:nvSpPr>
        <p:spPr>
          <a:xfrm rot="3600000">
            <a:off x="1665518" y="3343156"/>
            <a:ext cx="640398" cy="20574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/>
          <a:p>
            <a:pPr>
              <a:defRPr/>
            </a:pPr>
            <a:r>
              <a:rPr altLang="en-US" b="1" lang="zh-CN" smtClean="0" sz="900">
                <a:solidFill>
                  <a:schemeClr val="bg1"/>
                </a:solidFill>
                <a:latin charset="0" panose="020b0003030101060003" pitchFamily="34" typeface="Raleway"/>
              </a:rPr>
              <a:t>小标题 03</a:t>
            </a:r>
          </a:p>
        </p:txBody>
      </p:sp>
      <p:sp>
        <p:nvSpPr>
          <p:cNvPr id="145" name="TextBox 144"/>
          <p:cNvSpPr txBox="1"/>
          <p:nvPr/>
        </p:nvSpPr>
        <p:spPr>
          <a:xfrm rot="3600000">
            <a:off x="2094937" y="3097383"/>
            <a:ext cx="641985" cy="20574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/>
          <a:p>
            <a:pPr>
              <a:defRPr/>
            </a:pPr>
            <a:r>
              <a:rPr altLang="en-US" b="1" lang="zh-CN" smtClean="0" sz="900">
                <a:solidFill>
                  <a:schemeClr val="bg1"/>
                </a:solidFill>
                <a:latin charset="0" panose="020b0003030101060003" pitchFamily="34" typeface="Raleway"/>
              </a:rPr>
              <a:t>小标题 04</a:t>
            </a:r>
          </a:p>
        </p:txBody>
      </p:sp>
      <p:sp>
        <p:nvSpPr>
          <p:cNvPr id="146" name="TextBox 145"/>
          <p:cNvSpPr txBox="1"/>
          <p:nvPr/>
        </p:nvSpPr>
        <p:spPr>
          <a:xfrm rot="3834703">
            <a:off x="2517530" y="2866223"/>
            <a:ext cx="641985" cy="20574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/>
          <a:p>
            <a:pPr>
              <a:defRPr/>
            </a:pPr>
            <a:r>
              <a:rPr altLang="en-US" b="1" lang="zh-CN" smtClean="0" sz="900">
                <a:solidFill>
                  <a:schemeClr val="bg1"/>
                </a:solidFill>
                <a:latin charset="0" panose="020b0003030101060003" pitchFamily="34" typeface="Raleway"/>
              </a:rPr>
              <a:t>小标题 05</a:t>
            </a:r>
          </a:p>
        </p:txBody>
      </p:sp>
      <p:grpSp>
        <p:nvGrpSpPr>
          <p:cNvPr id="147" name="Group 12"/>
          <p:cNvGrpSpPr/>
          <p:nvPr/>
        </p:nvGrpSpPr>
        <p:grpSpPr>
          <a:xfrm>
            <a:off x="2955700" y="1381237"/>
            <a:ext cx="373856" cy="367903"/>
            <a:chOff x="6297613" y="1392238"/>
            <a:chExt cx="498475" cy="490537"/>
          </a:xfrm>
          <a:solidFill>
            <a:schemeClr val="bg1">
              <a:lumMod val="65000"/>
            </a:schemeClr>
          </a:solidFill>
        </p:grpSpPr>
        <p:sp>
          <p:nvSpPr>
            <p:cNvPr id="148" name="Freeform 9"/>
            <p:cNvSpPr/>
            <p:nvPr/>
          </p:nvSpPr>
          <p:spPr bwMode="auto">
            <a:xfrm>
              <a:off x="6570663" y="1454150"/>
              <a:ext cx="160338" cy="160337"/>
            </a:xfrm>
            <a:custGeom>
              <a:gdLst>
                <a:gd fmla="*/ 38 w 42" name="T0"/>
                <a:gd fmla="*/ 40 h 42" name="T1"/>
                <a:gd fmla="*/ 38 w 42" name="T2"/>
                <a:gd fmla="*/ 40 h 42" name="T3"/>
                <a:gd fmla="*/ 40 w 42" name="T4"/>
                <a:gd fmla="*/ 42 h 42" name="T5"/>
                <a:gd fmla="*/ 42 w 42" name="T6"/>
                <a:gd fmla="*/ 40 h 42" name="T7"/>
                <a:gd fmla="*/ 42 w 42" name="T8"/>
                <a:gd fmla="*/ 40 h 42" name="T9"/>
                <a:gd fmla="*/ 2 w 42" name="T10"/>
                <a:gd fmla="*/ 0 h 42" name="T11"/>
                <a:gd fmla="*/ 2 w 42" name="T12"/>
                <a:gd fmla="*/ 0 h 42" name="T13"/>
                <a:gd fmla="*/ 0 w 42" name="T14"/>
                <a:gd fmla="*/ 2 h 42" name="T15"/>
                <a:gd fmla="*/ 2 w 42" name="T16"/>
                <a:gd fmla="*/ 4 h 42" name="T17"/>
                <a:gd fmla="*/ 2 w 42" name="T18"/>
                <a:gd fmla="*/ 4 h 42" name="T19"/>
                <a:gd fmla="*/ 38 w 42" name="T20"/>
                <a:gd fmla="*/ 40 h 4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2" w="42">
                  <a:moveTo>
                    <a:pt x="38" y="40"/>
                  </a:moveTo>
                  <a:cubicBezTo>
                    <a:pt x="38" y="40"/>
                    <a:pt x="38" y="40"/>
                    <a:pt x="38" y="40"/>
                  </a:cubicBezTo>
                  <a:cubicBezTo>
                    <a:pt x="38" y="41"/>
                    <a:pt x="39" y="42"/>
                    <a:pt x="40" y="42"/>
                  </a:cubicBezTo>
                  <a:cubicBezTo>
                    <a:pt x="41" y="42"/>
                    <a:pt x="42" y="41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18"/>
                    <a:pt x="2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2" y="4"/>
                    <a:pt x="38" y="20"/>
                    <a:pt x="3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49" name="Freeform 10"/>
            <p:cNvSpPr>
              <a:spLocks noEditPoints="1"/>
            </p:cNvSpPr>
            <p:nvPr/>
          </p:nvSpPr>
          <p:spPr bwMode="auto">
            <a:xfrm>
              <a:off x="6297613" y="1392238"/>
              <a:ext cx="498475" cy="490537"/>
            </a:xfrm>
            <a:custGeom>
              <a:gdLst>
                <a:gd fmla="*/ 37 w 130" name="T0"/>
                <a:gd fmla="*/ 4 h 128" name="T1"/>
                <a:gd fmla="*/ 29 w 130" name="T2"/>
                <a:gd fmla="*/ 0 h 128" name="T3"/>
                <a:gd fmla="*/ 24 w 130" name="T4"/>
                <a:gd fmla="*/ 1 h 128" name="T5"/>
                <a:gd fmla="*/ 17 w 130" name="T6"/>
                <a:gd fmla="*/ 12 h 128" name="T7"/>
                <a:gd fmla="*/ 17 w 130" name="T8"/>
                <a:gd fmla="*/ 67 h 128" name="T9"/>
                <a:gd fmla="*/ 5 w 130" name="T10"/>
                <a:gd fmla="*/ 80 h 128" name="T11"/>
                <a:gd fmla="*/ 5 w 130" name="T12"/>
                <a:gd fmla="*/ 96 h 128" name="T13"/>
                <a:gd fmla="*/ 33 w 130" name="T14"/>
                <a:gd fmla="*/ 124 h 128" name="T15"/>
                <a:gd fmla="*/ 41 w 130" name="T16"/>
                <a:gd fmla="*/ 128 h 128" name="T17"/>
                <a:gd fmla="*/ 49 w 130" name="T18"/>
                <a:gd fmla="*/ 124 h 128" name="T19"/>
                <a:gd fmla="*/ 62 w 130" name="T20"/>
                <a:gd fmla="*/ 112 h 128" name="T21"/>
                <a:gd fmla="*/ 117 w 130" name="T22"/>
                <a:gd fmla="*/ 112 h 128" name="T23"/>
                <a:gd fmla="*/ 128 w 130" name="T24"/>
                <a:gd fmla="*/ 105 h 128" name="T25"/>
                <a:gd fmla="*/ 125 w 130" name="T26"/>
                <a:gd fmla="*/ 92 h 128" name="T27"/>
                <a:gd fmla="*/ 37 w 130" name="T28"/>
                <a:gd fmla="*/ 4 h 128" name="T29"/>
                <a:gd fmla="*/ 56 w 130" name="T30"/>
                <a:gd fmla="*/ 106 h 128" name="T31"/>
                <a:gd fmla="*/ 44 w 130" name="T32"/>
                <a:gd fmla="*/ 119 h 128" name="T33"/>
                <a:gd fmla="*/ 41 w 130" name="T34"/>
                <a:gd fmla="*/ 120 h 128" name="T35"/>
                <a:gd fmla="*/ 38 w 130" name="T36"/>
                <a:gd fmla="*/ 119 h 128" name="T37"/>
                <a:gd fmla="*/ 10 w 130" name="T38"/>
                <a:gd fmla="*/ 91 h 128" name="T39"/>
                <a:gd fmla="*/ 9 w 130" name="T40"/>
                <a:gd fmla="*/ 88 h 128" name="T41"/>
                <a:gd fmla="*/ 10 w 130" name="T42"/>
                <a:gd fmla="*/ 85 h 128" name="T43"/>
                <a:gd fmla="*/ 23 w 130" name="T44"/>
                <a:gd fmla="*/ 73 h 128" name="T45"/>
                <a:gd fmla="*/ 23 w 130" name="T46"/>
                <a:gd fmla="*/ 73 h 128" name="T47"/>
                <a:gd fmla="*/ 56 w 130" name="T48"/>
                <a:gd fmla="*/ 106 h 128" name="T49"/>
                <a:gd fmla="*/ 56 w 130" name="T50"/>
                <a:gd fmla="*/ 106 h 128" name="T51"/>
                <a:gd fmla="*/ 62 w 130" name="T52"/>
                <a:gd fmla="*/ 104 h 128" name="T53"/>
                <a:gd fmla="*/ 60 w 130" name="T54"/>
                <a:gd fmla="*/ 104 h 128" name="T55"/>
                <a:gd fmla="*/ 25 w 130" name="T56"/>
                <a:gd fmla="*/ 69 h 128" name="T57"/>
                <a:gd fmla="*/ 25 w 130" name="T58"/>
                <a:gd fmla="*/ 67 h 128" name="T59"/>
                <a:gd fmla="*/ 25 w 130" name="T60"/>
                <a:gd fmla="*/ 19 h 128" name="T61"/>
                <a:gd fmla="*/ 110 w 130" name="T62"/>
                <a:gd fmla="*/ 104 h 128" name="T63"/>
                <a:gd fmla="*/ 62 w 130" name="T64"/>
                <a:gd fmla="*/ 104 h 128" name="T65"/>
                <a:gd fmla="*/ 121 w 130" name="T66"/>
                <a:gd fmla="*/ 102 h 128" name="T67"/>
                <a:gd fmla="*/ 117 w 130" name="T68"/>
                <a:gd fmla="*/ 104 h 128" name="T69"/>
                <a:gd fmla="*/ 116 w 130" name="T70"/>
                <a:gd fmla="*/ 104 h 128" name="T71"/>
                <a:gd fmla="*/ 25 w 130" name="T72"/>
                <a:gd fmla="*/ 13 h 128" name="T73"/>
                <a:gd fmla="*/ 25 w 130" name="T74"/>
                <a:gd fmla="*/ 12 h 128" name="T75"/>
                <a:gd fmla="*/ 27 w 130" name="T76"/>
                <a:gd fmla="*/ 8 h 128" name="T77"/>
                <a:gd fmla="*/ 29 w 130" name="T78"/>
                <a:gd fmla="*/ 8 h 128" name="T79"/>
                <a:gd fmla="*/ 32 w 130" name="T80"/>
                <a:gd fmla="*/ 9 h 128" name="T81"/>
                <a:gd fmla="*/ 120 w 130" name="T82"/>
                <a:gd fmla="*/ 97 h 128" name="T83"/>
                <a:gd fmla="*/ 121 w 130" name="T84"/>
                <a:gd fmla="*/ 102 h 128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28" w="130">
                  <a:moveTo>
                    <a:pt x="37" y="4"/>
                  </a:moveTo>
                  <a:cubicBezTo>
                    <a:pt x="35" y="1"/>
                    <a:pt x="32" y="0"/>
                    <a:pt x="29" y="0"/>
                  </a:cubicBezTo>
                  <a:cubicBezTo>
                    <a:pt x="27" y="0"/>
                    <a:pt x="26" y="0"/>
                    <a:pt x="24" y="1"/>
                  </a:cubicBezTo>
                  <a:cubicBezTo>
                    <a:pt x="20" y="3"/>
                    <a:pt x="17" y="7"/>
                    <a:pt x="17" y="12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0" y="84"/>
                    <a:pt x="0" y="92"/>
                    <a:pt x="5" y="96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5" y="127"/>
                    <a:pt x="38" y="128"/>
                    <a:pt x="41" y="128"/>
                  </a:cubicBezTo>
                  <a:cubicBezTo>
                    <a:pt x="44" y="128"/>
                    <a:pt x="47" y="127"/>
                    <a:pt x="49" y="124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22" y="112"/>
                    <a:pt x="126" y="109"/>
                    <a:pt x="128" y="105"/>
                  </a:cubicBezTo>
                  <a:cubicBezTo>
                    <a:pt x="130" y="100"/>
                    <a:pt x="129" y="95"/>
                    <a:pt x="125" y="92"/>
                  </a:cubicBezTo>
                  <a:lnTo>
                    <a:pt x="37" y="4"/>
                  </a:lnTo>
                  <a:close/>
                  <a:moveTo>
                    <a:pt x="56" y="106"/>
                  </a:moveTo>
                  <a:cubicBezTo>
                    <a:pt x="44" y="119"/>
                    <a:pt x="44" y="119"/>
                    <a:pt x="44" y="119"/>
                  </a:cubicBezTo>
                  <a:cubicBezTo>
                    <a:pt x="43" y="120"/>
                    <a:pt x="42" y="120"/>
                    <a:pt x="41" y="120"/>
                  </a:cubicBezTo>
                  <a:cubicBezTo>
                    <a:pt x="40" y="120"/>
                    <a:pt x="39" y="120"/>
                    <a:pt x="38" y="119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9" y="90"/>
                    <a:pt x="9" y="89"/>
                    <a:pt x="9" y="88"/>
                  </a:cubicBezTo>
                  <a:cubicBezTo>
                    <a:pt x="9" y="87"/>
                    <a:pt x="9" y="86"/>
                    <a:pt x="10" y="85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lose/>
                  <a:moveTo>
                    <a:pt x="62" y="104"/>
                  </a:moveTo>
                  <a:cubicBezTo>
                    <a:pt x="61" y="104"/>
                    <a:pt x="61" y="104"/>
                    <a:pt x="60" y="104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68"/>
                    <a:pt x="25" y="68"/>
                    <a:pt x="25" y="67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10" y="104"/>
                    <a:pt x="110" y="104"/>
                    <a:pt x="110" y="104"/>
                  </a:cubicBezTo>
                  <a:lnTo>
                    <a:pt x="62" y="104"/>
                  </a:lnTo>
                  <a:close/>
                  <a:moveTo>
                    <a:pt x="121" y="102"/>
                  </a:moveTo>
                  <a:cubicBezTo>
                    <a:pt x="120" y="103"/>
                    <a:pt x="119" y="104"/>
                    <a:pt x="117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0"/>
                    <a:pt x="26" y="9"/>
                    <a:pt x="27" y="8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30" y="8"/>
                    <a:pt x="31" y="8"/>
                    <a:pt x="32" y="9"/>
                  </a:cubicBezTo>
                  <a:cubicBezTo>
                    <a:pt x="120" y="97"/>
                    <a:pt x="120" y="97"/>
                    <a:pt x="120" y="97"/>
                  </a:cubicBezTo>
                  <a:cubicBezTo>
                    <a:pt x="121" y="98"/>
                    <a:pt x="121" y="100"/>
                    <a:pt x="121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50" name="Freeform 11"/>
            <p:cNvSpPr/>
            <p:nvPr/>
          </p:nvSpPr>
          <p:spPr bwMode="auto">
            <a:xfrm>
              <a:off x="6562726" y="1392238"/>
              <a:ext cx="230188" cy="230187"/>
            </a:xfrm>
            <a:custGeom>
              <a:gdLst>
                <a:gd fmla="*/ 4 w 60" name="T0"/>
                <a:gd fmla="*/ 8 h 60" name="T1"/>
                <a:gd fmla="*/ 4 w 60" name="T2"/>
                <a:gd fmla="*/ 8 h 60" name="T3"/>
                <a:gd fmla="*/ 52 w 60" name="T4"/>
                <a:gd fmla="*/ 56 h 60" name="T5"/>
                <a:gd fmla="*/ 52 w 60" name="T6"/>
                <a:gd fmla="*/ 56 h 60" name="T7"/>
                <a:gd fmla="*/ 56 w 60" name="T8"/>
                <a:gd fmla="*/ 60 h 60" name="T9"/>
                <a:gd fmla="*/ 60 w 60" name="T10"/>
                <a:gd fmla="*/ 56 h 60" name="T11"/>
                <a:gd fmla="*/ 60 w 60" name="T12"/>
                <a:gd fmla="*/ 56 h 60" name="T13"/>
                <a:gd fmla="*/ 4 w 60" name="T14"/>
                <a:gd fmla="*/ 0 h 60" name="T15"/>
                <a:gd fmla="*/ 4 w 60" name="T16"/>
                <a:gd fmla="*/ 0 h 60" name="T17"/>
                <a:gd fmla="*/ 0 w 60" name="T18"/>
                <a:gd fmla="*/ 4 h 60" name="T19"/>
                <a:gd fmla="*/ 4 w 60" name="T20"/>
                <a:gd fmla="*/ 8 h 6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0" w="60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30" y="8"/>
                    <a:pt x="52" y="30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8" y="60"/>
                    <a:pt x="60" y="58"/>
                    <a:pt x="60" y="56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25"/>
                    <a:pt x="3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grpSp>
        <p:nvGrpSpPr>
          <p:cNvPr id="151" name="Group 20"/>
          <p:cNvGrpSpPr/>
          <p:nvPr/>
        </p:nvGrpSpPr>
        <p:grpSpPr>
          <a:xfrm>
            <a:off x="3454788" y="2369350"/>
            <a:ext cx="322660" cy="369094"/>
            <a:chOff x="8004175" y="1949450"/>
            <a:chExt cx="430213" cy="492125"/>
          </a:xfrm>
          <a:solidFill>
            <a:schemeClr val="bg1">
              <a:lumMod val="65000"/>
            </a:schemeClr>
          </a:solidFill>
        </p:grpSpPr>
        <p:sp>
          <p:nvSpPr>
            <p:cNvPr id="152" name="Freeform 15"/>
            <p:cNvSpPr>
              <a:spLocks noEditPoints="1"/>
            </p:cNvSpPr>
            <p:nvPr/>
          </p:nvSpPr>
          <p:spPr bwMode="auto">
            <a:xfrm>
              <a:off x="8004175" y="1949450"/>
              <a:ext cx="430213" cy="492125"/>
            </a:xfrm>
            <a:custGeom>
              <a:gdLst>
                <a:gd fmla="*/ 112 w 112" name="T0"/>
                <a:gd fmla="*/ 27 h 128" name="T1"/>
                <a:gd fmla="*/ 100 w 112" name="T2"/>
                <a:gd fmla="*/ 16 h 128" name="T3"/>
                <a:gd fmla="*/ 88 w 112" name="T4"/>
                <a:gd fmla="*/ 16 h 128" name="T5"/>
                <a:gd fmla="*/ 88 w 112" name="T6"/>
                <a:gd fmla="*/ 12 h 128" name="T7"/>
                <a:gd fmla="*/ 88 w 112" name="T8"/>
                <a:gd fmla="*/ 12 h 128" name="T9"/>
                <a:gd fmla="*/ 76 w 112" name="T10"/>
                <a:gd fmla="*/ 0 h 128" name="T11"/>
                <a:gd fmla="*/ 36 w 112" name="T12"/>
                <a:gd fmla="*/ 0 h 128" name="T13"/>
                <a:gd fmla="*/ 24 w 112" name="T14"/>
                <a:gd fmla="*/ 12 h 128" name="T15"/>
                <a:gd fmla="*/ 24 w 112" name="T16"/>
                <a:gd fmla="*/ 12 h 128" name="T17"/>
                <a:gd fmla="*/ 24 w 112" name="T18"/>
                <a:gd fmla="*/ 16 h 128" name="T19"/>
                <a:gd fmla="*/ 12 w 112" name="T20"/>
                <a:gd fmla="*/ 16 h 128" name="T21"/>
                <a:gd fmla="*/ 0 w 112" name="T22"/>
                <a:gd fmla="*/ 27 h 128" name="T23"/>
                <a:gd fmla="*/ 0 w 112" name="T24"/>
                <a:gd fmla="*/ 27 h 128" name="T25"/>
                <a:gd fmla="*/ 0 w 112" name="T26"/>
                <a:gd fmla="*/ 32 h 128" name="T27"/>
                <a:gd fmla="*/ 0 w 112" name="T28"/>
                <a:gd fmla="*/ 36 h 128" name="T29"/>
                <a:gd fmla="*/ 8 w 112" name="T30"/>
                <a:gd fmla="*/ 44 h 128" name="T31"/>
                <a:gd fmla="*/ 8 w 112" name="T32"/>
                <a:gd fmla="*/ 44 h 128" name="T33"/>
                <a:gd fmla="*/ 8 w 112" name="T34"/>
                <a:gd fmla="*/ 112 h 128" name="T35"/>
                <a:gd fmla="*/ 24 w 112" name="T36"/>
                <a:gd fmla="*/ 128 h 128" name="T37"/>
                <a:gd fmla="*/ 88 w 112" name="T38"/>
                <a:gd fmla="*/ 128 h 128" name="T39"/>
                <a:gd fmla="*/ 104 w 112" name="T40"/>
                <a:gd fmla="*/ 112 h 128" name="T41"/>
                <a:gd fmla="*/ 104 w 112" name="T42"/>
                <a:gd fmla="*/ 44 h 128" name="T43"/>
                <a:gd fmla="*/ 104 w 112" name="T44"/>
                <a:gd fmla="*/ 44 h 128" name="T45"/>
                <a:gd fmla="*/ 112 w 112" name="T46"/>
                <a:gd fmla="*/ 36 h 128" name="T47"/>
                <a:gd fmla="*/ 112 w 112" name="T48"/>
                <a:gd fmla="*/ 32 h 128" name="T49"/>
                <a:gd fmla="*/ 112 w 112" name="T50"/>
                <a:gd fmla="*/ 27 h 128" name="T51"/>
                <a:gd fmla="*/ 32 w 112" name="T52"/>
                <a:gd fmla="*/ 12 h 128" name="T53"/>
                <a:gd fmla="*/ 36 w 112" name="T54"/>
                <a:gd fmla="*/ 8 h 128" name="T55"/>
                <a:gd fmla="*/ 76 w 112" name="T56"/>
                <a:gd fmla="*/ 8 h 128" name="T57"/>
                <a:gd fmla="*/ 80 w 112" name="T58"/>
                <a:gd fmla="*/ 12 h 128" name="T59"/>
                <a:gd fmla="*/ 80 w 112" name="T60"/>
                <a:gd fmla="*/ 16 h 128" name="T61"/>
                <a:gd fmla="*/ 32 w 112" name="T62"/>
                <a:gd fmla="*/ 16 h 128" name="T63"/>
                <a:gd fmla="*/ 32 w 112" name="T64"/>
                <a:gd fmla="*/ 12 h 128" name="T65"/>
                <a:gd fmla="*/ 96 w 112" name="T66"/>
                <a:gd fmla="*/ 112 h 128" name="T67"/>
                <a:gd fmla="*/ 88 w 112" name="T68"/>
                <a:gd fmla="*/ 120 h 128" name="T69"/>
                <a:gd fmla="*/ 24 w 112" name="T70"/>
                <a:gd fmla="*/ 120 h 128" name="T71"/>
                <a:gd fmla="*/ 16 w 112" name="T72"/>
                <a:gd fmla="*/ 112 h 128" name="T73"/>
                <a:gd fmla="*/ 16 w 112" name="T74"/>
                <a:gd fmla="*/ 44 h 128" name="T75"/>
                <a:gd fmla="*/ 96 w 112" name="T76"/>
                <a:gd fmla="*/ 44 h 128" name="T77"/>
                <a:gd fmla="*/ 96 w 112" name="T78"/>
                <a:gd fmla="*/ 112 h 128" name="T79"/>
                <a:gd fmla="*/ 104 w 112" name="T80"/>
                <a:gd fmla="*/ 32 h 128" name="T81"/>
                <a:gd fmla="*/ 104 w 112" name="T82"/>
                <a:gd fmla="*/ 36 h 128" name="T83"/>
                <a:gd fmla="*/ 8 w 112" name="T84"/>
                <a:gd fmla="*/ 36 h 128" name="T85"/>
                <a:gd fmla="*/ 8 w 112" name="T86"/>
                <a:gd fmla="*/ 32 h 128" name="T87"/>
                <a:gd fmla="*/ 8 w 112" name="T88"/>
                <a:gd fmla="*/ 28 h 128" name="T89"/>
                <a:gd fmla="*/ 12 w 112" name="T90"/>
                <a:gd fmla="*/ 24 h 128" name="T91"/>
                <a:gd fmla="*/ 100 w 112" name="T92"/>
                <a:gd fmla="*/ 24 h 128" name="T93"/>
                <a:gd fmla="*/ 104 w 112" name="T94"/>
                <a:gd fmla="*/ 28 h 128" name="T95"/>
                <a:gd fmla="*/ 104 w 112" name="T96"/>
                <a:gd fmla="*/ 32 h 128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28" w="112">
                  <a:moveTo>
                    <a:pt x="112" y="27"/>
                  </a:moveTo>
                  <a:cubicBezTo>
                    <a:pt x="112" y="21"/>
                    <a:pt x="106" y="16"/>
                    <a:pt x="10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5"/>
                    <a:pt x="83" y="0"/>
                    <a:pt x="7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9" y="0"/>
                    <a:pt x="24" y="5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6" y="16"/>
                    <a:pt x="0" y="21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4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21"/>
                    <a:pt x="15" y="128"/>
                    <a:pt x="24" y="128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97" y="128"/>
                    <a:pt x="104" y="121"/>
                    <a:pt x="104" y="112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8" y="44"/>
                    <a:pt x="112" y="40"/>
                    <a:pt x="112" y="36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27"/>
                    <a:pt x="112" y="27"/>
                    <a:pt x="112" y="27"/>
                  </a:cubicBezTo>
                  <a:close/>
                  <a:moveTo>
                    <a:pt x="32" y="12"/>
                  </a:moveTo>
                  <a:cubicBezTo>
                    <a:pt x="32" y="10"/>
                    <a:pt x="34" y="8"/>
                    <a:pt x="3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8"/>
                    <a:pt x="80" y="10"/>
                    <a:pt x="80" y="12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12"/>
                  </a:lnTo>
                  <a:close/>
                  <a:moveTo>
                    <a:pt x="96" y="112"/>
                  </a:moveTo>
                  <a:cubicBezTo>
                    <a:pt x="96" y="116"/>
                    <a:pt x="92" y="120"/>
                    <a:pt x="88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0" y="120"/>
                    <a:pt x="16" y="116"/>
                    <a:pt x="16" y="112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96" y="44"/>
                    <a:pt x="96" y="44"/>
                    <a:pt x="96" y="44"/>
                  </a:cubicBezTo>
                  <a:lnTo>
                    <a:pt x="96" y="112"/>
                  </a:lnTo>
                  <a:close/>
                  <a:moveTo>
                    <a:pt x="104" y="32"/>
                  </a:moveTo>
                  <a:cubicBezTo>
                    <a:pt x="104" y="36"/>
                    <a:pt x="104" y="36"/>
                    <a:pt x="104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10" y="24"/>
                    <a:pt x="12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2" y="24"/>
                    <a:pt x="104" y="26"/>
                    <a:pt x="104" y="28"/>
                  </a:cubicBezTo>
                  <a:lnTo>
                    <a:pt x="104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53" name="Freeform 16"/>
            <p:cNvSpPr>
              <a:spLocks noEditPoints="1"/>
            </p:cNvSpPr>
            <p:nvPr/>
          </p:nvSpPr>
          <p:spPr bwMode="auto">
            <a:xfrm>
              <a:off x="8096250" y="2149475"/>
              <a:ext cx="61913" cy="230188"/>
            </a:xfrm>
            <a:custGeom>
              <a:gdLst>
                <a:gd fmla="*/ 4 w 16" name="T0"/>
                <a:gd fmla="*/ 60 h 60" name="T1"/>
                <a:gd fmla="*/ 12 w 16" name="T2"/>
                <a:gd fmla="*/ 60 h 60" name="T3"/>
                <a:gd fmla="*/ 16 w 16" name="T4"/>
                <a:gd fmla="*/ 56 h 60" name="T5"/>
                <a:gd fmla="*/ 16 w 16" name="T6"/>
                <a:gd fmla="*/ 4 h 60" name="T7"/>
                <a:gd fmla="*/ 12 w 16" name="T8"/>
                <a:gd fmla="*/ 0 h 60" name="T9"/>
                <a:gd fmla="*/ 4 w 16" name="T10"/>
                <a:gd fmla="*/ 0 h 60" name="T11"/>
                <a:gd fmla="*/ 0 w 16" name="T12"/>
                <a:gd fmla="*/ 4 h 60" name="T13"/>
                <a:gd fmla="*/ 0 w 16" name="T14"/>
                <a:gd fmla="*/ 56 h 60" name="T15"/>
                <a:gd fmla="*/ 4 w 16" name="T16"/>
                <a:gd fmla="*/ 60 h 60" name="T17"/>
                <a:gd fmla="*/ 4 w 16" name="T18"/>
                <a:gd fmla="*/ 4 h 60" name="T19"/>
                <a:gd fmla="*/ 12 w 16" name="T20"/>
                <a:gd fmla="*/ 4 h 60" name="T21"/>
                <a:gd fmla="*/ 12 w 16" name="T22"/>
                <a:gd fmla="*/ 56 h 60" name="T23"/>
                <a:gd fmla="*/ 4 w 16" name="T24"/>
                <a:gd fmla="*/ 56 h 60" name="T25"/>
                <a:gd fmla="*/ 4 w 16" name="T26"/>
                <a:gd fmla="*/ 4 h 6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60" w="16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54" name="Freeform 17"/>
            <p:cNvSpPr>
              <a:spLocks noEditPoints="1"/>
            </p:cNvSpPr>
            <p:nvPr/>
          </p:nvSpPr>
          <p:spPr bwMode="auto">
            <a:xfrm>
              <a:off x="8188325" y="2149475"/>
              <a:ext cx="61913" cy="230188"/>
            </a:xfrm>
            <a:custGeom>
              <a:gdLst>
                <a:gd fmla="*/ 4 w 16" name="T0"/>
                <a:gd fmla="*/ 60 h 60" name="T1"/>
                <a:gd fmla="*/ 12 w 16" name="T2"/>
                <a:gd fmla="*/ 60 h 60" name="T3"/>
                <a:gd fmla="*/ 16 w 16" name="T4"/>
                <a:gd fmla="*/ 56 h 60" name="T5"/>
                <a:gd fmla="*/ 16 w 16" name="T6"/>
                <a:gd fmla="*/ 4 h 60" name="T7"/>
                <a:gd fmla="*/ 12 w 16" name="T8"/>
                <a:gd fmla="*/ 0 h 60" name="T9"/>
                <a:gd fmla="*/ 4 w 16" name="T10"/>
                <a:gd fmla="*/ 0 h 60" name="T11"/>
                <a:gd fmla="*/ 0 w 16" name="T12"/>
                <a:gd fmla="*/ 4 h 60" name="T13"/>
                <a:gd fmla="*/ 0 w 16" name="T14"/>
                <a:gd fmla="*/ 56 h 60" name="T15"/>
                <a:gd fmla="*/ 4 w 16" name="T16"/>
                <a:gd fmla="*/ 60 h 60" name="T17"/>
                <a:gd fmla="*/ 4 w 16" name="T18"/>
                <a:gd fmla="*/ 4 h 60" name="T19"/>
                <a:gd fmla="*/ 12 w 16" name="T20"/>
                <a:gd fmla="*/ 4 h 60" name="T21"/>
                <a:gd fmla="*/ 12 w 16" name="T22"/>
                <a:gd fmla="*/ 56 h 60" name="T23"/>
                <a:gd fmla="*/ 4 w 16" name="T24"/>
                <a:gd fmla="*/ 56 h 60" name="T25"/>
                <a:gd fmla="*/ 4 w 16" name="T26"/>
                <a:gd fmla="*/ 4 h 6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60" w="16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55" name="Freeform 18"/>
            <p:cNvSpPr>
              <a:spLocks noEditPoints="1"/>
            </p:cNvSpPr>
            <p:nvPr/>
          </p:nvSpPr>
          <p:spPr bwMode="auto">
            <a:xfrm>
              <a:off x="8280400" y="2149475"/>
              <a:ext cx="61913" cy="230188"/>
            </a:xfrm>
            <a:custGeom>
              <a:gdLst>
                <a:gd fmla="*/ 4 w 16" name="T0"/>
                <a:gd fmla="*/ 60 h 60" name="T1"/>
                <a:gd fmla="*/ 12 w 16" name="T2"/>
                <a:gd fmla="*/ 60 h 60" name="T3"/>
                <a:gd fmla="*/ 16 w 16" name="T4"/>
                <a:gd fmla="*/ 56 h 60" name="T5"/>
                <a:gd fmla="*/ 16 w 16" name="T6"/>
                <a:gd fmla="*/ 4 h 60" name="T7"/>
                <a:gd fmla="*/ 12 w 16" name="T8"/>
                <a:gd fmla="*/ 0 h 60" name="T9"/>
                <a:gd fmla="*/ 4 w 16" name="T10"/>
                <a:gd fmla="*/ 0 h 60" name="T11"/>
                <a:gd fmla="*/ 0 w 16" name="T12"/>
                <a:gd fmla="*/ 4 h 60" name="T13"/>
                <a:gd fmla="*/ 0 w 16" name="T14"/>
                <a:gd fmla="*/ 56 h 60" name="T15"/>
                <a:gd fmla="*/ 4 w 16" name="T16"/>
                <a:gd fmla="*/ 60 h 60" name="T17"/>
                <a:gd fmla="*/ 4 w 16" name="T18"/>
                <a:gd fmla="*/ 4 h 60" name="T19"/>
                <a:gd fmla="*/ 12 w 16" name="T20"/>
                <a:gd fmla="*/ 4 h 60" name="T21"/>
                <a:gd fmla="*/ 12 w 16" name="T22"/>
                <a:gd fmla="*/ 56 h 60" name="T23"/>
                <a:gd fmla="*/ 4 w 16" name="T24"/>
                <a:gd fmla="*/ 56 h 60" name="T25"/>
                <a:gd fmla="*/ 4 w 16" name="T26"/>
                <a:gd fmla="*/ 4 h 6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60" w="16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grpSp>
        <p:nvGrpSpPr>
          <p:cNvPr id="156" name="Group 27"/>
          <p:cNvGrpSpPr/>
          <p:nvPr/>
        </p:nvGrpSpPr>
        <p:grpSpPr>
          <a:xfrm>
            <a:off x="4086149" y="1837630"/>
            <a:ext cx="346472" cy="367904"/>
            <a:chOff x="6881813" y="2154238"/>
            <a:chExt cx="461963" cy="490538"/>
          </a:xfrm>
          <a:solidFill>
            <a:schemeClr val="bg1">
              <a:lumMod val="65000"/>
            </a:schemeClr>
          </a:solidFill>
        </p:grpSpPr>
        <p:sp>
          <p:nvSpPr>
            <p:cNvPr id="157" name="Freeform 22"/>
            <p:cNvSpPr>
              <a:spLocks noEditPoints="1"/>
            </p:cNvSpPr>
            <p:nvPr/>
          </p:nvSpPr>
          <p:spPr bwMode="auto">
            <a:xfrm>
              <a:off x="6881813" y="2154238"/>
              <a:ext cx="461963" cy="490538"/>
            </a:xfrm>
            <a:custGeom>
              <a:gdLst>
                <a:gd fmla="*/ 104 w 120" name="T0"/>
                <a:gd fmla="*/ 0 h 128" name="T1"/>
                <a:gd fmla="*/ 16 w 120" name="T2"/>
                <a:gd fmla="*/ 0 h 128" name="T3"/>
                <a:gd fmla="*/ 0 w 120" name="T4"/>
                <a:gd fmla="*/ 16 h 128" name="T5"/>
                <a:gd fmla="*/ 0 w 120" name="T6"/>
                <a:gd fmla="*/ 112 h 128" name="T7"/>
                <a:gd fmla="*/ 16 w 120" name="T8"/>
                <a:gd fmla="*/ 128 h 128" name="T9"/>
                <a:gd fmla="*/ 104 w 120" name="T10"/>
                <a:gd fmla="*/ 128 h 128" name="T11"/>
                <a:gd fmla="*/ 120 w 120" name="T12"/>
                <a:gd fmla="*/ 112 h 128" name="T13"/>
                <a:gd fmla="*/ 120 w 120" name="T14"/>
                <a:gd fmla="*/ 16 h 128" name="T15"/>
                <a:gd fmla="*/ 104 w 120" name="T16"/>
                <a:gd fmla="*/ 0 h 128" name="T17"/>
                <a:gd fmla="*/ 112 w 120" name="T18"/>
                <a:gd fmla="*/ 112 h 128" name="T19"/>
                <a:gd fmla="*/ 104 w 120" name="T20"/>
                <a:gd fmla="*/ 120 h 128" name="T21"/>
                <a:gd fmla="*/ 16 w 120" name="T22"/>
                <a:gd fmla="*/ 120 h 128" name="T23"/>
                <a:gd fmla="*/ 8 w 120" name="T24"/>
                <a:gd fmla="*/ 112 h 128" name="T25"/>
                <a:gd fmla="*/ 8 w 120" name="T26"/>
                <a:gd fmla="*/ 16 h 128" name="T27"/>
                <a:gd fmla="*/ 16 w 120" name="T28"/>
                <a:gd fmla="*/ 8 h 128" name="T29"/>
                <a:gd fmla="*/ 104 w 120" name="T30"/>
                <a:gd fmla="*/ 8 h 128" name="T31"/>
                <a:gd fmla="*/ 112 w 120" name="T32"/>
                <a:gd fmla="*/ 16 h 128" name="T33"/>
                <a:gd fmla="*/ 112 w 120" name="T34"/>
                <a:gd fmla="*/ 112 h 128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28" w="120">
                  <a:moveTo>
                    <a:pt x="10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13" y="128"/>
                    <a:pt x="120" y="121"/>
                    <a:pt x="120" y="112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7"/>
                    <a:pt x="113" y="0"/>
                    <a:pt x="104" y="0"/>
                  </a:cubicBezTo>
                  <a:close/>
                  <a:moveTo>
                    <a:pt x="112" y="112"/>
                  </a:moveTo>
                  <a:cubicBezTo>
                    <a:pt x="112" y="116"/>
                    <a:pt x="108" y="120"/>
                    <a:pt x="104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8" y="8"/>
                    <a:pt x="112" y="12"/>
                    <a:pt x="112" y="16"/>
                  </a:cubicBezTo>
                  <a:lnTo>
                    <a:pt x="112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58" name="Freeform 23"/>
            <p:cNvSpPr>
              <a:spLocks noEditPoints="1"/>
            </p:cNvSpPr>
            <p:nvPr/>
          </p:nvSpPr>
          <p:spPr bwMode="auto">
            <a:xfrm>
              <a:off x="6942138" y="2214563"/>
              <a:ext cx="339725" cy="307975"/>
            </a:xfrm>
            <a:custGeom>
              <a:gdLst>
                <a:gd fmla="*/ 84 w 88" name="T0"/>
                <a:gd fmla="*/ 0 h 80" name="T1"/>
                <a:gd fmla="*/ 4 w 88" name="T2"/>
                <a:gd fmla="*/ 0 h 80" name="T3"/>
                <a:gd fmla="*/ 0 w 88" name="T4"/>
                <a:gd fmla="*/ 4 h 80" name="T5"/>
                <a:gd fmla="*/ 0 w 88" name="T6"/>
                <a:gd fmla="*/ 76 h 80" name="T7"/>
                <a:gd fmla="*/ 4 w 88" name="T8"/>
                <a:gd fmla="*/ 80 h 80" name="T9"/>
                <a:gd fmla="*/ 84 w 88" name="T10"/>
                <a:gd fmla="*/ 80 h 80" name="T11"/>
                <a:gd fmla="*/ 88 w 88" name="T12"/>
                <a:gd fmla="*/ 76 h 80" name="T13"/>
                <a:gd fmla="*/ 88 w 88" name="T14"/>
                <a:gd fmla="*/ 4 h 80" name="T15"/>
                <a:gd fmla="*/ 84 w 88" name="T16"/>
                <a:gd fmla="*/ 0 h 80" name="T17"/>
                <a:gd fmla="*/ 84 w 88" name="T18"/>
                <a:gd fmla="*/ 4 h 80" name="T19"/>
                <a:gd fmla="*/ 84 w 88" name="T20"/>
                <a:gd fmla="*/ 59 h 80" name="T21"/>
                <a:gd fmla="*/ 71 w 88" name="T22"/>
                <a:gd fmla="*/ 45 h 80" name="T23"/>
                <a:gd fmla="*/ 68 w 88" name="T24"/>
                <a:gd fmla="*/ 44 h 80" name="T25"/>
                <a:gd fmla="*/ 65 w 88" name="T26"/>
                <a:gd fmla="*/ 45 h 80" name="T27"/>
                <a:gd fmla="*/ 55 w 88" name="T28"/>
                <a:gd fmla="*/ 57 h 80" name="T29"/>
                <a:gd fmla="*/ 23 w 88" name="T30"/>
                <a:gd fmla="*/ 21 h 80" name="T31"/>
                <a:gd fmla="*/ 20 w 88" name="T32"/>
                <a:gd fmla="*/ 20 h 80" name="T33"/>
                <a:gd fmla="*/ 17 w 88" name="T34"/>
                <a:gd fmla="*/ 21 h 80" name="T35"/>
                <a:gd fmla="*/ 4 w 88" name="T36"/>
                <a:gd fmla="*/ 36 h 80" name="T37"/>
                <a:gd fmla="*/ 4 w 88" name="T38"/>
                <a:gd fmla="*/ 4 h 80" name="T39"/>
                <a:gd fmla="*/ 84 w 88" name="T40"/>
                <a:gd fmla="*/ 4 h 80" name="T41"/>
                <a:gd fmla="*/ 4 w 88" name="T42"/>
                <a:gd fmla="*/ 42 h 80" name="T43"/>
                <a:gd fmla="*/ 20 w 88" name="T44"/>
                <a:gd fmla="*/ 24 h 80" name="T45"/>
                <a:gd fmla="*/ 52 w 88" name="T46"/>
                <a:gd fmla="*/ 61 h 80" name="T47"/>
                <a:gd fmla="*/ 55 w 88" name="T48"/>
                <a:gd fmla="*/ 63 h 80" name="T49"/>
                <a:gd fmla="*/ 66 w 88" name="T50"/>
                <a:gd fmla="*/ 76 h 80" name="T51"/>
                <a:gd fmla="*/ 4 w 88" name="T52"/>
                <a:gd fmla="*/ 76 h 80" name="T53"/>
                <a:gd fmla="*/ 4 w 88" name="T54"/>
                <a:gd fmla="*/ 42 h 80" name="T55"/>
                <a:gd fmla="*/ 71 w 88" name="T56"/>
                <a:gd fmla="*/ 76 h 80" name="T57"/>
                <a:gd fmla="*/ 57 w 88" name="T58"/>
                <a:gd fmla="*/ 60 h 80" name="T59"/>
                <a:gd fmla="*/ 68 w 88" name="T60"/>
                <a:gd fmla="*/ 48 h 80" name="T61"/>
                <a:gd fmla="*/ 84 w 88" name="T62"/>
                <a:gd fmla="*/ 66 h 80" name="T63"/>
                <a:gd fmla="*/ 84 w 88" name="T64"/>
                <a:gd fmla="*/ 76 h 80" name="T65"/>
                <a:gd fmla="*/ 71 w 88" name="T66"/>
                <a:gd fmla="*/ 76 h 80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80" w="88">
                  <a:moveTo>
                    <a:pt x="8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4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6" y="80"/>
                    <a:pt x="88" y="78"/>
                    <a:pt x="88" y="76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2"/>
                    <a:pt x="86" y="0"/>
                    <a:pt x="84" y="0"/>
                  </a:cubicBezTo>
                  <a:close/>
                  <a:moveTo>
                    <a:pt x="84" y="4"/>
                  </a:moveTo>
                  <a:cubicBezTo>
                    <a:pt x="84" y="59"/>
                    <a:pt x="84" y="59"/>
                    <a:pt x="84" y="59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0" y="44"/>
                    <a:pt x="69" y="44"/>
                    <a:pt x="68" y="44"/>
                  </a:cubicBezTo>
                  <a:cubicBezTo>
                    <a:pt x="67" y="44"/>
                    <a:pt x="66" y="44"/>
                    <a:pt x="65" y="45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0"/>
                    <a:pt x="21" y="20"/>
                    <a:pt x="20" y="20"/>
                  </a:cubicBezTo>
                  <a:cubicBezTo>
                    <a:pt x="19" y="20"/>
                    <a:pt x="18" y="20"/>
                    <a:pt x="17" y="21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84" y="4"/>
                  </a:lnTo>
                  <a:close/>
                  <a:moveTo>
                    <a:pt x="4" y="42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4" y="76"/>
                    <a:pt x="4" y="76"/>
                    <a:pt x="4" y="76"/>
                  </a:cubicBezTo>
                  <a:lnTo>
                    <a:pt x="4" y="42"/>
                  </a:lnTo>
                  <a:close/>
                  <a:moveTo>
                    <a:pt x="71" y="76"/>
                  </a:moveTo>
                  <a:cubicBezTo>
                    <a:pt x="57" y="60"/>
                    <a:pt x="57" y="60"/>
                    <a:pt x="57" y="60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76"/>
                    <a:pt x="84" y="76"/>
                    <a:pt x="84" y="76"/>
                  </a:cubicBezTo>
                  <a:lnTo>
                    <a:pt x="71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59" name="Freeform 24"/>
            <p:cNvSpPr>
              <a:spLocks noEditPoints="1"/>
            </p:cNvSpPr>
            <p:nvPr/>
          </p:nvSpPr>
          <p:spPr bwMode="auto">
            <a:xfrm>
              <a:off x="7127875" y="2260600"/>
              <a:ext cx="92075" cy="92075"/>
            </a:xfrm>
            <a:custGeom>
              <a:gdLst>
                <a:gd fmla="*/ 12 w 24" name="T0"/>
                <a:gd fmla="*/ 24 h 24" name="T1"/>
                <a:gd fmla="*/ 24 w 24" name="T2"/>
                <a:gd fmla="*/ 12 h 24" name="T3"/>
                <a:gd fmla="*/ 12 w 24" name="T4"/>
                <a:gd fmla="*/ 0 h 24" name="T5"/>
                <a:gd fmla="*/ 0 w 24" name="T6"/>
                <a:gd fmla="*/ 12 h 24" name="T7"/>
                <a:gd fmla="*/ 12 w 24" name="T8"/>
                <a:gd fmla="*/ 24 h 24" name="T9"/>
                <a:gd fmla="*/ 12 w 24" name="T10"/>
                <a:gd fmla="*/ 4 h 24" name="T11"/>
                <a:gd fmla="*/ 20 w 24" name="T12"/>
                <a:gd fmla="*/ 12 h 24" name="T13"/>
                <a:gd fmla="*/ 12 w 24" name="T14"/>
                <a:gd fmla="*/ 20 h 24" name="T15"/>
                <a:gd fmla="*/ 4 w 24" name="T16"/>
                <a:gd fmla="*/ 12 h 24" name="T17"/>
                <a:gd fmla="*/ 12 w 24" name="T18"/>
                <a:gd fmla="*/ 4 h 2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4" w="24">
                  <a:moveTo>
                    <a:pt x="12" y="24"/>
                  </a:move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lose/>
                  <a:moveTo>
                    <a:pt x="12" y="4"/>
                  </a:move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160" name="Freeform 28"/>
          <p:cNvSpPr>
            <a:spLocks noEditPoints="1"/>
          </p:cNvSpPr>
          <p:nvPr/>
        </p:nvSpPr>
        <p:spPr bwMode="auto">
          <a:xfrm>
            <a:off x="4508898" y="2884190"/>
            <a:ext cx="369094" cy="369094"/>
          </a:xfrm>
          <a:custGeom>
            <a:gdLst>
              <a:gd fmla="*/ 114 w 128" name="T0"/>
              <a:gd fmla="*/ 29 h 128" name="T1"/>
              <a:gd fmla="*/ 112 w 128" name="T2"/>
              <a:gd fmla="*/ 8 h 128" name="T3"/>
              <a:gd fmla="*/ 24 w 128" name="T4"/>
              <a:gd fmla="*/ 0 h 128" name="T5"/>
              <a:gd fmla="*/ 16 w 128" name="T6"/>
              <a:gd fmla="*/ 27 h 128" name="T7"/>
              <a:gd fmla="*/ 2 w 128" name="T8"/>
              <a:gd fmla="*/ 45 h 128" name="T9"/>
              <a:gd fmla="*/ 0 w 128" name="T10"/>
              <a:gd fmla="*/ 56 h 128" name="T11"/>
              <a:gd fmla="*/ 12 w 128" name="T12"/>
              <a:gd fmla="*/ 68 h 128" name="T13"/>
              <a:gd fmla="*/ 20 w 128" name="T14"/>
              <a:gd fmla="*/ 128 h 128" name="T15"/>
              <a:gd fmla="*/ 116 w 128" name="T16"/>
              <a:gd fmla="*/ 120 h 128" name="T17"/>
              <a:gd fmla="*/ 116 w 128" name="T18"/>
              <a:gd fmla="*/ 68 h 128" name="T19"/>
              <a:gd fmla="*/ 128 w 128" name="T20"/>
              <a:gd fmla="*/ 52 h 128" name="T21"/>
              <a:gd fmla="*/ 104 w 128" name="T22"/>
              <a:gd fmla="*/ 8 h 128" name="T23"/>
              <a:gd fmla="*/ 24 w 128" name="T24"/>
              <a:gd fmla="*/ 24 h 128" name="T25"/>
              <a:gd fmla="*/ 24 w 128" name="T26"/>
              <a:gd fmla="*/ 8 h 128" name="T27"/>
              <a:gd fmla="*/ 41 w 128" name="T28"/>
              <a:gd fmla="*/ 60 h 128" name="T29"/>
              <a:gd fmla="*/ 40 w 128" name="T30"/>
              <a:gd fmla="*/ 32 h 128" name="T31"/>
              <a:gd fmla="*/ 41 w 128" name="T32"/>
              <a:gd fmla="*/ 60 h 128" name="T33"/>
              <a:gd fmla="*/ 62 w 128" name="T34"/>
              <a:gd fmla="*/ 32 h 128" name="T35"/>
              <a:gd fmla="*/ 45 w 128" name="T36"/>
              <a:gd fmla="*/ 60 h 128" name="T37"/>
              <a:gd fmla="*/ 66 w 128" name="T38"/>
              <a:gd fmla="*/ 32 h 128" name="T39"/>
              <a:gd fmla="*/ 83 w 128" name="T40"/>
              <a:gd fmla="*/ 60 h 128" name="T41"/>
              <a:gd fmla="*/ 66 w 128" name="T42"/>
              <a:gd fmla="*/ 32 h 128" name="T43"/>
              <a:gd fmla="*/ 88 w 128" name="T44"/>
              <a:gd fmla="*/ 32 h 128" name="T45"/>
              <a:gd fmla="*/ 87 w 128" name="T46"/>
              <a:gd fmla="*/ 60 h 128" name="T47"/>
              <a:gd fmla="*/ 8 w 128" name="T48"/>
              <a:gd fmla="*/ 56 h 128" name="T49"/>
              <a:gd fmla="*/ 9 w 128" name="T50"/>
              <a:gd fmla="*/ 50 h 128" name="T51"/>
              <a:gd fmla="*/ 24 w 128" name="T52"/>
              <a:gd fmla="*/ 32 h 128" name="T53"/>
              <a:gd fmla="*/ 19 w 128" name="T54"/>
              <a:gd fmla="*/ 60 h 128" name="T55"/>
              <a:gd fmla="*/ 8 w 128" name="T56"/>
              <a:gd fmla="*/ 56 h 128" name="T57"/>
              <a:gd fmla="*/ 50 w 128" name="T58"/>
              <a:gd fmla="*/ 120 h 128" name="T59"/>
              <a:gd fmla="*/ 80 w 128" name="T60"/>
              <a:gd fmla="*/ 80 h 128" name="T61"/>
              <a:gd fmla="*/ 108 w 128" name="T62"/>
              <a:gd fmla="*/ 120 h 128" name="T63"/>
              <a:gd fmla="*/ 84 w 128" name="T64"/>
              <a:gd fmla="*/ 80 h 128" name="T65"/>
              <a:gd fmla="*/ 50 w 128" name="T66"/>
              <a:gd fmla="*/ 76 h 128" name="T67"/>
              <a:gd fmla="*/ 46 w 128" name="T68"/>
              <a:gd fmla="*/ 120 h 128" name="T69"/>
              <a:gd fmla="*/ 20 w 128" name="T70"/>
              <a:gd fmla="*/ 68 h 128" name="T71"/>
              <a:gd fmla="*/ 108 w 128" name="T72"/>
              <a:gd fmla="*/ 120 h 128" name="T73"/>
              <a:gd fmla="*/ 116 w 128" name="T74"/>
              <a:gd fmla="*/ 60 h 128" name="T75"/>
              <a:gd fmla="*/ 93 w 128" name="T76"/>
              <a:gd fmla="*/ 32 h 128" name="T77"/>
              <a:gd fmla="*/ 104 w 128" name="T78"/>
              <a:gd fmla="*/ 32 h 128" name="T79"/>
              <a:gd fmla="*/ 119 w 128" name="T80"/>
              <a:gd fmla="*/ 50 h 128" name="T81"/>
              <a:gd fmla="*/ 120 w 128" name="T82"/>
              <a:gd fmla="*/ 56 h 128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128" w="128">
                <a:moveTo>
                  <a:pt x="126" y="45"/>
                </a:moveTo>
                <a:cubicBezTo>
                  <a:pt x="114" y="29"/>
                  <a:pt x="114" y="29"/>
                  <a:pt x="114" y="29"/>
                </a:cubicBezTo>
                <a:cubicBezTo>
                  <a:pt x="113" y="28"/>
                  <a:pt x="113" y="28"/>
                  <a:pt x="112" y="27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4"/>
                  <a:pt x="108" y="0"/>
                  <a:pt x="10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8"/>
                  <a:pt x="15" y="28"/>
                  <a:pt x="14" y="29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7"/>
                  <a:pt x="0" y="49"/>
                  <a:pt x="0" y="5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5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24"/>
                  <a:pt x="16" y="128"/>
                  <a:pt x="20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2" y="128"/>
                  <a:pt x="116" y="124"/>
                  <a:pt x="116" y="12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3" y="68"/>
                  <a:pt x="128" y="63"/>
                  <a:pt x="128" y="56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49"/>
                  <a:pt x="127" y="47"/>
                  <a:pt x="126" y="45"/>
                </a:cubicBezTo>
                <a:close/>
                <a:moveTo>
                  <a:pt x="104" y="8"/>
                </a:moveTo>
                <a:cubicBezTo>
                  <a:pt x="104" y="24"/>
                  <a:pt x="104" y="24"/>
                  <a:pt x="10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8"/>
                  <a:pt x="24" y="8"/>
                  <a:pt x="24" y="8"/>
                </a:cubicBezTo>
                <a:lnTo>
                  <a:pt x="104" y="8"/>
                </a:lnTo>
                <a:close/>
                <a:moveTo>
                  <a:pt x="41" y="60"/>
                </a:moveTo>
                <a:cubicBezTo>
                  <a:pt x="24" y="60"/>
                  <a:pt x="24" y="60"/>
                  <a:pt x="24" y="60"/>
                </a:cubicBezTo>
                <a:cubicBezTo>
                  <a:pt x="40" y="32"/>
                  <a:pt x="40" y="32"/>
                  <a:pt x="40" y="32"/>
                </a:cubicBezTo>
                <a:cubicBezTo>
                  <a:pt x="49" y="32"/>
                  <a:pt x="49" y="32"/>
                  <a:pt x="49" y="32"/>
                </a:cubicBezTo>
                <a:lnTo>
                  <a:pt x="41" y="60"/>
                </a:lnTo>
                <a:close/>
                <a:moveTo>
                  <a:pt x="53" y="32"/>
                </a:moveTo>
                <a:cubicBezTo>
                  <a:pt x="62" y="32"/>
                  <a:pt x="62" y="32"/>
                  <a:pt x="62" y="32"/>
                </a:cubicBezTo>
                <a:cubicBezTo>
                  <a:pt x="62" y="60"/>
                  <a:pt x="62" y="60"/>
                  <a:pt x="62" y="60"/>
                </a:cubicBezTo>
                <a:cubicBezTo>
                  <a:pt x="45" y="60"/>
                  <a:pt x="45" y="60"/>
                  <a:pt x="45" y="60"/>
                </a:cubicBezTo>
                <a:lnTo>
                  <a:pt x="53" y="32"/>
                </a:lnTo>
                <a:close/>
                <a:moveTo>
                  <a:pt x="66" y="32"/>
                </a:moveTo>
                <a:cubicBezTo>
                  <a:pt x="75" y="32"/>
                  <a:pt x="75" y="32"/>
                  <a:pt x="75" y="32"/>
                </a:cubicBezTo>
                <a:cubicBezTo>
                  <a:pt x="83" y="60"/>
                  <a:pt x="83" y="60"/>
                  <a:pt x="83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32"/>
                </a:lnTo>
                <a:close/>
                <a:moveTo>
                  <a:pt x="79" y="32"/>
                </a:moveTo>
                <a:cubicBezTo>
                  <a:pt x="88" y="32"/>
                  <a:pt x="88" y="32"/>
                  <a:pt x="88" y="32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87" y="60"/>
                  <a:pt x="87" y="60"/>
                  <a:pt x="87" y="60"/>
                </a:cubicBezTo>
                <a:lnTo>
                  <a:pt x="79" y="32"/>
                </a:lnTo>
                <a:close/>
                <a:moveTo>
                  <a:pt x="8" y="56"/>
                </a:moveTo>
                <a:cubicBezTo>
                  <a:pt x="8" y="52"/>
                  <a:pt x="8" y="52"/>
                  <a:pt x="8" y="52"/>
                </a:cubicBezTo>
                <a:cubicBezTo>
                  <a:pt x="8" y="51"/>
                  <a:pt x="8" y="50"/>
                  <a:pt x="9" y="50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3"/>
                  <a:pt x="23" y="32"/>
                  <a:pt x="2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19" y="60"/>
                  <a:pt x="19" y="60"/>
                  <a:pt x="19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0"/>
                  <a:pt x="8" y="58"/>
                  <a:pt x="8" y="56"/>
                </a:cubicBezTo>
                <a:close/>
                <a:moveTo>
                  <a:pt x="80" y="120"/>
                </a:moveTo>
                <a:cubicBezTo>
                  <a:pt x="50" y="120"/>
                  <a:pt x="50" y="120"/>
                  <a:pt x="50" y="120"/>
                </a:cubicBezTo>
                <a:cubicBezTo>
                  <a:pt x="50" y="80"/>
                  <a:pt x="50" y="80"/>
                  <a:pt x="50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120"/>
                </a:lnTo>
                <a:close/>
                <a:moveTo>
                  <a:pt x="108" y="120"/>
                </a:moveTo>
                <a:cubicBezTo>
                  <a:pt x="84" y="120"/>
                  <a:pt x="84" y="120"/>
                  <a:pt x="84" y="12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8"/>
                  <a:pt x="82" y="76"/>
                  <a:pt x="8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6"/>
                  <a:pt x="46" y="78"/>
                  <a:pt x="46" y="8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68"/>
                  <a:pt x="20" y="68"/>
                  <a:pt x="20" y="68"/>
                </a:cubicBezTo>
                <a:cubicBezTo>
                  <a:pt x="108" y="68"/>
                  <a:pt x="108" y="68"/>
                  <a:pt x="108" y="68"/>
                </a:cubicBezTo>
                <a:lnTo>
                  <a:pt x="108" y="120"/>
                </a:lnTo>
                <a:close/>
                <a:moveTo>
                  <a:pt x="120" y="56"/>
                </a:moveTo>
                <a:cubicBezTo>
                  <a:pt x="120" y="58"/>
                  <a:pt x="118" y="60"/>
                  <a:pt x="116" y="60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93" y="32"/>
                  <a:pt x="93" y="32"/>
                  <a:pt x="93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5" y="32"/>
                  <a:pt x="106" y="33"/>
                  <a:pt x="107" y="34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20" y="50"/>
                  <a:pt x="120" y="51"/>
                  <a:pt x="120" y="52"/>
                </a:cubicBezTo>
                <a:lnTo>
                  <a:pt x="120" y="5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bIns="34290" lIns="68580" rIns="68580" tIns="3429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latin typeface="+mn-lt"/>
            </a:endParaRPr>
          </a:p>
        </p:txBody>
      </p:sp>
      <p:grpSp>
        <p:nvGrpSpPr>
          <p:cNvPr id="161" name="Group 2064"/>
          <p:cNvGrpSpPr/>
          <p:nvPr/>
        </p:nvGrpSpPr>
        <p:grpSpPr>
          <a:xfrm>
            <a:off x="3914501" y="3492748"/>
            <a:ext cx="371475" cy="367904"/>
            <a:chOff x="7219950" y="3429000"/>
            <a:chExt cx="495300" cy="490538"/>
          </a:xfrm>
          <a:solidFill>
            <a:schemeClr val="bg1">
              <a:lumMod val="65000"/>
            </a:schemeClr>
          </a:solidFill>
        </p:grpSpPr>
        <p:sp>
          <p:nvSpPr>
            <p:cNvPr id="162" name="Freeform 32"/>
            <p:cNvSpPr>
              <a:spLocks noEditPoints="1"/>
            </p:cNvSpPr>
            <p:nvPr/>
          </p:nvSpPr>
          <p:spPr bwMode="auto">
            <a:xfrm>
              <a:off x="7219950" y="3475038"/>
              <a:ext cx="452438" cy="444500"/>
            </a:xfrm>
            <a:custGeom>
              <a:gdLst>
                <a:gd fmla="*/ 84 w 118" name="T0"/>
                <a:gd fmla="*/ 3 h 116" name="T1"/>
                <a:gd fmla="*/ 77 w 118" name="T2"/>
                <a:gd fmla="*/ 0 h 116" name="T3"/>
                <a:gd fmla="*/ 70 w 118" name="T4"/>
                <a:gd fmla="*/ 3 h 116" name="T5"/>
                <a:gd fmla="*/ 64 w 118" name="T6"/>
                <a:gd fmla="*/ 9 h 116" name="T7"/>
                <a:gd fmla="*/ 61 w 118" name="T8"/>
                <a:gd fmla="*/ 16 h 116" name="T9"/>
                <a:gd fmla="*/ 62 w 118" name="T10"/>
                <a:gd fmla="*/ 21 h 116" name="T11"/>
                <a:gd fmla="*/ 8 w 118" name="T12"/>
                <a:gd fmla="*/ 43 h 116" name="T13"/>
                <a:gd fmla="*/ 1 w 118" name="T14"/>
                <a:gd fmla="*/ 51 h 116" name="T15"/>
                <a:gd fmla="*/ 5 w 118" name="T16"/>
                <a:gd fmla="*/ 62 h 116" name="T17"/>
                <a:gd fmla="*/ 55 w 118" name="T18"/>
                <a:gd fmla="*/ 112 h 116" name="T19"/>
                <a:gd fmla="*/ 64 w 118" name="T20"/>
                <a:gd fmla="*/ 116 h 116" name="T21"/>
                <a:gd fmla="*/ 64 w 118" name="T22"/>
                <a:gd fmla="*/ 116 h 116" name="T23"/>
                <a:gd fmla="*/ 66 w 118" name="T24"/>
                <a:gd fmla="*/ 116 h 116" name="T25"/>
                <a:gd fmla="*/ 75 w 118" name="T26"/>
                <a:gd fmla="*/ 108 h 116" name="T27"/>
                <a:gd fmla="*/ 96 w 118" name="T28"/>
                <a:gd fmla="*/ 55 h 116" name="T29"/>
                <a:gd fmla="*/ 102 w 118" name="T30"/>
                <a:gd fmla="*/ 57 h 116" name="T31"/>
                <a:gd fmla="*/ 109 w 118" name="T32"/>
                <a:gd fmla="*/ 54 h 116" name="T33"/>
                <a:gd fmla="*/ 115 w 118" name="T34"/>
                <a:gd fmla="*/ 48 h 116" name="T35"/>
                <a:gd fmla="*/ 118 w 118" name="T36"/>
                <a:gd fmla="*/ 41 h 116" name="T37"/>
                <a:gd fmla="*/ 115 w 118" name="T38"/>
                <a:gd fmla="*/ 34 h 116" name="T39"/>
                <a:gd fmla="*/ 84 w 118" name="T40"/>
                <a:gd fmla="*/ 3 h 116" name="T41"/>
                <a:gd fmla="*/ 68 w 118" name="T42"/>
                <a:gd fmla="*/ 105 h 116" name="T43"/>
                <a:gd fmla="*/ 65 w 118" name="T44"/>
                <a:gd fmla="*/ 108 h 116" name="T45"/>
                <a:gd fmla="*/ 64 w 118" name="T46"/>
                <a:gd fmla="*/ 108 h 116" name="T47"/>
                <a:gd fmla="*/ 61 w 118" name="T48"/>
                <a:gd fmla="*/ 107 h 116" name="T49"/>
                <a:gd fmla="*/ 10 w 118" name="T50"/>
                <a:gd fmla="*/ 56 h 116" name="T51"/>
                <a:gd fmla="*/ 9 w 118" name="T52"/>
                <a:gd fmla="*/ 53 h 116" name="T53"/>
                <a:gd fmla="*/ 11 w 118" name="T54"/>
                <a:gd fmla="*/ 50 h 116" name="T55"/>
                <a:gd fmla="*/ 36 w 118" name="T56"/>
                <a:gd fmla="*/ 40 h 116" name="T57"/>
                <a:gd fmla="*/ 87 w 118" name="T58"/>
                <a:gd fmla="*/ 58 h 116" name="T59"/>
                <a:gd fmla="*/ 68 w 118" name="T60"/>
                <a:gd fmla="*/ 105 h 116" name="T61"/>
                <a:gd fmla="*/ 109 w 118" name="T62"/>
                <a:gd fmla="*/ 42 h 116" name="T63"/>
                <a:gd fmla="*/ 103 w 118" name="T64"/>
                <a:gd fmla="*/ 48 h 116" name="T65"/>
                <a:gd fmla="*/ 100 w 118" name="T66"/>
                <a:gd fmla="*/ 48 h 116" name="T67"/>
                <a:gd fmla="*/ 93 w 118" name="T68"/>
                <a:gd fmla="*/ 41 h 116" name="T69"/>
                <a:gd fmla="*/ 88 w 118" name="T70"/>
                <a:gd fmla="*/ 55 h 116" name="T71"/>
                <a:gd fmla="*/ 88 w 118" name="T72"/>
                <a:gd fmla="*/ 54 h 116" name="T73"/>
                <a:gd fmla="*/ 53 w 118" name="T74"/>
                <a:gd fmla="*/ 39 h 116" name="T75"/>
                <a:gd fmla="*/ 42 w 118" name="T76"/>
                <a:gd fmla="*/ 38 h 116" name="T77"/>
                <a:gd fmla="*/ 76 w 118" name="T78"/>
                <a:gd fmla="*/ 24 h 116" name="T79"/>
                <a:gd fmla="*/ 70 w 118" name="T80"/>
                <a:gd fmla="*/ 17 h 116" name="T81"/>
                <a:gd fmla="*/ 70 w 118" name="T82"/>
                <a:gd fmla="*/ 14 h 116" name="T83"/>
                <a:gd fmla="*/ 75 w 118" name="T84"/>
                <a:gd fmla="*/ 9 h 116" name="T85"/>
                <a:gd fmla="*/ 78 w 118" name="T86"/>
                <a:gd fmla="*/ 9 h 116" name="T87"/>
                <a:gd fmla="*/ 109 w 118" name="T88"/>
                <a:gd fmla="*/ 39 h 116" name="T89"/>
                <a:gd fmla="*/ 109 w 118" name="T90"/>
                <a:gd fmla="*/ 42 h 116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15" w="118">
                  <a:moveTo>
                    <a:pt x="84" y="3"/>
                  </a:moveTo>
                  <a:cubicBezTo>
                    <a:pt x="82" y="1"/>
                    <a:pt x="79" y="0"/>
                    <a:pt x="77" y="0"/>
                  </a:cubicBezTo>
                  <a:cubicBezTo>
                    <a:pt x="74" y="0"/>
                    <a:pt x="71" y="1"/>
                    <a:pt x="70" y="3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2" y="10"/>
                    <a:pt x="61" y="13"/>
                    <a:pt x="61" y="16"/>
                  </a:cubicBezTo>
                  <a:cubicBezTo>
                    <a:pt x="61" y="18"/>
                    <a:pt x="62" y="19"/>
                    <a:pt x="62" y="21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5" y="44"/>
                    <a:pt x="2" y="48"/>
                    <a:pt x="1" y="51"/>
                  </a:cubicBezTo>
                  <a:cubicBezTo>
                    <a:pt x="0" y="55"/>
                    <a:pt x="2" y="59"/>
                    <a:pt x="5" y="62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8" y="115"/>
                    <a:pt x="61" y="116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ubicBezTo>
                    <a:pt x="65" y="116"/>
                    <a:pt x="66" y="116"/>
                    <a:pt x="66" y="116"/>
                  </a:cubicBezTo>
                  <a:cubicBezTo>
                    <a:pt x="70" y="115"/>
                    <a:pt x="74" y="112"/>
                    <a:pt x="75" y="108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8" y="56"/>
                    <a:pt x="100" y="57"/>
                    <a:pt x="102" y="57"/>
                  </a:cubicBezTo>
                  <a:cubicBezTo>
                    <a:pt x="105" y="57"/>
                    <a:pt x="107" y="56"/>
                    <a:pt x="109" y="54"/>
                  </a:cubicBezTo>
                  <a:cubicBezTo>
                    <a:pt x="115" y="48"/>
                    <a:pt x="115" y="48"/>
                    <a:pt x="115" y="48"/>
                  </a:cubicBezTo>
                  <a:cubicBezTo>
                    <a:pt x="117" y="46"/>
                    <a:pt x="118" y="44"/>
                    <a:pt x="118" y="41"/>
                  </a:cubicBezTo>
                  <a:cubicBezTo>
                    <a:pt x="118" y="38"/>
                    <a:pt x="117" y="36"/>
                    <a:pt x="115" y="34"/>
                  </a:cubicBezTo>
                  <a:lnTo>
                    <a:pt x="84" y="3"/>
                  </a:lnTo>
                  <a:close/>
                  <a:moveTo>
                    <a:pt x="68" y="105"/>
                  </a:moveTo>
                  <a:cubicBezTo>
                    <a:pt x="67" y="107"/>
                    <a:pt x="66" y="108"/>
                    <a:pt x="65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3" y="108"/>
                    <a:pt x="62" y="108"/>
                    <a:pt x="61" y="107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9" y="56"/>
                    <a:pt x="9" y="54"/>
                    <a:pt x="9" y="53"/>
                  </a:cubicBezTo>
                  <a:cubicBezTo>
                    <a:pt x="9" y="52"/>
                    <a:pt x="10" y="51"/>
                    <a:pt x="11" y="5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53" y="46"/>
                    <a:pt x="70" y="40"/>
                    <a:pt x="87" y="58"/>
                  </a:cubicBezTo>
                  <a:lnTo>
                    <a:pt x="68" y="105"/>
                  </a:lnTo>
                  <a:close/>
                  <a:moveTo>
                    <a:pt x="109" y="42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3" y="49"/>
                    <a:pt x="101" y="49"/>
                    <a:pt x="100" y="4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76" y="42"/>
                    <a:pt x="64" y="41"/>
                    <a:pt x="53" y="39"/>
                  </a:cubicBezTo>
                  <a:cubicBezTo>
                    <a:pt x="49" y="39"/>
                    <a:pt x="46" y="38"/>
                    <a:pt x="42" y="38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9" y="16"/>
                    <a:pt x="69" y="15"/>
                    <a:pt x="70" y="14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8"/>
                    <a:pt x="77" y="8"/>
                    <a:pt x="78" y="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40"/>
                    <a:pt x="110" y="42"/>
                    <a:pt x="10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63" name="Freeform 33"/>
            <p:cNvSpPr>
              <a:spLocks noEditPoints="1"/>
            </p:cNvSpPr>
            <p:nvPr/>
          </p:nvSpPr>
          <p:spPr bwMode="auto">
            <a:xfrm>
              <a:off x="7439025" y="3675063"/>
              <a:ext cx="76200" cy="76200"/>
            </a:xfrm>
            <a:custGeom>
              <a:gdLst>
                <a:gd fmla="*/ 10 w 20" name="T0"/>
                <a:gd fmla="*/ 20 h 20" name="T1"/>
                <a:gd fmla="*/ 20 w 20" name="T2"/>
                <a:gd fmla="*/ 10 h 20" name="T3"/>
                <a:gd fmla="*/ 10 w 20" name="T4"/>
                <a:gd fmla="*/ 0 h 20" name="T5"/>
                <a:gd fmla="*/ 0 w 20" name="T6"/>
                <a:gd fmla="*/ 10 h 20" name="T7"/>
                <a:gd fmla="*/ 10 w 20" name="T8"/>
                <a:gd fmla="*/ 20 h 20" name="T9"/>
                <a:gd fmla="*/ 10 w 20" name="T10"/>
                <a:gd fmla="*/ 4 h 20" name="T11"/>
                <a:gd fmla="*/ 16 w 20" name="T12"/>
                <a:gd fmla="*/ 10 h 20" name="T13"/>
                <a:gd fmla="*/ 10 w 20" name="T14"/>
                <a:gd fmla="*/ 16 h 20" name="T15"/>
                <a:gd fmla="*/ 4 w 20" name="T16"/>
                <a:gd fmla="*/ 10 h 20" name="T17"/>
                <a:gd fmla="*/ 10 w 20" name="T18"/>
                <a:gd fmla="*/ 4 h 2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0" w="20">
                  <a:moveTo>
                    <a:pt x="10" y="20"/>
                  </a:move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64" name="Freeform 34"/>
            <p:cNvSpPr>
              <a:spLocks noEditPoints="1"/>
            </p:cNvSpPr>
            <p:nvPr/>
          </p:nvSpPr>
          <p:spPr bwMode="auto">
            <a:xfrm>
              <a:off x="7639050" y="3429000"/>
              <a:ext cx="76200" cy="76200"/>
            </a:xfrm>
            <a:custGeom>
              <a:gdLst>
                <a:gd fmla="*/ 10 w 20" name="T0"/>
                <a:gd fmla="*/ 0 h 20" name="T1"/>
                <a:gd fmla="*/ 0 w 20" name="T2"/>
                <a:gd fmla="*/ 10 h 20" name="T3"/>
                <a:gd fmla="*/ 10 w 20" name="T4"/>
                <a:gd fmla="*/ 20 h 20" name="T5"/>
                <a:gd fmla="*/ 20 w 20" name="T6"/>
                <a:gd fmla="*/ 10 h 20" name="T7"/>
                <a:gd fmla="*/ 10 w 20" name="T8"/>
                <a:gd fmla="*/ 0 h 20" name="T9"/>
                <a:gd fmla="*/ 10 w 20" name="T10"/>
                <a:gd fmla="*/ 16 h 20" name="T11"/>
                <a:gd fmla="*/ 4 w 20" name="T12"/>
                <a:gd fmla="*/ 10 h 20" name="T13"/>
                <a:gd fmla="*/ 10 w 20" name="T14"/>
                <a:gd fmla="*/ 4 h 20" name="T15"/>
                <a:gd fmla="*/ 16 w 20" name="T16"/>
                <a:gd fmla="*/ 10 h 20" name="T17"/>
                <a:gd fmla="*/ 10 w 20" name="T18"/>
                <a:gd fmla="*/ 16 h 2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0" w="20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lose/>
                  <a:moveTo>
                    <a:pt x="10" y="16"/>
                  </a:move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65" name="Freeform 35"/>
            <p:cNvSpPr>
              <a:spLocks noEditPoints="1"/>
            </p:cNvSpPr>
            <p:nvPr/>
          </p:nvSpPr>
          <p:spPr bwMode="auto">
            <a:xfrm>
              <a:off x="7346950" y="3659188"/>
              <a:ext cx="61913" cy="61913"/>
            </a:xfrm>
            <a:custGeom>
              <a:gdLst>
                <a:gd fmla="*/ 0 w 16" name="T0"/>
                <a:gd fmla="*/ 8 h 16" name="T1"/>
                <a:gd fmla="*/ 8 w 16" name="T2"/>
                <a:gd fmla="*/ 16 h 16" name="T3"/>
                <a:gd fmla="*/ 16 w 16" name="T4"/>
                <a:gd fmla="*/ 8 h 16" name="T5"/>
                <a:gd fmla="*/ 8 w 16" name="T6"/>
                <a:gd fmla="*/ 0 h 16" name="T7"/>
                <a:gd fmla="*/ 0 w 16" name="T8"/>
                <a:gd fmla="*/ 8 h 16" name="T9"/>
                <a:gd fmla="*/ 8 w 16" name="T10"/>
                <a:gd fmla="*/ 4 h 16" name="T11"/>
                <a:gd fmla="*/ 12 w 16" name="T12"/>
                <a:gd fmla="*/ 8 h 16" name="T13"/>
                <a:gd fmla="*/ 8 w 16" name="T14"/>
                <a:gd fmla="*/ 12 h 16" name="T15"/>
                <a:gd fmla="*/ 4 w 16" name="T16"/>
                <a:gd fmla="*/ 8 h 16" name="T17"/>
                <a:gd fmla="*/ 8 w 16" name="T18"/>
                <a:gd fmla="*/ 4 h 1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6" w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66" name="Oval 36"/>
            <p:cNvSpPr>
              <a:spLocks noChangeArrowheads="1"/>
            </p:cNvSpPr>
            <p:nvPr/>
          </p:nvSpPr>
          <p:spPr bwMode="auto">
            <a:xfrm>
              <a:off x="7408863" y="3767138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67" name="Oval 37"/>
            <p:cNvSpPr>
              <a:spLocks noChangeArrowheads="1"/>
            </p:cNvSpPr>
            <p:nvPr/>
          </p:nvSpPr>
          <p:spPr bwMode="auto">
            <a:xfrm>
              <a:off x="7653338" y="3536950"/>
              <a:ext cx="31750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cxnSp>
        <p:nvCxnSpPr>
          <p:cNvPr id="168" name="Straight Connector 82"/>
          <p:cNvCxnSpPr/>
          <p:nvPr/>
        </p:nvCxnSpPr>
        <p:spPr>
          <a:xfrm>
            <a:off x="3639741" y="1504255"/>
            <a:ext cx="2727722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84"/>
          <p:cNvCxnSpPr/>
          <p:nvPr/>
        </p:nvCxnSpPr>
        <p:spPr>
          <a:xfrm>
            <a:off x="4714875" y="2022177"/>
            <a:ext cx="165258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86"/>
          <p:cNvCxnSpPr/>
          <p:nvPr/>
        </p:nvCxnSpPr>
        <p:spPr>
          <a:xfrm>
            <a:off x="4131469" y="2546052"/>
            <a:ext cx="223599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87"/>
          <p:cNvCxnSpPr/>
          <p:nvPr/>
        </p:nvCxnSpPr>
        <p:spPr>
          <a:xfrm>
            <a:off x="5172075" y="3062783"/>
            <a:ext cx="119538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90"/>
          <p:cNvCxnSpPr/>
          <p:nvPr/>
        </p:nvCxnSpPr>
        <p:spPr>
          <a:xfrm>
            <a:off x="4599385" y="3665240"/>
            <a:ext cx="176807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6534150" y="1312565"/>
            <a:ext cx="772160" cy="23622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/>
          <a:p>
            <a:pPr>
              <a:defRPr/>
            </a:pPr>
            <a:r>
              <a:rPr altLang="en-US" b="1" lang="zh-CN" smtClean="0" sz="1100">
                <a:solidFill>
                  <a:schemeClr val="bg1"/>
                </a:solidFill>
                <a:latin charset="0" panose="020b0003030101060003" pitchFamily="34" typeface="Raleway"/>
              </a:rPr>
              <a:t>小标题  01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534151" y="1473299"/>
            <a:ext cx="1688306" cy="312420"/>
          </a:xfrm>
          <a:prstGeom prst="rect">
            <a:avLst/>
          </a:prstGeom>
          <a:noFill/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defTabSz="684610"/>
            <a:r>
              <a:rPr altLang="en-US" lang="zh-CN" smtClean="0" sz="8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534150" y="1822153"/>
            <a:ext cx="786448" cy="23622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/>
          <a:p>
            <a:pPr>
              <a:defRPr/>
            </a:pPr>
            <a:r>
              <a:rPr altLang="en-US" b="1" lang="zh-CN" smtClean="0" sz="1100">
                <a:solidFill>
                  <a:schemeClr val="bg1"/>
                </a:solidFill>
                <a:latin charset="0" panose="020b0003030101060003" pitchFamily="34" typeface="Raleway"/>
              </a:rPr>
              <a:t>小标题  02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6534151" y="1982886"/>
            <a:ext cx="1688306" cy="312420"/>
          </a:xfrm>
          <a:prstGeom prst="rect">
            <a:avLst/>
          </a:prstGeom>
          <a:noFill/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defTabSz="684610"/>
            <a:r>
              <a:rPr altLang="en-US" lang="zh-CN" smtClean="0" sz="8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534150" y="2351981"/>
            <a:ext cx="789623" cy="23622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/>
          <a:p>
            <a:pPr>
              <a:defRPr/>
            </a:pPr>
            <a:r>
              <a:rPr altLang="en-US" b="1" lang="zh-CN" smtClean="0" sz="1100">
                <a:solidFill>
                  <a:schemeClr val="bg1"/>
                </a:solidFill>
                <a:latin charset="0" panose="020b0003030101060003" pitchFamily="34" typeface="Raleway"/>
              </a:rPr>
              <a:t>小标题  03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6534151" y="2512715"/>
            <a:ext cx="1688306" cy="312420"/>
          </a:xfrm>
          <a:prstGeom prst="rect">
            <a:avLst/>
          </a:prstGeom>
          <a:noFill/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defTabSz="684610"/>
            <a:r>
              <a:rPr altLang="en-US" lang="zh-CN" smtClean="0" sz="8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6534150" y="2881809"/>
            <a:ext cx="826135" cy="23622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/>
          <a:p>
            <a:pPr>
              <a:defRPr/>
            </a:pPr>
            <a:r>
              <a:rPr altLang="en-US" b="1" lang="zh-CN" sz="1100">
                <a:solidFill>
                  <a:schemeClr val="bg1"/>
                </a:solidFill>
                <a:latin charset="0" panose="020b0003030101060003" pitchFamily="34" typeface="Raleway"/>
              </a:rPr>
              <a:t>小标题   04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6534151" y="3042543"/>
            <a:ext cx="1688306" cy="312420"/>
          </a:xfrm>
          <a:prstGeom prst="rect">
            <a:avLst/>
          </a:prstGeom>
          <a:noFill/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defTabSz="684610"/>
            <a:r>
              <a:rPr altLang="en-US" lang="zh-CN" smtClean="0" sz="8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6534150" y="3456881"/>
            <a:ext cx="827723" cy="23622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/>
          <a:p>
            <a:pPr>
              <a:defRPr/>
            </a:pPr>
            <a:r>
              <a:rPr altLang="en-US" b="1" lang="zh-CN" sz="1100">
                <a:solidFill>
                  <a:schemeClr val="bg1"/>
                </a:solidFill>
                <a:latin charset="0" panose="020b0003030101060003" pitchFamily="34" typeface="Raleway"/>
              </a:rPr>
              <a:t>小标题   05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6534151" y="3618805"/>
            <a:ext cx="1688306" cy="312420"/>
          </a:xfrm>
          <a:prstGeom prst="rect">
            <a:avLst/>
          </a:prstGeom>
          <a:noFill/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defTabSz="684610"/>
            <a:r>
              <a:rPr altLang="en-US" lang="zh-CN" smtClean="0" sz="8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</a:t>
            </a:r>
          </a:p>
        </p:txBody>
      </p:sp>
    </p:spTree>
    <p:extLst>
      <p:ext uri="{BB962C8B-B14F-4D97-AF65-F5344CB8AC3E}">
        <p14:creationId val="1722269647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" tmFilter="0, 0; .2, .5; .8, .5; 1, 0"/>
                                        <p:tgtEl>
                                          <p:spTgt spid="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"/>
                                        <p:tgtEl>
                                          <p:spTgt spid="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1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6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6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1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7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9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4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9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10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5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10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9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2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3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1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6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7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1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3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4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1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7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1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1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4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5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1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8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9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14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2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5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6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14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9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2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5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8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1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allAtOnce" grpId="0" spid="17"/>
      <p:bldP grpId="0" spid="118"/>
      <p:bldP grpId="0" spid="128"/>
      <p:bldP grpId="0" spid="129"/>
      <p:bldP grpId="0" spid="130"/>
      <p:bldP grpId="0" spid="131"/>
      <p:bldP grpId="0" spid="132"/>
      <p:bldP grpId="0" spid="133"/>
      <p:bldP grpId="0" spid="134"/>
      <p:bldP grpId="0" spid="142"/>
      <p:bldP grpId="0" spid="143"/>
      <p:bldP grpId="0" spid="144"/>
      <p:bldP grpId="0" spid="145"/>
      <p:bldP grpId="0" spid="146"/>
      <p:bldP grpId="0" spid="173"/>
      <p:bldP grpId="0" spid="174"/>
      <p:bldP grpId="0" spid="175"/>
      <p:bldP grpId="0" spid="176"/>
      <p:bldP grpId="0" spid="177"/>
      <p:bldP grpId="0" spid="178"/>
      <p:bldP grpId="0" spid="179"/>
      <p:bldP grpId="0" spid="180"/>
      <p:bldP grpId="0" spid="181"/>
      <p:bldP grpId="0" spid="182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:\陈建\网上作图\PP制作\素材\未标题-6.jpg" id="69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3"/>
          <p:cNvSpPr txBox="1"/>
          <p:nvPr/>
        </p:nvSpPr>
        <p:spPr>
          <a:xfrm>
            <a:off x="1670052" y="142845"/>
            <a:ext cx="454024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研究方案</a:t>
            </a:r>
          </a:p>
        </p:txBody>
      </p:sp>
      <p:cxnSp>
        <p:nvCxnSpPr>
          <p:cNvPr id="21" name="Straight Connector 3"/>
          <p:cNvCxnSpPr/>
          <p:nvPr/>
        </p:nvCxnSpPr>
        <p:spPr>
          <a:xfrm>
            <a:off x="-9525" y="2750096"/>
            <a:ext cx="91535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4"/>
          <p:cNvSpPr/>
          <p:nvPr/>
        </p:nvSpPr>
        <p:spPr>
          <a:xfrm>
            <a:off x="741363" y="2526258"/>
            <a:ext cx="455612" cy="457200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zh-CN" lang="zh-CN" sz="8800">
              <a:solidFill>
                <a:schemeClr val="bg1"/>
              </a:solidFill>
            </a:endParaRPr>
          </a:p>
        </p:txBody>
      </p:sp>
      <p:sp>
        <p:nvSpPr>
          <p:cNvPr id="23" name="Oval 5"/>
          <p:cNvSpPr/>
          <p:nvPr/>
        </p:nvSpPr>
        <p:spPr>
          <a:xfrm>
            <a:off x="2189163" y="2526258"/>
            <a:ext cx="455612" cy="457200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zh-CN" lang="zh-CN" sz="8800">
              <a:solidFill>
                <a:schemeClr val="bg1"/>
              </a:solidFill>
            </a:endParaRPr>
          </a:p>
        </p:txBody>
      </p:sp>
      <p:sp>
        <p:nvSpPr>
          <p:cNvPr id="24" name="Oval 6"/>
          <p:cNvSpPr/>
          <p:nvPr/>
        </p:nvSpPr>
        <p:spPr>
          <a:xfrm>
            <a:off x="3719513" y="2526258"/>
            <a:ext cx="454025" cy="457200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zh-CN" lang="zh-CN" sz="8800">
              <a:solidFill>
                <a:schemeClr val="bg1"/>
              </a:solidFill>
            </a:endParaRPr>
          </a:p>
        </p:txBody>
      </p:sp>
      <p:sp>
        <p:nvSpPr>
          <p:cNvPr id="25" name="Oval 7"/>
          <p:cNvSpPr/>
          <p:nvPr/>
        </p:nvSpPr>
        <p:spPr>
          <a:xfrm>
            <a:off x="5240338" y="2526258"/>
            <a:ext cx="454025" cy="457200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zh-CN" lang="zh-CN" sz="8800">
              <a:solidFill>
                <a:schemeClr val="bg1"/>
              </a:solidFill>
            </a:endParaRPr>
          </a:p>
        </p:txBody>
      </p:sp>
      <p:sp>
        <p:nvSpPr>
          <p:cNvPr id="26" name="Oval 8"/>
          <p:cNvSpPr/>
          <p:nvPr/>
        </p:nvSpPr>
        <p:spPr>
          <a:xfrm>
            <a:off x="6688138" y="2526258"/>
            <a:ext cx="454025" cy="457200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zh-CN" lang="zh-CN" sz="8800">
              <a:solidFill>
                <a:schemeClr val="bg1"/>
              </a:solidFill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381000" y="3021558"/>
            <a:ext cx="1176338" cy="167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defTabSz="1087438"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defTabSz="1087438"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defTabSz="1087438"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defTabSz="1087438"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defTabSz="1087438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defTabSz="1087438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defTabSz="1087438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defTabSz="1087438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ctr"/>
            <a:r>
              <a:rPr altLang="en-US" b="1" lang="zh-CN" smtClean="0" sz="800">
                <a:solidFill>
                  <a:schemeClr val="bg1"/>
                </a:solidFill>
                <a:latin charset="0" pitchFamily="34" typeface="Open Sans"/>
              </a:rPr>
              <a:t>思路一</a:t>
            </a:r>
          </a:p>
        </p:txBody>
      </p:sp>
      <p:grpSp>
        <p:nvGrpSpPr>
          <p:cNvPr id="28" name="Group 14"/>
          <p:cNvGrpSpPr/>
          <p:nvPr/>
        </p:nvGrpSpPr>
        <p:grpSpPr>
          <a:xfrm flipV="1">
            <a:off x="968375" y="1226096"/>
            <a:ext cx="1524000" cy="1181100"/>
            <a:chOff x="1066800" y="781050"/>
            <a:chExt cx="1524000" cy="1181100"/>
          </a:xfrm>
          <a:solidFill>
            <a:schemeClr val="bg1"/>
          </a:solidFill>
        </p:grpSpPr>
        <p:sp>
          <p:nvSpPr>
            <p:cNvPr id="29" name="Rounded Rectangle 11"/>
            <p:cNvSpPr/>
            <p:nvPr/>
          </p:nvSpPr>
          <p:spPr>
            <a:xfrm>
              <a:off x="1066800" y="1123950"/>
              <a:ext cx="1524000" cy="838200"/>
            </a:xfrm>
            <a:prstGeom prst="roundRect">
              <a:avLst>
                <a:gd fmla="val 10985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30" name="Right Triangle 12"/>
            <p:cNvSpPr/>
            <p:nvPr/>
          </p:nvSpPr>
          <p:spPr>
            <a:xfrm>
              <a:off x="1066800" y="781050"/>
              <a:ext cx="228600" cy="4191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31" name="Group 15"/>
          <p:cNvGrpSpPr/>
          <p:nvPr/>
        </p:nvGrpSpPr>
        <p:grpSpPr>
          <a:xfrm>
            <a:off x="2341563" y="3262858"/>
            <a:ext cx="1524000" cy="1181100"/>
            <a:chOff x="1066800" y="781050"/>
            <a:chExt cx="1524000" cy="1181100"/>
          </a:xfrm>
          <a:solidFill>
            <a:schemeClr val="bg1"/>
          </a:solidFill>
        </p:grpSpPr>
        <p:sp>
          <p:nvSpPr>
            <p:cNvPr id="32" name="Rounded Rectangle 16"/>
            <p:cNvSpPr/>
            <p:nvPr/>
          </p:nvSpPr>
          <p:spPr>
            <a:xfrm>
              <a:off x="1066800" y="1123950"/>
              <a:ext cx="1524000" cy="838200"/>
            </a:xfrm>
            <a:prstGeom prst="roundRect">
              <a:avLst>
                <a:gd fmla="val 10985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33" name="Right Triangle 17"/>
            <p:cNvSpPr/>
            <p:nvPr/>
          </p:nvSpPr>
          <p:spPr>
            <a:xfrm>
              <a:off x="1066800" y="781050"/>
              <a:ext cx="228600" cy="4191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18"/>
          <p:cNvGrpSpPr/>
          <p:nvPr/>
        </p:nvGrpSpPr>
        <p:grpSpPr>
          <a:xfrm>
            <a:off x="5467350" y="3262858"/>
            <a:ext cx="1524000" cy="1181100"/>
            <a:chOff x="1066800" y="781050"/>
            <a:chExt cx="1524000" cy="1181100"/>
          </a:xfrm>
          <a:solidFill>
            <a:schemeClr val="bg1"/>
          </a:solidFill>
        </p:grpSpPr>
        <p:sp>
          <p:nvSpPr>
            <p:cNvPr id="35" name="Rounded Rectangle 19"/>
            <p:cNvSpPr/>
            <p:nvPr/>
          </p:nvSpPr>
          <p:spPr>
            <a:xfrm>
              <a:off x="1066800" y="1123950"/>
              <a:ext cx="1524000" cy="838200"/>
            </a:xfrm>
            <a:prstGeom prst="roundRect">
              <a:avLst>
                <a:gd fmla="val 10985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36" name="Right Triangle 20"/>
            <p:cNvSpPr/>
            <p:nvPr/>
          </p:nvSpPr>
          <p:spPr>
            <a:xfrm>
              <a:off x="1066800" y="781050"/>
              <a:ext cx="228600" cy="4191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37" name="Group 21"/>
          <p:cNvGrpSpPr/>
          <p:nvPr/>
        </p:nvGrpSpPr>
        <p:grpSpPr>
          <a:xfrm flipV="1">
            <a:off x="3943350" y="1226096"/>
            <a:ext cx="1524000" cy="1181100"/>
            <a:chOff x="1066800" y="781050"/>
            <a:chExt cx="1524000" cy="1181100"/>
          </a:xfrm>
          <a:solidFill>
            <a:schemeClr val="bg1"/>
          </a:solidFill>
        </p:grpSpPr>
        <p:sp>
          <p:nvSpPr>
            <p:cNvPr id="38" name="Rounded Rectangle 22"/>
            <p:cNvSpPr/>
            <p:nvPr/>
          </p:nvSpPr>
          <p:spPr>
            <a:xfrm>
              <a:off x="1066800" y="1123950"/>
              <a:ext cx="1524000" cy="838200"/>
            </a:xfrm>
            <a:prstGeom prst="roundRect">
              <a:avLst>
                <a:gd fmla="val 10985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39" name="Right Triangle 23"/>
            <p:cNvSpPr/>
            <p:nvPr/>
          </p:nvSpPr>
          <p:spPr>
            <a:xfrm>
              <a:off x="1066800" y="781050"/>
              <a:ext cx="228600" cy="4191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40" name="Group 24"/>
          <p:cNvGrpSpPr/>
          <p:nvPr/>
        </p:nvGrpSpPr>
        <p:grpSpPr>
          <a:xfrm flipV="1">
            <a:off x="6915150" y="1226096"/>
            <a:ext cx="1524000" cy="1181100"/>
            <a:chOff x="1066800" y="781050"/>
            <a:chExt cx="1524000" cy="1181100"/>
          </a:xfrm>
          <a:solidFill>
            <a:schemeClr val="bg1"/>
          </a:solidFill>
        </p:grpSpPr>
        <p:sp>
          <p:nvSpPr>
            <p:cNvPr id="41" name="Rounded Rectangle 25"/>
            <p:cNvSpPr/>
            <p:nvPr/>
          </p:nvSpPr>
          <p:spPr>
            <a:xfrm>
              <a:off x="1066800" y="1123950"/>
              <a:ext cx="1524000" cy="838200"/>
            </a:xfrm>
            <a:prstGeom prst="roundRect">
              <a:avLst>
                <a:gd fmla="val 10985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42" name="Right Triangle 26"/>
            <p:cNvSpPr/>
            <p:nvPr/>
          </p:nvSpPr>
          <p:spPr>
            <a:xfrm>
              <a:off x="1066800" y="781050"/>
              <a:ext cx="228600" cy="4191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998538" y="1330871"/>
            <a:ext cx="1465262" cy="960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defTabSz="1087438"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defTabSz="1087438"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defTabSz="1087438"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defTabSz="1087438"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defTabSz="1087438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defTabSz="1087438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defTabSz="1087438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defTabSz="1087438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r>
              <a:rPr altLang="en-US" b="1" lang="zh-CN" sz="1200">
                <a:solidFill>
                  <a:srgbClr val="2A303C"/>
                </a:solidFill>
                <a:latin charset="0" pitchFamily="34" typeface="Open Sans"/>
              </a:rPr>
              <a:t>小标题</a:t>
            </a:r>
          </a:p>
          <a:p>
            <a:r>
              <a:rPr altLang="en-US" b="1" lang="zh-CN" sz="1200">
                <a:solidFill>
                  <a:srgbClr val="2A303C"/>
                </a:solidFill>
                <a:latin charset="0" pitchFamily="34" typeface="Open Sans"/>
              </a:rPr>
              <a:t>您的内容打在这里，或者通过复制的文本后，在此选择粘贴，并选择只保留文字。</a:t>
            </a: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2371725" y="3701008"/>
            <a:ext cx="1465263" cy="960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defTabSz="1087438"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defTabSz="1087438"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defTabSz="1087438"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defTabSz="1087438"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defTabSz="1087438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defTabSz="1087438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defTabSz="1087438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defTabSz="1087438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r>
              <a:rPr altLang="en-US" b="1" lang="zh-CN" smtClean="0" sz="1200">
                <a:solidFill>
                  <a:srgbClr val="2A303C"/>
                </a:solidFill>
                <a:latin charset="0" pitchFamily="34" typeface="Open Sans"/>
              </a:rPr>
              <a:t>小标题</a:t>
            </a:r>
          </a:p>
          <a:p>
            <a:r>
              <a:rPr altLang="en-US" b="1" lang="zh-CN" smtClean="0" sz="1200">
                <a:solidFill>
                  <a:srgbClr val="2A303C"/>
                </a:solidFill>
                <a:latin charset="0" pitchFamily="34" typeface="Open Sans"/>
              </a:rPr>
              <a:t>您的内容打在这里，或者通过复制的文本后，在此选择粘贴，并选择只保留文字。</a:t>
            </a: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5495925" y="3701008"/>
            <a:ext cx="1466850" cy="960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defTabSz="1087438"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defTabSz="1087438"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defTabSz="1087438"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defTabSz="1087438"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defTabSz="1087438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defTabSz="1087438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defTabSz="1087438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defTabSz="1087438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r>
              <a:rPr altLang="en-US" b="1" lang="zh-CN" smtClean="0" sz="1200">
                <a:solidFill>
                  <a:srgbClr val="2A303C"/>
                </a:solidFill>
                <a:latin charset="0" pitchFamily="34" typeface="Open Sans"/>
              </a:rPr>
              <a:t>小标题</a:t>
            </a:r>
          </a:p>
          <a:p>
            <a:r>
              <a:rPr altLang="en-US" b="1" lang="zh-CN" smtClean="0" sz="1200">
                <a:solidFill>
                  <a:srgbClr val="2A303C"/>
                </a:solidFill>
                <a:latin charset="0" pitchFamily="34" typeface="Open Sans"/>
              </a:rPr>
              <a:t>您的内容打在这里，或者通过复制的文本后，在此选择粘贴，并选择只保留文字。</a:t>
            </a: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3971925" y="1330871"/>
            <a:ext cx="1466850" cy="960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defTabSz="1087438"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defTabSz="1087438"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defTabSz="1087438"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defTabSz="1087438"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defTabSz="1087438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defTabSz="1087438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defTabSz="1087438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defTabSz="1087438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r>
              <a:rPr altLang="en-US" b="1" lang="zh-CN" smtClean="0" sz="1200">
                <a:solidFill>
                  <a:srgbClr val="2A303C"/>
                </a:solidFill>
                <a:latin charset="0" pitchFamily="34" typeface="Open Sans"/>
              </a:rPr>
              <a:t>小标题</a:t>
            </a:r>
          </a:p>
          <a:p>
            <a:r>
              <a:rPr altLang="en-US" b="1" lang="zh-CN" smtClean="0" sz="1200">
                <a:solidFill>
                  <a:srgbClr val="2A303C"/>
                </a:solidFill>
                <a:latin charset="0" pitchFamily="34" typeface="Open Sans"/>
              </a:rPr>
              <a:t>您的内容打在这里，或者通过复制的文本后，在此选择粘贴，并选择只保留文字。</a:t>
            </a: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6953250" y="1330871"/>
            <a:ext cx="1465263" cy="960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defTabSz="1087438"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defTabSz="1087438"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defTabSz="1087438"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defTabSz="1087438"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defTabSz="1087438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defTabSz="1087438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defTabSz="1087438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defTabSz="1087438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r>
              <a:rPr altLang="en-US" b="1" lang="zh-CN" smtClean="0" sz="1200">
                <a:solidFill>
                  <a:srgbClr val="2A303C"/>
                </a:solidFill>
                <a:latin charset="0" pitchFamily="34" typeface="Open Sans"/>
              </a:rPr>
              <a:t>小标题</a:t>
            </a:r>
          </a:p>
          <a:p>
            <a:r>
              <a:rPr altLang="en-US" b="1" lang="zh-CN" smtClean="0" sz="1200">
                <a:solidFill>
                  <a:srgbClr val="2A303C"/>
                </a:solidFill>
                <a:latin charset="0" pitchFamily="34" typeface="Open Sans"/>
              </a:rPr>
              <a:t>您的内容打在这里，或者通过复制的文本后，在此选择粘贴，并选择只保留文字。</a:t>
            </a:r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1828800" y="3021558"/>
            <a:ext cx="1176338" cy="198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defTabSz="1087438"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defTabSz="1087438"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defTabSz="1087438"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defTabSz="1087438"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defTabSz="1087438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defTabSz="1087438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defTabSz="1087438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defTabSz="1087438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ctr"/>
            <a:r>
              <a:rPr altLang="en-US" b="1" lang="zh-CN" smtClean="0" sz="1000">
                <a:solidFill>
                  <a:schemeClr val="bg1"/>
                </a:solidFill>
                <a:latin charset="0" pitchFamily="34" typeface="Open Sans"/>
              </a:rPr>
              <a:t>思路二</a:t>
            </a: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3355975" y="3021558"/>
            <a:ext cx="1176338" cy="198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defTabSz="1087438"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defTabSz="1087438"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defTabSz="1087438"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defTabSz="1087438"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defTabSz="1087438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defTabSz="1087438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defTabSz="1087438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defTabSz="1087438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ctr"/>
            <a:r>
              <a:rPr altLang="en-US" b="1" lang="zh-CN" smtClean="0" sz="1000">
                <a:solidFill>
                  <a:schemeClr val="bg1"/>
                </a:solidFill>
                <a:latin charset="0" pitchFamily="34" typeface="Open Sans"/>
              </a:rPr>
              <a:t>思路三</a:t>
            </a:r>
          </a:p>
        </p:txBody>
      </p:sp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4876800" y="3021558"/>
            <a:ext cx="1176338" cy="198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defTabSz="1087438"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defTabSz="1087438"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defTabSz="1087438"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defTabSz="1087438"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defTabSz="1087438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defTabSz="1087438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defTabSz="1087438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defTabSz="1087438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ctr"/>
            <a:r>
              <a:rPr altLang="en-US" b="1" lang="zh-CN" smtClean="0" sz="1000">
                <a:solidFill>
                  <a:schemeClr val="bg1"/>
                </a:solidFill>
                <a:latin charset="0" pitchFamily="34" typeface="Open Sans"/>
              </a:rPr>
              <a:t>思路四</a:t>
            </a:r>
          </a:p>
        </p:txBody>
      </p: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6327775" y="3021558"/>
            <a:ext cx="1176338" cy="198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defTabSz="1087438"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defTabSz="1087438"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defTabSz="1087438"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defTabSz="1087438"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defTabSz="1087438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defTabSz="1087438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defTabSz="1087438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defTabSz="1087438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ctr"/>
            <a:r>
              <a:rPr altLang="en-US" b="1" lang="zh-CN" smtClean="0" sz="1000">
                <a:solidFill>
                  <a:schemeClr val="bg1"/>
                </a:solidFill>
                <a:latin charset="0" pitchFamily="34" typeface="Open Sans"/>
              </a:rPr>
              <a:t>思路五</a:t>
            </a:r>
          </a:p>
        </p:txBody>
      </p:sp>
      <p:grpSp>
        <p:nvGrpSpPr>
          <p:cNvPr id="52" name="Group 37"/>
          <p:cNvGrpSpPr/>
          <p:nvPr/>
        </p:nvGrpSpPr>
        <p:grpSpPr>
          <a:xfrm>
            <a:off x="835688" y="2646504"/>
            <a:ext cx="266839" cy="217134"/>
            <a:chOff x="1550139" y="1314466"/>
            <a:chExt cx="509139" cy="414300"/>
          </a:xfrm>
          <a:solidFill>
            <a:srgbClr val="2A303C"/>
          </a:solidFill>
        </p:grpSpPr>
        <p:sp>
          <p:nvSpPr>
            <p:cNvPr id="53" name="Freeform 5"/>
            <p:cNvSpPr>
              <a:spLocks noEditPoints="1"/>
            </p:cNvSpPr>
            <p:nvPr/>
          </p:nvSpPr>
          <p:spPr bwMode="auto">
            <a:xfrm>
              <a:off x="1550139" y="1314466"/>
              <a:ext cx="509139" cy="414300"/>
            </a:xfrm>
            <a:custGeom>
              <a:gdLst>
                <a:gd fmla="*/ 78 w 153" name="T0"/>
                <a:gd fmla="*/ 0 h 125" name="T1"/>
                <a:gd fmla="*/ 0 w 153" name="T2"/>
                <a:gd fmla="*/ 69 h 125" name="T3"/>
                <a:gd fmla="*/ 15 w 153" name="T4"/>
                <a:gd fmla="*/ 69 h 125" name="T5"/>
                <a:gd fmla="*/ 21 w 153" name="T6"/>
                <a:gd fmla="*/ 64 h 125" name="T7"/>
                <a:gd fmla="*/ 21 w 153" name="T8"/>
                <a:gd fmla="*/ 121 h 125" name="T9"/>
                <a:gd fmla="*/ 24 w 153" name="T10"/>
                <a:gd fmla="*/ 125 h 125" name="T11"/>
                <a:gd fmla="*/ 62 w 153" name="T12"/>
                <a:gd fmla="*/ 125 h 125" name="T13"/>
                <a:gd fmla="*/ 63 w 153" name="T14"/>
                <a:gd fmla="*/ 93 h 125" name="T15"/>
                <a:gd fmla="*/ 67 w 153" name="T16"/>
                <a:gd fmla="*/ 88 h 125" name="T17"/>
                <a:gd fmla="*/ 83 w 153" name="T18"/>
                <a:gd fmla="*/ 88 h 125" name="T19"/>
                <a:gd fmla="*/ 89 w 153" name="T20"/>
                <a:gd fmla="*/ 93 h 125" name="T21"/>
                <a:gd fmla="*/ 89 w 153" name="T22"/>
                <a:gd fmla="*/ 125 h 125" name="T23"/>
                <a:gd fmla="*/ 126 w 153" name="T24"/>
                <a:gd fmla="*/ 125 h 125" name="T25"/>
                <a:gd fmla="*/ 130 w 153" name="T26"/>
                <a:gd fmla="*/ 120 h 125" name="T27"/>
                <a:gd fmla="*/ 130 w 153" name="T28"/>
                <a:gd fmla="*/ 63 h 125" name="T29"/>
                <a:gd fmla="*/ 136 w 153" name="T30"/>
                <a:gd fmla="*/ 69 h 125" name="T31"/>
                <a:gd fmla="*/ 153 w 153" name="T32"/>
                <a:gd fmla="*/ 69 h 125" name="T33"/>
                <a:gd fmla="*/ 78 w 153" name="T34"/>
                <a:gd fmla="*/ 0 h 125" name="T35"/>
                <a:gd fmla="*/ 76 w 153" name="T36"/>
                <a:gd fmla="*/ 76 h 125" name="T37"/>
                <a:gd fmla="*/ 60 w 153" name="T38"/>
                <a:gd fmla="*/ 60 h 125" name="T39"/>
                <a:gd fmla="*/ 76 w 153" name="T40"/>
                <a:gd fmla="*/ 43 h 125" name="T41"/>
                <a:gd fmla="*/ 92 w 153" name="T42"/>
                <a:gd fmla="*/ 60 h 125" name="T43"/>
                <a:gd fmla="*/ 76 w 153" name="T44"/>
                <a:gd fmla="*/ 76 h 125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25" w="153">
                  <a:moveTo>
                    <a:pt x="7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78"/>
                    <a:pt x="15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5"/>
                    <a:pt x="24" y="125"/>
                  </a:cubicBezTo>
                  <a:cubicBezTo>
                    <a:pt x="28" y="125"/>
                    <a:pt x="62" y="125"/>
                    <a:pt x="62" y="125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2" y="88"/>
                    <a:pt x="67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9" y="88"/>
                    <a:pt x="89" y="93"/>
                    <a:pt x="89" y="93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121" y="125"/>
                    <a:pt x="126" y="125"/>
                  </a:cubicBezTo>
                  <a:cubicBezTo>
                    <a:pt x="131" y="125"/>
                    <a:pt x="130" y="120"/>
                    <a:pt x="130" y="120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8" y="77"/>
                    <a:pt x="153" y="69"/>
                    <a:pt x="153" y="69"/>
                  </a:cubicBezTo>
                  <a:lnTo>
                    <a:pt x="78" y="0"/>
                  </a:lnTo>
                  <a:close/>
                  <a:moveTo>
                    <a:pt x="76" y="76"/>
                  </a:moveTo>
                  <a:cubicBezTo>
                    <a:pt x="67" y="76"/>
                    <a:pt x="60" y="69"/>
                    <a:pt x="60" y="60"/>
                  </a:cubicBezTo>
                  <a:cubicBezTo>
                    <a:pt x="60" y="50"/>
                    <a:pt x="67" y="43"/>
                    <a:pt x="76" y="43"/>
                  </a:cubicBezTo>
                  <a:cubicBezTo>
                    <a:pt x="85" y="43"/>
                    <a:pt x="92" y="50"/>
                    <a:pt x="92" y="60"/>
                  </a:cubicBezTo>
                  <a:cubicBezTo>
                    <a:pt x="92" y="69"/>
                    <a:pt x="85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4" name="Freeform 6"/>
            <p:cNvSpPr/>
            <p:nvPr/>
          </p:nvSpPr>
          <p:spPr bwMode="auto">
            <a:xfrm>
              <a:off x="1949464" y="1366877"/>
              <a:ext cx="49916" cy="102328"/>
            </a:xfrm>
            <a:custGeom>
              <a:gdLst>
                <a:gd fmla="*/ 20 w 20" name="T0"/>
                <a:gd fmla="*/ 41 h 41" name="T1"/>
                <a:gd fmla="*/ 20 w 20" name="T2"/>
                <a:gd fmla="*/ 0 h 41" name="T3"/>
                <a:gd fmla="*/ 0 w 20" name="T4"/>
                <a:gd fmla="*/ 0 h 41" name="T5"/>
                <a:gd fmla="*/ 0 w 20" name="T6"/>
                <a:gd fmla="*/ 24 h 41" name="T7"/>
                <a:gd fmla="*/ 20 w 20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0">
                  <a:moveTo>
                    <a:pt x="20" y="41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5" name="Oval 7"/>
            <p:cNvSpPr>
              <a:spLocks noChangeArrowheads="1"/>
            </p:cNvSpPr>
            <p:nvPr/>
          </p:nvSpPr>
          <p:spPr bwMode="auto">
            <a:xfrm>
              <a:off x="1777255" y="1484179"/>
              <a:ext cx="52412" cy="549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56" name="Group 41"/>
          <p:cNvGrpSpPr/>
          <p:nvPr/>
        </p:nvGrpSpPr>
        <p:grpSpPr>
          <a:xfrm>
            <a:off x="3788891" y="2609488"/>
            <a:ext cx="314468" cy="309477"/>
            <a:chOff x="1587575" y="2265358"/>
            <a:chExt cx="314468" cy="309477"/>
          </a:xfrm>
          <a:solidFill>
            <a:srgbClr val="2A303C"/>
          </a:solidFill>
        </p:grpSpPr>
        <p:sp>
          <p:nvSpPr>
            <p:cNvPr id="57" name="Freeform 59"/>
            <p:cNvSpPr>
              <a:spLocks noEditPoints="1"/>
            </p:cNvSpPr>
            <p:nvPr/>
          </p:nvSpPr>
          <p:spPr bwMode="auto">
            <a:xfrm>
              <a:off x="1587575" y="2265358"/>
              <a:ext cx="314468" cy="309477"/>
            </a:xfrm>
            <a:custGeom>
              <a:gdLst>
                <a:gd fmla="*/ 82 w 95" name="T0"/>
                <a:gd fmla="*/ 57 h 93" name="T1"/>
                <a:gd fmla="*/ 95 w 95" name="T2"/>
                <a:gd fmla="*/ 51 h 93" name="T3"/>
                <a:gd fmla="*/ 95 w 95" name="T4"/>
                <a:gd fmla="*/ 41 h 93" name="T5"/>
                <a:gd fmla="*/ 82 w 95" name="T6"/>
                <a:gd fmla="*/ 36 h 93" name="T7"/>
                <a:gd fmla="*/ 80 w 95" name="T8"/>
                <a:gd fmla="*/ 30 h 93" name="T9"/>
                <a:gd fmla="*/ 85 w 95" name="T10"/>
                <a:gd fmla="*/ 17 h 93" name="T11"/>
                <a:gd fmla="*/ 77 w 95" name="T12"/>
                <a:gd fmla="*/ 10 h 93" name="T13"/>
                <a:gd fmla="*/ 64 w 95" name="T14"/>
                <a:gd fmla="*/ 15 h 93" name="T15"/>
                <a:gd fmla="*/ 59 w 95" name="T16"/>
                <a:gd fmla="*/ 13 h 93" name="T17"/>
                <a:gd fmla="*/ 53 w 95" name="T18"/>
                <a:gd fmla="*/ 0 h 93" name="T19"/>
                <a:gd fmla="*/ 42 w 95" name="T20"/>
                <a:gd fmla="*/ 0 h 93" name="T21"/>
                <a:gd fmla="*/ 37 w 95" name="T22"/>
                <a:gd fmla="*/ 13 h 93" name="T23"/>
                <a:gd fmla="*/ 31 w 95" name="T24"/>
                <a:gd fmla="*/ 15 h 93" name="T25"/>
                <a:gd fmla="*/ 18 w 95" name="T26"/>
                <a:gd fmla="*/ 10 h 93" name="T27"/>
                <a:gd fmla="*/ 10 w 95" name="T28"/>
                <a:gd fmla="*/ 17 h 93" name="T29"/>
                <a:gd fmla="*/ 16 w 95" name="T30"/>
                <a:gd fmla="*/ 30 h 93" name="T31"/>
                <a:gd fmla="*/ 13 w 95" name="T32"/>
                <a:gd fmla="*/ 36 h 93" name="T33"/>
                <a:gd fmla="*/ 0 w 95" name="T34"/>
                <a:gd fmla="*/ 41 h 93" name="T35"/>
                <a:gd fmla="*/ 0 w 95" name="T36"/>
                <a:gd fmla="*/ 52 h 93" name="T37"/>
                <a:gd fmla="*/ 13 w 95" name="T38"/>
                <a:gd fmla="*/ 57 h 93" name="T39"/>
                <a:gd fmla="*/ 16 w 95" name="T40"/>
                <a:gd fmla="*/ 63 h 93" name="T41"/>
                <a:gd fmla="*/ 11 w 95" name="T42"/>
                <a:gd fmla="*/ 76 h 93" name="T43"/>
                <a:gd fmla="*/ 18 w 95" name="T44"/>
                <a:gd fmla="*/ 83 h 93" name="T45"/>
                <a:gd fmla="*/ 31 w 95" name="T46"/>
                <a:gd fmla="*/ 78 h 93" name="T47"/>
                <a:gd fmla="*/ 37 w 95" name="T48"/>
                <a:gd fmla="*/ 80 h 93" name="T49"/>
                <a:gd fmla="*/ 43 w 95" name="T50"/>
                <a:gd fmla="*/ 93 h 93" name="T51"/>
                <a:gd fmla="*/ 53 w 95" name="T52"/>
                <a:gd fmla="*/ 93 h 93" name="T53"/>
                <a:gd fmla="*/ 59 w 95" name="T54"/>
                <a:gd fmla="*/ 80 h 93" name="T55"/>
                <a:gd fmla="*/ 64 w 95" name="T56"/>
                <a:gd fmla="*/ 78 h 93" name="T57"/>
                <a:gd fmla="*/ 78 w 95" name="T58"/>
                <a:gd fmla="*/ 83 h 93" name="T59"/>
                <a:gd fmla="*/ 85 w 95" name="T60"/>
                <a:gd fmla="*/ 75 h 93" name="T61"/>
                <a:gd fmla="*/ 80 w 95" name="T62"/>
                <a:gd fmla="*/ 63 h 93" name="T63"/>
                <a:gd fmla="*/ 82 w 95" name="T64"/>
                <a:gd fmla="*/ 57 h 93" name="T65"/>
                <a:gd fmla="*/ 48 w 95" name="T66"/>
                <a:gd fmla="*/ 61 h 93" name="T67"/>
                <a:gd fmla="*/ 33 w 95" name="T68"/>
                <a:gd fmla="*/ 46 h 93" name="T69"/>
                <a:gd fmla="*/ 48 w 95" name="T70"/>
                <a:gd fmla="*/ 32 h 93" name="T71"/>
                <a:gd fmla="*/ 63 w 95" name="T72"/>
                <a:gd fmla="*/ 46 h 93" name="T73"/>
                <a:gd fmla="*/ 48 w 95" name="T74"/>
                <a:gd fmla="*/ 61 h 93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93" w="95">
                  <a:moveTo>
                    <a:pt x="82" y="57"/>
                  </a:moveTo>
                  <a:cubicBezTo>
                    <a:pt x="82" y="57"/>
                    <a:pt x="95" y="52"/>
                    <a:pt x="95" y="5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0"/>
                    <a:pt x="82" y="36"/>
                    <a:pt x="82" y="36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5" y="17"/>
                    <a:pt x="85" y="17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9"/>
                    <a:pt x="64" y="15"/>
                    <a:pt x="64" y="15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53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37" y="13"/>
                    <a:pt x="37" y="1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18" y="10"/>
                    <a:pt x="18" y="1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6" y="30"/>
                    <a:pt x="16" y="30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3" y="57"/>
                    <a:pt x="13" y="57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0" y="75"/>
                    <a:pt x="11" y="7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9" y="84"/>
                    <a:pt x="31" y="78"/>
                    <a:pt x="31" y="78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42" y="93"/>
                    <a:pt x="4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4" y="93"/>
                    <a:pt x="59" y="80"/>
                    <a:pt x="59" y="80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3"/>
                    <a:pt x="78" y="83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6" y="75"/>
                    <a:pt x="80" y="63"/>
                    <a:pt x="80" y="63"/>
                  </a:cubicBezTo>
                  <a:lnTo>
                    <a:pt x="82" y="57"/>
                  </a:lnTo>
                  <a:close/>
                  <a:moveTo>
                    <a:pt x="48" y="61"/>
                  </a:moveTo>
                  <a:cubicBezTo>
                    <a:pt x="39" y="61"/>
                    <a:pt x="33" y="55"/>
                    <a:pt x="33" y="46"/>
                  </a:cubicBezTo>
                  <a:cubicBezTo>
                    <a:pt x="33" y="38"/>
                    <a:pt x="39" y="32"/>
                    <a:pt x="48" y="32"/>
                  </a:cubicBezTo>
                  <a:cubicBezTo>
                    <a:pt x="56" y="32"/>
                    <a:pt x="63" y="38"/>
                    <a:pt x="63" y="46"/>
                  </a:cubicBezTo>
                  <a:cubicBezTo>
                    <a:pt x="63" y="55"/>
                    <a:pt x="56" y="61"/>
                    <a:pt x="4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8" name="Oval 60"/>
            <p:cNvSpPr>
              <a:spLocks noChangeArrowheads="1"/>
            </p:cNvSpPr>
            <p:nvPr/>
          </p:nvSpPr>
          <p:spPr bwMode="auto">
            <a:xfrm>
              <a:off x="1712364" y="2387652"/>
              <a:ext cx="64890" cy="623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59" name="Freeform 64"/>
          <p:cNvSpPr>
            <a:spLocks noEditPoints="1"/>
          </p:cNvSpPr>
          <p:nvPr/>
        </p:nvSpPr>
        <p:spPr bwMode="auto">
          <a:xfrm>
            <a:off x="6791325" y="2661196"/>
            <a:ext cx="247650" cy="236537"/>
          </a:xfrm>
          <a:custGeom>
            <a:gdLst>
              <a:gd fmla="*/ 232773 w 133" name="T0"/>
              <a:gd fmla="*/ 0 h 127" name="T1"/>
              <a:gd fmla="*/ 16760 w 133" name="T2"/>
              <a:gd fmla="*/ 0 h 127" name="T3"/>
              <a:gd fmla="*/ 0 w 133" name="T4"/>
              <a:gd fmla="*/ 16758 h 127" name="T5"/>
              <a:gd fmla="*/ 0 w 133" name="T6"/>
              <a:gd fmla="*/ 169444 h 127" name="T7"/>
              <a:gd fmla="*/ 16760 w 133" name="T8"/>
              <a:gd fmla="*/ 186202 h 127" name="T9"/>
              <a:gd fmla="*/ 98696 w 133" name="T10"/>
              <a:gd fmla="*/ 186202 h 127" name="T11"/>
              <a:gd fmla="*/ 74488 w 133" name="T12"/>
              <a:gd fmla="*/ 219719 h 127" name="T13"/>
              <a:gd fmla="*/ 74488 w 133" name="T14"/>
              <a:gd fmla="*/ 236477 h 127" name="T15"/>
              <a:gd fmla="*/ 98696 w 133" name="T16"/>
              <a:gd fmla="*/ 236477 h 127" name="T17"/>
              <a:gd fmla="*/ 148975 w 133" name="T18"/>
              <a:gd fmla="*/ 236477 h 127" name="T19"/>
              <a:gd fmla="*/ 175046 w 133" name="T20"/>
              <a:gd fmla="*/ 236477 h 127" name="T21"/>
              <a:gd fmla="*/ 175046 w 133" name="T22"/>
              <a:gd fmla="*/ 219719 h 127" name="T23"/>
              <a:gd fmla="*/ 148975 w 133" name="T24"/>
              <a:gd fmla="*/ 186202 h 127" name="T25"/>
              <a:gd fmla="*/ 232773 w 133" name="T26"/>
              <a:gd fmla="*/ 186202 h 127" name="T27"/>
              <a:gd fmla="*/ 247671 w 133" name="T28"/>
              <a:gd fmla="*/ 169444 h 127" name="T29"/>
              <a:gd fmla="*/ 247671 w 133" name="T30"/>
              <a:gd fmla="*/ 16758 h 127" name="T31"/>
              <a:gd fmla="*/ 232773 w 133" name="T32"/>
              <a:gd fmla="*/ 0 h 127" name="T33"/>
              <a:gd fmla="*/ 111731 w 133" name="T34"/>
              <a:gd fmla="*/ 165720 h 127" name="T35"/>
              <a:gd fmla="*/ 124767 w 133" name="T36"/>
              <a:gd fmla="*/ 152686 h 127" name="T37"/>
              <a:gd fmla="*/ 139664 w 133" name="T38"/>
              <a:gd fmla="*/ 165720 h 127" name="T39"/>
              <a:gd fmla="*/ 124767 w 133" name="T40"/>
              <a:gd fmla="*/ 180616 h 127" name="T41"/>
              <a:gd fmla="*/ 111731 w 133" name="T42"/>
              <a:gd fmla="*/ 165720 h 127" name="T43"/>
              <a:gd fmla="*/ 230911 w 133" name="T44"/>
              <a:gd fmla="*/ 147100 h 127" name="T45"/>
              <a:gd fmla="*/ 18622 w 133" name="T46"/>
              <a:gd fmla="*/ 147100 h 127" name="T47"/>
              <a:gd fmla="*/ 18622 w 133" name="T48"/>
              <a:gd fmla="*/ 18620 h 127" name="T49"/>
              <a:gd fmla="*/ 230911 w 133" name="T50"/>
              <a:gd fmla="*/ 18620 h 127" name="T51"/>
              <a:gd fmla="*/ 230911 w 133" name="T52"/>
              <a:gd fmla="*/ 147100 h 127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b="b" l="0" r="r" t="0"/>
            <a:pathLst>
              <a:path h="127" w="133">
                <a:moveTo>
                  <a:pt x="125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6"/>
                  <a:pt x="4" y="100"/>
                  <a:pt x="9" y="100"/>
                </a:cubicBezTo>
                <a:cubicBezTo>
                  <a:pt x="53" y="100"/>
                  <a:pt x="53" y="100"/>
                  <a:pt x="53" y="100"/>
                </a:cubicBezTo>
                <a:cubicBezTo>
                  <a:pt x="53" y="100"/>
                  <a:pt x="55" y="118"/>
                  <a:pt x="40" y="118"/>
                </a:cubicBezTo>
                <a:cubicBezTo>
                  <a:pt x="40" y="127"/>
                  <a:pt x="40" y="127"/>
                  <a:pt x="40" y="127"/>
                </a:cubicBezTo>
                <a:cubicBezTo>
                  <a:pt x="53" y="127"/>
                  <a:pt x="53" y="127"/>
                  <a:pt x="53" y="127"/>
                </a:cubicBezTo>
                <a:cubicBezTo>
                  <a:pt x="80" y="127"/>
                  <a:pt x="80" y="127"/>
                  <a:pt x="80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78" y="118"/>
                  <a:pt x="80" y="100"/>
                  <a:pt x="80" y="100"/>
                </a:cubicBezTo>
                <a:cubicBezTo>
                  <a:pt x="125" y="100"/>
                  <a:pt x="125" y="100"/>
                  <a:pt x="125" y="100"/>
                </a:cubicBezTo>
                <a:cubicBezTo>
                  <a:pt x="129" y="100"/>
                  <a:pt x="133" y="96"/>
                  <a:pt x="133" y="91"/>
                </a:cubicBezTo>
                <a:cubicBezTo>
                  <a:pt x="133" y="9"/>
                  <a:pt x="133" y="9"/>
                  <a:pt x="133" y="9"/>
                </a:cubicBezTo>
                <a:cubicBezTo>
                  <a:pt x="133" y="4"/>
                  <a:pt x="129" y="0"/>
                  <a:pt x="125" y="0"/>
                </a:cubicBezTo>
                <a:close/>
                <a:moveTo>
                  <a:pt x="60" y="89"/>
                </a:moveTo>
                <a:cubicBezTo>
                  <a:pt x="60" y="85"/>
                  <a:pt x="63" y="82"/>
                  <a:pt x="67" y="82"/>
                </a:cubicBezTo>
                <a:cubicBezTo>
                  <a:pt x="72" y="82"/>
                  <a:pt x="75" y="85"/>
                  <a:pt x="75" y="89"/>
                </a:cubicBezTo>
                <a:cubicBezTo>
                  <a:pt x="75" y="94"/>
                  <a:pt x="72" y="97"/>
                  <a:pt x="67" y="97"/>
                </a:cubicBezTo>
                <a:cubicBezTo>
                  <a:pt x="63" y="97"/>
                  <a:pt x="60" y="94"/>
                  <a:pt x="60" y="89"/>
                </a:cubicBezTo>
                <a:close/>
                <a:moveTo>
                  <a:pt x="124" y="79"/>
                </a:moveTo>
                <a:cubicBezTo>
                  <a:pt x="10" y="79"/>
                  <a:pt x="10" y="79"/>
                  <a:pt x="10" y="79"/>
                </a:cubicBezTo>
                <a:cubicBezTo>
                  <a:pt x="10" y="10"/>
                  <a:pt x="10" y="10"/>
                  <a:pt x="10" y="10"/>
                </a:cubicBezTo>
                <a:cubicBezTo>
                  <a:pt x="124" y="10"/>
                  <a:pt x="124" y="10"/>
                  <a:pt x="124" y="10"/>
                </a:cubicBezTo>
                <a:lnTo>
                  <a:pt x="124" y="79"/>
                </a:lnTo>
                <a:close/>
              </a:path>
            </a:pathLst>
          </a:custGeom>
          <a:solidFill>
            <a:srgbClr val="2A303C"/>
          </a:solidFill>
          <a:ln>
            <a:noFill/>
          </a:ln>
          <a:extLst/>
        </p:spPr>
        <p:txBody>
          <a:bodyPr/>
          <a:lstStyle/>
          <a:p>
            <a:endParaRPr altLang="en-US" lang="zh-CN"/>
          </a:p>
        </p:txBody>
      </p:sp>
      <p:sp>
        <p:nvSpPr>
          <p:cNvPr id="60" name="Freeform 105"/>
          <p:cNvSpPr>
            <a:spLocks noEditPoints="1"/>
          </p:cNvSpPr>
          <p:nvPr/>
        </p:nvSpPr>
        <p:spPr bwMode="auto">
          <a:xfrm>
            <a:off x="5356225" y="2672308"/>
            <a:ext cx="222250" cy="195263"/>
          </a:xfrm>
          <a:custGeom>
            <a:gdLst>
              <a:gd fmla="*/ 220466 w 134" name="T0"/>
              <a:gd fmla="*/ 26565 h 118" name="T1"/>
              <a:gd fmla="*/ 200575 w 134" name="T2"/>
              <a:gd fmla="*/ 6641 h 118" name="T3"/>
              <a:gd fmla="*/ 190629 w 134" name="T4"/>
              <a:gd fmla="*/ 6641 h 118" name="T5"/>
              <a:gd fmla="*/ 188971 w 134" name="T6"/>
              <a:gd fmla="*/ 11622 h 118" name="T7"/>
              <a:gd fmla="*/ 183998 w 134" name="T8"/>
              <a:gd fmla="*/ 13283 h 118" name="T9"/>
              <a:gd fmla="*/ 183998 w 134" name="T10"/>
              <a:gd fmla="*/ 13283 h 118" name="T11"/>
              <a:gd fmla="*/ 134269 w 134" name="T12"/>
              <a:gd fmla="*/ 64753 h 118" name="T13"/>
              <a:gd fmla="*/ 130954 w 134" name="T14"/>
              <a:gd fmla="*/ 76375 h 118" name="T15"/>
              <a:gd fmla="*/ 135927 w 134" name="T16"/>
              <a:gd fmla="*/ 83017 h 118" name="T17"/>
              <a:gd fmla="*/ 135927 w 134" name="T18"/>
              <a:gd fmla="*/ 83017 h 118" name="T19"/>
              <a:gd fmla="*/ 135927 w 134" name="T20"/>
              <a:gd fmla="*/ 83017 h 118" name="T21"/>
              <a:gd fmla="*/ 125981 w 134" name="T22"/>
              <a:gd fmla="*/ 94639 h 118" name="T23"/>
              <a:gd fmla="*/ 89513 w 134" name="T24"/>
              <a:gd fmla="*/ 58112 h 118" name="T25"/>
              <a:gd fmla="*/ 77909 w 134" name="T26"/>
              <a:gd fmla="*/ 14943 h 118" name="T27"/>
              <a:gd fmla="*/ 34810 w 134" name="T28"/>
              <a:gd fmla="*/ 3321 h 118" name="T29"/>
              <a:gd fmla="*/ 59675 w 134" name="T30"/>
              <a:gd fmla="*/ 28226 h 118" name="T31"/>
              <a:gd fmla="*/ 53045 w 134" name="T32"/>
              <a:gd fmla="*/ 53131 h 118" name="T33"/>
              <a:gd fmla="*/ 29838 w 134" name="T34"/>
              <a:gd fmla="*/ 59772 h 118" name="T35"/>
              <a:gd fmla="*/ 4973 w 134" name="T36"/>
              <a:gd fmla="*/ 34867 h 118" name="T37"/>
              <a:gd fmla="*/ 14919 w 134" name="T38"/>
              <a:gd fmla="*/ 76375 h 118" name="T39"/>
              <a:gd fmla="*/ 59675 w 134" name="T40"/>
              <a:gd fmla="*/ 87998 h 118" name="T41"/>
              <a:gd fmla="*/ 59675 w 134" name="T42"/>
              <a:gd fmla="*/ 87998 h 118" name="T43"/>
              <a:gd fmla="*/ 96143 w 134" name="T44"/>
              <a:gd fmla="*/ 122864 h 118" name="T45"/>
              <a:gd fmla="*/ 61333 w 134" name="T46"/>
              <a:gd fmla="*/ 157731 h 118" name="T47"/>
              <a:gd fmla="*/ 59675 w 134" name="T48"/>
              <a:gd fmla="*/ 156071 h 118" name="T49"/>
              <a:gd fmla="*/ 51387 w 134" name="T50"/>
              <a:gd fmla="*/ 162712 h 118" name="T51"/>
              <a:gd fmla="*/ 34810 w 134" name="T52"/>
              <a:gd fmla="*/ 189278 h 118" name="T53"/>
              <a:gd fmla="*/ 38126 w 134" name="T54"/>
              <a:gd fmla="*/ 192598 h 118" name="T55"/>
              <a:gd fmla="*/ 64648 w 134" name="T56"/>
              <a:gd fmla="*/ 177655 h 118" name="T57"/>
              <a:gd fmla="*/ 71279 w 134" name="T58"/>
              <a:gd fmla="*/ 167693 h 118" name="T59"/>
              <a:gd fmla="*/ 69621 w 134" name="T60"/>
              <a:gd fmla="*/ 166033 h 118" name="T61"/>
              <a:gd fmla="*/ 104431 w 134" name="T62"/>
              <a:gd fmla="*/ 131166 h 118" name="T63"/>
              <a:gd fmla="*/ 162449 w 134" name="T64"/>
              <a:gd fmla="*/ 189278 h 118" name="T65"/>
              <a:gd fmla="*/ 177368 w 134" name="T66"/>
              <a:gd fmla="*/ 195919 h 118" name="T67"/>
              <a:gd fmla="*/ 192286 w 134" name="T68"/>
              <a:gd fmla="*/ 189278 h 118" name="T69"/>
              <a:gd fmla="*/ 192286 w 134" name="T70"/>
              <a:gd fmla="*/ 161052 h 118" name="T71"/>
              <a:gd fmla="*/ 132611 w 134" name="T72"/>
              <a:gd fmla="*/ 101280 h 118" name="T73"/>
              <a:gd fmla="*/ 144215 w 134" name="T74"/>
              <a:gd fmla="*/ 91318 h 118" name="T75"/>
              <a:gd fmla="*/ 149188 w 134" name="T76"/>
              <a:gd fmla="*/ 96299 h 118" name="T77"/>
              <a:gd fmla="*/ 162449 w 134" name="T78"/>
              <a:gd fmla="*/ 92979 h 118" name="T79"/>
              <a:gd fmla="*/ 212178 w 134" name="T80"/>
              <a:gd fmla="*/ 43169 h 118" name="T81"/>
              <a:gd fmla="*/ 212178 w 134" name="T82"/>
              <a:gd fmla="*/ 41508 h 118" name="T83"/>
              <a:gd fmla="*/ 212178 w 134" name="T84"/>
              <a:gd fmla="*/ 41508 h 118" name="T85"/>
              <a:gd fmla="*/ 213836 w 134" name="T86"/>
              <a:gd fmla="*/ 38188 h 118" name="T87"/>
              <a:gd fmla="*/ 220466 w 134" name="T88"/>
              <a:gd fmla="*/ 36527 h 118" name="T89"/>
              <a:gd fmla="*/ 220466 w 134" name="T90"/>
              <a:gd fmla="*/ 26565 h 118" name="T91"/>
              <a:gd fmla="*/ 179025 w 134" name="T92"/>
              <a:gd fmla="*/ 171014 h 118" name="T93"/>
              <a:gd fmla="*/ 187314 w 134" name="T94"/>
              <a:gd fmla="*/ 177655 h 118" name="T95"/>
              <a:gd fmla="*/ 179025 w 134" name="T96"/>
              <a:gd fmla="*/ 185957 h 118" name="T97"/>
              <a:gd fmla="*/ 170737 w 134" name="T98"/>
              <a:gd fmla="*/ 177655 h 118" name="T99"/>
              <a:gd fmla="*/ 179025 w 134" name="T100"/>
              <a:gd fmla="*/ 171014 h 118" name="T101"/>
              <a:gd fmla="*/ 150845 w 134" name="T102"/>
              <a:gd fmla="*/ 66413 h 118" name="T103"/>
              <a:gd fmla="*/ 147530 w 134" name="T104"/>
              <a:gd fmla="*/ 63093 h 118" name="T105"/>
              <a:gd fmla="*/ 183998 w 134" name="T106"/>
              <a:gd fmla="*/ 26565 h 118" name="T107"/>
              <a:gd fmla="*/ 187314 w 134" name="T108"/>
              <a:gd fmla="*/ 29886 h 118" name="T109"/>
              <a:gd fmla="*/ 150845 w 134" name="T110"/>
              <a:gd fmla="*/ 66413 h 118" name="T111"/>
              <a:gd fmla="*/ 162449 w 134" name="T112"/>
              <a:gd fmla="*/ 79696 h 118" name="T113"/>
              <a:gd fmla="*/ 159134 w 134" name="T114"/>
              <a:gd fmla="*/ 76375 h 118" name="T115"/>
              <a:gd fmla="*/ 197259 w 134" name="T116"/>
              <a:gd fmla="*/ 38188 h 118" name="T117"/>
              <a:gd fmla="*/ 200575 w 134" name="T118"/>
              <a:gd fmla="*/ 41508 h 118" name="T119"/>
              <a:gd fmla="*/ 162449 w 134" name="T120"/>
              <a:gd fmla="*/ 79696 h 11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18" w="134">
                <a:moveTo>
                  <a:pt x="133" y="16"/>
                </a:moveTo>
                <a:cubicBezTo>
                  <a:pt x="121" y="4"/>
                  <a:pt x="121" y="4"/>
                  <a:pt x="121" y="4"/>
                </a:cubicBezTo>
                <a:cubicBezTo>
                  <a:pt x="119" y="2"/>
                  <a:pt x="117" y="2"/>
                  <a:pt x="115" y="4"/>
                </a:cubicBezTo>
                <a:cubicBezTo>
                  <a:pt x="114" y="5"/>
                  <a:pt x="114" y="6"/>
                  <a:pt x="114" y="7"/>
                </a:cubicBezTo>
                <a:cubicBezTo>
                  <a:pt x="113" y="7"/>
                  <a:pt x="112" y="8"/>
                  <a:pt x="111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41"/>
                  <a:pt x="80" y="44"/>
                  <a:pt x="79" y="46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76" y="57"/>
                  <a:pt x="76" y="57"/>
                  <a:pt x="76" y="57"/>
                </a:cubicBezTo>
                <a:cubicBezTo>
                  <a:pt x="54" y="35"/>
                  <a:pt x="54" y="35"/>
                  <a:pt x="54" y="35"/>
                </a:cubicBezTo>
                <a:cubicBezTo>
                  <a:pt x="56" y="26"/>
                  <a:pt x="54" y="16"/>
                  <a:pt x="47" y="9"/>
                </a:cubicBezTo>
                <a:cubicBezTo>
                  <a:pt x="40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8" y="36"/>
                  <a:pt x="18" y="36"/>
                  <a:pt x="18" y="36"/>
                </a:cubicBezTo>
                <a:cubicBezTo>
                  <a:pt x="3" y="21"/>
                  <a:pt x="3" y="21"/>
                  <a:pt x="3" y="21"/>
                </a:cubicBezTo>
                <a:cubicBezTo>
                  <a:pt x="0" y="29"/>
                  <a:pt x="2" y="39"/>
                  <a:pt x="9" y="46"/>
                </a:cubicBezTo>
                <a:cubicBezTo>
                  <a:pt x="17" y="53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58" y="74"/>
                  <a:pt x="58" y="74"/>
                  <a:pt x="58" y="74"/>
                </a:cubicBezTo>
                <a:cubicBezTo>
                  <a:pt x="37" y="95"/>
                  <a:pt x="37" y="95"/>
                  <a:pt x="37" y="95"/>
                </a:cubicBezTo>
                <a:cubicBezTo>
                  <a:pt x="36" y="94"/>
                  <a:pt x="36" y="94"/>
                  <a:pt x="36" y="94"/>
                </a:cubicBezTo>
                <a:cubicBezTo>
                  <a:pt x="31" y="98"/>
                  <a:pt x="31" y="98"/>
                  <a:pt x="31" y="98"/>
                </a:cubicBezTo>
                <a:cubicBezTo>
                  <a:pt x="21" y="114"/>
                  <a:pt x="21" y="114"/>
                  <a:pt x="21" y="114"/>
                </a:cubicBezTo>
                <a:cubicBezTo>
                  <a:pt x="23" y="116"/>
                  <a:pt x="23" y="116"/>
                  <a:pt x="23" y="116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63" y="79"/>
                  <a:pt x="63" y="79"/>
                  <a:pt x="63" y="79"/>
                </a:cubicBezTo>
                <a:cubicBezTo>
                  <a:pt x="98" y="114"/>
                  <a:pt x="98" y="114"/>
                  <a:pt x="98" y="114"/>
                </a:cubicBezTo>
                <a:cubicBezTo>
                  <a:pt x="100" y="117"/>
                  <a:pt x="104" y="118"/>
                  <a:pt x="107" y="118"/>
                </a:cubicBezTo>
                <a:cubicBezTo>
                  <a:pt x="110" y="118"/>
                  <a:pt x="113" y="117"/>
                  <a:pt x="116" y="114"/>
                </a:cubicBezTo>
                <a:cubicBezTo>
                  <a:pt x="121" y="109"/>
                  <a:pt x="121" y="102"/>
                  <a:pt x="116" y="97"/>
                </a:cubicBezTo>
                <a:cubicBezTo>
                  <a:pt x="80" y="61"/>
                  <a:pt x="80" y="61"/>
                  <a:pt x="80" y="61"/>
                </a:cubicBezTo>
                <a:cubicBezTo>
                  <a:pt x="87" y="55"/>
                  <a:pt x="87" y="55"/>
                  <a:pt x="87" y="55"/>
                </a:cubicBezTo>
                <a:cubicBezTo>
                  <a:pt x="90" y="58"/>
                  <a:pt x="90" y="58"/>
                  <a:pt x="90" y="58"/>
                </a:cubicBezTo>
                <a:cubicBezTo>
                  <a:pt x="92" y="56"/>
                  <a:pt x="95" y="56"/>
                  <a:pt x="98" y="5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9" y="24"/>
                  <a:pt x="129" y="24"/>
                  <a:pt x="129" y="23"/>
                </a:cubicBezTo>
                <a:cubicBezTo>
                  <a:pt x="130" y="23"/>
                  <a:pt x="132" y="23"/>
                  <a:pt x="133" y="22"/>
                </a:cubicBezTo>
                <a:cubicBezTo>
                  <a:pt x="134" y="20"/>
                  <a:pt x="134" y="17"/>
                  <a:pt x="133" y="16"/>
                </a:cubicBezTo>
                <a:close/>
                <a:moveTo>
                  <a:pt x="108" y="103"/>
                </a:moveTo>
                <a:cubicBezTo>
                  <a:pt x="111" y="103"/>
                  <a:pt x="113" y="105"/>
                  <a:pt x="113" y="107"/>
                </a:cubicBezTo>
                <a:cubicBezTo>
                  <a:pt x="113" y="110"/>
                  <a:pt x="111" y="112"/>
                  <a:pt x="108" y="112"/>
                </a:cubicBezTo>
                <a:cubicBezTo>
                  <a:pt x="105" y="112"/>
                  <a:pt x="103" y="110"/>
                  <a:pt x="103" y="107"/>
                </a:cubicBezTo>
                <a:cubicBezTo>
                  <a:pt x="103" y="105"/>
                  <a:pt x="105" y="103"/>
                  <a:pt x="108" y="103"/>
                </a:cubicBezTo>
                <a:close/>
                <a:moveTo>
                  <a:pt x="91" y="40"/>
                </a:moveTo>
                <a:cubicBezTo>
                  <a:pt x="89" y="38"/>
                  <a:pt x="89" y="38"/>
                  <a:pt x="89" y="38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3" y="18"/>
                  <a:pt x="113" y="18"/>
                  <a:pt x="113" y="18"/>
                </a:cubicBezTo>
                <a:lnTo>
                  <a:pt x="91" y="40"/>
                </a:lnTo>
                <a:close/>
                <a:moveTo>
                  <a:pt x="98" y="48"/>
                </a:moveTo>
                <a:cubicBezTo>
                  <a:pt x="96" y="46"/>
                  <a:pt x="96" y="46"/>
                  <a:pt x="96" y="46"/>
                </a:cubicBezTo>
                <a:cubicBezTo>
                  <a:pt x="119" y="23"/>
                  <a:pt x="119" y="23"/>
                  <a:pt x="119" y="23"/>
                </a:cubicBezTo>
                <a:cubicBezTo>
                  <a:pt x="121" y="25"/>
                  <a:pt x="121" y="25"/>
                  <a:pt x="121" y="25"/>
                </a:cubicBezTo>
                <a:lnTo>
                  <a:pt x="98" y="48"/>
                </a:lnTo>
                <a:close/>
              </a:path>
            </a:pathLst>
          </a:custGeom>
          <a:solidFill>
            <a:srgbClr val="2A303C"/>
          </a:solidFill>
          <a:ln>
            <a:noFill/>
          </a:ln>
          <a:extLst/>
        </p:spPr>
        <p:txBody>
          <a:bodyPr/>
          <a:lstStyle/>
          <a:p>
            <a:endParaRPr altLang="en-US" lang="zh-CN"/>
          </a:p>
        </p:txBody>
      </p:sp>
      <p:grpSp>
        <p:nvGrpSpPr>
          <p:cNvPr id="61" name="Group 46"/>
          <p:cNvGrpSpPr/>
          <p:nvPr/>
        </p:nvGrpSpPr>
        <p:grpSpPr>
          <a:xfrm>
            <a:off x="2304286" y="2612812"/>
            <a:ext cx="225243" cy="284519"/>
            <a:chOff x="3526798" y="4057329"/>
            <a:chExt cx="284519" cy="359394"/>
          </a:xfrm>
          <a:solidFill>
            <a:srgbClr val="2A303C"/>
          </a:solidFill>
        </p:grpSpPr>
        <p:sp>
          <p:nvSpPr>
            <p:cNvPr id="62" name="Freeform 107"/>
            <p:cNvSpPr/>
            <p:nvPr/>
          </p:nvSpPr>
          <p:spPr bwMode="auto">
            <a:xfrm>
              <a:off x="3561739" y="4092269"/>
              <a:ext cx="214637" cy="289511"/>
            </a:xfrm>
            <a:custGeom>
              <a:gdLst>
                <a:gd fmla="*/ 0 w 86" name="T0"/>
                <a:gd fmla="*/ 10 h 116" name="T1"/>
                <a:gd fmla="*/ 76 w 86" name="T2"/>
                <a:gd fmla="*/ 10 h 116" name="T3"/>
                <a:gd fmla="*/ 76 w 86" name="T4"/>
                <a:gd fmla="*/ 116 h 116" name="T5"/>
                <a:gd fmla="*/ 86 w 86" name="T6"/>
                <a:gd fmla="*/ 116 h 116" name="T7"/>
                <a:gd fmla="*/ 86 w 86" name="T8"/>
                <a:gd fmla="*/ 0 h 116" name="T9"/>
                <a:gd fmla="*/ 0 w 86" name="T10"/>
                <a:gd fmla="*/ 0 h 116" name="T11"/>
                <a:gd fmla="*/ 0 w 86" name="T12"/>
                <a:gd fmla="*/ 10 h 1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5" w="8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3" name="Freeform 108"/>
            <p:cNvSpPr/>
            <p:nvPr/>
          </p:nvSpPr>
          <p:spPr bwMode="auto">
            <a:xfrm>
              <a:off x="3599175" y="4057329"/>
              <a:ext cx="212142" cy="284519"/>
            </a:xfrm>
            <a:custGeom>
              <a:gdLst>
                <a:gd fmla="*/ 0 w 85" name="T0"/>
                <a:gd fmla="*/ 0 h 114" name="T1"/>
                <a:gd fmla="*/ 0 w 85" name="T2"/>
                <a:gd fmla="*/ 9 h 114" name="T3"/>
                <a:gd fmla="*/ 76 w 85" name="T4"/>
                <a:gd fmla="*/ 9 h 114" name="T5"/>
                <a:gd fmla="*/ 76 w 85" name="T6"/>
                <a:gd fmla="*/ 114 h 114" name="T7"/>
                <a:gd fmla="*/ 85 w 85" name="T8"/>
                <a:gd fmla="*/ 114 h 114" name="T9"/>
                <a:gd fmla="*/ 85 w 85" name="T10"/>
                <a:gd fmla="*/ 0 h 114" name="T11"/>
                <a:gd fmla="*/ 0 w 85" name="T12"/>
                <a:gd fmla="*/ 0 h 1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4" w="85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4" name="Freeform 109"/>
            <p:cNvSpPr/>
            <p:nvPr/>
          </p:nvSpPr>
          <p:spPr bwMode="auto">
            <a:xfrm>
              <a:off x="3526798" y="4129707"/>
              <a:ext cx="212142" cy="287016"/>
            </a:xfrm>
            <a:custGeom>
              <a:gdLst>
                <a:gd fmla="*/ 0 w 85" name="T0"/>
                <a:gd fmla="*/ 0 h 115" name="T1"/>
                <a:gd fmla="*/ 0 w 85" name="T2"/>
                <a:gd fmla="*/ 115 h 115" name="T3"/>
                <a:gd fmla="*/ 85 w 85" name="T4"/>
                <a:gd fmla="*/ 115 h 115" name="T5"/>
                <a:gd fmla="*/ 85 w 85" name="T6"/>
                <a:gd fmla="*/ 105 h 115" name="T7"/>
                <a:gd fmla="*/ 85 w 85" name="T8"/>
                <a:gd fmla="*/ 0 h 115" name="T9"/>
                <a:gd fmla="*/ 10 w 85" name="T10"/>
                <a:gd fmla="*/ 0 h 115" name="T11"/>
                <a:gd fmla="*/ 0 w 85" name="T12"/>
                <a:gd fmla="*/ 0 h 1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5" w="8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66" name="剪去同侧角的矩形 65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7" name="TextBox 66"/>
          <p:cNvSpPr txBox="1"/>
          <p:nvPr/>
        </p:nvSpPr>
        <p:spPr>
          <a:xfrm>
            <a:off x="260588" y="173249"/>
            <a:ext cx="1046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1400">
                <a:solidFill>
                  <a:srgbClr val="2A303C"/>
                </a:solidFill>
                <a:latin charset="-122" pitchFamily="2" typeface="方正兰亭黑简体"/>
                <a:ea charset="-122" pitchFamily="2" typeface="方正兰亭黑简体"/>
              </a:rPr>
              <a:t>论文答辩</a:t>
            </a:r>
          </a:p>
        </p:txBody>
      </p:sp>
      <p:cxnSp>
        <p:nvCxnSpPr>
          <p:cNvPr id="68" name="直接连接符 67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505163357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" tmFilter="0, 0; .2, .5; .8, .5; 1, 0"/>
                                        <p:tgtEl>
                                          <p:spTgt spid="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"/>
                                        <p:tgtEl>
                                          <p:spTgt spid="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4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6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5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6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6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7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7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8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8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8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8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9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9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9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96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9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9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0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0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10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0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0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10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1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1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3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11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1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1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1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2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2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3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12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2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2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12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3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3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3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13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3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3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allAtOnce" grpId="0" spid="17"/>
      <p:bldP grpId="0" spid="22"/>
      <p:bldP grpId="0" spid="23"/>
      <p:bldP grpId="0" spid="24"/>
      <p:bldP grpId="0" spid="25"/>
      <p:bldP grpId="0" spid="26"/>
      <p:bldP grpId="0" spid="27"/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9"/>
      <p:bldP grpId="0" spid="60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:\陈建\网上作图\PP制作\素材\未标题-6.jpg" id="91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3"/>
          <p:cNvSpPr txBox="1"/>
          <p:nvPr/>
        </p:nvSpPr>
        <p:spPr>
          <a:xfrm>
            <a:off x="1670052" y="142845"/>
            <a:ext cx="454024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研究方案可行性说明</a:t>
            </a:r>
          </a:p>
        </p:txBody>
      </p:sp>
      <p:sp>
        <p:nvSpPr>
          <p:cNvPr id="23" name="Freeform 69"/>
          <p:cNvSpPr/>
          <p:nvPr/>
        </p:nvSpPr>
        <p:spPr bwMode="auto">
          <a:xfrm rot="5400000">
            <a:off x="2883098" y="3024138"/>
            <a:ext cx="1110854" cy="423863"/>
          </a:xfrm>
          <a:custGeom>
            <a:gdLst>
              <a:gd fmla="*/ 738188 w 933" name="T0"/>
              <a:gd fmla="*/ 565150 h 356" name="T1"/>
              <a:gd fmla="*/ 0 w 933" name="T2"/>
              <a:gd fmla="*/ 282575 h 356" name="T3"/>
              <a:gd fmla="*/ 738188 w 933" name="T4"/>
              <a:gd fmla="*/ 0 h 356" name="T5"/>
              <a:gd fmla="*/ 1481138 w 933" name="T6"/>
              <a:gd fmla="*/ 282575 h 356" name="T7"/>
              <a:gd fmla="*/ 738188 w 933" name="T8"/>
              <a:gd fmla="*/ 565150 h 356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356" w="933">
                <a:moveTo>
                  <a:pt x="465" y="356"/>
                </a:moveTo>
                <a:lnTo>
                  <a:pt x="0" y="178"/>
                </a:lnTo>
                <a:lnTo>
                  <a:pt x="465" y="0"/>
                </a:lnTo>
                <a:lnTo>
                  <a:pt x="933" y="178"/>
                </a:lnTo>
                <a:lnTo>
                  <a:pt x="465" y="35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24" name="Freeform 70"/>
          <p:cNvSpPr/>
          <p:nvPr/>
        </p:nvSpPr>
        <p:spPr bwMode="auto">
          <a:xfrm rot="5400000">
            <a:off x="2778323" y="2574082"/>
            <a:ext cx="553641" cy="766763"/>
          </a:xfrm>
          <a:custGeom>
            <a:gdLst>
              <a:gd fmla="*/ 738188 w 465" name="T0"/>
              <a:gd fmla="*/ 282575 h 644" name="T1"/>
              <a:gd fmla="*/ 0 w 465" name="T2"/>
              <a:gd fmla="*/ 0 h 644" name="T3"/>
              <a:gd fmla="*/ 0 w 465" name="T4"/>
              <a:gd fmla="*/ 577850 h 644" name="T5"/>
              <a:gd fmla="*/ 738188 w 465" name="T6"/>
              <a:gd fmla="*/ 1022350 h 644" name="T7"/>
              <a:gd fmla="*/ 738188 w 465" name="T8"/>
              <a:gd fmla="*/ 282575 h 64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644" w="465">
                <a:moveTo>
                  <a:pt x="465" y="178"/>
                </a:moveTo>
                <a:lnTo>
                  <a:pt x="0" y="0"/>
                </a:lnTo>
                <a:lnTo>
                  <a:pt x="0" y="364"/>
                </a:lnTo>
                <a:lnTo>
                  <a:pt x="465" y="644"/>
                </a:lnTo>
                <a:lnTo>
                  <a:pt x="465" y="1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25" name="Freeform 71"/>
          <p:cNvSpPr/>
          <p:nvPr/>
        </p:nvSpPr>
        <p:spPr bwMode="auto">
          <a:xfrm rot="5400000">
            <a:off x="2776537" y="3129508"/>
            <a:ext cx="557213" cy="766763"/>
          </a:xfrm>
          <a:custGeom>
            <a:gdLst>
              <a:gd fmla="*/ 0 w 468" name="T0"/>
              <a:gd fmla="*/ 282575 h 644" name="T1"/>
              <a:gd fmla="*/ 742950 w 468" name="T2"/>
              <a:gd fmla="*/ 0 h 644" name="T3"/>
              <a:gd fmla="*/ 742950 w 468" name="T4"/>
              <a:gd fmla="*/ 577850 h 644" name="T5"/>
              <a:gd fmla="*/ 0 w 468" name="T6"/>
              <a:gd fmla="*/ 1022350 h 644" name="T7"/>
              <a:gd fmla="*/ 0 w 468" name="T8"/>
              <a:gd fmla="*/ 282575 h 64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644" w="468">
                <a:moveTo>
                  <a:pt x="0" y="178"/>
                </a:moveTo>
                <a:lnTo>
                  <a:pt x="468" y="0"/>
                </a:lnTo>
                <a:lnTo>
                  <a:pt x="468" y="364"/>
                </a:lnTo>
                <a:lnTo>
                  <a:pt x="0" y="644"/>
                </a:lnTo>
                <a:lnTo>
                  <a:pt x="0" y="17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26" name="Freeform 72"/>
          <p:cNvSpPr/>
          <p:nvPr/>
        </p:nvSpPr>
        <p:spPr bwMode="auto">
          <a:xfrm rot="5400000">
            <a:off x="3262313" y="3102125"/>
            <a:ext cx="1778794" cy="266700"/>
          </a:xfrm>
          <a:custGeom>
            <a:gdLst>
              <a:gd fmla="*/ 746 w 1494" name="T0"/>
              <a:gd fmla="*/ 224 h 224" name="T1"/>
              <a:gd fmla="*/ 0 w 1494" name="T2"/>
              <a:gd fmla="*/ 112 h 224" name="T3"/>
              <a:gd fmla="*/ 746 w 1494" name="T4"/>
              <a:gd fmla="*/ 0 h 224" name="T5"/>
              <a:gd fmla="*/ 1494 w 1494" name="T6"/>
              <a:gd fmla="*/ 112 h 224" name="T7"/>
              <a:gd fmla="*/ 746 w 1494" name="T8"/>
              <a:gd fmla="*/ 224 h 22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24" w="1494">
                <a:moveTo>
                  <a:pt x="746" y="224"/>
                </a:moveTo>
                <a:lnTo>
                  <a:pt x="0" y="112"/>
                </a:lnTo>
                <a:lnTo>
                  <a:pt x="746" y="0"/>
                </a:lnTo>
                <a:lnTo>
                  <a:pt x="1494" y="112"/>
                </a:lnTo>
                <a:lnTo>
                  <a:pt x="746" y="22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bIns="34290" lIns="68580" rIns="68580" tIns="3429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7" name="Freeform 73"/>
          <p:cNvSpPr/>
          <p:nvPr/>
        </p:nvSpPr>
        <p:spPr bwMode="auto">
          <a:xfrm rot="5400000">
            <a:off x="3339704" y="2422278"/>
            <a:ext cx="888206" cy="735806"/>
          </a:xfrm>
          <a:custGeom>
            <a:gdLst>
              <a:gd fmla="*/ 746 w 746" name="T0"/>
              <a:gd fmla="*/ 112 h 618" name="T1"/>
              <a:gd fmla="*/ 0 w 746" name="T2"/>
              <a:gd fmla="*/ 0 h 618" name="T3"/>
              <a:gd fmla="*/ 0 w 746" name="T4"/>
              <a:gd fmla="*/ 394 h 618" name="T5"/>
              <a:gd fmla="*/ 746 w 746" name="T6"/>
              <a:gd fmla="*/ 618 h 618" name="T7"/>
              <a:gd fmla="*/ 746 w 746" name="T8"/>
              <a:gd fmla="*/ 112 h 61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18" w="746">
                <a:moveTo>
                  <a:pt x="746" y="112"/>
                </a:moveTo>
                <a:lnTo>
                  <a:pt x="0" y="0"/>
                </a:lnTo>
                <a:lnTo>
                  <a:pt x="0" y="394"/>
                </a:lnTo>
                <a:lnTo>
                  <a:pt x="746" y="618"/>
                </a:lnTo>
                <a:lnTo>
                  <a:pt x="746" y="112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bIns="34290" lIns="68580" rIns="68580" tIns="3429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8" name="Freeform 74"/>
          <p:cNvSpPr/>
          <p:nvPr/>
        </p:nvSpPr>
        <p:spPr bwMode="auto">
          <a:xfrm rot="5400000">
            <a:off x="3338513" y="3311674"/>
            <a:ext cx="890588" cy="735806"/>
          </a:xfrm>
          <a:custGeom>
            <a:gdLst>
              <a:gd fmla="*/ 0 w 748" name="T0"/>
              <a:gd fmla="*/ 112 h 618" name="T1"/>
              <a:gd fmla="*/ 748 w 748" name="T2"/>
              <a:gd fmla="*/ 0 h 618" name="T3"/>
              <a:gd fmla="*/ 748 w 748" name="T4"/>
              <a:gd fmla="*/ 394 h 618" name="T5"/>
              <a:gd fmla="*/ 0 w 748" name="T6"/>
              <a:gd fmla="*/ 618 h 618" name="T7"/>
              <a:gd fmla="*/ 0 w 748" name="T8"/>
              <a:gd fmla="*/ 112 h 61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18" w="748">
                <a:moveTo>
                  <a:pt x="0" y="112"/>
                </a:moveTo>
                <a:lnTo>
                  <a:pt x="748" y="0"/>
                </a:lnTo>
                <a:lnTo>
                  <a:pt x="748" y="394"/>
                </a:lnTo>
                <a:lnTo>
                  <a:pt x="0" y="618"/>
                </a:lnTo>
                <a:lnTo>
                  <a:pt x="0" y="112"/>
                </a:lnTo>
                <a:close/>
              </a:path>
            </a:pathLst>
          </a:custGeom>
          <a:solidFill>
            <a:srgbClr val="67603B"/>
          </a:solidFill>
          <a:ln>
            <a:noFill/>
          </a:ln>
        </p:spPr>
        <p:txBody>
          <a:bodyPr bIns="34290" lIns="68580" rIns="68580" tIns="3429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9" name="Freeform 75"/>
          <p:cNvSpPr/>
          <p:nvPr/>
        </p:nvSpPr>
        <p:spPr bwMode="auto">
          <a:xfrm rot="5400000">
            <a:off x="5149453" y="3024733"/>
            <a:ext cx="1110854" cy="422672"/>
          </a:xfrm>
          <a:custGeom>
            <a:gdLst>
              <a:gd fmla="*/ 465 w 933" name="T0"/>
              <a:gd fmla="*/ 0 h 355" name="T1"/>
              <a:gd fmla="*/ 0 w 933" name="T2"/>
              <a:gd fmla="*/ 177 h 355" name="T3"/>
              <a:gd fmla="*/ 465 w 933" name="T4"/>
              <a:gd fmla="*/ 355 h 355" name="T5"/>
              <a:gd fmla="*/ 933 w 933" name="T6"/>
              <a:gd fmla="*/ 177 h 355" name="T7"/>
              <a:gd fmla="*/ 465 w 933" name="T8"/>
              <a:gd fmla="*/ 0 h 35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55" w="933">
                <a:moveTo>
                  <a:pt x="465" y="0"/>
                </a:moveTo>
                <a:lnTo>
                  <a:pt x="0" y="177"/>
                </a:lnTo>
                <a:lnTo>
                  <a:pt x="465" y="355"/>
                </a:lnTo>
                <a:lnTo>
                  <a:pt x="933" y="177"/>
                </a:lnTo>
                <a:lnTo>
                  <a:pt x="46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bIns="34290" lIns="68580" rIns="68580" tIns="3429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0" name="Freeform 76"/>
          <p:cNvSpPr/>
          <p:nvPr/>
        </p:nvSpPr>
        <p:spPr bwMode="auto">
          <a:xfrm rot="5400000">
            <a:off x="5813227" y="2574082"/>
            <a:ext cx="553641" cy="766763"/>
          </a:xfrm>
          <a:custGeom>
            <a:gdLst>
              <a:gd fmla="*/ 465 w 465" name="T0"/>
              <a:gd fmla="*/ 467 h 644" name="T1"/>
              <a:gd fmla="*/ 0 w 465" name="T2"/>
              <a:gd fmla="*/ 644 h 644" name="T3"/>
              <a:gd fmla="*/ 0 w 465" name="T4"/>
              <a:gd fmla="*/ 280 h 644" name="T5"/>
              <a:gd fmla="*/ 465 w 465" name="T6"/>
              <a:gd fmla="*/ 0 h 644" name="T7"/>
              <a:gd fmla="*/ 465 w 465" name="T8"/>
              <a:gd fmla="*/ 467 h 64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44" w="465">
                <a:moveTo>
                  <a:pt x="465" y="467"/>
                </a:moveTo>
                <a:lnTo>
                  <a:pt x="0" y="644"/>
                </a:lnTo>
                <a:lnTo>
                  <a:pt x="0" y="280"/>
                </a:lnTo>
                <a:lnTo>
                  <a:pt x="465" y="0"/>
                </a:lnTo>
                <a:lnTo>
                  <a:pt x="465" y="4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34290" lIns="68580" rIns="68580" tIns="3429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1" name="Freeform 77"/>
          <p:cNvSpPr/>
          <p:nvPr/>
        </p:nvSpPr>
        <p:spPr bwMode="auto">
          <a:xfrm rot="5400000">
            <a:off x="5811441" y="3129508"/>
            <a:ext cx="557213" cy="766763"/>
          </a:xfrm>
          <a:custGeom>
            <a:gdLst>
              <a:gd fmla="*/ 0 w 468" name="T0"/>
              <a:gd fmla="*/ 467 h 644" name="T1"/>
              <a:gd fmla="*/ 468 w 468" name="T2"/>
              <a:gd fmla="*/ 644 h 644" name="T3"/>
              <a:gd fmla="*/ 468 w 468" name="T4"/>
              <a:gd fmla="*/ 280 h 644" name="T5"/>
              <a:gd fmla="*/ 0 w 468" name="T6"/>
              <a:gd fmla="*/ 0 h 644" name="T7"/>
              <a:gd fmla="*/ 0 w 468" name="T8"/>
              <a:gd fmla="*/ 467 h 64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44" w="468">
                <a:moveTo>
                  <a:pt x="0" y="467"/>
                </a:moveTo>
                <a:lnTo>
                  <a:pt x="468" y="644"/>
                </a:lnTo>
                <a:lnTo>
                  <a:pt x="468" y="280"/>
                </a:lnTo>
                <a:lnTo>
                  <a:pt x="0" y="0"/>
                </a:lnTo>
                <a:lnTo>
                  <a:pt x="0" y="4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bIns="34290" lIns="68580" rIns="68580" tIns="3429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2" name="Freeform 78"/>
          <p:cNvSpPr/>
          <p:nvPr/>
        </p:nvSpPr>
        <p:spPr bwMode="auto">
          <a:xfrm rot="5400000">
            <a:off x="4102894" y="3102125"/>
            <a:ext cx="1778794" cy="266700"/>
          </a:xfrm>
          <a:custGeom>
            <a:gdLst>
              <a:gd fmla="*/ 746 w 1494" name="T0"/>
              <a:gd fmla="*/ 0 h 224" name="T1"/>
              <a:gd fmla="*/ 0 w 1494" name="T2"/>
              <a:gd fmla="*/ 111 h 224" name="T3"/>
              <a:gd fmla="*/ 746 w 1494" name="T4"/>
              <a:gd fmla="*/ 224 h 224" name="T5"/>
              <a:gd fmla="*/ 1494 w 1494" name="T6"/>
              <a:gd fmla="*/ 111 h 224" name="T7"/>
              <a:gd fmla="*/ 746 w 1494" name="T8"/>
              <a:gd fmla="*/ 0 h 22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24" w="1494">
                <a:moveTo>
                  <a:pt x="746" y="0"/>
                </a:moveTo>
                <a:lnTo>
                  <a:pt x="0" y="111"/>
                </a:lnTo>
                <a:lnTo>
                  <a:pt x="746" y="224"/>
                </a:lnTo>
                <a:lnTo>
                  <a:pt x="1494" y="111"/>
                </a:lnTo>
                <a:lnTo>
                  <a:pt x="74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bIns="34290" lIns="68580" rIns="68580" tIns="3429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3" name="Freeform 79"/>
          <p:cNvSpPr/>
          <p:nvPr/>
        </p:nvSpPr>
        <p:spPr bwMode="auto">
          <a:xfrm rot="5400000">
            <a:off x="4916686" y="2422873"/>
            <a:ext cx="888206" cy="734616"/>
          </a:xfrm>
          <a:custGeom>
            <a:gdLst>
              <a:gd fmla="*/ 746 w 746" name="T0"/>
              <a:gd fmla="*/ 506 h 617" name="T1"/>
              <a:gd fmla="*/ 0 w 746" name="T2"/>
              <a:gd fmla="*/ 617 h 617" name="T3"/>
              <a:gd fmla="*/ 0 w 746" name="T4"/>
              <a:gd fmla="*/ 224 h 617" name="T5"/>
              <a:gd fmla="*/ 746 w 746" name="T6"/>
              <a:gd fmla="*/ 0 h 617" name="T7"/>
              <a:gd fmla="*/ 746 w 746" name="T8"/>
              <a:gd fmla="*/ 506 h 61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17" w="746">
                <a:moveTo>
                  <a:pt x="746" y="506"/>
                </a:moveTo>
                <a:lnTo>
                  <a:pt x="0" y="617"/>
                </a:lnTo>
                <a:lnTo>
                  <a:pt x="0" y="224"/>
                </a:lnTo>
                <a:lnTo>
                  <a:pt x="746" y="0"/>
                </a:lnTo>
                <a:lnTo>
                  <a:pt x="746" y="5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bIns="34290" lIns="68580" rIns="68580" tIns="3429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4" name="Freeform 80"/>
          <p:cNvSpPr/>
          <p:nvPr/>
        </p:nvSpPr>
        <p:spPr bwMode="auto">
          <a:xfrm rot="5400000">
            <a:off x="4915495" y="3312269"/>
            <a:ext cx="890588" cy="734616"/>
          </a:xfrm>
          <a:custGeom>
            <a:gdLst>
              <a:gd fmla="*/ 0 w 748" name="T0"/>
              <a:gd fmla="*/ 506 h 617" name="T1"/>
              <a:gd fmla="*/ 748 w 748" name="T2"/>
              <a:gd fmla="*/ 617 h 617" name="T3"/>
              <a:gd fmla="*/ 748 w 748" name="T4"/>
              <a:gd fmla="*/ 224 h 617" name="T5"/>
              <a:gd fmla="*/ 0 w 748" name="T6"/>
              <a:gd fmla="*/ 0 h 617" name="T7"/>
              <a:gd fmla="*/ 0 w 748" name="T8"/>
              <a:gd fmla="*/ 506 h 61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17" w="748">
                <a:moveTo>
                  <a:pt x="0" y="506"/>
                </a:moveTo>
                <a:lnTo>
                  <a:pt x="748" y="617"/>
                </a:lnTo>
                <a:lnTo>
                  <a:pt x="748" y="224"/>
                </a:lnTo>
                <a:lnTo>
                  <a:pt x="0" y="0"/>
                </a:lnTo>
                <a:lnTo>
                  <a:pt x="0" y="50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bIns="34290" lIns="68580" rIns="68580" tIns="3429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5" name="Freeform 81"/>
          <p:cNvSpPr/>
          <p:nvPr/>
        </p:nvSpPr>
        <p:spPr bwMode="auto">
          <a:xfrm rot="5400000">
            <a:off x="3956447" y="2241302"/>
            <a:ext cx="1222772" cy="763191"/>
          </a:xfrm>
          <a:custGeom>
            <a:gdLst>
              <a:gd fmla="*/ 1630363 w 1027" name="T0"/>
              <a:gd fmla="*/ 1017588 h 641" name="T1"/>
              <a:gd fmla="*/ 0 w 1027" name="T2"/>
              <a:gd fmla="*/ 844550 h 641" name="T3"/>
              <a:gd fmla="*/ 0 w 1027" name="T4"/>
              <a:gd fmla="*/ 176213 h 641" name="T5"/>
              <a:gd fmla="*/ 1630363 w 1027" name="T6"/>
              <a:gd fmla="*/ 0 h 641" name="T7"/>
              <a:gd fmla="*/ 1630363 w 1027" name="T8"/>
              <a:gd fmla="*/ 1017588 h 64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641" w="1027">
                <a:moveTo>
                  <a:pt x="1027" y="641"/>
                </a:moveTo>
                <a:lnTo>
                  <a:pt x="0" y="532"/>
                </a:lnTo>
                <a:lnTo>
                  <a:pt x="0" y="111"/>
                </a:lnTo>
                <a:lnTo>
                  <a:pt x="1027" y="0"/>
                </a:lnTo>
                <a:lnTo>
                  <a:pt x="1027" y="64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6" name="Freeform 82"/>
          <p:cNvSpPr/>
          <p:nvPr/>
        </p:nvSpPr>
        <p:spPr bwMode="auto">
          <a:xfrm rot="5400000">
            <a:off x="3955257" y="3465265"/>
            <a:ext cx="1225153" cy="763191"/>
          </a:xfrm>
          <a:custGeom>
            <a:gdLst>
              <a:gd fmla="*/ 0 w 1029" name="T0"/>
              <a:gd fmla="*/ 1017588 h 641" name="T1"/>
              <a:gd fmla="*/ 1633538 w 1029" name="T2"/>
              <a:gd fmla="*/ 844550 h 641" name="T3"/>
              <a:gd fmla="*/ 1633538 w 1029" name="T4"/>
              <a:gd fmla="*/ 176213 h 641" name="T5"/>
              <a:gd fmla="*/ 0 w 1029" name="T6"/>
              <a:gd fmla="*/ 0 h 641" name="T7"/>
              <a:gd fmla="*/ 0 w 1029" name="T8"/>
              <a:gd fmla="*/ 1017588 h 64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641" w="1029">
                <a:moveTo>
                  <a:pt x="0" y="641"/>
                </a:moveTo>
                <a:lnTo>
                  <a:pt x="1029" y="532"/>
                </a:lnTo>
                <a:lnTo>
                  <a:pt x="1029" y="111"/>
                </a:lnTo>
                <a:lnTo>
                  <a:pt x="0" y="0"/>
                </a:lnTo>
                <a:lnTo>
                  <a:pt x="0" y="641"/>
                </a:lnTo>
                <a:close/>
              </a:path>
            </a:pathLst>
          </a:custGeom>
          <a:solidFill>
            <a:srgbClr val="5A5434"/>
          </a:solidFill>
          <a:ln>
            <a:noFill/>
          </a:ln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7" name="Freeform 83"/>
          <p:cNvSpPr/>
          <p:nvPr/>
        </p:nvSpPr>
        <p:spPr bwMode="auto">
          <a:xfrm rot="5400000">
            <a:off x="6190060" y="2956867"/>
            <a:ext cx="9525" cy="557213"/>
          </a:xfrm>
          <a:custGeom>
            <a:gdLst>
              <a:gd fmla="*/ 12700 w 8" name="T0"/>
              <a:gd fmla="*/ 742950 h 468" name="T1"/>
              <a:gd fmla="*/ 0 w 8" name="T2"/>
              <a:gd fmla="*/ 742950 h 468" name="T3"/>
              <a:gd fmla="*/ 0 w 8" name="T4"/>
              <a:gd fmla="*/ 3175 h 468" name="T5"/>
              <a:gd fmla="*/ 4763 w 8" name="T6"/>
              <a:gd fmla="*/ 0 h 468" name="T7"/>
              <a:gd fmla="*/ 12700 w 8" name="T8"/>
              <a:gd fmla="*/ 3175 h 468" name="T9"/>
              <a:gd fmla="*/ 12700 w 8" name="T10"/>
              <a:gd fmla="*/ 742950 h 468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468" w="8">
                <a:moveTo>
                  <a:pt x="8" y="468"/>
                </a:moveTo>
                <a:lnTo>
                  <a:pt x="0" y="468"/>
                </a:lnTo>
                <a:lnTo>
                  <a:pt x="0" y="2"/>
                </a:lnTo>
                <a:lnTo>
                  <a:pt x="3" y="0"/>
                </a:lnTo>
                <a:lnTo>
                  <a:pt x="8" y="2"/>
                </a:lnTo>
                <a:lnTo>
                  <a:pt x="8" y="468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8" name="Freeform 84"/>
          <p:cNvSpPr/>
          <p:nvPr/>
        </p:nvSpPr>
        <p:spPr bwMode="auto">
          <a:xfrm rot="5400000">
            <a:off x="5422107" y="2934246"/>
            <a:ext cx="9525" cy="602456"/>
          </a:xfrm>
          <a:custGeom>
            <a:gdLst>
              <a:gd fmla="*/ 12700 w 8" name="T0"/>
              <a:gd fmla="*/ 803275 h 506" name="T1"/>
              <a:gd fmla="*/ 0 w 8" name="T2"/>
              <a:gd fmla="*/ 803275 h 506" name="T3"/>
              <a:gd fmla="*/ 0 w 8" name="T4"/>
              <a:gd fmla="*/ 1588 h 506" name="T5"/>
              <a:gd fmla="*/ 4763 w 8" name="T6"/>
              <a:gd fmla="*/ 0 h 506" name="T7"/>
              <a:gd fmla="*/ 12700 w 8" name="T8"/>
              <a:gd fmla="*/ 1588 h 506" name="T9"/>
              <a:gd fmla="*/ 12700 w 8" name="T10"/>
              <a:gd fmla="*/ 803275 h 506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506" w="8">
                <a:moveTo>
                  <a:pt x="8" y="506"/>
                </a:moveTo>
                <a:lnTo>
                  <a:pt x="0" y="506"/>
                </a:lnTo>
                <a:lnTo>
                  <a:pt x="0" y="1"/>
                </a:lnTo>
                <a:lnTo>
                  <a:pt x="3" y="0"/>
                </a:lnTo>
                <a:lnTo>
                  <a:pt x="8" y="1"/>
                </a:lnTo>
                <a:lnTo>
                  <a:pt x="8" y="506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9" name="Freeform 85"/>
          <p:cNvSpPr/>
          <p:nvPr/>
        </p:nvSpPr>
        <p:spPr bwMode="auto">
          <a:xfrm rot="5400000">
            <a:off x="2945606" y="2956867"/>
            <a:ext cx="9525" cy="557213"/>
          </a:xfrm>
          <a:custGeom>
            <a:gdLst>
              <a:gd fmla="*/ 12700 w 8" name="T0"/>
              <a:gd fmla="*/ 0 h 468" name="T1"/>
              <a:gd fmla="*/ 0 w 8" name="T2"/>
              <a:gd fmla="*/ 0 h 468" name="T3"/>
              <a:gd fmla="*/ 0 w 8" name="T4"/>
              <a:gd fmla="*/ 741363 h 468" name="T5"/>
              <a:gd fmla="*/ 4763 w 8" name="T6"/>
              <a:gd fmla="*/ 742950 h 468" name="T7"/>
              <a:gd fmla="*/ 12700 w 8" name="T8"/>
              <a:gd fmla="*/ 741363 h 468" name="T9"/>
              <a:gd fmla="*/ 12700 w 8" name="T10"/>
              <a:gd fmla="*/ 0 h 468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468" w="8">
                <a:moveTo>
                  <a:pt x="8" y="0"/>
                </a:moveTo>
                <a:lnTo>
                  <a:pt x="0" y="0"/>
                </a:lnTo>
                <a:lnTo>
                  <a:pt x="0" y="467"/>
                </a:lnTo>
                <a:lnTo>
                  <a:pt x="3" y="468"/>
                </a:lnTo>
                <a:lnTo>
                  <a:pt x="8" y="467"/>
                </a:lnTo>
                <a:lnTo>
                  <a:pt x="8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40" name="Freeform 86"/>
          <p:cNvSpPr/>
          <p:nvPr/>
        </p:nvSpPr>
        <p:spPr bwMode="auto">
          <a:xfrm rot="5400000">
            <a:off x="3712370" y="2934246"/>
            <a:ext cx="9525" cy="602456"/>
          </a:xfrm>
          <a:custGeom>
            <a:gdLst>
              <a:gd fmla="*/ 12700 w 8" name="T0"/>
              <a:gd fmla="*/ 0 h 506" name="T1"/>
              <a:gd fmla="*/ 0 w 8" name="T2"/>
              <a:gd fmla="*/ 0 h 506" name="T3"/>
              <a:gd fmla="*/ 0 w 8" name="T4"/>
              <a:gd fmla="*/ 800100 h 506" name="T5"/>
              <a:gd fmla="*/ 4763 w 8" name="T6"/>
              <a:gd fmla="*/ 803275 h 506" name="T7"/>
              <a:gd fmla="*/ 12700 w 8" name="T8"/>
              <a:gd fmla="*/ 800100 h 506" name="T9"/>
              <a:gd fmla="*/ 12700 w 8" name="T10"/>
              <a:gd fmla="*/ 0 h 506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506" w="8">
                <a:moveTo>
                  <a:pt x="8" y="0"/>
                </a:moveTo>
                <a:lnTo>
                  <a:pt x="0" y="0"/>
                </a:lnTo>
                <a:lnTo>
                  <a:pt x="0" y="504"/>
                </a:lnTo>
                <a:lnTo>
                  <a:pt x="3" y="506"/>
                </a:lnTo>
                <a:lnTo>
                  <a:pt x="8" y="504"/>
                </a:lnTo>
                <a:lnTo>
                  <a:pt x="8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41" name="Freeform 87"/>
          <p:cNvSpPr/>
          <p:nvPr/>
        </p:nvSpPr>
        <p:spPr bwMode="auto">
          <a:xfrm rot="5400000">
            <a:off x="4563071" y="2853878"/>
            <a:ext cx="9525" cy="763191"/>
          </a:xfrm>
          <a:custGeom>
            <a:gdLst>
              <a:gd fmla="*/ 12700 w 8" name="T0"/>
              <a:gd fmla="*/ 1016000 h 641" name="T1"/>
              <a:gd fmla="*/ 4763 w 8" name="T2"/>
              <a:gd fmla="*/ 1017588 h 641" name="T3"/>
              <a:gd fmla="*/ 0 w 8" name="T4"/>
              <a:gd fmla="*/ 1016000 h 641" name="T5"/>
              <a:gd fmla="*/ 0 w 8" name="T6"/>
              <a:gd fmla="*/ 0 h 641" name="T7"/>
              <a:gd fmla="*/ 4763 w 8" name="T8"/>
              <a:gd fmla="*/ 0 h 641" name="T9"/>
              <a:gd fmla="*/ 12700 w 8" name="T10"/>
              <a:gd fmla="*/ 0 h 641" name="T11"/>
              <a:gd fmla="*/ 12700 w 8" name="T12"/>
              <a:gd fmla="*/ 1016000 h 641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641" w="8">
                <a:moveTo>
                  <a:pt x="8" y="640"/>
                </a:moveTo>
                <a:lnTo>
                  <a:pt x="3" y="641"/>
                </a:lnTo>
                <a:lnTo>
                  <a:pt x="0" y="640"/>
                </a:lnTo>
                <a:lnTo>
                  <a:pt x="0" y="0"/>
                </a:lnTo>
                <a:lnTo>
                  <a:pt x="3" y="0"/>
                </a:lnTo>
                <a:lnTo>
                  <a:pt x="8" y="0"/>
                </a:lnTo>
                <a:lnTo>
                  <a:pt x="8" y="64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42" name="Freeform 88"/>
          <p:cNvSpPr/>
          <p:nvPr/>
        </p:nvSpPr>
        <p:spPr bwMode="auto">
          <a:xfrm rot="5400000">
            <a:off x="5748337" y="3066405"/>
            <a:ext cx="1110854" cy="339329"/>
          </a:xfrm>
          <a:custGeom>
            <a:gdLst>
              <a:gd fmla="*/ 738188 w 933" name="T0"/>
              <a:gd fmla="*/ 0 h 285" name="T1"/>
              <a:gd fmla="*/ 0 w 933" name="T2"/>
              <a:gd fmla="*/ 444500 h 285" name="T3"/>
              <a:gd fmla="*/ 0 w 933" name="T4"/>
              <a:gd fmla="*/ 452438 h 285" name="T5"/>
              <a:gd fmla="*/ 738188 w 933" name="T6"/>
              <a:gd fmla="*/ 15875 h 285" name="T7"/>
              <a:gd fmla="*/ 1481138 w 933" name="T8"/>
              <a:gd fmla="*/ 452438 h 285" name="T9"/>
              <a:gd fmla="*/ 1481138 w 933" name="T10"/>
              <a:gd fmla="*/ 444500 h 285" name="T11"/>
              <a:gd fmla="*/ 738188 w 933" name="T12"/>
              <a:gd fmla="*/ 0 h 285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285" w="933">
                <a:moveTo>
                  <a:pt x="465" y="0"/>
                </a:moveTo>
                <a:lnTo>
                  <a:pt x="0" y="280"/>
                </a:lnTo>
                <a:lnTo>
                  <a:pt x="0" y="285"/>
                </a:lnTo>
                <a:lnTo>
                  <a:pt x="465" y="10"/>
                </a:lnTo>
                <a:lnTo>
                  <a:pt x="933" y="285"/>
                </a:lnTo>
                <a:lnTo>
                  <a:pt x="933" y="280"/>
                </a:lnTo>
                <a:lnTo>
                  <a:pt x="465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43" name="Freeform 89"/>
          <p:cNvSpPr/>
          <p:nvPr/>
        </p:nvSpPr>
        <p:spPr bwMode="auto">
          <a:xfrm rot="5400000">
            <a:off x="5258991" y="3127127"/>
            <a:ext cx="1110854" cy="217885"/>
          </a:xfrm>
          <a:custGeom>
            <a:gdLst>
              <a:gd fmla="*/ 0 w 933" name="T0"/>
              <a:gd fmla="*/ 290513 h 183" name="T1"/>
              <a:gd fmla="*/ 733425 w 933" name="T2"/>
              <a:gd fmla="*/ 11113 h 183" name="T3"/>
              <a:gd fmla="*/ 746125 w 933" name="T4"/>
              <a:gd fmla="*/ 11113 h 183" name="T5"/>
              <a:gd fmla="*/ 1481138 w 933" name="T6"/>
              <a:gd fmla="*/ 290513 h 183" name="T7"/>
              <a:gd fmla="*/ 1481138 w 933" name="T8"/>
              <a:gd fmla="*/ 282575 h 183" name="T9"/>
              <a:gd fmla="*/ 746125 w 933" name="T10"/>
              <a:gd fmla="*/ 0 h 183" name="T11"/>
              <a:gd fmla="*/ 733425 w 933" name="T12"/>
              <a:gd fmla="*/ 0 h 183" name="T13"/>
              <a:gd fmla="*/ 0 w 933" name="T14"/>
              <a:gd fmla="*/ 282575 h 183" name="T15"/>
              <a:gd fmla="*/ 0 w 933" name="T16"/>
              <a:gd fmla="*/ 290513 h 183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183" w="933">
                <a:moveTo>
                  <a:pt x="0" y="183"/>
                </a:moveTo>
                <a:lnTo>
                  <a:pt x="462" y="7"/>
                </a:lnTo>
                <a:lnTo>
                  <a:pt x="470" y="7"/>
                </a:lnTo>
                <a:lnTo>
                  <a:pt x="933" y="183"/>
                </a:lnTo>
                <a:lnTo>
                  <a:pt x="933" y="178"/>
                </a:lnTo>
                <a:lnTo>
                  <a:pt x="470" y="0"/>
                </a:lnTo>
                <a:lnTo>
                  <a:pt x="462" y="0"/>
                </a:lnTo>
                <a:lnTo>
                  <a:pt x="0" y="178"/>
                </a:lnTo>
                <a:lnTo>
                  <a:pt x="0" y="183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44" name="Freeform 90"/>
          <p:cNvSpPr/>
          <p:nvPr/>
        </p:nvSpPr>
        <p:spPr bwMode="auto">
          <a:xfrm rot="5400000">
            <a:off x="4700588" y="3097362"/>
            <a:ext cx="1778794" cy="276225"/>
          </a:xfrm>
          <a:custGeom>
            <a:gdLst>
              <a:gd fmla="*/ 1184275 w 1494" name="T0"/>
              <a:gd fmla="*/ 0 h 232" name="T1"/>
              <a:gd fmla="*/ 0 w 1494" name="T2"/>
              <a:gd fmla="*/ 355600 h 232" name="T3"/>
              <a:gd fmla="*/ 0 w 1494" name="T4"/>
              <a:gd fmla="*/ 368300 h 232" name="T5"/>
              <a:gd fmla="*/ 1184275 w 1494" name="T6"/>
              <a:gd fmla="*/ 15875 h 232" name="T7"/>
              <a:gd fmla="*/ 2371725 w 1494" name="T8"/>
              <a:gd fmla="*/ 368300 h 232" name="T9"/>
              <a:gd fmla="*/ 2371725 w 1494" name="T10"/>
              <a:gd fmla="*/ 355600 h 232" name="T11"/>
              <a:gd fmla="*/ 1184275 w 1494" name="T12"/>
              <a:gd fmla="*/ 0 h 232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231" w="1494">
                <a:moveTo>
                  <a:pt x="746" y="0"/>
                </a:moveTo>
                <a:lnTo>
                  <a:pt x="0" y="224"/>
                </a:lnTo>
                <a:lnTo>
                  <a:pt x="0" y="232"/>
                </a:lnTo>
                <a:lnTo>
                  <a:pt x="746" y="10"/>
                </a:lnTo>
                <a:lnTo>
                  <a:pt x="1494" y="232"/>
                </a:lnTo>
                <a:lnTo>
                  <a:pt x="1494" y="224"/>
                </a:lnTo>
                <a:lnTo>
                  <a:pt x="746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45" name="Freeform 91"/>
          <p:cNvSpPr/>
          <p:nvPr/>
        </p:nvSpPr>
        <p:spPr bwMode="auto">
          <a:xfrm rot="5400000">
            <a:off x="4176713" y="3162847"/>
            <a:ext cx="1778794" cy="145256"/>
          </a:xfrm>
          <a:custGeom>
            <a:gdLst>
              <a:gd fmla="*/ 1179513 w 1494" name="T0"/>
              <a:gd fmla="*/ 0 h 122" name="T1"/>
              <a:gd fmla="*/ 0 w 1494" name="T2"/>
              <a:gd fmla="*/ 179388 h 122" name="T3"/>
              <a:gd fmla="*/ 0 w 1494" name="T4"/>
              <a:gd fmla="*/ 193675 h 122" name="T5"/>
              <a:gd fmla="*/ 1179513 w 1494" name="T6"/>
              <a:gd fmla="*/ 17463 h 122" name="T7"/>
              <a:gd fmla="*/ 1192213 w 1494" name="T8"/>
              <a:gd fmla="*/ 17463 h 122" name="T9"/>
              <a:gd fmla="*/ 2371725 w 1494" name="T10"/>
              <a:gd fmla="*/ 193675 h 122" name="T11"/>
              <a:gd fmla="*/ 2371725 w 1494" name="T12"/>
              <a:gd fmla="*/ 179388 h 122" name="T13"/>
              <a:gd fmla="*/ 1192213 w 1494" name="T14"/>
              <a:gd fmla="*/ 0 h 122" name="T15"/>
              <a:gd fmla="*/ 1179513 w 1494" name="T16"/>
              <a:gd fmla="*/ 0 h 122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122" w="1494">
                <a:moveTo>
                  <a:pt x="743" y="0"/>
                </a:moveTo>
                <a:lnTo>
                  <a:pt x="0" y="113"/>
                </a:lnTo>
                <a:lnTo>
                  <a:pt x="0" y="122"/>
                </a:lnTo>
                <a:lnTo>
                  <a:pt x="743" y="11"/>
                </a:lnTo>
                <a:lnTo>
                  <a:pt x="751" y="11"/>
                </a:lnTo>
                <a:lnTo>
                  <a:pt x="1494" y="122"/>
                </a:lnTo>
                <a:lnTo>
                  <a:pt x="1494" y="113"/>
                </a:lnTo>
                <a:lnTo>
                  <a:pt x="751" y="0"/>
                </a:lnTo>
                <a:lnTo>
                  <a:pt x="743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46" name="Freeform 92"/>
          <p:cNvSpPr/>
          <p:nvPr/>
        </p:nvSpPr>
        <p:spPr bwMode="auto">
          <a:xfrm rot="5400000">
            <a:off x="2286000" y="3066405"/>
            <a:ext cx="1110854" cy="339329"/>
          </a:xfrm>
          <a:custGeom>
            <a:gdLst>
              <a:gd fmla="*/ 738188 w 933" name="T0"/>
              <a:gd fmla="*/ 452438 h 285" name="T1"/>
              <a:gd fmla="*/ 0 w 933" name="T2"/>
              <a:gd fmla="*/ 7938 h 285" name="T3"/>
              <a:gd fmla="*/ 0 w 933" name="T4"/>
              <a:gd fmla="*/ 0 h 285" name="T5"/>
              <a:gd fmla="*/ 738188 w 933" name="T6"/>
              <a:gd fmla="*/ 436563 h 285" name="T7"/>
              <a:gd fmla="*/ 1481138 w 933" name="T8"/>
              <a:gd fmla="*/ 0 h 285" name="T9"/>
              <a:gd fmla="*/ 1481138 w 933" name="T10"/>
              <a:gd fmla="*/ 7938 h 285" name="T11"/>
              <a:gd fmla="*/ 738188 w 933" name="T12"/>
              <a:gd fmla="*/ 452438 h 285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285" w="933">
                <a:moveTo>
                  <a:pt x="465" y="285"/>
                </a:moveTo>
                <a:lnTo>
                  <a:pt x="0" y="5"/>
                </a:lnTo>
                <a:lnTo>
                  <a:pt x="0" y="0"/>
                </a:lnTo>
                <a:lnTo>
                  <a:pt x="465" y="275"/>
                </a:lnTo>
                <a:lnTo>
                  <a:pt x="933" y="0"/>
                </a:lnTo>
                <a:lnTo>
                  <a:pt x="933" y="5"/>
                </a:lnTo>
                <a:lnTo>
                  <a:pt x="465" y="285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47" name="Freeform 93"/>
          <p:cNvSpPr/>
          <p:nvPr/>
        </p:nvSpPr>
        <p:spPr bwMode="auto">
          <a:xfrm rot="5400000">
            <a:off x="2772966" y="3127127"/>
            <a:ext cx="1110854" cy="217885"/>
          </a:xfrm>
          <a:custGeom>
            <a:gdLst>
              <a:gd fmla="*/ 0 w 933" name="T0"/>
              <a:gd fmla="*/ 0 h 183" name="T1"/>
              <a:gd fmla="*/ 733425 w 933" name="T2"/>
              <a:gd fmla="*/ 279400 h 183" name="T3"/>
              <a:gd fmla="*/ 746125 w 933" name="T4"/>
              <a:gd fmla="*/ 279400 h 183" name="T5"/>
              <a:gd fmla="*/ 1481138 w 933" name="T6"/>
              <a:gd fmla="*/ 0 h 183" name="T7"/>
              <a:gd fmla="*/ 1481138 w 933" name="T8"/>
              <a:gd fmla="*/ 7938 h 183" name="T9"/>
              <a:gd fmla="*/ 746125 w 933" name="T10"/>
              <a:gd fmla="*/ 290513 h 183" name="T11"/>
              <a:gd fmla="*/ 733425 w 933" name="T12"/>
              <a:gd fmla="*/ 290513 h 183" name="T13"/>
              <a:gd fmla="*/ 0 w 933" name="T14"/>
              <a:gd fmla="*/ 7938 h 183" name="T15"/>
              <a:gd fmla="*/ 0 w 933" name="T16"/>
              <a:gd fmla="*/ 0 h 183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183" w="933">
                <a:moveTo>
                  <a:pt x="0" y="0"/>
                </a:moveTo>
                <a:lnTo>
                  <a:pt x="462" y="176"/>
                </a:lnTo>
                <a:lnTo>
                  <a:pt x="470" y="176"/>
                </a:lnTo>
                <a:lnTo>
                  <a:pt x="933" y="0"/>
                </a:lnTo>
                <a:lnTo>
                  <a:pt x="933" y="5"/>
                </a:lnTo>
                <a:lnTo>
                  <a:pt x="470" y="183"/>
                </a:lnTo>
                <a:lnTo>
                  <a:pt x="462" y="183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48" name="Freeform 94"/>
          <p:cNvSpPr/>
          <p:nvPr/>
        </p:nvSpPr>
        <p:spPr bwMode="auto">
          <a:xfrm rot="5400000">
            <a:off x="2665215" y="3096767"/>
            <a:ext cx="1778794" cy="277415"/>
          </a:xfrm>
          <a:custGeom>
            <a:gdLst>
              <a:gd fmla="*/ 1184275 w 1494" name="T0"/>
              <a:gd fmla="*/ 369888 h 233" name="T1"/>
              <a:gd fmla="*/ 0 w 1494" name="T2"/>
              <a:gd fmla="*/ 14288 h 233" name="T3"/>
              <a:gd fmla="*/ 0 w 1494" name="T4"/>
              <a:gd fmla="*/ 0 h 233" name="T5"/>
              <a:gd fmla="*/ 1184275 w 1494" name="T6"/>
              <a:gd fmla="*/ 352425 h 233" name="T7"/>
              <a:gd fmla="*/ 2371725 w 1494" name="T8"/>
              <a:gd fmla="*/ 0 h 233" name="T9"/>
              <a:gd fmla="*/ 2371725 w 1494" name="T10"/>
              <a:gd fmla="*/ 14288 h 233" name="T11"/>
              <a:gd fmla="*/ 1184275 w 1494" name="T12"/>
              <a:gd fmla="*/ 369888 h 233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233" w="1494">
                <a:moveTo>
                  <a:pt x="746" y="233"/>
                </a:moveTo>
                <a:lnTo>
                  <a:pt x="0" y="9"/>
                </a:lnTo>
                <a:lnTo>
                  <a:pt x="0" y="0"/>
                </a:lnTo>
                <a:lnTo>
                  <a:pt x="746" y="222"/>
                </a:lnTo>
                <a:lnTo>
                  <a:pt x="1494" y="0"/>
                </a:lnTo>
                <a:lnTo>
                  <a:pt x="1494" y="9"/>
                </a:lnTo>
                <a:lnTo>
                  <a:pt x="746" y="233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49" name="Freeform 95"/>
          <p:cNvSpPr/>
          <p:nvPr/>
        </p:nvSpPr>
        <p:spPr bwMode="auto">
          <a:xfrm rot="5400000">
            <a:off x="3189685" y="3162847"/>
            <a:ext cx="1778794" cy="145256"/>
          </a:xfrm>
          <a:custGeom>
            <a:gdLst>
              <a:gd fmla="*/ 1179513 w 1494" name="T0"/>
              <a:gd fmla="*/ 193675 h 122" name="T1"/>
              <a:gd fmla="*/ 0 w 1494" name="T2"/>
              <a:gd fmla="*/ 14288 h 122" name="T3"/>
              <a:gd fmla="*/ 0 w 1494" name="T4"/>
              <a:gd fmla="*/ 0 h 122" name="T5"/>
              <a:gd fmla="*/ 1179513 w 1494" name="T6"/>
              <a:gd fmla="*/ 177800 h 122" name="T7"/>
              <a:gd fmla="*/ 1192213 w 1494" name="T8"/>
              <a:gd fmla="*/ 177800 h 122" name="T9"/>
              <a:gd fmla="*/ 2371725 w 1494" name="T10"/>
              <a:gd fmla="*/ 0 h 122" name="T11"/>
              <a:gd fmla="*/ 2371725 w 1494" name="T12"/>
              <a:gd fmla="*/ 14288 h 122" name="T13"/>
              <a:gd fmla="*/ 1192213 w 1494" name="T14"/>
              <a:gd fmla="*/ 193675 h 122" name="T15"/>
              <a:gd fmla="*/ 1179513 w 1494" name="T16"/>
              <a:gd fmla="*/ 193675 h 122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122" w="1494">
                <a:moveTo>
                  <a:pt x="743" y="122"/>
                </a:moveTo>
                <a:lnTo>
                  <a:pt x="0" y="9"/>
                </a:lnTo>
                <a:lnTo>
                  <a:pt x="0" y="0"/>
                </a:lnTo>
                <a:lnTo>
                  <a:pt x="743" y="112"/>
                </a:lnTo>
                <a:lnTo>
                  <a:pt x="751" y="112"/>
                </a:lnTo>
                <a:lnTo>
                  <a:pt x="1494" y="0"/>
                </a:lnTo>
                <a:lnTo>
                  <a:pt x="1494" y="9"/>
                </a:lnTo>
                <a:lnTo>
                  <a:pt x="751" y="122"/>
                </a:lnTo>
                <a:lnTo>
                  <a:pt x="743" y="122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50" name="Freeform 96"/>
          <p:cNvSpPr/>
          <p:nvPr/>
        </p:nvSpPr>
        <p:spPr bwMode="auto">
          <a:xfrm rot="5400000">
            <a:off x="3651647" y="3161655"/>
            <a:ext cx="2447925" cy="147638"/>
          </a:xfrm>
          <a:custGeom>
            <a:gdLst>
              <a:gd fmla="*/ 1630363 w 2056" name="T0"/>
              <a:gd fmla="*/ 0 h 123" name="T1"/>
              <a:gd fmla="*/ 0 w 2056" name="T2"/>
              <a:gd fmla="*/ 176213 h 123" name="T3"/>
              <a:gd fmla="*/ 0 w 2056" name="T4"/>
              <a:gd fmla="*/ 195263 h 123" name="T5"/>
              <a:gd fmla="*/ 1630363 w 2056" name="T6"/>
              <a:gd fmla="*/ 22225 h 123" name="T7"/>
              <a:gd fmla="*/ 3263900 w 2056" name="T8"/>
              <a:gd fmla="*/ 195263 h 123" name="T9"/>
              <a:gd fmla="*/ 3263900 w 2056" name="T10"/>
              <a:gd fmla="*/ 176213 h 123" name="T11"/>
              <a:gd fmla="*/ 1630363 w 2056" name="T12"/>
              <a:gd fmla="*/ 0 h 123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123" w="2056">
                <a:moveTo>
                  <a:pt x="1027" y="0"/>
                </a:moveTo>
                <a:lnTo>
                  <a:pt x="0" y="111"/>
                </a:lnTo>
                <a:lnTo>
                  <a:pt x="0" y="123"/>
                </a:lnTo>
                <a:lnTo>
                  <a:pt x="1027" y="14"/>
                </a:lnTo>
                <a:lnTo>
                  <a:pt x="2056" y="123"/>
                </a:lnTo>
                <a:lnTo>
                  <a:pt x="2056" y="111"/>
                </a:lnTo>
                <a:lnTo>
                  <a:pt x="1027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51" name="Freeform 97"/>
          <p:cNvSpPr/>
          <p:nvPr/>
        </p:nvSpPr>
        <p:spPr bwMode="auto">
          <a:xfrm rot="5400000">
            <a:off x="3032522" y="3164036"/>
            <a:ext cx="2447925" cy="142875"/>
          </a:xfrm>
          <a:custGeom>
            <a:gdLst>
              <a:gd fmla="*/ 1630363 w 2056" name="T0"/>
              <a:gd fmla="*/ 188913 h 119" name="T1"/>
              <a:gd fmla="*/ 0 w 2056" name="T2"/>
              <a:gd fmla="*/ 15875 h 119" name="T3"/>
              <a:gd fmla="*/ 0 w 2056" name="T4"/>
              <a:gd fmla="*/ 0 h 119" name="T5"/>
              <a:gd fmla="*/ 1630363 w 2056" name="T6"/>
              <a:gd fmla="*/ 165100 h 119" name="T7"/>
              <a:gd fmla="*/ 3263900 w 2056" name="T8"/>
              <a:gd fmla="*/ 0 h 119" name="T9"/>
              <a:gd fmla="*/ 3263900 w 2056" name="T10"/>
              <a:gd fmla="*/ 15875 h 119" name="T11"/>
              <a:gd fmla="*/ 1630363 w 2056" name="T12"/>
              <a:gd fmla="*/ 188913 h 119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119" w="2056">
                <a:moveTo>
                  <a:pt x="1027" y="119"/>
                </a:moveTo>
                <a:lnTo>
                  <a:pt x="0" y="10"/>
                </a:lnTo>
                <a:lnTo>
                  <a:pt x="0" y="0"/>
                </a:lnTo>
                <a:lnTo>
                  <a:pt x="1027" y="104"/>
                </a:lnTo>
                <a:lnTo>
                  <a:pt x="2056" y="0"/>
                </a:lnTo>
                <a:lnTo>
                  <a:pt x="2056" y="10"/>
                </a:lnTo>
                <a:lnTo>
                  <a:pt x="1027" y="119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cxnSp>
        <p:nvCxnSpPr>
          <p:cNvPr id="52" name="Straight Connector 150"/>
          <p:cNvCxnSpPr/>
          <p:nvPr/>
        </p:nvCxnSpPr>
        <p:spPr>
          <a:xfrm>
            <a:off x="898922" y="3230711"/>
            <a:ext cx="165258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151"/>
          <p:cNvCxnSpPr/>
          <p:nvPr/>
        </p:nvCxnSpPr>
        <p:spPr>
          <a:xfrm>
            <a:off x="6769894" y="3230711"/>
            <a:ext cx="165258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152"/>
          <p:cNvCxnSpPr/>
          <p:nvPr/>
        </p:nvCxnSpPr>
        <p:spPr>
          <a:xfrm>
            <a:off x="5578078" y="2346077"/>
            <a:ext cx="165258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153"/>
          <p:cNvCxnSpPr/>
          <p:nvPr/>
        </p:nvCxnSpPr>
        <p:spPr>
          <a:xfrm>
            <a:off x="1899047" y="2346077"/>
            <a:ext cx="165258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155"/>
          <p:cNvGrpSpPr/>
          <p:nvPr/>
        </p:nvGrpSpPr>
        <p:grpSpPr>
          <a:xfrm>
            <a:off x="676885" y="2801231"/>
            <a:ext cx="228968" cy="225322"/>
            <a:chOff x="6297613" y="1392238"/>
            <a:chExt cx="498475" cy="490537"/>
          </a:xfrm>
          <a:solidFill>
            <a:schemeClr val="bg1">
              <a:lumMod val="65000"/>
            </a:schemeClr>
          </a:solidFill>
        </p:grpSpPr>
        <p:sp>
          <p:nvSpPr>
            <p:cNvPr id="57" name="Freeform 156"/>
            <p:cNvSpPr/>
            <p:nvPr/>
          </p:nvSpPr>
          <p:spPr bwMode="auto">
            <a:xfrm>
              <a:off x="6570663" y="1454150"/>
              <a:ext cx="160338" cy="160337"/>
            </a:xfrm>
            <a:custGeom>
              <a:gdLst>
                <a:gd fmla="*/ 38 w 42" name="T0"/>
                <a:gd fmla="*/ 40 h 42" name="T1"/>
                <a:gd fmla="*/ 38 w 42" name="T2"/>
                <a:gd fmla="*/ 40 h 42" name="T3"/>
                <a:gd fmla="*/ 40 w 42" name="T4"/>
                <a:gd fmla="*/ 42 h 42" name="T5"/>
                <a:gd fmla="*/ 42 w 42" name="T6"/>
                <a:gd fmla="*/ 40 h 42" name="T7"/>
                <a:gd fmla="*/ 42 w 42" name="T8"/>
                <a:gd fmla="*/ 40 h 42" name="T9"/>
                <a:gd fmla="*/ 2 w 42" name="T10"/>
                <a:gd fmla="*/ 0 h 42" name="T11"/>
                <a:gd fmla="*/ 2 w 42" name="T12"/>
                <a:gd fmla="*/ 0 h 42" name="T13"/>
                <a:gd fmla="*/ 0 w 42" name="T14"/>
                <a:gd fmla="*/ 2 h 42" name="T15"/>
                <a:gd fmla="*/ 2 w 42" name="T16"/>
                <a:gd fmla="*/ 4 h 42" name="T17"/>
                <a:gd fmla="*/ 2 w 42" name="T18"/>
                <a:gd fmla="*/ 4 h 42" name="T19"/>
                <a:gd fmla="*/ 38 w 42" name="T20"/>
                <a:gd fmla="*/ 40 h 4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2" w="42">
                  <a:moveTo>
                    <a:pt x="38" y="40"/>
                  </a:moveTo>
                  <a:cubicBezTo>
                    <a:pt x="38" y="40"/>
                    <a:pt x="38" y="40"/>
                    <a:pt x="38" y="40"/>
                  </a:cubicBezTo>
                  <a:cubicBezTo>
                    <a:pt x="38" y="41"/>
                    <a:pt x="39" y="42"/>
                    <a:pt x="40" y="42"/>
                  </a:cubicBezTo>
                  <a:cubicBezTo>
                    <a:pt x="41" y="42"/>
                    <a:pt x="42" y="41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18"/>
                    <a:pt x="2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2" y="4"/>
                    <a:pt x="38" y="20"/>
                    <a:pt x="3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58" name="Freeform 157"/>
            <p:cNvSpPr>
              <a:spLocks noEditPoints="1"/>
            </p:cNvSpPr>
            <p:nvPr/>
          </p:nvSpPr>
          <p:spPr bwMode="auto">
            <a:xfrm>
              <a:off x="6297613" y="1392238"/>
              <a:ext cx="498475" cy="490537"/>
            </a:xfrm>
            <a:custGeom>
              <a:gdLst>
                <a:gd fmla="*/ 37 w 130" name="T0"/>
                <a:gd fmla="*/ 4 h 128" name="T1"/>
                <a:gd fmla="*/ 29 w 130" name="T2"/>
                <a:gd fmla="*/ 0 h 128" name="T3"/>
                <a:gd fmla="*/ 24 w 130" name="T4"/>
                <a:gd fmla="*/ 1 h 128" name="T5"/>
                <a:gd fmla="*/ 17 w 130" name="T6"/>
                <a:gd fmla="*/ 12 h 128" name="T7"/>
                <a:gd fmla="*/ 17 w 130" name="T8"/>
                <a:gd fmla="*/ 67 h 128" name="T9"/>
                <a:gd fmla="*/ 5 w 130" name="T10"/>
                <a:gd fmla="*/ 80 h 128" name="T11"/>
                <a:gd fmla="*/ 5 w 130" name="T12"/>
                <a:gd fmla="*/ 96 h 128" name="T13"/>
                <a:gd fmla="*/ 33 w 130" name="T14"/>
                <a:gd fmla="*/ 124 h 128" name="T15"/>
                <a:gd fmla="*/ 41 w 130" name="T16"/>
                <a:gd fmla="*/ 128 h 128" name="T17"/>
                <a:gd fmla="*/ 49 w 130" name="T18"/>
                <a:gd fmla="*/ 124 h 128" name="T19"/>
                <a:gd fmla="*/ 62 w 130" name="T20"/>
                <a:gd fmla="*/ 112 h 128" name="T21"/>
                <a:gd fmla="*/ 117 w 130" name="T22"/>
                <a:gd fmla="*/ 112 h 128" name="T23"/>
                <a:gd fmla="*/ 128 w 130" name="T24"/>
                <a:gd fmla="*/ 105 h 128" name="T25"/>
                <a:gd fmla="*/ 125 w 130" name="T26"/>
                <a:gd fmla="*/ 92 h 128" name="T27"/>
                <a:gd fmla="*/ 37 w 130" name="T28"/>
                <a:gd fmla="*/ 4 h 128" name="T29"/>
                <a:gd fmla="*/ 56 w 130" name="T30"/>
                <a:gd fmla="*/ 106 h 128" name="T31"/>
                <a:gd fmla="*/ 44 w 130" name="T32"/>
                <a:gd fmla="*/ 119 h 128" name="T33"/>
                <a:gd fmla="*/ 41 w 130" name="T34"/>
                <a:gd fmla="*/ 120 h 128" name="T35"/>
                <a:gd fmla="*/ 38 w 130" name="T36"/>
                <a:gd fmla="*/ 119 h 128" name="T37"/>
                <a:gd fmla="*/ 10 w 130" name="T38"/>
                <a:gd fmla="*/ 91 h 128" name="T39"/>
                <a:gd fmla="*/ 9 w 130" name="T40"/>
                <a:gd fmla="*/ 88 h 128" name="T41"/>
                <a:gd fmla="*/ 10 w 130" name="T42"/>
                <a:gd fmla="*/ 85 h 128" name="T43"/>
                <a:gd fmla="*/ 23 w 130" name="T44"/>
                <a:gd fmla="*/ 73 h 128" name="T45"/>
                <a:gd fmla="*/ 23 w 130" name="T46"/>
                <a:gd fmla="*/ 73 h 128" name="T47"/>
                <a:gd fmla="*/ 56 w 130" name="T48"/>
                <a:gd fmla="*/ 106 h 128" name="T49"/>
                <a:gd fmla="*/ 56 w 130" name="T50"/>
                <a:gd fmla="*/ 106 h 128" name="T51"/>
                <a:gd fmla="*/ 62 w 130" name="T52"/>
                <a:gd fmla="*/ 104 h 128" name="T53"/>
                <a:gd fmla="*/ 60 w 130" name="T54"/>
                <a:gd fmla="*/ 104 h 128" name="T55"/>
                <a:gd fmla="*/ 25 w 130" name="T56"/>
                <a:gd fmla="*/ 69 h 128" name="T57"/>
                <a:gd fmla="*/ 25 w 130" name="T58"/>
                <a:gd fmla="*/ 67 h 128" name="T59"/>
                <a:gd fmla="*/ 25 w 130" name="T60"/>
                <a:gd fmla="*/ 19 h 128" name="T61"/>
                <a:gd fmla="*/ 110 w 130" name="T62"/>
                <a:gd fmla="*/ 104 h 128" name="T63"/>
                <a:gd fmla="*/ 62 w 130" name="T64"/>
                <a:gd fmla="*/ 104 h 128" name="T65"/>
                <a:gd fmla="*/ 121 w 130" name="T66"/>
                <a:gd fmla="*/ 102 h 128" name="T67"/>
                <a:gd fmla="*/ 117 w 130" name="T68"/>
                <a:gd fmla="*/ 104 h 128" name="T69"/>
                <a:gd fmla="*/ 116 w 130" name="T70"/>
                <a:gd fmla="*/ 104 h 128" name="T71"/>
                <a:gd fmla="*/ 25 w 130" name="T72"/>
                <a:gd fmla="*/ 13 h 128" name="T73"/>
                <a:gd fmla="*/ 25 w 130" name="T74"/>
                <a:gd fmla="*/ 12 h 128" name="T75"/>
                <a:gd fmla="*/ 27 w 130" name="T76"/>
                <a:gd fmla="*/ 8 h 128" name="T77"/>
                <a:gd fmla="*/ 29 w 130" name="T78"/>
                <a:gd fmla="*/ 8 h 128" name="T79"/>
                <a:gd fmla="*/ 32 w 130" name="T80"/>
                <a:gd fmla="*/ 9 h 128" name="T81"/>
                <a:gd fmla="*/ 120 w 130" name="T82"/>
                <a:gd fmla="*/ 97 h 128" name="T83"/>
                <a:gd fmla="*/ 121 w 130" name="T84"/>
                <a:gd fmla="*/ 102 h 128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28" w="130">
                  <a:moveTo>
                    <a:pt x="37" y="4"/>
                  </a:moveTo>
                  <a:cubicBezTo>
                    <a:pt x="35" y="1"/>
                    <a:pt x="32" y="0"/>
                    <a:pt x="29" y="0"/>
                  </a:cubicBezTo>
                  <a:cubicBezTo>
                    <a:pt x="27" y="0"/>
                    <a:pt x="26" y="0"/>
                    <a:pt x="24" y="1"/>
                  </a:cubicBezTo>
                  <a:cubicBezTo>
                    <a:pt x="20" y="3"/>
                    <a:pt x="17" y="7"/>
                    <a:pt x="17" y="12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0" y="84"/>
                    <a:pt x="0" y="92"/>
                    <a:pt x="5" y="96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5" y="127"/>
                    <a:pt x="38" y="128"/>
                    <a:pt x="41" y="128"/>
                  </a:cubicBezTo>
                  <a:cubicBezTo>
                    <a:pt x="44" y="128"/>
                    <a:pt x="47" y="127"/>
                    <a:pt x="49" y="124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22" y="112"/>
                    <a:pt x="126" y="109"/>
                    <a:pt x="128" y="105"/>
                  </a:cubicBezTo>
                  <a:cubicBezTo>
                    <a:pt x="130" y="100"/>
                    <a:pt x="129" y="95"/>
                    <a:pt x="125" y="92"/>
                  </a:cubicBezTo>
                  <a:lnTo>
                    <a:pt x="37" y="4"/>
                  </a:lnTo>
                  <a:close/>
                  <a:moveTo>
                    <a:pt x="56" y="106"/>
                  </a:moveTo>
                  <a:cubicBezTo>
                    <a:pt x="44" y="119"/>
                    <a:pt x="44" y="119"/>
                    <a:pt x="44" y="119"/>
                  </a:cubicBezTo>
                  <a:cubicBezTo>
                    <a:pt x="43" y="120"/>
                    <a:pt x="42" y="120"/>
                    <a:pt x="41" y="120"/>
                  </a:cubicBezTo>
                  <a:cubicBezTo>
                    <a:pt x="40" y="120"/>
                    <a:pt x="39" y="120"/>
                    <a:pt x="38" y="119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9" y="90"/>
                    <a:pt x="9" y="89"/>
                    <a:pt x="9" y="88"/>
                  </a:cubicBezTo>
                  <a:cubicBezTo>
                    <a:pt x="9" y="87"/>
                    <a:pt x="9" y="86"/>
                    <a:pt x="10" y="85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lose/>
                  <a:moveTo>
                    <a:pt x="62" y="104"/>
                  </a:moveTo>
                  <a:cubicBezTo>
                    <a:pt x="61" y="104"/>
                    <a:pt x="61" y="104"/>
                    <a:pt x="60" y="104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68"/>
                    <a:pt x="25" y="68"/>
                    <a:pt x="25" y="67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10" y="104"/>
                    <a:pt x="110" y="104"/>
                    <a:pt x="110" y="104"/>
                  </a:cubicBezTo>
                  <a:lnTo>
                    <a:pt x="62" y="104"/>
                  </a:lnTo>
                  <a:close/>
                  <a:moveTo>
                    <a:pt x="121" y="102"/>
                  </a:moveTo>
                  <a:cubicBezTo>
                    <a:pt x="120" y="103"/>
                    <a:pt x="119" y="104"/>
                    <a:pt x="117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0"/>
                    <a:pt x="26" y="9"/>
                    <a:pt x="27" y="8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30" y="8"/>
                    <a:pt x="31" y="8"/>
                    <a:pt x="32" y="9"/>
                  </a:cubicBezTo>
                  <a:cubicBezTo>
                    <a:pt x="120" y="97"/>
                    <a:pt x="120" y="97"/>
                    <a:pt x="120" y="97"/>
                  </a:cubicBezTo>
                  <a:cubicBezTo>
                    <a:pt x="121" y="98"/>
                    <a:pt x="121" y="100"/>
                    <a:pt x="121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59" name="Freeform 158"/>
            <p:cNvSpPr/>
            <p:nvPr/>
          </p:nvSpPr>
          <p:spPr bwMode="auto">
            <a:xfrm>
              <a:off x="6562726" y="1392238"/>
              <a:ext cx="230188" cy="230187"/>
            </a:xfrm>
            <a:custGeom>
              <a:gdLst>
                <a:gd fmla="*/ 4 w 60" name="T0"/>
                <a:gd fmla="*/ 8 h 60" name="T1"/>
                <a:gd fmla="*/ 4 w 60" name="T2"/>
                <a:gd fmla="*/ 8 h 60" name="T3"/>
                <a:gd fmla="*/ 52 w 60" name="T4"/>
                <a:gd fmla="*/ 56 h 60" name="T5"/>
                <a:gd fmla="*/ 52 w 60" name="T6"/>
                <a:gd fmla="*/ 56 h 60" name="T7"/>
                <a:gd fmla="*/ 56 w 60" name="T8"/>
                <a:gd fmla="*/ 60 h 60" name="T9"/>
                <a:gd fmla="*/ 60 w 60" name="T10"/>
                <a:gd fmla="*/ 56 h 60" name="T11"/>
                <a:gd fmla="*/ 60 w 60" name="T12"/>
                <a:gd fmla="*/ 56 h 60" name="T13"/>
                <a:gd fmla="*/ 4 w 60" name="T14"/>
                <a:gd fmla="*/ 0 h 60" name="T15"/>
                <a:gd fmla="*/ 4 w 60" name="T16"/>
                <a:gd fmla="*/ 0 h 60" name="T17"/>
                <a:gd fmla="*/ 0 w 60" name="T18"/>
                <a:gd fmla="*/ 4 h 60" name="T19"/>
                <a:gd fmla="*/ 4 w 60" name="T20"/>
                <a:gd fmla="*/ 8 h 6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0" w="60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30" y="8"/>
                    <a:pt x="52" y="30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8" y="60"/>
                    <a:pt x="60" y="58"/>
                    <a:pt x="60" y="56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25"/>
                    <a:pt x="3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956073" y="2665165"/>
            <a:ext cx="772160" cy="23622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/>
          <a:p>
            <a:pPr>
              <a:defRPr/>
            </a:pPr>
            <a:r>
              <a:rPr altLang="en-US" b="1" lang="zh-CN" smtClean="0" sz="1100">
                <a:solidFill>
                  <a:schemeClr val="bg1"/>
                </a:solidFill>
                <a:latin charset="0" panose="020b0003030101060003" pitchFamily="34" typeface="Raleway"/>
              </a:rPr>
              <a:t>小标题  01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56073" y="2825899"/>
            <a:ext cx="1688306" cy="312420"/>
          </a:xfrm>
          <a:prstGeom prst="rect">
            <a:avLst/>
          </a:prstGeom>
          <a:noFill/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defTabSz="684610"/>
            <a:r>
              <a:rPr altLang="en-US" lang="zh-CN" smtClean="0" sz="8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</a:t>
            </a:r>
          </a:p>
        </p:txBody>
      </p:sp>
      <p:grpSp>
        <p:nvGrpSpPr>
          <p:cNvPr id="62" name="Group 161"/>
          <p:cNvGrpSpPr/>
          <p:nvPr/>
        </p:nvGrpSpPr>
        <p:grpSpPr>
          <a:xfrm>
            <a:off x="1715756" y="1983698"/>
            <a:ext cx="212197" cy="225323"/>
            <a:chOff x="6881813" y="2154238"/>
            <a:chExt cx="461963" cy="490538"/>
          </a:xfrm>
          <a:solidFill>
            <a:schemeClr val="bg1">
              <a:lumMod val="65000"/>
            </a:schemeClr>
          </a:solidFill>
        </p:grpSpPr>
        <p:sp>
          <p:nvSpPr>
            <p:cNvPr id="63" name="Freeform 22"/>
            <p:cNvSpPr>
              <a:spLocks noEditPoints="1"/>
            </p:cNvSpPr>
            <p:nvPr/>
          </p:nvSpPr>
          <p:spPr bwMode="auto">
            <a:xfrm>
              <a:off x="6881813" y="2154238"/>
              <a:ext cx="461963" cy="490538"/>
            </a:xfrm>
            <a:custGeom>
              <a:gdLst>
                <a:gd fmla="*/ 104 w 120" name="T0"/>
                <a:gd fmla="*/ 0 h 128" name="T1"/>
                <a:gd fmla="*/ 16 w 120" name="T2"/>
                <a:gd fmla="*/ 0 h 128" name="T3"/>
                <a:gd fmla="*/ 0 w 120" name="T4"/>
                <a:gd fmla="*/ 16 h 128" name="T5"/>
                <a:gd fmla="*/ 0 w 120" name="T6"/>
                <a:gd fmla="*/ 112 h 128" name="T7"/>
                <a:gd fmla="*/ 16 w 120" name="T8"/>
                <a:gd fmla="*/ 128 h 128" name="T9"/>
                <a:gd fmla="*/ 104 w 120" name="T10"/>
                <a:gd fmla="*/ 128 h 128" name="T11"/>
                <a:gd fmla="*/ 120 w 120" name="T12"/>
                <a:gd fmla="*/ 112 h 128" name="T13"/>
                <a:gd fmla="*/ 120 w 120" name="T14"/>
                <a:gd fmla="*/ 16 h 128" name="T15"/>
                <a:gd fmla="*/ 104 w 120" name="T16"/>
                <a:gd fmla="*/ 0 h 128" name="T17"/>
                <a:gd fmla="*/ 112 w 120" name="T18"/>
                <a:gd fmla="*/ 112 h 128" name="T19"/>
                <a:gd fmla="*/ 104 w 120" name="T20"/>
                <a:gd fmla="*/ 120 h 128" name="T21"/>
                <a:gd fmla="*/ 16 w 120" name="T22"/>
                <a:gd fmla="*/ 120 h 128" name="T23"/>
                <a:gd fmla="*/ 8 w 120" name="T24"/>
                <a:gd fmla="*/ 112 h 128" name="T25"/>
                <a:gd fmla="*/ 8 w 120" name="T26"/>
                <a:gd fmla="*/ 16 h 128" name="T27"/>
                <a:gd fmla="*/ 16 w 120" name="T28"/>
                <a:gd fmla="*/ 8 h 128" name="T29"/>
                <a:gd fmla="*/ 104 w 120" name="T30"/>
                <a:gd fmla="*/ 8 h 128" name="T31"/>
                <a:gd fmla="*/ 112 w 120" name="T32"/>
                <a:gd fmla="*/ 16 h 128" name="T33"/>
                <a:gd fmla="*/ 112 w 120" name="T34"/>
                <a:gd fmla="*/ 112 h 128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28" w="120">
                  <a:moveTo>
                    <a:pt x="10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13" y="128"/>
                    <a:pt x="120" y="121"/>
                    <a:pt x="120" y="112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7"/>
                    <a:pt x="113" y="0"/>
                    <a:pt x="104" y="0"/>
                  </a:cubicBezTo>
                  <a:close/>
                  <a:moveTo>
                    <a:pt x="112" y="112"/>
                  </a:moveTo>
                  <a:cubicBezTo>
                    <a:pt x="112" y="116"/>
                    <a:pt x="108" y="120"/>
                    <a:pt x="104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8" y="8"/>
                    <a:pt x="112" y="12"/>
                    <a:pt x="112" y="16"/>
                  </a:cubicBezTo>
                  <a:lnTo>
                    <a:pt x="112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64" name="Freeform 23"/>
            <p:cNvSpPr>
              <a:spLocks noEditPoints="1"/>
            </p:cNvSpPr>
            <p:nvPr/>
          </p:nvSpPr>
          <p:spPr bwMode="auto">
            <a:xfrm>
              <a:off x="6942138" y="2214563"/>
              <a:ext cx="339725" cy="307975"/>
            </a:xfrm>
            <a:custGeom>
              <a:gdLst>
                <a:gd fmla="*/ 84 w 88" name="T0"/>
                <a:gd fmla="*/ 0 h 80" name="T1"/>
                <a:gd fmla="*/ 4 w 88" name="T2"/>
                <a:gd fmla="*/ 0 h 80" name="T3"/>
                <a:gd fmla="*/ 0 w 88" name="T4"/>
                <a:gd fmla="*/ 4 h 80" name="T5"/>
                <a:gd fmla="*/ 0 w 88" name="T6"/>
                <a:gd fmla="*/ 76 h 80" name="T7"/>
                <a:gd fmla="*/ 4 w 88" name="T8"/>
                <a:gd fmla="*/ 80 h 80" name="T9"/>
                <a:gd fmla="*/ 84 w 88" name="T10"/>
                <a:gd fmla="*/ 80 h 80" name="T11"/>
                <a:gd fmla="*/ 88 w 88" name="T12"/>
                <a:gd fmla="*/ 76 h 80" name="T13"/>
                <a:gd fmla="*/ 88 w 88" name="T14"/>
                <a:gd fmla="*/ 4 h 80" name="T15"/>
                <a:gd fmla="*/ 84 w 88" name="T16"/>
                <a:gd fmla="*/ 0 h 80" name="T17"/>
                <a:gd fmla="*/ 84 w 88" name="T18"/>
                <a:gd fmla="*/ 4 h 80" name="T19"/>
                <a:gd fmla="*/ 84 w 88" name="T20"/>
                <a:gd fmla="*/ 59 h 80" name="T21"/>
                <a:gd fmla="*/ 71 w 88" name="T22"/>
                <a:gd fmla="*/ 45 h 80" name="T23"/>
                <a:gd fmla="*/ 68 w 88" name="T24"/>
                <a:gd fmla="*/ 44 h 80" name="T25"/>
                <a:gd fmla="*/ 65 w 88" name="T26"/>
                <a:gd fmla="*/ 45 h 80" name="T27"/>
                <a:gd fmla="*/ 55 w 88" name="T28"/>
                <a:gd fmla="*/ 57 h 80" name="T29"/>
                <a:gd fmla="*/ 23 w 88" name="T30"/>
                <a:gd fmla="*/ 21 h 80" name="T31"/>
                <a:gd fmla="*/ 20 w 88" name="T32"/>
                <a:gd fmla="*/ 20 h 80" name="T33"/>
                <a:gd fmla="*/ 17 w 88" name="T34"/>
                <a:gd fmla="*/ 21 h 80" name="T35"/>
                <a:gd fmla="*/ 4 w 88" name="T36"/>
                <a:gd fmla="*/ 36 h 80" name="T37"/>
                <a:gd fmla="*/ 4 w 88" name="T38"/>
                <a:gd fmla="*/ 4 h 80" name="T39"/>
                <a:gd fmla="*/ 84 w 88" name="T40"/>
                <a:gd fmla="*/ 4 h 80" name="T41"/>
                <a:gd fmla="*/ 4 w 88" name="T42"/>
                <a:gd fmla="*/ 42 h 80" name="T43"/>
                <a:gd fmla="*/ 20 w 88" name="T44"/>
                <a:gd fmla="*/ 24 h 80" name="T45"/>
                <a:gd fmla="*/ 52 w 88" name="T46"/>
                <a:gd fmla="*/ 61 h 80" name="T47"/>
                <a:gd fmla="*/ 55 w 88" name="T48"/>
                <a:gd fmla="*/ 63 h 80" name="T49"/>
                <a:gd fmla="*/ 66 w 88" name="T50"/>
                <a:gd fmla="*/ 76 h 80" name="T51"/>
                <a:gd fmla="*/ 4 w 88" name="T52"/>
                <a:gd fmla="*/ 76 h 80" name="T53"/>
                <a:gd fmla="*/ 4 w 88" name="T54"/>
                <a:gd fmla="*/ 42 h 80" name="T55"/>
                <a:gd fmla="*/ 71 w 88" name="T56"/>
                <a:gd fmla="*/ 76 h 80" name="T57"/>
                <a:gd fmla="*/ 57 w 88" name="T58"/>
                <a:gd fmla="*/ 60 h 80" name="T59"/>
                <a:gd fmla="*/ 68 w 88" name="T60"/>
                <a:gd fmla="*/ 48 h 80" name="T61"/>
                <a:gd fmla="*/ 84 w 88" name="T62"/>
                <a:gd fmla="*/ 66 h 80" name="T63"/>
                <a:gd fmla="*/ 84 w 88" name="T64"/>
                <a:gd fmla="*/ 76 h 80" name="T65"/>
                <a:gd fmla="*/ 71 w 88" name="T66"/>
                <a:gd fmla="*/ 76 h 80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80" w="88">
                  <a:moveTo>
                    <a:pt x="8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4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6" y="80"/>
                    <a:pt x="88" y="78"/>
                    <a:pt x="88" y="76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2"/>
                    <a:pt x="86" y="0"/>
                    <a:pt x="84" y="0"/>
                  </a:cubicBezTo>
                  <a:close/>
                  <a:moveTo>
                    <a:pt x="84" y="4"/>
                  </a:moveTo>
                  <a:cubicBezTo>
                    <a:pt x="84" y="59"/>
                    <a:pt x="84" y="59"/>
                    <a:pt x="84" y="59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0" y="44"/>
                    <a:pt x="69" y="44"/>
                    <a:pt x="68" y="44"/>
                  </a:cubicBezTo>
                  <a:cubicBezTo>
                    <a:pt x="67" y="44"/>
                    <a:pt x="66" y="44"/>
                    <a:pt x="65" y="45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0"/>
                    <a:pt x="21" y="20"/>
                    <a:pt x="20" y="20"/>
                  </a:cubicBezTo>
                  <a:cubicBezTo>
                    <a:pt x="19" y="20"/>
                    <a:pt x="18" y="20"/>
                    <a:pt x="17" y="21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84" y="4"/>
                  </a:lnTo>
                  <a:close/>
                  <a:moveTo>
                    <a:pt x="4" y="42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4" y="76"/>
                    <a:pt x="4" y="76"/>
                    <a:pt x="4" y="76"/>
                  </a:cubicBezTo>
                  <a:lnTo>
                    <a:pt x="4" y="42"/>
                  </a:lnTo>
                  <a:close/>
                  <a:moveTo>
                    <a:pt x="71" y="76"/>
                  </a:moveTo>
                  <a:cubicBezTo>
                    <a:pt x="57" y="60"/>
                    <a:pt x="57" y="60"/>
                    <a:pt x="57" y="60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76"/>
                    <a:pt x="84" y="76"/>
                    <a:pt x="84" y="76"/>
                  </a:cubicBezTo>
                  <a:lnTo>
                    <a:pt x="71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65" name="Freeform 24"/>
            <p:cNvSpPr>
              <a:spLocks noEditPoints="1"/>
            </p:cNvSpPr>
            <p:nvPr/>
          </p:nvSpPr>
          <p:spPr bwMode="auto">
            <a:xfrm>
              <a:off x="7127875" y="2260600"/>
              <a:ext cx="92075" cy="92075"/>
            </a:xfrm>
            <a:custGeom>
              <a:gdLst>
                <a:gd fmla="*/ 12 w 24" name="T0"/>
                <a:gd fmla="*/ 24 h 24" name="T1"/>
                <a:gd fmla="*/ 24 w 24" name="T2"/>
                <a:gd fmla="*/ 12 h 24" name="T3"/>
                <a:gd fmla="*/ 12 w 24" name="T4"/>
                <a:gd fmla="*/ 0 h 24" name="T5"/>
                <a:gd fmla="*/ 0 w 24" name="T6"/>
                <a:gd fmla="*/ 12 h 24" name="T7"/>
                <a:gd fmla="*/ 12 w 24" name="T8"/>
                <a:gd fmla="*/ 24 h 24" name="T9"/>
                <a:gd fmla="*/ 12 w 24" name="T10"/>
                <a:gd fmla="*/ 4 h 24" name="T11"/>
                <a:gd fmla="*/ 20 w 24" name="T12"/>
                <a:gd fmla="*/ 12 h 24" name="T13"/>
                <a:gd fmla="*/ 12 w 24" name="T14"/>
                <a:gd fmla="*/ 20 h 24" name="T15"/>
                <a:gd fmla="*/ 4 w 24" name="T16"/>
                <a:gd fmla="*/ 12 h 24" name="T17"/>
                <a:gd fmla="*/ 12 w 24" name="T18"/>
                <a:gd fmla="*/ 4 h 2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4" w="24">
                  <a:moveTo>
                    <a:pt x="12" y="24"/>
                  </a:move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lose/>
                  <a:moveTo>
                    <a:pt x="12" y="4"/>
                  </a:move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985963" y="1788865"/>
            <a:ext cx="786448" cy="23622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/>
          <a:p>
            <a:pPr>
              <a:defRPr/>
            </a:pPr>
            <a:r>
              <a:rPr altLang="en-US" b="1" lang="zh-CN" smtClean="0" sz="1100">
                <a:solidFill>
                  <a:schemeClr val="bg1"/>
                </a:solidFill>
                <a:latin charset="0" panose="020b0003030101060003" pitchFamily="34" typeface="Raleway"/>
              </a:rPr>
              <a:t>小标题  02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985963" y="1949599"/>
            <a:ext cx="1689497" cy="312420"/>
          </a:xfrm>
          <a:prstGeom prst="rect">
            <a:avLst/>
          </a:prstGeom>
          <a:noFill/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defTabSz="684610"/>
            <a:r>
              <a:rPr altLang="en-US" lang="zh-CN" smtClean="0" sz="8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</a:t>
            </a:r>
          </a:p>
        </p:txBody>
      </p:sp>
      <p:sp>
        <p:nvSpPr>
          <p:cNvPr id="68" name="Freeform 28"/>
          <p:cNvSpPr>
            <a:spLocks noEditPoints="1"/>
          </p:cNvSpPr>
          <p:nvPr/>
        </p:nvSpPr>
        <p:spPr bwMode="auto">
          <a:xfrm>
            <a:off x="4450557" y="987574"/>
            <a:ext cx="226219" cy="226219"/>
          </a:xfrm>
          <a:custGeom>
            <a:gdLst>
              <a:gd fmla="*/ 114 w 128" name="T0"/>
              <a:gd fmla="*/ 29 h 128" name="T1"/>
              <a:gd fmla="*/ 112 w 128" name="T2"/>
              <a:gd fmla="*/ 8 h 128" name="T3"/>
              <a:gd fmla="*/ 24 w 128" name="T4"/>
              <a:gd fmla="*/ 0 h 128" name="T5"/>
              <a:gd fmla="*/ 16 w 128" name="T6"/>
              <a:gd fmla="*/ 27 h 128" name="T7"/>
              <a:gd fmla="*/ 2 w 128" name="T8"/>
              <a:gd fmla="*/ 45 h 128" name="T9"/>
              <a:gd fmla="*/ 0 w 128" name="T10"/>
              <a:gd fmla="*/ 56 h 128" name="T11"/>
              <a:gd fmla="*/ 12 w 128" name="T12"/>
              <a:gd fmla="*/ 68 h 128" name="T13"/>
              <a:gd fmla="*/ 20 w 128" name="T14"/>
              <a:gd fmla="*/ 128 h 128" name="T15"/>
              <a:gd fmla="*/ 116 w 128" name="T16"/>
              <a:gd fmla="*/ 120 h 128" name="T17"/>
              <a:gd fmla="*/ 116 w 128" name="T18"/>
              <a:gd fmla="*/ 68 h 128" name="T19"/>
              <a:gd fmla="*/ 128 w 128" name="T20"/>
              <a:gd fmla="*/ 52 h 128" name="T21"/>
              <a:gd fmla="*/ 104 w 128" name="T22"/>
              <a:gd fmla="*/ 8 h 128" name="T23"/>
              <a:gd fmla="*/ 24 w 128" name="T24"/>
              <a:gd fmla="*/ 24 h 128" name="T25"/>
              <a:gd fmla="*/ 24 w 128" name="T26"/>
              <a:gd fmla="*/ 8 h 128" name="T27"/>
              <a:gd fmla="*/ 41 w 128" name="T28"/>
              <a:gd fmla="*/ 60 h 128" name="T29"/>
              <a:gd fmla="*/ 40 w 128" name="T30"/>
              <a:gd fmla="*/ 32 h 128" name="T31"/>
              <a:gd fmla="*/ 41 w 128" name="T32"/>
              <a:gd fmla="*/ 60 h 128" name="T33"/>
              <a:gd fmla="*/ 62 w 128" name="T34"/>
              <a:gd fmla="*/ 32 h 128" name="T35"/>
              <a:gd fmla="*/ 45 w 128" name="T36"/>
              <a:gd fmla="*/ 60 h 128" name="T37"/>
              <a:gd fmla="*/ 66 w 128" name="T38"/>
              <a:gd fmla="*/ 32 h 128" name="T39"/>
              <a:gd fmla="*/ 83 w 128" name="T40"/>
              <a:gd fmla="*/ 60 h 128" name="T41"/>
              <a:gd fmla="*/ 66 w 128" name="T42"/>
              <a:gd fmla="*/ 32 h 128" name="T43"/>
              <a:gd fmla="*/ 88 w 128" name="T44"/>
              <a:gd fmla="*/ 32 h 128" name="T45"/>
              <a:gd fmla="*/ 87 w 128" name="T46"/>
              <a:gd fmla="*/ 60 h 128" name="T47"/>
              <a:gd fmla="*/ 8 w 128" name="T48"/>
              <a:gd fmla="*/ 56 h 128" name="T49"/>
              <a:gd fmla="*/ 9 w 128" name="T50"/>
              <a:gd fmla="*/ 50 h 128" name="T51"/>
              <a:gd fmla="*/ 24 w 128" name="T52"/>
              <a:gd fmla="*/ 32 h 128" name="T53"/>
              <a:gd fmla="*/ 19 w 128" name="T54"/>
              <a:gd fmla="*/ 60 h 128" name="T55"/>
              <a:gd fmla="*/ 8 w 128" name="T56"/>
              <a:gd fmla="*/ 56 h 128" name="T57"/>
              <a:gd fmla="*/ 50 w 128" name="T58"/>
              <a:gd fmla="*/ 120 h 128" name="T59"/>
              <a:gd fmla="*/ 80 w 128" name="T60"/>
              <a:gd fmla="*/ 80 h 128" name="T61"/>
              <a:gd fmla="*/ 108 w 128" name="T62"/>
              <a:gd fmla="*/ 120 h 128" name="T63"/>
              <a:gd fmla="*/ 84 w 128" name="T64"/>
              <a:gd fmla="*/ 80 h 128" name="T65"/>
              <a:gd fmla="*/ 50 w 128" name="T66"/>
              <a:gd fmla="*/ 76 h 128" name="T67"/>
              <a:gd fmla="*/ 46 w 128" name="T68"/>
              <a:gd fmla="*/ 120 h 128" name="T69"/>
              <a:gd fmla="*/ 20 w 128" name="T70"/>
              <a:gd fmla="*/ 68 h 128" name="T71"/>
              <a:gd fmla="*/ 108 w 128" name="T72"/>
              <a:gd fmla="*/ 120 h 128" name="T73"/>
              <a:gd fmla="*/ 116 w 128" name="T74"/>
              <a:gd fmla="*/ 60 h 128" name="T75"/>
              <a:gd fmla="*/ 93 w 128" name="T76"/>
              <a:gd fmla="*/ 32 h 128" name="T77"/>
              <a:gd fmla="*/ 104 w 128" name="T78"/>
              <a:gd fmla="*/ 32 h 128" name="T79"/>
              <a:gd fmla="*/ 119 w 128" name="T80"/>
              <a:gd fmla="*/ 50 h 128" name="T81"/>
              <a:gd fmla="*/ 120 w 128" name="T82"/>
              <a:gd fmla="*/ 56 h 128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128" w="128">
                <a:moveTo>
                  <a:pt x="126" y="45"/>
                </a:moveTo>
                <a:cubicBezTo>
                  <a:pt x="114" y="29"/>
                  <a:pt x="114" y="29"/>
                  <a:pt x="114" y="29"/>
                </a:cubicBezTo>
                <a:cubicBezTo>
                  <a:pt x="113" y="28"/>
                  <a:pt x="113" y="28"/>
                  <a:pt x="112" y="27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4"/>
                  <a:pt x="108" y="0"/>
                  <a:pt x="10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8"/>
                  <a:pt x="15" y="28"/>
                  <a:pt x="14" y="29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7"/>
                  <a:pt x="0" y="49"/>
                  <a:pt x="0" y="5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5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24"/>
                  <a:pt x="16" y="128"/>
                  <a:pt x="20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2" y="128"/>
                  <a:pt x="116" y="124"/>
                  <a:pt x="116" y="12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3" y="68"/>
                  <a:pt x="128" y="63"/>
                  <a:pt x="128" y="56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49"/>
                  <a:pt x="127" y="47"/>
                  <a:pt x="126" y="45"/>
                </a:cubicBezTo>
                <a:close/>
                <a:moveTo>
                  <a:pt x="104" y="8"/>
                </a:moveTo>
                <a:cubicBezTo>
                  <a:pt x="104" y="24"/>
                  <a:pt x="104" y="24"/>
                  <a:pt x="10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8"/>
                  <a:pt x="24" y="8"/>
                  <a:pt x="24" y="8"/>
                </a:cubicBezTo>
                <a:lnTo>
                  <a:pt x="104" y="8"/>
                </a:lnTo>
                <a:close/>
                <a:moveTo>
                  <a:pt x="41" y="60"/>
                </a:moveTo>
                <a:cubicBezTo>
                  <a:pt x="24" y="60"/>
                  <a:pt x="24" y="60"/>
                  <a:pt x="24" y="60"/>
                </a:cubicBezTo>
                <a:cubicBezTo>
                  <a:pt x="40" y="32"/>
                  <a:pt x="40" y="32"/>
                  <a:pt x="40" y="32"/>
                </a:cubicBezTo>
                <a:cubicBezTo>
                  <a:pt x="49" y="32"/>
                  <a:pt x="49" y="32"/>
                  <a:pt x="49" y="32"/>
                </a:cubicBezTo>
                <a:lnTo>
                  <a:pt x="41" y="60"/>
                </a:lnTo>
                <a:close/>
                <a:moveTo>
                  <a:pt x="53" y="32"/>
                </a:moveTo>
                <a:cubicBezTo>
                  <a:pt x="62" y="32"/>
                  <a:pt x="62" y="32"/>
                  <a:pt x="62" y="32"/>
                </a:cubicBezTo>
                <a:cubicBezTo>
                  <a:pt x="62" y="60"/>
                  <a:pt x="62" y="60"/>
                  <a:pt x="62" y="60"/>
                </a:cubicBezTo>
                <a:cubicBezTo>
                  <a:pt x="45" y="60"/>
                  <a:pt x="45" y="60"/>
                  <a:pt x="45" y="60"/>
                </a:cubicBezTo>
                <a:lnTo>
                  <a:pt x="53" y="32"/>
                </a:lnTo>
                <a:close/>
                <a:moveTo>
                  <a:pt x="66" y="32"/>
                </a:moveTo>
                <a:cubicBezTo>
                  <a:pt x="75" y="32"/>
                  <a:pt x="75" y="32"/>
                  <a:pt x="75" y="32"/>
                </a:cubicBezTo>
                <a:cubicBezTo>
                  <a:pt x="83" y="60"/>
                  <a:pt x="83" y="60"/>
                  <a:pt x="83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32"/>
                </a:lnTo>
                <a:close/>
                <a:moveTo>
                  <a:pt x="79" y="32"/>
                </a:moveTo>
                <a:cubicBezTo>
                  <a:pt x="88" y="32"/>
                  <a:pt x="88" y="32"/>
                  <a:pt x="88" y="32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87" y="60"/>
                  <a:pt x="87" y="60"/>
                  <a:pt x="87" y="60"/>
                </a:cubicBezTo>
                <a:lnTo>
                  <a:pt x="79" y="32"/>
                </a:lnTo>
                <a:close/>
                <a:moveTo>
                  <a:pt x="8" y="56"/>
                </a:moveTo>
                <a:cubicBezTo>
                  <a:pt x="8" y="52"/>
                  <a:pt x="8" y="52"/>
                  <a:pt x="8" y="52"/>
                </a:cubicBezTo>
                <a:cubicBezTo>
                  <a:pt x="8" y="51"/>
                  <a:pt x="8" y="50"/>
                  <a:pt x="9" y="50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3"/>
                  <a:pt x="23" y="32"/>
                  <a:pt x="2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19" y="60"/>
                  <a:pt x="19" y="60"/>
                  <a:pt x="19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0"/>
                  <a:pt x="8" y="58"/>
                  <a:pt x="8" y="56"/>
                </a:cubicBezTo>
                <a:close/>
                <a:moveTo>
                  <a:pt x="80" y="120"/>
                </a:moveTo>
                <a:cubicBezTo>
                  <a:pt x="50" y="120"/>
                  <a:pt x="50" y="120"/>
                  <a:pt x="50" y="120"/>
                </a:cubicBezTo>
                <a:cubicBezTo>
                  <a:pt x="50" y="80"/>
                  <a:pt x="50" y="80"/>
                  <a:pt x="50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120"/>
                </a:lnTo>
                <a:close/>
                <a:moveTo>
                  <a:pt x="108" y="120"/>
                </a:moveTo>
                <a:cubicBezTo>
                  <a:pt x="84" y="120"/>
                  <a:pt x="84" y="120"/>
                  <a:pt x="84" y="12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8"/>
                  <a:pt x="82" y="76"/>
                  <a:pt x="8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6"/>
                  <a:pt x="46" y="78"/>
                  <a:pt x="46" y="8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68"/>
                  <a:pt x="20" y="68"/>
                  <a:pt x="20" y="68"/>
                </a:cubicBezTo>
                <a:cubicBezTo>
                  <a:pt x="108" y="68"/>
                  <a:pt x="108" y="68"/>
                  <a:pt x="108" y="68"/>
                </a:cubicBezTo>
                <a:lnTo>
                  <a:pt x="108" y="120"/>
                </a:lnTo>
                <a:close/>
                <a:moveTo>
                  <a:pt x="120" y="56"/>
                </a:moveTo>
                <a:cubicBezTo>
                  <a:pt x="120" y="58"/>
                  <a:pt x="118" y="60"/>
                  <a:pt x="116" y="60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93" y="32"/>
                  <a:pt x="93" y="32"/>
                  <a:pt x="93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5" y="32"/>
                  <a:pt x="106" y="33"/>
                  <a:pt x="107" y="34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20" y="50"/>
                  <a:pt x="120" y="51"/>
                  <a:pt x="120" y="52"/>
                </a:cubicBezTo>
                <a:lnTo>
                  <a:pt x="120" y="5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bIns="34290" lIns="68580" rIns="68580" tIns="34290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187111" y="1219747"/>
            <a:ext cx="753110" cy="23622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/>
          <a:p>
            <a:pPr algn="ctr">
              <a:defRPr/>
            </a:pPr>
            <a:r>
              <a:rPr altLang="en-US" b="1" lang="zh-CN" sz="1100">
                <a:solidFill>
                  <a:schemeClr val="bg1"/>
                </a:solidFill>
                <a:latin charset="0" panose="020b0003030101060003" pitchFamily="34" typeface="Raleway"/>
              </a:rPr>
              <a:t>小标题 03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840957" y="1397149"/>
            <a:ext cx="1445419" cy="434340"/>
          </a:xfrm>
          <a:prstGeom prst="rect">
            <a:avLst/>
          </a:prstGeom>
          <a:noFill/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defTabSz="684610"/>
            <a:r>
              <a:rPr altLang="en-US" lang="zh-CN" smtClean="0" sz="8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</a:t>
            </a:r>
          </a:p>
        </p:txBody>
      </p:sp>
      <p:grpSp>
        <p:nvGrpSpPr>
          <p:cNvPr id="71" name="Group 171"/>
          <p:cNvGrpSpPr/>
          <p:nvPr/>
        </p:nvGrpSpPr>
        <p:grpSpPr>
          <a:xfrm>
            <a:off x="5306709" y="1946026"/>
            <a:ext cx="227510" cy="225323"/>
            <a:chOff x="7219950" y="3429000"/>
            <a:chExt cx="495300" cy="490538"/>
          </a:xfrm>
          <a:solidFill>
            <a:schemeClr val="bg1">
              <a:lumMod val="65000"/>
            </a:schemeClr>
          </a:solidFill>
        </p:grpSpPr>
        <p:sp>
          <p:nvSpPr>
            <p:cNvPr id="72" name="Freeform 32"/>
            <p:cNvSpPr>
              <a:spLocks noEditPoints="1"/>
            </p:cNvSpPr>
            <p:nvPr/>
          </p:nvSpPr>
          <p:spPr bwMode="auto">
            <a:xfrm>
              <a:off x="7219950" y="3475038"/>
              <a:ext cx="452438" cy="444500"/>
            </a:xfrm>
            <a:custGeom>
              <a:gdLst>
                <a:gd fmla="*/ 84 w 118" name="T0"/>
                <a:gd fmla="*/ 3 h 116" name="T1"/>
                <a:gd fmla="*/ 77 w 118" name="T2"/>
                <a:gd fmla="*/ 0 h 116" name="T3"/>
                <a:gd fmla="*/ 70 w 118" name="T4"/>
                <a:gd fmla="*/ 3 h 116" name="T5"/>
                <a:gd fmla="*/ 64 w 118" name="T6"/>
                <a:gd fmla="*/ 9 h 116" name="T7"/>
                <a:gd fmla="*/ 61 w 118" name="T8"/>
                <a:gd fmla="*/ 16 h 116" name="T9"/>
                <a:gd fmla="*/ 62 w 118" name="T10"/>
                <a:gd fmla="*/ 21 h 116" name="T11"/>
                <a:gd fmla="*/ 8 w 118" name="T12"/>
                <a:gd fmla="*/ 43 h 116" name="T13"/>
                <a:gd fmla="*/ 1 w 118" name="T14"/>
                <a:gd fmla="*/ 51 h 116" name="T15"/>
                <a:gd fmla="*/ 5 w 118" name="T16"/>
                <a:gd fmla="*/ 62 h 116" name="T17"/>
                <a:gd fmla="*/ 55 w 118" name="T18"/>
                <a:gd fmla="*/ 112 h 116" name="T19"/>
                <a:gd fmla="*/ 64 w 118" name="T20"/>
                <a:gd fmla="*/ 116 h 116" name="T21"/>
                <a:gd fmla="*/ 64 w 118" name="T22"/>
                <a:gd fmla="*/ 116 h 116" name="T23"/>
                <a:gd fmla="*/ 66 w 118" name="T24"/>
                <a:gd fmla="*/ 116 h 116" name="T25"/>
                <a:gd fmla="*/ 75 w 118" name="T26"/>
                <a:gd fmla="*/ 108 h 116" name="T27"/>
                <a:gd fmla="*/ 96 w 118" name="T28"/>
                <a:gd fmla="*/ 55 h 116" name="T29"/>
                <a:gd fmla="*/ 102 w 118" name="T30"/>
                <a:gd fmla="*/ 57 h 116" name="T31"/>
                <a:gd fmla="*/ 109 w 118" name="T32"/>
                <a:gd fmla="*/ 54 h 116" name="T33"/>
                <a:gd fmla="*/ 115 w 118" name="T34"/>
                <a:gd fmla="*/ 48 h 116" name="T35"/>
                <a:gd fmla="*/ 118 w 118" name="T36"/>
                <a:gd fmla="*/ 41 h 116" name="T37"/>
                <a:gd fmla="*/ 115 w 118" name="T38"/>
                <a:gd fmla="*/ 34 h 116" name="T39"/>
                <a:gd fmla="*/ 84 w 118" name="T40"/>
                <a:gd fmla="*/ 3 h 116" name="T41"/>
                <a:gd fmla="*/ 68 w 118" name="T42"/>
                <a:gd fmla="*/ 105 h 116" name="T43"/>
                <a:gd fmla="*/ 65 w 118" name="T44"/>
                <a:gd fmla="*/ 108 h 116" name="T45"/>
                <a:gd fmla="*/ 64 w 118" name="T46"/>
                <a:gd fmla="*/ 108 h 116" name="T47"/>
                <a:gd fmla="*/ 61 w 118" name="T48"/>
                <a:gd fmla="*/ 107 h 116" name="T49"/>
                <a:gd fmla="*/ 10 w 118" name="T50"/>
                <a:gd fmla="*/ 56 h 116" name="T51"/>
                <a:gd fmla="*/ 9 w 118" name="T52"/>
                <a:gd fmla="*/ 53 h 116" name="T53"/>
                <a:gd fmla="*/ 11 w 118" name="T54"/>
                <a:gd fmla="*/ 50 h 116" name="T55"/>
                <a:gd fmla="*/ 36 w 118" name="T56"/>
                <a:gd fmla="*/ 40 h 116" name="T57"/>
                <a:gd fmla="*/ 87 w 118" name="T58"/>
                <a:gd fmla="*/ 58 h 116" name="T59"/>
                <a:gd fmla="*/ 68 w 118" name="T60"/>
                <a:gd fmla="*/ 105 h 116" name="T61"/>
                <a:gd fmla="*/ 109 w 118" name="T62"/>
                <a:gd fmla="*/ 42 h 116" name="T63"/>
                <a:gd fmla="*/ 103 w 118" name="T64"/>
                <a:gd fmla="*/ 48 h 116" name="T65"/>
                <a:gd fmla="*/ 100 w 118" name="T66"/>
                <a:gd fmla="*/ 48 h 116" name="T67"/>
                <a:gd fmla="*/ 93 w 118" name="T68"/>
                <a:gd fmla="*/ 41 h 116" name="T69"/>
                <a:gd fmla="*/ 88 w 118" name="T70"/>
                <a:gd fmla="*/ 55 h 116" name="T71"/>
                <a:gd fmla="*/ 88 w 118" name="T72"/>
                <a:gd fmla="*/ 54 h 116" name="T73"/>
                <a:gd fmla="*/ 53 w 118" name="T74"/>
                <a:gd fmla="*/ 39 h 116" name="T75"/>
                <a:gd fmla="*/ 42 w 118" name="T76"/>
                <a:gd fmla="*/ 38 h 116" name="T77"/>
                <a:gd fmla="*/ 76 w 118" name="T78"/>
                <a:gd fmla="*/ 24 h 116" name="T79"/>
                <a:gd fmla="*/ 70 w 118" name="T80"/>
                <a:gd fmla="*/ 17 h 116" name="T81"/>
                <a:gd fmla="*/ 70 w 118" name="T82"/>
                <a:gd fmla="*/ 14 h 116" name="T83"/>
                <a:gd fmla="*/ 75 w 118" name="T84"/>
                <a:gd fmla="*/ 9 h 116" name="T85"/>
                <a:gd fmla="*/ 78 w 118" name="T86"/>
                <a:gd fmla="*/ 9 h 116" name="T87"/>
                <a:gd fmla="*/ 109 w 118" name="T88"/>
                <a:gd fmla="*/ 39 h 116" name="T89"/>
                <a:gd fmla="*/ 109 w 118" name="T90"/>
                <a:gd fmla="*/ 42 h 116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15" w="118">
                  <a:moveTo>
                    <a:pt x="84" y="3"/>
                  </a:moveTo>
                  <a:cubicBezTo>
                    <a:pt x="82" y="1"/>
                    <a:pt x="79" y="0"/>
                    <a:pt x="77" y="0"/>
                  </a:cubicBezTo>
                  <a:cubicBezTo>
                    <a:pt x="74" y="0"/>
                    <a:pt x="71" y="1"/>
                    <a:pt x="70" y="3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2" y="10"/>
                    <a:pt x="61" y="13"/>
                    <a:pt x="61" y="16"/>
                  </a:cubicBezTo>
                  <a:cubicBezTo>
                    <a:pt x="61" y="18"/>
                    <a:pt x="62" y="19"/>
                    <a:pt x="62" y="21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5" y="44"/>
                    <a:pt x="2" y="48"/>
                    <a:pt x="1" y="51"/>
                  </a:cubicBezTo>
                  <a:cubicBezTo>
                    <a:pt x="0" y="55"/>
                    <a:pt x="2" y="59"/>
                    <a:pt x="5" y="62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8" y="115"/>
                    <a:pt x="61" y="116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ubicBezTo>
                    <a:pt x="65" y="116"/>
                    <a:pt x="66" y="116"/>
                    <a:pt x="66" y="116"/>
                  </a:cubicBezTo>
                  <a:cubicBezTo>
                    <a:pt x="70" y="115"/>
                    <a:pt x="74" y="112"/>
                    <a:pt x="75" y="108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8" y="56"/>
                    <a:pt x="100" y="57"/>
                    <a:pt x="102" y="57"/>
                  </a:cubicBezTo>
                  <a:cubicBezTo>
                    <a:pt x="105" y="57"/>
                    <a:pt x="107" y="56"/>
                    <a:pt x="109" y="54"/>
                  </a:cubicBezTo>
                  <a:cubicBezTo>
                    <a:pt x="115" y="48"/>
                    <a:pt x="115" y="48"/>
                    <a:pt x="115" y="48"/>
                  </a:cubicBezTo>
                  <a:cubicBezTo>
                    <a:pt x="117" y="46"/>
                    <a:pt x="118" y="44"/>
                    <a:pt x="118" y="41"/>
                  </a:cubicBezTo>
                  <a:cubicBezTo>
                    <a:pt x="118" y="38"/>
                    <a:pt x="117" y="36"/>
                    <a:pt x="115" y="34"/>
                  </a:cubicBezTo>
                  <a:lnTo>
                    <a:pt x="84" y="3"/>
                  </a:lnTo>
                  <a:close/>
                  <a:moveTo>
                    <a:pt x="68" y="105"/>
                  </a:moveTo>
                  <a:cubicBezTo>
                    <a:pt x="67" y="107"/>
                    <a:pt x="66" y="108"/>
                    <a:pt x="65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3" y="108"/>
                    <a:pt x="62" y="108"/>
                    <a:pt x="61" y="107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9" y="56"/>
                    <a:pt x="9" y="54"/>
                    <a:pt x="9" y="53"/>
                  </a:cubicBezTo>
                  <a:cubicBezTo>
                    <a:pt x="9" y="52"/>
                    <a:pt x="10" y="51"/>
                    <a:pt x="11" y="5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53" y="46"/>
                    <a:pt x="70" y="40"/>
                    <a:pt x="87" y="58"/>
                  </a:cubicBezTo>
                  <a:lnTo>
                    <a:pt x="68" y="105"/>
                  </a:lnTo>
                  <a:close/>
                  <a:moveTo>
                    <a:pt x="109" y="42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3" y="49"/>
                    <a:pt x="101" y="49"/>
                    <a:pt x="100" y="4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76" y="42"/>
                    <a:pt x="64" y="41"/>
                    <a:pt x="53" y="39"/>
                  </a:cubicBezTo>
                  <a:cubicBezTo>
                    <a:pt x="49" y="39"/>
                    <a:pt x="46" y="38"/>
                    <a:pt x="42" y="38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9" y="16"/>
                    <a:pt x="69" y="15"/>
                    <a:pt x="70" y="14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8"/>
                    <a:pt x="77" y="8"/>
                    <a:pt x="78" y="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40"/>
                    <a:pt x="110" y="42"/>
                    <a:pt x="10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3" name="Freeform 33"/>
            <p:cNvSpPr>
              <a:spLocks noEditPoints="1"/>
            </p:cNvSpPr>
            <p:nvPr/>
          </p:nvSpPr>
          <p:spPr bwMode="auto">
            <a:xfrm>
              <a:off x="7439025" y="3675063"/>
              <a:ext cx="76200" cy="76200"/>
            </a:xfrm>
            <a:custGeom>
              <a:gdLst>
                <a:gd fmla="*/ 10 w 20" name="T0"/>
                <a:gd fmla="*/ 20 h 20" name="T1"/>
                <a:gd fmla="*/ 20 w 20" name="T2"/>
                <a:gd fmla="*/ 10 h 20" name="T3"/>
                <a:gd fmla="*/ 10 w 20" name="T4"/>
                <a:gd fmla="*/ 0 h 20" name="T5"/>
                <a:gd fmla="*/ 0 w 20" name="T6"/>
                <a:gd fmla="*/ 10 h 20" name="T7"/>
                <a:gd fmla="*/ 10 w 20" name="T8"/>
                <a:gd fmla="*/ 20 h 20" name="T9"/>
                <a:gd fmla="*/ 10 w 20" name="T10"/>
                <a:gd fmla="*/ 4 h 20" name="T11"/>
                <a:gd fmla="*/ 16 w 20" name="T12"/>
                <a:gd fmla="*/ 10 h 20" name="T13"/>
                <a:gd fmla="*/ 10 w 20" name="T14"/>
                <a:gd fmla="*/ 16 h 20" name="T15"/>
                <a:gd fmla="*/ 4 w 20" name="T16"/>
                <a:gd fmla="*/ 10 h 20" name="T17"/>
                <a:gd fmla="*/ 10 w 20" name="T18"/>
                <a:gd fmla="*/ 4 h 2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0" w="20">
                  <a:moveTo>
                    <a:pt x="10" y="20"/>
                  </a:move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4" name="Freeform 34"/>
            <p:cNvSpPr>
              <a:spLocks noEditPoints="1"/>
            </p:cNvSpPr>
            <p:nvPr/>
          </p:nvSpPr>
          <p:spPr bwMode="auto">
            <a:xfrm>
              <a:off x="7639050" y="3429000"/>
              <a:ext cx="76200" cy="76200"/>
            </a:xfrm>
            <a:custGeom>
              <a:gdLst>
                <a:gd fmla="*/ 10 w 20" name="T0"/>
                <a:gd fmla="*/ 0 h 20" name="T1"/>
                <a:gd fmla="*/ 0 w 20" name="T2"/>
                <a:gd fmla="*/ 10 h 20" name="T3"/>
                <a:gd fmla="*/ 10 w 20" name="T4"/>
                <a:gd fmla="*/ 20 h 20" name="T5"/>
                <a:gd fmla="*/ 20 w 20" name="T6"/>
                <a:gd fmla="*/ 10 h 20" name="T7"/>
                <a:gd fmla="*/ 10 w 20" name="T8"/>
                <a:gd fmla="*/ 0 h 20" name="T9"/>
                <a:gd fmla="*/ 10 w 20" name="T10"/>
                <a:gd fmla="*/ 16 h 20" name="T11"/>
                <a:gd fmla="*/ 4 w 20" name="T12"/>
                <a:gd fmla="*/ 10 h 20" name="T13"/>
                <a:gd fmla="*/ 10 w 20" name="T14"/>
                <a:gd fmla="*/ 4 h 20" name="T15"/>
                <a:gd fmla="*/ 16 w 20" name="T16"/>
                <a:gd fmla="*/ 10 h 20" name="T17"/>
                <a:gd fmla="*/ 10 w 20" name="T18"/>
                <a:gd fmla="*/ 16 h 2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0" w="20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lose/>
                  <a:moveTo>
                    <a:pt x="10" y="16"/>
                  </a:move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5" name="Freeform 35"/>
            <p:cNvSpPr>
              <a:spLocks noEditPoints="1"/>
            </p:cNvSpPr>
            <p:nvPr/>
          </p:nvSpPr>
          <p:spPr bwMode="auto">
            <a:xfrm>
              <a:off x="7346950" y="3659188"/>
              <a:ext cx="61913" cy="61913"/>
            </a:xfrm>
            <a:custGeom>
              <a:gdLst>
                <a:gd fmla="*/ 0 w 16" name="T0"/>
                <a:gd fmla="*/ 8 h 16" name="T1"/>
                <a:gd fmla="*/ 8 w 16" name="T2"/>
                <a:gd fmla="*/ 16 h 16" name="T3"/>
                <a:gd fmla="*/ 16 w 16" name="T4"/>
                <a:gd fmla="*/ 8 h 16" name="T5"/>
                <a:gd fmla="*/ 8 w 16" name="T6"/>
                <a:gd fmla="*/ 0 h 16" name="T7"/>
                <a:gd fmla="*/ 0 w 16" name="T8"/>
                <a:gd fmla="*/ 8 h 16" name="T9"/>
                <a:gd fmla="*/ 8 w 16" name="T10"/>
                <a:gd fmla="*/ 4 h 16" name="T11"/>
                <a:gd fmla="*/ 12 w 16" name="T12"/>
                <a:gd fmla="*/ 8 h 16" name="T13"/>
                <a:gd fmla="*/ 8 w 16" name="T14"/>
                <a:gd fmla="*/ 12 h 16" name="T15"/>
                <a:gd fmla="*/ 4 w 16" name="T16"/>
                <a:gd fmla="*/ 8 h 16" name="T17"/>
                <a:gd fmla="*/ 8 w 16" name="T18"/>
                <a:gd fmla="*/ 4 h 1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6" w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6" name="Oval 36"/>
            <p:cNvSpPr>
              <a:spLocks noChangeArrowheads="1"/>
            </p:cNvSpPr>
            <p:nvPr/>
          </p:nvSpPr>
          <p:spPr bwMode="auto">
            <a:xfrm>
              <a:off x="7408863" y="3767138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7" name="Oval 37"/>
            <p:cNvSpPr>
              <a:spLocks noChangeArrowheads="1"/>
            </p:cNvSpPr>
            <p:nvPr/>
          </p:nvSpPr>
          <p:spPr bwMode="auto">
            <a:xfrm>
              <a:off x="7653338" y="3536950"/>
              <a:ext cx="31750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5585223" y="1785293"/>
            <a:ext cx="789623" cy="23622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/>
          <a:p>
            <a:pPr>
              <a:defRPr/>
            </a:pPr>
            <a:r>
              <a:rPr altLang="en-US" b="1" lang="zh-CN" smtClean="0" sz="1100">
                <a:solidFill>
                  <a:schemeClr val="bg1"/>
                </a:solidFill>
                <a:latin charset="0" panose="020b0003030101060003" pitchFamily="34" typeface="Raleway"/>
              </a:rPr>
              <a:t>小标题  04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585223" y="1946027"/>
            <a:ext cx="1688306" cy="312420"/>
          </a:xfrm>
          <a:prstGeom prst="rect">
            <a:avLst/>
          </a:prstGeom>
          <a:noFill/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defTabSz="684610"/>
            <a:r>
              <a:rPr altLang="en-US" lang="zh-CN" smtClean="0" sz="8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</a:t>
            </a:r>
          </a:p>
        </p:txBody>
      </p:sp>
      <p:grpSp>
        <p:nvGrpSpPr>
          <p:cNvPr id="80" name="Group 182"/>
          <p:cNvGrpSpPr/>
          <p:nvPr/>
        </p:nvGrpSpPr>
        <p:grpSpPr>
          <a:xfrm>
            <a:off x="6483582" y="2809223"/>
            <a:ext cx="285717" cy="280275"/>
            <a:chOff x="6786562" y="796925"/>
            <a:chExt cx="500063" cy="490538"/>
          </a:xfrm>
          <a:solidFill>
            <a:schemeClr val="bg1">
              <a:lumMod val="65000"/>
            </a:schemeClr>
          </a:solidFill>
        </p:grpSpPr>
        <p:sp>
          <p:nvSpPr>
            <p:cNvPr id="81" name="Freeform 27"/>
            <p:cNvSpPr>
              <a:spLocks noEditPoints="1"/>
            </p:cNvSpPr>
            <p:nvPr/>
          </p:nvSpPr>
          <p:spPr bwMode="auto">
            <a:xfrm>
              <a:off x="6786562" y="796925"/>
              <a:ext cx="500063" cy="490538"/>
            </a:xfrm>
            <a:custGeom>
              <a:gdLst>
                <a:gd fmla="*/ 127 w 130" name="T0"/>
                <a:gd fmla="*/ 42 h 128" name="T1"/>
                <a:gd fmla="*/ 87 w 130" name="T2"/>
                <a:gd fmla="*/ 2 h 128" name="T3"/>
                <a:gd fmla="*/ 79 w 130" name="T4"/>
                <a:gd fmla="*/ 0 h 128" name="T5"/>
                <a:gd fmla="*/ 75 w 130" name="T6"/>
                <a:gd fmla="*/ 2 h 128" name="T7"/>
                <a:gd fmla="*/ 73 w 130" name="T8"/>
                <a:gd fmla="*/ 6 h 128" name="T9"/>
                <a:gd fmla="*/ 64 w 130" name="T10"/>
                <a:gd fmla="*/ 21 h 128" name="T11"/>
                <a:gd fmla="*/ 41 w 130" name="T12"/>
                <a:gd fmla="*/ 37 h 128" name="T13"/>
                <a:gd fmla="*/ 15 w 130" name="T14"/>
                <a:gd fmla="*/ 55 h 128" name="T15"/>
                <a:gd fmla="*/ 1 w 130" name="T16"/>
                <a:gd fmla="*/ 78 h 128" name="T17"/>
                <a:gd fmla="*/ 3 w 130" name="T18"/>
                <a:gd fmla="*/ 86 h 128" name="T19"/>
                <a:gd fmla="*/ 43 w 130" name="T20"/>
                <a:gd fmla="*/ 126 h 128" name="T21"/>
                <a:gd fmla="*/ 51 w 130" name="T22"/>
                <a:gd fmla="*/ 128 h 128" name="T23"/>
                <a:gd fmla="*/ 55 w 130" name="T24"/>
                <a:gd fmla="*/ 126 h 128" name="T25"/>
                <a:gd fmla="*/ 57 w 130" name="T26"/>
                <a:gd fmla="*/ 122 h 128" name="T27"/>
                <a:gd fmla="*/ 66 w 130" name="T28"/>
                <a:gd fmla="*/ 107 h 128" name="T29"/>
                <a:gd fmla="*/ 89 w 130" name="T30"/>
                <a:gd fmla="*/ 91 h 128" name="T31"/>
                <a:gd fmla="*/ 115 w 130" name="T32"/>
                <a:gd fmla="*/ 73 h 128" name="T33"/>
                <a:gd fmla="*/ 129 w 130" name="T34"/>
                <a:gd fmla="*/ 50 h 128" name="T35"/>
                <a:gd fmla="*/ 127 w 130" name="T36"/>
                <a:gd fmla="*/ 42 h 128" name="T37"/>
                <a:gd fmla="*/ 49 w 130" name="T38"/>
                <a:gd fmla="*/ 120 h 128" name="T39"/>
                <a:gd fmla="*/ 9 w 130" name="T40"/>
                <a:gd fmla="*/ 80 h 128" name="T41"/>
                <a:gd fmla="*/ 81 w 130" name="T42"/>
                <a:gd fmla="*/ 8 h 128" name="T43"/>
                <a:gd fmla="*/ 121 w 130" name="T44"/>
                <a:gd fmla="*/ 48 h 128" name="T45"/>
                <a:gd fmla="*/ 49 w 130" name="T46"/>
                <a:gd fmla="*/ 120 h 128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28" w="130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82" name="Freeform 28"/>
            <p:cNvSpPr>
              <a:spLocks noEditPoints="1"/>
            </p:cNvSpPr>
            <p:nvPr/>
          </p:nvSpPr>
          <p:spPr bwMode="auto">
            <a:xfrm>
              <a:off x="6967538" y="969963"/>
              <a:ext cx="134938" cy="138113"/>
            </a:xfrm>
            <a:custGeom>
              <a:gdLst>
                <a:gd fmla="*/ 28 w 35" name="T0"/>
                <a:gd fmla="*/ 12 h 36" name="T1"/>
                <a:gd fmla="*/ 20 w 35" name="T2"/>
                <a:gd fmla="*/ 13 h 36" name="T3"/>
                <a:gd fmla="*/ 10 w 35" name="T4"/>
                <a:gd fmla="*/ 7 h 36" name="T5"/>
                <a:gd fmla="*/ 15 w 35" name="T6"/>
                <a:gd fmla="*/ 6 h 36" name="T7"/>
                <a:gd fmla="*/ 19 w 35" name="T8"/>
                <a:gd fmla="*/ 6 h 36" name="T9"/>
                <a:gd fmla="*/ 20 w 35" name="T10"/>
                <a:gd fmla="*/ 2 h 36" name="T11"/>
                <a:gd fmla="*/ 13 w 35" name="T12"/>
                <a:gd fmla="*/ 1 h 36" name="T13"/>
                <a:gd fmla="*/ 6 w 35" name="T14"/>
                <a:gd fmla="*/ 4 h 36" name="T15"/>
                <a:gd fmla="*/ 5 w 35" name="T16"/>
                <a:gd fmla="*/ 3 h 36" name="T17"/>
                <a:gd fmla="*/ 3 w 35" name="T18"/>
                <a:gd fmla="*/ 5 h 36" name="T19"/>
                <a:gd fmla="*/ 4 w 35" name="T20"/>
                <a:gd fmla="*/ 6 h 36" name="T21"/>
                <a:gd fmla="*/ 1 w 35" name="T22"/>
                <a:gd fmla="*/ 15 h 36" name="T23"/>
                <a:gd fmla="*/ 3 w 35" name="T24"/>
                <a:gd fmla="*/ 22 h 36" name="T25"/>
                <a:gd fmla="*/ 18 w 35" name="T26"/>
                <a:gd fmla="*/ 21 h 36" name="T27"/>
                <a:gd fmla="*/ 23 w 35" name="T28"/>
                <a:gd fmla="*/ 31 h 36" name="T29"/>
                <a:gd fmla="*/ 19 w 35" name="T30"/>
                <a:gd fmla="*/ 30 h 36" name="T31"/>
                <a:gd fmla="*/ 16 w 35" name="T32"/>
                <a:gd fmla="*/ 28 h 36" name="T33"/>
                <a:gd fmla="*/ 13 w 35" name="T34"/>
                <a:gd fmla="*/ 31 h 36" name="T35"/>
                <a:gd fmla="*/ 17 w 35" name="T36"/>
                <a:gd fmla="*/ 35 h 36" name="T37"/>
                <a:gd fmla="*/ 25 w 35" name="T38"/>
                <a:gd fmla="*/ 36 h 36" name="T39"/>
                <a:gd fmla="*/ 31 w 35" name="T40"/>
                <a:gd fmla="*/ 35 h 36" name="T41"/>
                <a:gd fmla="*/ 33 w 35" name="T42"/>
                <a:gd fmla="*/ 34 h 36" name="T43"/>
                <a:gd fmla="*/ 33 w 35" name="T44"/>
                <a:gd fmla="*/ 32 h 36" name="T45"/>
                <a:gd fmla="*/ 34 w 35" name="T46"/>
                <a:gd fmla="*/ 26 h 36" name="T47"/>
                <a:gd fmla="*/ 35 w 35" name="T48"/>
                <a:gd fmla="*/ 18 h 36" name="T49"/>
                <a:gd fmla="*/ 10 w 35" name="T50"/>
                <a:gd fmla="*/ 17 h 36" name="T51"/>
                <a:gd fmla="*/ 6 w 35" name="T52"/>
                <a:gd fmla="*/ 15 h 36" name="T53"/>
                <a:gd fmla="*/ 7 w 35" name="T54"/>
                <a:gd fmla="*/ 11 h 36" name="T55"/>
                <a:gd fmla="*/ 14 w 35" name="T56"/>
                <a:gd fmla="*/ 16 h 36" name="T57"/>
                <a:gd fmla="*/ 29 w 35" name="T58"/>
                <a:gd fmla="*/ 25 h 36" name="T59"/>
                <a:gd fmla="*/ 21 w 35" name="T60"/>
                <a:gd fmla="*/ 20 h 36" name="T61"/>
                <a:gd fmla="*/ 25 w 35" name="T62"/>
                <a:gd fmla="*/ 18 h 36" name="T63"/>
                <a:gd fmla="*/ 28 w 35" name="T64"/>
                <a:gd fmla="*/ 20 h 36" name="T65"/>
                <a:gd fmla="*/ 29 w 35" name="T66"/>
                <a:gd fmla="*/ 23 h 36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36" w="35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83" name="Freeform 29"/>
            <p:cNvSpPr/>
            <p:nvPr/>
          </p:nvSpPr>
          <p:spPr bwMode="auto">
            <a:xfrm>
              <a:off x="6956425" y="1135063"/>
              <a:ext cx="73025" cy="79375"/>
            </a:xfrm>
            <a:custGeom>
              <a:gdLst>
                <a:gd fmla="*/ 16 w 19" name="T0"/>
                <a:gd fmla="*/ 1 h 21" name="T1"/>
                <a:gd fmla="*/ 16 w 19" name="T2"/>
                <a:gd fmla="*/ 1 h 21" name="T3"/>
                <a:gd fmla="*/ 9 w 19" name="T4"/>
                <a:gd fmla="*/ 7 h 21" name="T5"/>
                <a:gd fmla="*/ 3 w 19" name="T6"/>
                <a:gd fmla="*/ 14 h 21" name="T7"/>
                <a:gd fmla="*/ 0 w 19" name="T8"/>
                <a:gd fmla="*/ 17 h 21" name="T9"/>
                <a:gd fmla="*/ 0 w 19" name="T10"/>
                <a:gd fmla="*/ 17 h 21" name="T11"/>
                <a:gd fmla="*/ 0 w 19" name="T12"/>
                <a:gd fmla="*/ 20 h 21" name="T13"/>
                <a:gd fmla="*/ 3 w 19" name="T14"/>
                <a:gd fmla="*/ 20 h 21" name="T15"/>
                <a:gd fmla="*/ 3 w 19" name="T16"/>
                <a:gd fmla="*/ 20 h 21" name="T17"/>
                <a:gd fmla="*/ 6 w 19" name="T18"/>
                <a:gd fmla="*/ 16 h 21" name="T19"/>
                <a:gd fmla="*/ 11 w 19" name="T20"/>
                <a:gd fmla="*/ 10 h 21" name="T21"/>
                <a:gd fmla="*/ 18 w 19" name="T22"/>
                <a:gd fmla="*/ 4 h 21" name="T23"/>
                <a:gd fmla="*/ 18 w 19" name="T24"/>
                <a:gd fmla="*/ 4 h 21" name="T25"/>
                <a:gd fmla="*/ 19 w 19" name="T26"/>
                <a:gd fmla="*/ 4 h 21" name="T27"/>
                <a:gd fmla="*/ 19 w 19" name="T28"/>
                <a:gd fmla="*/ 1 h 21" name="T29"/>
                <a:gd fmla="*/ 16 w 19" name="T30"/>
                <a:gd fmla="*/ 1 h 21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1" w="19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84" name="Freeform 30"/>
            <p:cNvSpPr/>
            <p:nvPr/>
          </p:nvSpPr>
          <p:spPr bwMode="auto">
            <a:xfrm>
              <a:off x="7043738" y="873125"/>
              <a:ext cx="77788" cy="80963"/>
            </a:xfrm>
            <a:custGeom>
              <a:gdLst>
                <a:gd fmla="*/ 8 w 20" name="T0"/>
                <a:gd fmla="*/ 11 h 21" name="T1"/>
                <a:gd fmla="*/ 1 w 20" name="T2"/>
                <a:gd fmla="*/ 17 h 21" name="T3"/>
                <a:gd fmla="*/ 0 w 20" name="T4"/>
                <a:gd fmla="*/ 17 h 21" name="T5"/>
                <a:gd fmla="*/ 0 w 20" name="T6"/>
                <a:gd fmla="*/ 20 h 21" name="T7"/>
                <a:gd fmla="*/ 3 w 20" name="T8"/>
                <a:gd fmla="*/ 20 h 21" name="T9"/>
                <a:gd fmla="*/ 3 w 20" name="T10"/>
                <a:gd fmla="*/ 20 h 21" name="T11"/>
                <a:gd fmla="*/ 10 w 20" name="T12"/>
                <a:gd fmla="*/ 14 h 21" name="T13"/>
                <a:gd fmla="*/ 16 w 20" name="T14"/>
                <a:gd fmla="*/ 7 h 21" name="T15"/>
                <a:gd fmla="*/ 19 w 20" name="T16"/>
                <a:gd fmla="*/ 3 h 21" name="T17"/>
                <a:gd fmla="*/ 19 w 20" name="T18"/>
                <a:gd fmla="*/ 3 h 21" name="T19"/>
                <a:gd fmla="*/ 19 w 20" name="T20"/>
                <a:gd fmla="*/ 0 h 21" name="T21"/>
                <a:gd fmla="*/ 16 w 20" name="T22"/>
                <a:gd fmla="*/ 0 h 21" name="T23"/>
                <a:gd fmla="*/ 16 w 20" name="T24"/>
                <a:gd fmla="*/ 1 h 21" name="T25"/>
                <a:gd fmla="*/ 13 w 20" name="T26"/>
                <a:gd fmla="*/ 5 h 21" name="T27"/>
                <a:gd fmla="*/ 8 w 20" name="T28"/>
                <a:gd fmla="*/ 11 h 2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1" w="20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6798469" y="2710409"/>
            <a:ext cx="791210" cy="23622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/>
          <a:p>
            <a:pPr>
              <a:defRPr/>
            </a:pPr>
            <a:r>
              <a:rPr altLang="en-US" b="1" lang="zh-CN" smtClean="0" sz="1100">
                <a:solidFill>
                  <a:schemeClr val="bg1"/>
                </a:solidFill>
                <a:latin charset="0" panose="020b0003030101060003" pitchFamily="34" typeface="Raleway"/>
              </a:rPr>
              <a:t>小标题  05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798469" y="2872333"/>
            <a:ext cx="1688306" cy="312420"/>
          </a:xfrm>
          <a:prstGeom prst="rect">
            <a:avLst/>
          </a:prstGeom>
          <a:noFill/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defTabSz="684610"/>
            <a:r>
              <a:rPr altLang="en-US" lang="zh-CN" smtClean="0" sz="8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</a:t>
            </a:r>
          </a:p>
        </p:txBody>
      </p:sp>
      <p:sp>
        <p:nvSpPr>
          <p:cNvPr id="88" name="剪去同侧角的矩形 87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TextBox 88"/>
          <p:cNvSpPr txBox="1"/>
          <p:nvPr/>
        </p:nvSpPr>
        <p:spPr>
          <a:xfrm>
            <a:off x="260588" y="173249"/>
            <a:ext cx="1046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1400">
                <a:solidFill>
                  <a:srgbClr val="2A303C"/>
                </a:solidFill>
                <a:latin charset="-122" pitchFamily="2" typeface="方正兰亭黑简体"/>
                <a:ea charset="-122" pitchFamily="2" typeface="方正兰亭黑简体"/>
              </a:rPr>
              <a:t>论文答辩</a:t>
            </a:r>
          </a:p>
        </p:txBody>
      </p:sp>
      <p:cxnSp>
        <p:nvCxnSpPr>
          <p:cNvPr id="90" name="直接连接符 89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395809472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" tmFilter="0, 0; .2, .5; .8, .5; 1, 0"/>
                                        <p:tgtEl>
                                          <p:spTgt spid="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"/>
                                        <p:tgtEl>
                                          <p:spTgt spid="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96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97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1" id="98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99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1" id="100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01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02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03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04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05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06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07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08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09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10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11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12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13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14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15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16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17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18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19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1" id="120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21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1" id="122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23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1" id="124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25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1" id="126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27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1" id="128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29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1" id="130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31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1" id="132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33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1" id="134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35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1" id="136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37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1" id="138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39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1" id="140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41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1" id="142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43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1" id="144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45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1" id="146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47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1" id="148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49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1" id="150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51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1" id="152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53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5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7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15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4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7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16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17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5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8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18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5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8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19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5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19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9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2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5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20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9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2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3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4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5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8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1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allAtOnce" grpId="0" spid="17"/>
      <p:bldP grpId="0" spid="23"/>
      <p:bldP grpId="1" spid="23"/>
      <p:bldP grpId="0" spid="24"/>
      <p:bldP grpId="1" spid="24"/>
      <p:bldP grpId="0" spid="25"/>
      <p:bldP grpId="1" spid="25"/>
      <p:bldP grpId="0" spid="35"/>
      <p:bldP grpId="1" spid="35"/>
      <p:bldP grpId="0" spid="36"/>
      <p:bldP grpId="1" spid="36"/>
      <p:bldP grpId="0" spid="37"/>
      <p:bldP grpId="1" spid="37"/>
      <p:bldP grpId="0" spid="38"/>
      <p:bldP grpId="1" spid="38"/>
      <p:bldP grpId="0" spid="39"/>
      <p:bldP grpId="1" spid="39"/>
      <p:bldP grpId="0" spid="40"/>
      <p:bldP grpId="1" spid="40"/>
      <p:bldP grpId="0" spid="41"/>
      <p:bldP grpId="1" spid="41"/>
      <p:bldP grpId="0" spid="42"/>
      <p:bldP grpId="1" spid="42"/>
      <p:bldP grpId="0" spid="43"/>
      <p:bldP grpId="1" spid="43"/>
      <p:bldP grpId="0" spid="44"/>
      <p:bldP grpId="1" spid="44"/>
      <p:bldP grpId="0" spid="45"/>
      <p:bldP grpId="1" spid="45"/>
      <p:bldP grpId="0" spid="46"/>
      <p:bldP grpId="1" spid="46"/>
      <p:bldP grpId="0" spid="47"/>
      <p:bldP grpId="1" spid="47"/>
      <p:bldP grpId="0" spid="48"/>
      <p:bldP grpId="1" spid="48"/>
      <p:bldP grpId="0" spid="49"/>
      <p:bldP grpId="1" spid="49"/>
      <p:bldP grpId="0" spid="50"/>
      <p:bldP grpId="1" spid="50"/>
      <p:bldP grpId="0" spid="51"/>
      <p:bldP grpId="1" spid="51"/>
      <p:bldP grpId="0" spid="60"/>
      <p:bldP grpId="0" spid="61"/>
      <p:bldP grpId="0" spid="66"/>
      <p:bldP grpId="0" spid="67"/>
      <p:bldP grpId="0" spid="69"/>
      <p:bldP grpId="0" spid="70"/>
      <p:bldP grpId="0" spid="78"/>
      <p:bldP grpId="0" spid="79"/>
      <p:bldP grpId="0" spid="85"/>
      <p:bldP grpId="0" spid="86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:\陈建\网上作图\PP制作\素材\未标题-6.jpg" id="29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0"/>
          <p:cNvSpPr txBox="1"/>
          <p:nvPr/>
        </p:nvSpPr>
        <p:spPr>
          <a:xfrm>
            <a:off x="1659161" y="3183868"/>
            <a:ext cx="316835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lvl="0"/>
            <a:r>
              <a:rPr altLang="en-US" b="1" lang="zh-CN" smtClean="0" sz="2400">
                <a:solidFill>
                  <a:srgbClr val="FFFFFF"/>
                </a:solidFill>
                <a:latin charset="-122" pitchFamily="2" typeface="方正兰亭黑简体"/>
                <a:ea charset="-122" pitchFamily="2" typeface="方正兰亭黑简体"/>
                <a:cs typeface="Roboto condensed"/>
              </a:rPr>
              <a:t>关键技术与实践难点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4460" y="1865573"/>
            <a:ext cx="995680" cy="3352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mtClean="0" sz="16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关键技术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44460" y="2348568"/>
            <a:ext cx="995680" cy="3352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mtClean="0" sz="16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实践难点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44460" y="2831563"/>
            <a:ext cx="1402080" cy="3352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mtClean="0" sz="16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案例对比分析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4303765" y="2466330"/>
            <a:ext cx="923724" cy="81709"/>
            <a:chOff x="3832228" y="2466330"/>
            <a:chExt cx="923724" cy="81709"/>
          </a:xfrm>
        </p:grpSpPr>
        <p:cxnSp>
          <p:nvCxnSpPr>
            <p:cNvPr id="9" name="Straight Connector 109"/>
            <p:cNvCxnSpPr/>
            <p:nvPr/>
          </p:nvCxnSpPr>
          <p:spPr>
            <a:xfrm>
              <a:off x="3832228" y="2507185"/>
              <a:ext cx="854436" cy="6474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45"/>
            <p:cNvSpPr/>
            <p:nvPr/>
          </p:nvSpPr>
          <p:spPr bwMode="auto">
            <a:xfrm>
              <a:off x="4674243" y="2466330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EC5368"/>
                </a:solidFill>
                <a:cs charset="0" pitchFamily="34" typeface="Arial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303765" y="2510422"/>
            <a:ext cx="923724" cy="525949"/>
            <a:chOff x="3832228" y="2510422"/>
            <a:chExt cx="923724" cy="525949"/>
          </a:xfrm>
        </p:grpSpPr>
        <p:cxnSp>
          <p:nvCxnSpPr>
            <p:cNvPr id="7" name="Straight Connector 107"/>
            <p:cNvCxnSpPr/>
            <p:nvPr/>
          </p:nvCxnSpPr>
          <p:spPr>
            <a:xfrm>
              <a:off x="3832228" y="2510422"/>
              <a:ext cx="858888" cy="488921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45"/>
            <p:cNvSpPr/>
            <p:nvPr/>
          </p:nvSpPr>
          <p:spPr bwMode="auto">
            <a:xfrm>
              <a:off x="4674243" y="2954662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EC5368"/>
                </a:solidFill>
                <a:cs charset="0" pitchFamily="34" typeface="Arial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202777" y="1993995"/>
            <a:ext cx="1024712" cy="582247"/>
            <a:chOff x="3731240" y="1993995"/>
            <a:chExt cx="1024712" cy="582247"/>
          </a:xfrm>
        </p:grpSpPr>
        <p:cxnSp>
          <p:nvCxnSpPr>
            <p:cNvPr id="8" name="Straight Connector 108"/>
            <p:cNvCxnSpPr/>
            <p:nvPr/>
          </p:nvCxnSpPr>
          <p:spPr>
            <a:xfrm flipV="1">
              <a:off x="3832228" y="2034850"/>
              <a:ext cx="854436" cy="468053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45"/>
            <p:cNvSpPr/>
            <p:nvPr/>
          </p:nvSpPr>
          <p:spPr bwMode="auto">
            <a:xfrm>
              <a:off x="4674243" y="1993995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EC5368"/>
                </a:solidFill>
                <a:cs charset="0" pitchFamily="34" typeface="Arial"/>
              </a:endParaRPr>
            </a:p>
          </p:txBody>
        </p:sp>
        <p:sp>
          <p:nvSpPr>
            <p:cNvPr id="16" name="Oval 45"/>
            <p:cNvSpPr/>
            <p:nvPr/>
          </p:nvSpPr>
          <p:spPr bwMode="auto">
            <a:xfrm>
              <a:off x="3731240" y="2459288"/>
              <a:ext cx="116954" cy="116954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EC5368"/>
                </a:solidFill>
                <a:cs charset="0" pitchFamily="34" typeface="Arial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467500" y="1828100"/>
            <a:ext cx="1224136" cy="1220781"/>
            <a:chOff x="1995963" y="1828100"/>
            <a:chExt cx="1224136" cy="122078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Oval 67"/>
            <p:cNvSpPr/>
            <p:nvPr/>
          </p:nvSpPr>
          <p:spPr bwMode="auto">
            <a:xfrm>
              <a:off x="1995963" y="1828100"/>
              <a:ext cx="1224136" cy="12207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EC5368"/>
                </a:solidFill>
                <a:cs charset="0" pitchFamily="34" typeface="Arial"/>
              </a:endParaRPr>
            </a:p>
          </p:txBody>
        </p:sp>
        <p:grpSp>
          <p:nvGrpSpPr>
            <p:cNvPr id="18" name="Group 30"/>
            <p:cNvGrpSpPr/>
            <p:nvPr/>
          </p:nvGrpSpPr>
          <p:grpSpPr>
            <a:xfrm>
              <a:off x="2303954" y="2154484"/>
              <a:ext cx="647659" cy="568012"/>
              <a:chOff x="3175" y="-1587"/>
              <a:chExt cx="490538" cy="430212"/>
            </a:xfrm>
            <a:grpFill/>
          </p:grpSpPr>
          <p:sp>
            <p:nvSpPr>
              <p:cNvPr id="19" name="Freeform 175"/>
              <p:cNvSpPr>
                <a:spLocks noEditPoints="1"/>
              </p:cNvSpPr>
              <p:nvPr/>
            </p:nvSpPr>
            <p:spPr bwMode="auto">
              <a:xfrm>
                <a:off x="3175" y="-1587"/>
                <a:ext cx="490538" cy="430212"/>
              </a:xfrm>
              <a:custGeom>
                <a:gdLst>
                  <a:gd fmla="*/ 128 w 128" name="T0"/>
                  <a:gd fmla="*/ 66 h 112" name="T1"/>
                  <a:gd fmla="*/ 112 w 128" name="T2"/>
                  <a:gd fmla="*/ 6 h 112" name="T3"/>
                  <a:gd fmla="*/ 104 w 128" name="T4"/>
                  <a:gd fmla="*/ 0 h 112" name="T5"/>
                  <a:gd fmla="*/ 64 w 128" name="T6"/>
                  <a:gd fmla="*/ 0 h 112" name="T7"/>
                  <a:gd fmla="*/ 24 w 128" name="T8"/>
                  <a:gd fmla="*/ 0 h 112" name="T9"/>
                  <a:gd fmla="*/ 16 w 128" name="T10"/>
                  <a:gd fmla="*/ 6 h 112" name="T11"/>
                  <a:gd fmla="*/ 0 w 128" name="T12"/>
                  <a:gd fmla="*/ 66 h 112" name="T13"/>
                  <a:gd fmla="*/ 0 w 128" name="T14"/>
                  <a:gd fmla="*/ 68 h 112" name="T15"/>
                  <a:gd fmla="*/ 0 w 128" name="T16"/>
                  <a:gd fmla="*/ 96 h 112" name="T17"/>
                  <a:gd fmla="*/ 16 w 128" name="T18"/>
                  <a:gd fmla="*/ 112 h 112" name="T19"/>
                  <a:gd fmla="*/ 112 w 128" name="T20"/>
                  <a:gd fmla="*/ 112 h 112" name="T21"/>
                  <a:gd fmla="*/ 128 w 128" name="T22"/>
                  <a:gd fmla="*/ 96 h 112" name="T23"/>
                  <a:gd fmla="*/ 128 w 128" name="T24"/>
                  <a:gd fmla="*/ 68 h 112" name="T25"/>
                  <a:gd fmla="*/ 128 w 128" name="T26"/>
                  <a:gd fmla="*/ 66 h 112" name="T27"/>
                  <a:gd fmla="*/ 120 w 128" name="T28"/>
                  <a:gd fmla="*/ 96 h 112" name="T29"/>
                  <a:gd fmla="*/ 112 w 128" name="T30"/>
                  <a:gd fmla="*/ 104 h 112" name="T31"/>
                  <a:gd fmla="*/ 16 w 128" name="T32"/>
                  <a:gd fmla="*/ 104 h 112" name="T33"/>
                  <a:gd fmla="*/ 8 w 128" name="T34"/>
                  <a:gd fmla="*/ 96 h 112" name="T35"/>
                  <a:gd fmla="*/ 8 w 128" name="T36"/>
                  <a:gd fmla="*/ 68 h 112" name="T37"/>
                  <a:gd fmla="*/ 24 w 128" name="T38"/>
                  <a:gd fmla="*/ 8 h 112" name="T39"/>
                  <a:gd fmla="*/ 104 w 128" name="T40"/>
                  <a:gd fmla="*/ 8 h 112" name="T41"/>
                  <a:gd fmla="*/ 120 w 128" name="T42"/>
                  <a:gd fmla="*/ 68 h 112" name="T43"/>
                  <a:gd fmla="*/ 120 w 128" name="T44"/>
                  <a:gd fmla="*/ 96 h 112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12" w="128">
                    <a:moveTo>
                      <a:pt x="128" y="66"/>
                    </a:moveTo>
                    <a:cubicBezTo>
                      <a:pt x="112" y="6"/>
                      <a:pt x="112" y="6"/>
                      <a:pt x="112" y="6"/>
                    </a:cubicBezTo>
                    <a:cubicBezTo>
                      <a:pt x="111" y="2"/>
                      <a:pt x="108" y="0"/>
                      <a:pt x="10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0" y="0"/>
                      <a:pt x="17" y="2"/>
                      <a:pt x="16" y="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67"/>
                      <a:pt x="0" y="67"/>
                      <a:pt x="0" y="68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05"/>
                      <a:pt x="7" y="112"/>
                      <a:pt x="16" y="112"/>
                    </a:cubicBezTo>
                    <a:cubicBezTo>
                      <a:pt x="112" y="112"/>
                      <a:pt x="112" y="112"/>
                      <a:pt x="112" y="112"/>
                    </a:cubicBezTo>
                    <a:cubicBezTo>
                      <a:pt x="121" y="112"/>
                      <a:pt x="128" y="105"/>
                      <a:pt x="128" y="96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8" y="67"/>
                      <a:pt x="128" y="67"/>
                      <a:pt x="128" y="66"/>
                    </a:cubicBezTo>
                    <a:close/>
                    <a:moveTo>
                      <a:pt x="120" y="96"/>
                    </a:moveTo>
                    <a:cubicBezTo>
                      <a:pt x="120" y="100"/>
                      <a:pt x="116" y="104"/>
                      <a:pt x="112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2" y="104"/>
                      <a:pt x="8" y="100"/>
                      <a:pt x="8" y="96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20" y="68"/>
                      <a:pt x="120" y="68"/>
                      <a:pt x="120" y="68"/>
                    </a:cubicBezTo>
                    <a:lnTo>
                      <a:pt x="120" y="96"/>
                    </a:lnTo>
                    <a:close/>
                  </a:path>
                </a:pathLst>
              </a:custGeom>
              <a:solidFill>
                <a:srgbClr val="2A3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  <p:sp>
            <p:nvSpPr>
              <p:cNvPr id="20" name="Freeform 176"/>
              <p:cNvSpPr>
                <a:spLocks noEditPoints="1"/>
              </p:cNvSpPr>
              <p:nvPr/>
            </p:nvSpPr>
            <p:spPr bwMode="auto">
              <a:xfrm>
                <a:off x="60325" y="58738"/>
                <a:ext cx="374650" cy="277812"/>
              </a:xfrm>
              <a:custGeom>
                <a:gdLst>
                  <a:gd fmla="*/ 80 w 98" name="T0"/>
                  <a:gd fmla="*/ 0 h 72" name="T1"/>
                  <a:gd fmla="*/ 18 w 98" name="T2"/>
                  <a:gd fmla="*/ 0 h 72" name="T3"/>
                  <a:gd fmla="*/ 14 w 98" name="T4"/>
                  <a:gd fmla="*/ 3 h 72" name="T5"/>
                  <a:gd fmla="*/ 0 w 98" name="T6"/>
                  <a:gd fmla="*/ 51 h 72" name="T7"/>
                  <a:gd fmla="*/ 1 w 98" name="T8"/>
                  <a:gd fmla="*/ 54 h 72" name="T9"/>
                  <a:gd fmla="*/ 4 w 98" name="T10"/>
                  <a:gd fmla="*/ 56 h 72" name="T11"/>
                  <a:gd fmla="*/ 16 w 98" name="T12"/>
                  <a:gd fmla="*/ 56 h 72" name="T13"/>
                  <a:gd fmla="*/ 20 w 98" name="T14"/>
                  <a:gd fmla="*/ 56 h 72" name="T15"/>
                  <a:gd fmla="*/ 23 w 98" name="T16"/>
                  <a:gd fmla="*/ 56 h 72" name="T17"/>
                  <a:gd fmla="*/ 28 w 98" name="T18"/>
                  <a:gd fmla="*/ 68 h 72" name="T19"/>
                  <a:gd fmla="*/ 35 w 98" name="T20"/>
                  <a:gd fmla="*/ 72 h 72" name="T21"/>
                  <a:gd fmla="*/ 63 w 98" name="T22"/>
                  <a:gd fmla="*/ 72 h 72" name="T23"/>
                  <a:gd fmla="*/ 70 w 98" name="T24"/>
                  <a:gd fmla="*/ 68 h 72" name="T25"/>
                  <a:gd fmla="*/ 75 w 98" name="T26"/>
                  <a:gd fmla="*/ 56 h 72" name="T27"/>
                  <a:gd fmla="*/ 78 w 98" name="T28"/>
                  <a:gd fmla="*/ 56 h 72" name="T29"/>
                  <a:gd fmla="*/ 82 w 98" name="T30"/>
                  <a:gd fmla="*/ 56 h 72" name="T31"/>
                  <a:gd fmla="*/ 94 w 98" name="T32"/>
                  <a:gd fmla="*/ 56 h 72" name="T33"/>
                  <a:gd fmla="*/ 97 w 98" name="T34"/>
                  <a:gd fmla="*/ 54 h 72" name="T35"/>
                  <a:gd fmla="*/ 98 w 98" name="T36"/>
                  <a:gd fmla="*/ 51 h 72" name="T37"/>
                  <a:gd fmla="*/ 84 w 98" name="T38"/>
                  <a:gd fmla="*/ 3 h 72" name="T39"/>
                  <a:gd fmla="*/ 80 w 98" name="T40"/>
                  <a:gd fmla="*/ 0 h 72" name="T41"/>
                  <a:gd fmla="*/ 82 w 98" name="T42"/>
                  <a:gd fmla="*/ 48 h 72" name="T43"/>
                  <a:gd fmla="*/ 75 w 98" name="T44"/>
                  <a:gd fmla="*/ 48 h 72" name="T45"/>
                  <a:gd fmla="*/ 68 w 98" name="T46"/>
                  <a:gd fmla="*/ 52 h 72" name="T47"/>
                  <a:gd fmla="*/ 63 w 98" name="T48"/>
                  <a:gd fmla="*/ 64 h 72" name="T49"/>
                  <a:gd fmla="*/ 35 w 98" name="T50"/>
                  <a:gd fmla="*/ 64 h 72" name="T51"/>
                  <a:gd fmla="*/ 30 w 98" name="T52"/>
                  <a:gd fmla="*/ 52 h 72" name="T53"/>
                  <a:gd fmla="*/ 23 w 98" name="T54"/>
                  <a:gd fmla="*/ 48 h 72" name="T55"/>
                  <a:gd fmla="*/ 16 w 98" name="T56"/>
                  <a:gd fmla="*/ 48 h 72" name="T57"/>
                  <a:gd fmla="*/ 6 w 98" name="T58"/>
                  <a:gd fmla="*/ 48 h 72" name="T59"/>
                  <a:gd fmla="*/ 18 w 98" name="T60"/>
                  <a:gd fmla="*/ 4 h 72" name="T61"/>
                  <a:gd fmla="*/ 80 w 98" name="T62"/>
                  <a:gd fmla="*/ 4 h 72" name="T63"/>
                  <a:gd fmla="*/ 92 w 98" name="T64"/>
                  <a:gd fmla="*/ 48 h 72" name="T65"/>
                  <a:gd fmla="*/ 82 w 98" name="T66"/>
                  <a:gd fmla="*/ 48 h 72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72" w="98">
                    <a:moveTo>
                      <a:pt x="80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6" y="0"/>
                      <a:pt x="15" y="1"/>
                      <a:pt x="14" y="3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2"/>
                      <a:pt x="0" y="53"/>
                      <a:pt x="1" y="54"/>
                    </a:cubicBezTo>
                    <a:cubicBezTo>
                      <a:pt x="2" y="55"/>
                      <a:pt x="3" y="56"/>
                      <a:pt x="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70"/>
                      <a:pt x="32" y="72"/>
                      <a:pt x="35" y="72"/>
                    </a:cubicBezTo>
                    <a:cubicBezTo>
                      <a:pt x="63" y="72"/>
                      <a:pt x="63" y="72"/>
                      <a:pt x="63" y="72"/>
                    </a:cubicBezTo>
                    <a:cubicBezTo>
                      <a:pt x="66" y="72"/>
                      <a:pt x="68" y="70"/>
                      <a:pt x="70" y="68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82" y="56"/>
                      <a:pt x="82" y="56"/>
                      <a:pt x="82" y="56"/>
                    </a:cubicBezTo>
                    <a:cubicBezTo>
                      <a:pt x="94" y="56"/>
                      <a:pt x="94" y="56"/>
                      <a:pt x="94" y="56"/>
                    </a:cubicBezTo>
                    <a:cubicBezTo>
                      <a:pt x="95" y="56"/>
                      <a:pt x="96" y="55"/>
                      <a:pt x="97" y="54"/>
                    </a:cubicBezTo>
                    <a:cubicBezTo>
                      <a:pt x="98" y="53"/>
                      <a:pt x="98" y="52"/>
                      <a:pt x="98" y="51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3" y="1"/>
                      <a:pt x="82" y="0"/>
                      <a:pt x="80" y="0"/>
                    </a:cubicBezTo>
                    <a:close/>
                    <a:moveTo>
                      <a:pt x="82" y="48"/>
                    </a:moveTo>
                    <a:cubicBezTo>
                      <a:pt x="75" y="48"/>
                      <a:pt x="75" y="48"/>
                      <a:pt x="75" y="48"/>
                    </a:cubicBezTo>
                    <a:cubicBezTo>
                      <a:pt x="72" y="48"/>
                      <a:pt x="70" y="50"/>
                      <a:pt x="68" y="52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28" y="50"/>
                      <a:pt x="26" y="48"/>
                      <a:pt x="23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92" y="48"/>
                      <a:pt x="92" y="48"/>
                      <a:pt x="92" y="48"/>
                    </a:cubicBezTo>
                    <a:lnTo>
                      <a:pt x="82" y="48"/>
                    </a:lnTo>
                    <a:close/>
                  </a:path>
                </a:pathLst>
              </a:custGeom>
              <a:solidFill>
                <a:srgbClr val="2A3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val="811848118"/>
      </p:ext>
    </p:extLst>
  </p:cSld>
  <p:clrMapOvr>
    <a:masterClrMapping/>
  </p:clrMapOvr>
  <mc:AlternateContent>
    <mc:Choice Requires="p14">
      <p:transition p14:dur="120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2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4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2" nodeType="afterEffect" presetClass="exit" presetID="53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5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5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5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0"/>
      <p:bldP grpId="0" spid="11"/>
      <p:bldP grpId="0" spid="12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:\陈建\网上作图\PP制作\素材\未标题-6.jpg" id="56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3"/>
          <p:cNvSpPr txBox="1"/>
          <p:nvPr/>
        </p:nvSpPr>
        <p:spPr>
          <a:xfrm>
            <a:off x="1670052" y="142845"/>
            <a:ext cx="454024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关键技术</a:t>
            </a:r>
          </a:p>
        </p:txBody>
      </p:sp>
      <p:sp>
        <p:nvSpPr>
          <p:cNvPr id="71" name="剪去同侧角的矩形 70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" name="TextBox 71"/>
          <p:cNvSpPr txBox="1"/>
          <p:nvPr/>
        </p:nvSpPr>
        <p:spPr>
          <a:xfrm>
            <a:off x="260588" y="173249"/>
            <a:ext cx="1046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1400">
                <a:solidFill>
                  <a:srgbClr val="2A303C"/>
                </a:solidFill>
                <a:latin charset="-122" pitchFamily="2" typeface="方正兰亭黑简体"/>
                <a:ea charset="-122" pitchFamily="2" typeface="方正兰亭黑简体"/>
              </a:rPr>
              <a:t>论文答辩</a:t>
            </a:r>
          </a:p>
        </p:txBody>
      </p:sp>
      <p:cxnSp>
        <p:nvCxnSpPr>
          <p:cNvPr id="73" name="直接连接符 72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87"/>
          <p:cNvSpPr/>
          <p:nvPr/>
        </p:nvSpPr>
        <p:spPr>
          <a:xfrm>
            <a:off x="3764056" y="1973983"/>
            <a:ext cx="1553968" cy="1554956"/>
          </a:xfrm>
          <a:prstGeom prst="ellipse">
            <a:avLst/>
          </a:prstGeom>
          <a:solidFill>
            <a:srgbClr val="655E39"/>
          </a:solidFill>
          <a:ln cap="flat" cmpd="thickThin" w="889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 eaLnBrk="1" hangingPunct="1"/>
            <a:endParaRPr altLang="zh-CN" lang="zh-CN">
              <a:solidFill>
                <a:srgbClr val="E3D29D"/>
              </a:solidFill>
            </a:endParaRPr>
          </a:p>
        </p:txBody>
      </p:sp>
      <p:sp>
        <p:nvSpPr>
          <p:cNvPr id="75" name="Oval 88"/>
          <p:cNvSpPr/>
          <p:nvPr/>
        </p:nvSpPr>
        <p:spPr>
          <a:xfrm>
            <a:off x="2848346" y="2224014"/>
            <a:ext cx="1056222" cy="1056084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 cap="flat" cmpd="thickThin" w="889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 eaLnBrk="1" hangingPunct="1"/>
            <a:endParaRPr altLang="zh-CN" lang="zh-CN">
              <a:solidFill>
                <a:srgbClr val="E3D29D"/>
              </a:solidFill>
            </a:endParaRPr>
          </a:p>
        </p:txBody>
      </p:sp>
      <p:sp>
        <p:nvSpPr>
          <p:cNvPr id="76" name="Oval 89"/>
          <p:cNvSpPr/>
          <p:nvPr/>
        </p:nvSpPr>
        <p:spPr>
          <a:xfrm>
            <a:off x="5176321" y="2224014"/>
            <a:ext cx="1057413" cy="1056084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 cap="flat" cmpd="thickThin" w="889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 eaLnBrk="1" hangingPunct="1"/>
            <a:endParaRPr altLang="zh-CN" lang="zh-CN">
              <a:solidFill>
                <a:srgbClr val="E3D29D"/>
              </a:solidFill>
            </a:endParaRPr>
          </a:p>
        </p:txBody>
      </p:sp>
      <p:sp>
        <p:nvSpPr>
          <p:cNvPr id="77" name="Oval 90"/>
          <p:cNvSpPr/>
          <p:nvPr/>
        </p:nvSpPr>
        <p:spPr>
          <a:xfrm rot="16200000">
            <a:off x="4012998" y="3387186"/>
            <a:ext cx="1056085" cy="1056222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 cap="flat" cmpd="thickThin" w="889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 eaLnBrk="1" hangingPunct="1"/>
            <a:endParaRPr altLang="zh-CN" lang="zh-CN">
              <a:solidFill>
                <a:srgbClr val="E3D29D"/>
              </a:solidFill>
            </a:endParaRPr>
          </a:p>
        </p:txBody>
      </p:sp>
      <p:sp>
        <p:nvSpPr>
          <p:cNvPr id="78" name="Oval 92"/>
          <p:cNvSpPr/>
          <p:nvPr/>
        </p:nvSpPr>
        <p:spPr>
          <a:xfrm rot="16200000">
            <a:off x="4012998" y="1059513"/>
            <a:ext cx="1056084" cy="1056222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 cap="flat" cmpd="thickThin" w="889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 eaLnBrk="1" hangingPunct="1"/>
            <a:endParaRPr altLang="zh-CN" lang="zh-CN">
              <a:solidFill>
                <a:srgbClr val="E3D29D"/>
              </a:solidFill>
            </a:endParaRPr>
          </a:p>
        </p:txBody>
      </p:sp>
      <p:cxnSp>
        <p:nvCxnSpPr>
          <p:cNvPr id="79" name="Elbow Connector 93"/>
          <p:cNvCxnSpPr>
            <a:stCxn id="75" idx="2"/>
          </p:cNvCxnSpPr>
          <p:nvPr/>
        </p:nvCxnSpPr>
        <p:spPr>
          <a:xfrm flipV="1" rot="10800000">
            <a:off x="752573" y="2751460"/>
            <a:ext cx="2095773" cy="320279"/>
          </a:xfrm>
          <a:prstGeom prst="bentConnector3">
            <a:avLst>
              <a:gd fmla="val 41821" name="adj1"/>
            </a:avLst>
          </a:prstGeom>
          <a:ln cmpd="dbl" w="12700">
            <a:solidFill>
              <a:schemeClr val="bg1">
                <a:lumMod val="65000"/>
              </a:schemeClr>
            </a:solidFill>
            <a:prstDash val="lgDash"/>
            <a:tailEnd len="med" type="diamond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94"/>
          <p:cNvCxnSpPr>
            <a:stCxn id="77" idx="0"/>
          </p:cNvCxnSpPr>
          <p:nvPr/>
        </p:nvCxnSpPr>
        <p:spPr>
          <a:xfrm flipV="1" rot="10800000">
            <a:off x="1675428" y="3915892"/>
            <a:ext cx="2337501" cy="327422"/>
          </a:xfrm>
          <a:prstGeom prst="bentConnector3">
            <a:avLst/>
          </a:prstGeom>
          <a:ln cmpd="dbl" w="12700">
            <a:solidFill>
              <a:schemeClr val="bg1">
                <a:lumMod val="65000"/>
              </a:schemeClr>
            </a:solidFill>
            <a:prstDash val="lgDash"/>
            <a:tailEnd len="med" type="diamond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95"/>
          <p:cNvCxnSpPr>
            <a:stCxn id="78" idx="4"/>
          </p:cNvCxnSpPr>
          <p:nvPr/>
        </p:nvCxnSpPr>
        <p:spPr>
          <a:xfrm flipV="1">
            <a:off x="5069151" y="1231032"/>
            <a:ext cx="2500638" cy="355997"/>
          </a:xfrm>
          <a:prstGeom prst="bentConnector3">
            <a:avLst/>
          </a:prstGeom>
          <a:ln cmpd="dbl" w="12700">
            <a:solidFill>
              <a:schemeClr val="bg1">
                <a:lumMod val="65000"/>
              </a:schemeClr>
            </a:solidFill>
            <a:prstDash val="lgDash"/>
            <a:tailEnd len="med" type="diamond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96"/>
          <p:cNvCxnSpPr>
            <a:stCxn id="76" idx="6"/>
          </p:cNvCxnSpPr>
          <p:nvPr/>
        </p:nvCxnSpPr>
        <p:spPr>
          <a:xfrm flipV="1">
            <a:off x="6233734" y="2428801"/>
            <a:ext cx="2095773" cy="322659"/>
          </a:xfrm>
          <a:prstGeom prst="bentConnector3">
            <a:avLst>
              <a:gd fmla="val 44158" name="adj1"/>
            </a:avLst>
          </a:prstGeom>
          <a:ln cmpd="dbl" w="12700">
            <a:solidFill>
              <a:schemeClr val="bg1">
                <a:lumMod val="65000"/>
              </a:schemeClr>
            </a:solidFill>
            <a:prstDash val="lgDash"/>
            <a:tailEnd len="med" type="diamond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97"/>
          <p:cNvSpPr/>
          <p:nvPr/>
        </p:nvSpPr>
        <p:spPr>
          <a:xfrm>
            <a:off x="1573021" y="3527221"/>
            <a:ext cx="1297950" cy="617220"/>
          </a:xfrm>
          <a:prstGeom prst="rect">
            <a:avLst/>
          </a:prstGeom>
        </p:spPr>
        <p:txBody>
          <a:bodyPr bIns="34290" lIns="68580" rIns="68580" tIns="34290">
            <a:spAutoFit/>
          </a:bodyPr>
          <a:lstStyle/>
          <a:p>
            <a:pPr>
              <a:defRPr/>
            </a:pPr>
            <a:r>
              <a:rPr altLang="en-US" lang="zh-CN" sz="9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您的内容打在这里，或者通过复制的文本后，在此选择粘贴，并选择只保留文字。</a:t>
            </a:r>
          </a:p>
        </p:txBody>
      </p:sp>
      <p:sp>
        <p:nvSpPr>
          <p:cNvPr id="84" name="Rectangle 98"/>
          <p:cNvSpPr/>
          <p:nvPr/>
        </p:nvSpPr>
        <p:spPr>
          <a:xfrm>
            <a:off x="611560" y="2381266"/>
            <a:ext cx="1297950" cy="617220"/>
          </a:xfrm>
          <a:prstGeom prst="rect">
            <a:avLst/>
          </a:prstGeom>
        </p:spPr>
        <p:txBody>
          <a:bodyPr bIns="34290" lIns="68580" rIns="68580" tIns="34290">
            <a:spAutoFit/>
          </a:bodyPr>
          <a:lstStyle/>
          <a:p>
            <a:pPr>
              <a:defRPr/>
            </a:pPr>
            <a:r>
              <a:rPr altLang="en-US" lang="zh-CN" sz="9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您的内容打在这里，或者通过复制的文本后，在此选择粘贴，并选择只保留文字。</a:t>
            </a:r>
          </a:p>
        </p:txBody>
      </p:sp>
      <p:sp>
        <p:nvSpPr>
          <p:cNvPr id="85" name="Rectangle 99"/>
          <p:cNvSpPr/>
          <p:nvPr/>
        </p:nvSpPr>
        <p:spPr>
          <a:xfrm>
            <a:off x="7185167" y="2509764"/>
            <a:ext cx="1297950" cy="617220"/>
          </a:xfrm>
          <a:prstGeom prst="rect">
            <a:avLst/>
          </a:prstGeom>
        </p:spPr>
        <p:txBody>
          <a:bodyPr bIns="34290" lIns="68580" rIns="68580" tIns="34290">
            <a:spAutoFit/>
          </a:bodyPr>
          <a:lstStyle/>
          <a:p>
            <a:pPr>
              <a:defRPr/>
            </a:pPr>
            <a:r>
              <a:rPr altLang="en-US" lang="zh-CN" sz="9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您的内容打在这里，或者通过复制的文本后，在此选择粘贴，并选择只保留文字。</a:t>
            </a:r>
          </a:p>
        </p:txBody>
      </p:sp>
      <p:sp>
        <p:nvSpPr>
          <p:cNvPr id="86" name="Rectangle 100"/>
          <p:cNvSpPr/>
          <p:nvPr/>
        </p:nvSpPr>
        <p:spPr>
          <a:xfrm>
            <a:off x="6342095" y="1263179"/>
            <a:ext cx="1297950" cy="617220"/>
          </a:xfrm>
          <a:prstGeom prst="rect">
            <a:avLst/>
          </a:prstGeom>
        </p:spPr>
        <p:txBody>
          <a:bodyPr bIns="34290" lIns="68580" rIns="68580" tIns="34290">
            <a:spAutoFit/>
          </a:bodyPr>
          <a:lstStyle/>
          <a:p>
            <a:pPr>
              <a:defRPr/>
            </a:pPr>
            <a:r>
              <a:rPr altLang="en-US" lang="zh-CN" sz="9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您的内容打在这里，或者通过复制的文本后，在此选择粘贴，并选择只保留文字。</a:t>
            </a:r>
          </a:p>
        </p:txBody>
      </p:sp>
      <p:sp>
        <p:nvSpPr>
          <p:cNvPr id="87" name="Rectangle 101"/>
          <p:cNvSpPr/>
          <p:nvPr/>
        </p:nvSpPr>
        <p:spPr>
          <a:xfrm>
            <a:off x="1986221" y="2810991"/>
            <a:ext cx="713571" cy="28194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>
              <a:defRPr/>
            </a:pPr>
            <a:r>
              <a:rPr altLang="en-US" lang="zh-CN" smtClean="0" sz="14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小标题</a:t>
            </a:r>
          </a:p>
        </p:txBody>
      </p:sp>
      <p:sp>
        <p:nvSpPr>
          <p:cNvPr id="88" name="Rectangle 102"/>
          <p:cNvSpPr/>
          <p:nvPr/>
        </p:nvSpPr>
        <p:spPr>
          <a:xfrm>
            <a:off x="5614424" y="1292945"/>
            <a:ext cx="769348" cy="28194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>
              <a:defRPr/>
            </a:pPr>
            <a:r>
              <a:rPr altLang="en-US" lang="zh-CN" sz="14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小标题</a:t>
            </a:r>
          </a:p>
        </p:txBody>
      </p:sp>
      <p:sp>
        <p:nvSpPr>
          <p:cNvPr id="89" name="Rectangle 103"/>
          <p:cNvSpPr/>
          <p:nvPr/>
        </p:nvSpPr>
        <p:spPr>
          <a:xfrm>
            <a:off x="6461261" y="2471664"/>
            <a:ext cx="693396" cy="28194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>
              <a:defRPr/>
            </a:pPr>
            <a:r>
              <a:rPr altLang="en-US" lang="zh-CN" sz="14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小标题</a:t>
            </a:r>
          </a:p>
        </p:txBody>
      </p:sp>
      <p:sp>
        <p:nvSpPr>
          <p:cNvPr id="90" name="Rectangle 104"/>
          <p:cNvSpPr/>
          <p:nvPr/>
        </p:nvSpPr>
        <p:spPr>
          <a:xfrm>
            <a:off x="2857872" y="3965898"/>
            <a:ext cx="697798" cy="28194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>
              <a:defRPr/>
            </a:pPr>
            <a:r>
              <a:rPr altLang="en-US" lang="zh-CN" sz="14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小标题</a:t>
            </a:r>
          </a:p>
        </p:txBody>
      </p:sp>
      <p:grpSp>
        <p:nvGrpSpPr>
          <p:cNvPr id="91" name="Group 105"/>
          <p:cNvGrpSpPr/>
          <p:nvPr/>
        </p:nvGrpSpPr>
        <p:grpSpPr>
          <a:xfrm>
            <a:off x="4372456" y="3681022"/>
            <a:ext cx="329807" cy="397867"/>
            <a:chOff x="134906" y="3220464"/>
            <a:chExt cx="730251" cy="881063"/>
          </a:xfrm>
          <a:noFill/>
        </p:grpSpPr>
        <p:sp>
          <p:nvSpPr>
            <p:cNvPr id="92" name="Freeform 34"/>
            <p:cNvSpPr/>
            <p:nvPr/>
          </p:nvSpPr>
          <p:spPr bwMode="auto">
            <a:xfrm>
              <a:off x="134906" y="3220464"/>
              <a:ext cx="730251" cy="577851"/>
            </a:xfrm>
            <a:custGeom>
              <a:gdLst>
                <a:gd fmla="*/ 124 w 192" name="T0"/>
                <a:gd fmla="*/ 96 h 152" name="T1"/>
                <a:gd fmla="*/ 116 w 192" name="T2"/>
                <a:gd fmla="*/ 92 h 152" name="T3"/>
                <a:gd fmla="*/ 116 w 192" name="T4"/>
                <a:gd fmla="*/ 80 h 152" name="T5"/>
                <a:gd fmla="*/ 120 w 192" name="T6"/>
                <a:gd fmla="*/ 60 h 152" name="T7"/>
                <a:gd fmla="*/ 121 w 192" name="T8"/>
                <a:gd fmla="*/ 25 h 152" name="T9"/>
                <a:gd fmla="*/ 96 w 192" name="T10"/>
                <a:gd fmla="*/ 0 h 152" name="T11"/>
                <a:gd fmla="*/ 72 w 192" name="T12"/>
                <a:gd fmla="*/ 24 h 152" name="T13"/>
                <a:gd fmla="*/ 72 w 192" name="T14"/>
                <a:gd fmla="*/ 60 h 152" name="T15"/>
                <a:gd fmla="*/ 76 w 192" name="T16"/>
                <a:gd fmla="*/ 80 h 152" name="T17"/>
                <a:gd fmla="*/ 76 w 192" name="T18"/>
                <a:gd fmla="*/ 92 h 152" name="T19"/>
                <a:gd fmla="*/ 68 w 192" name="T20"/>
                <a:gd fmla="*/ 96 h 152" name="T21"/>
                <a:gd fmla="*/ 16 w 192" name="T22"/>
                <a:gd fmla="*/ 96 h 152" name="T23"/>
                <a:gd fmla="*/ 0 w 192" name="T24"/>
                <a:gd fmla="*/ 116 h 152" name="T25"/>
                <a:gd fmla="*/ 0 w 192" name="T26"/>
                <a:gd fmla="*/ 152 h 152" name="T27"/>
                <a:gd fmla="*/ 192 w 192" name="T28"/>
                <a:gd fmla="*/ 152 h 152" name="T29"/>
                <a:gd fmla="*/ 192 w 192" name="T30"/>
                <a:gd fmla="*/ 116 h 152" name="T31"/>
                <a:gd fmla="*/ 176 w 192" name="T32"/>
                <a:gd fmla="*/ 96 h 152" name="T33"/>
                <a:gd fmla="*/ 124 w 192" name="T34"/>
                <a:gd fmla="*/ 96 h 152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52" w="192">
                  <a:moveTo>
                    <a:pt x="124" y="96"/>
                  </a:moveTo>
                  <a:cubicBezTo>
                    <a:pt x="121" y="96"/>
                    <a:pt x="118" y="95"/>
                    <a:pt x="116" y="92"/>
                  </a:cubicBezTo>
                  <a:cubicBezTo>
                    <a:pt x="114" y="89"/>
                    <a:pt x="115" y="83"/>
                    <a:pt x="116" y="80"/>
                  </a:cubicBezTo>
                  <a:cubicBezTo>
                    <a:pt x="119" y="72"/>
                    <a:pt x="120" y="68"/>
                    <a:pt x="120" y="60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1" y="11"/>
                    <a:pt x="110" y="0"/>
                    <a:pt x="96" y="0"/>
                  </a:cubicBezTo>
                  <a:cubicBezTo>
                    <a:pt x="82" y="0"/>
                    <a:pt x="72" y="10"/>
                    <a:pt x="72" y="24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2" y="68"/>
                    <a:pt x="73" y="72"/>
                    <a:pt x="76" y="80"/>
                  </a:cubicBezTo>
                  <a:cubicBezTo>
                    <a:pt x="77" y="83"/>
                    <a:pt x="78" y="89"/>
                    <a:pt x="76" y="92"/>
                  </a:cubicBezTo>
                  <a:cubicBezTo>
                    <a:pt x="74" y="95"/>
                    <a:pt x="71" y="96"/>
                    <a:pt x="68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8" y="96"/>
                    <a:pt x="0" y="108"/>
                    <a:pt x="0" y="116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92" y="152"/>
                    <a:pt x="192" y="152"/>
                    <a:pt x="192" y="152"/>
                  </a:cubicBezTo>
                  <a:cubicBezTo>
                    <a:pt x="192" y="116"/>
                    <a:pt x="192" y="116"/>
                    <a:pt x="192" y="116"/>
                  </a:cubicBezTo>
                  <a:cubicBezTo>
                    <a:pt x="192" y="108"/>
                    <a:pt x="184" y="96"/>
                    <a:pt x="176" y="96"/>
                  </a:cubicBezTo>
                  <a:lnTo>
                    <a:pt x="124" y="96"/>
                  </a:lnTo>
                  <a:close/>
                </a:path>
              </a:pathLst>
            </a:custGeom>
            <a:grpFill/>
            <a:ln cap="rnd" w="15875">
              <a:solidFill>
                <a:schemeClr val="bg1"/>
              </a:solidFill>
              <a:prstDash val="solid"/>
              <a:round/>
            </a:ln>
            <a:extLst/>
          </p:spPr>
          <p:txBody>
            <a:bodyPr bIns="60960" lIns="121920" rIns="121920" t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93" name="Freeform 35"/>
            <p:cNvSpPr/>
            <p:nvPr/>
          </p:nvSpPr>
          <p:spPr bwMode="auto">
            <a:xfrm>
              <a:off x="165069" y="3798314"/>
              <a:ext cx="669926" cy="303213"/>
            </a:xfrm>
            <a:custGeom>
              <a:gdLst>
                <a:gd fmla="*/ 422 w 422" name="T0"/>
                <a:gd fmla="*/ 191 h 191" name="T1"/>
                <a:gd fmla="*/ 115 w 422" name="T2"/>
                <a:gd fmla="*/ 191 h 191" name="T3"/>
                <a:gd fmla="*/ 115 w 422" name="T4"/>
                <a:gd fmla="*/ 95 h 191" name="T5"/>
                <a:gd fmla="*/ 67 w 422" name="T6"/>
                <a:gd fmla="*/ 191 h 191" name="T7"/>
                <a:gd fmla="*/ 0 w 422" name="T8"/>
                <a:gd fmla="*/ 191 h 191" name="T9"/>
                <a:gd fmla="*/ 0 w 422" name="T10"/>
                <a:gd fmla="*/ 0 h 191" name="T11"/>
                <a:gd fmla="*/ 422 w 422" name="T12"/>
                <a:gd fmla="*/ 0 h 191" name="T13"/>
                <a:gd fmla="*/ 422 w 422" name="T14"/>
                <a:gd fmla="*/ 191 h 19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1" w="422">
                  <a:moveTo>
                    <a:pt x="422" y="191"/>
                  </a:moveTo>
                  <a:lnTo>
                    <a:pt x="115" y="191"/>
                  </a:lnTo>
                  <a:lnTo>
                    <a:pt x="115" y="95"/>
                  </a:lnTo>
                  <a:lnTo>
                    <a:pt x="67" y="191"/>
                  </a:lnTo>
                  <a:lnTo>
                    <a:pt x="0" y="191"/>
                  </a:lnTo>
                  <a:lnTo>
                    <a:pt x="0" y="0"/>
                  </a:lnTo>
                  <a:lnTo>
                    <a:pt x="422" y="0"/>
                  </a:lnTo>
                  <a:lnTo>
                    <a:pt x="422" y="191"/>
                  </a:lnTo>
                  <a:close/>
                </a:path>
              </a:pathLst>
            </a:custGeom>
            <a:grpFill/>
            <a:ln cap="rnd" w="15875">
              <a:solidFill>
                <a:schemeClr val="bg1"/>
              </a:solidFill>
              <a:prstDash val="solid"/>
              <a:round/>
            </a:ln>
            <a:extLst/>
          </p:spPr>
          <p:txBody>
            <a:bodyPr bIns="60960" lIns="121920" rIns="121920" t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94" name="Line 36"/>
            <p:cNvSpPr>
              <a:spLocks noChangeShapeType="1"/>
            </p:cNvSpPr>
            <p:nvPr/>
          </p:nvSpPr>
          <p:spPr bwMode="auto">
            <a:xfrm flipH="1">
              <a:off x="742919" y="3904677"/>
              <a:ext cx="0" cy="196850"/>
            </a:xfrm>
            <a:prstGeom prst="line">
              <a:avLst/>
            </a:prstGeom>
            <a:grpFill/>
            <a:ln cap="rnd" w="15875">
              <a:solidFill>
                <a:schemeClr val="bg1"/>
              </a:solidFill>
              <a:prstDash val="solid"/>
              <a:round/>
            </a:ln>
            <a:extLst/>
          </p:spPr>
          <p:txBody>
            <a:bodyPr bIns="60960" lIns="121920" rIns="121920" t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95" name="Line 37"/>
            <p:cNvSpPr>
              <a:spLocks noChangeShapeType="1"/>
            </p:cNvSpPr>
            <p:nvPr/>
          </p:nvSpPr>
          <p:spPr bwMode="auto">
            <a:xfrm flipH="1">
              <a:off x="652432" y="3949127"/>
              <a:ext cx="0" cy="152400"/>
            </a:xfrm>
            <a:prstGeom prst="line">
              <a:avLst/>
            </a:prstGeom>
            <a:grpFill/>
            <a:ln cap="rnd" w="15875">
              <a:solidFill>
                <a:schemeClr val="bg1"/>
              </a:solidFill>
              <a:prstDash val="solid"/>
              <a:round/>
            </a:ln>
            <a:extLst/>
          </p:spPr>
          <p:txBody>
            <a:bodyPr bIns="60960" lIns="121920" rIns="121920" t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96" name="Line 38"/>
            <p:cNvSpPr>
              <a:spLocks noChangeShapeType="1"/>
            </p:cNvSpPr>
            <p:nvPr/>
          </p:nvSpPr>
          <p:spPr bwMode="auto">
            <a:xfrm flipH="1">
              <a:off x="560357" y="4011039"/>
              <a:ext cx="0" cy="90488"/>
            </a:xfrm>
            <a:prstGeom prst="line">
              <a:avLst/>
            </a:prstGeom>
            <a:grpFill/>
            <a:ln cap="rnd" w="15875">
              <a:solidFill>
                <a:schemeClr val="bg1"/>
              </a:solidFill>
              <a:prstDash val="solid"/>
              <a:round/>
            </a:ln>
            <a:extLst/>
          </p:spPr>
          <p:txBody>
            <a:bodyPr bIns="60960" lIns="121920" rIns="121920" t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97" name="Oval 39"/>
            <p:cNvSpPr>
              <a:spLocks noChangeArrowheads="1"/>
            </p:cNvSpPr>
            <p:nvPr/>
          </p:nvSpPr>
          <p:spPr bwMode="auto">
            <a:xfrm>
              <a:off x="480981" y="3296664"/>
              <a:ext cx="38100" cy="38100"/>
            </a:xfrm>
            <a:prstGeom prst="ellipse">
              <a:avLst/>
            </a:prstGeom>
            <a:grpFill/>
            <a:ln cap="rnd" w="15875">
              <a:solidFill>
                <a:schemeClr val="bg1"/>
              </a:solidFill>
              <a:prstDash val="solid"/>
              <a:round/>
            </a:ln>
            <a:extLst/>
          </p:spPr>
          <p:txBody>
            <a:bodyPr bIns="60960" lIns="121920" rIns="121920" tIns="60960"/>
            <a:lstStyle/>
            <a:p>
              <a:pPr>
                <a:defRPr/>
              </a:pPr>
              <a:endParaRPr lang="id-ID" sz="1800"/>
            </a:p>
          </p:txBody>
        </p:sp>
      </p:grpSp>
      <p:grpSp>
        <p:nvGrpSpPr>
          <p:cNvPr id="98" name="Group 112"/>
          <p:cNvGrpSpPr/>
          <p:nvPr/>
        </p:nvGrpSpPr>
        <p:grpSpPr>
          <a:xfrm>
            <a:off x="3191291" y="2585964"/>
            <a:ext cx="364379" cy="363140"/>
            <a:chOff x="6264275" y="814388"/>
            <a:chExt cx="881063" cy="881063"/>
          </a:xfrm>
        </p:grpSpPr>
        <p:sp>
          <p:nvSpPr>
            <p:cNvPr id="99" name="Freeform 25"/>
            <p:cNvSpPr/>
            <p:nvPr/>
          </p:nvSpPr>
          <p:spPr bwMode="auto">
            <a:xfrm>
              <a:off x="6264275" y="904876"/>
              <a:ext cx="365125" cy="790575"/>
            </a:xfrm>
            <a:custGeom>
              <a:gdLst>
                <a:gd fmla="*/ 365125 w 96" name="T0"/>
                <a:gd fmla="*/ 790575 h 208" name="T1"/>
                <a:gd fmla="*/ 79871 w 96" name="T2"/>
                <a:gd fmla="*/ 790575 h 208" name="T3"/>
                <a:gd fmla="*/ 0 w 96" name="T4"/>
                <a:gd fmla="*/ 714558 h 208" name="T5"/>
                <a:gd fmla="*/ 0 w 96" name="T6"/>
                <a:gd fmla="*/ 0 h 208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08" w="96">
                  <a:moveTo>
                    <a:pt x="96" y="208"/>
                  </a:moveTo>
                  <a:cubicBezTo>
                    <a:pt x="21" y="208"/>
                    <a:pt x="21" y="208"/>
                    <a:pt x="21" y="208"/>
                  </a:cubicBezTo>
                  <a:cubicBezTo>
                    <a:pt x="9" y="208"/>
                    <a:pt x="0" y="199"/>
                    <a:pt x="0" y="18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cap="rnd" w="158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00" name="Line 26"/>
            <p:cNvSpPr>
              <a:spLocks noChangeShapeType="1"/>
            </p:cNvSpPr>
            <p:nvPr/>
          </p:nvSpPr>
          <p:spPr bwMode="auto">
            <a:xfrm>
              <a:off x="6354763" y="904876"/>
              <a:ext cx="608013" cy="0"/>
            </a:xfrm>
            <a:prstGeom prst="line">
              <a:avLst/>
            </a:prstGeom>
            <a:noFill/>
            <a:ln cap="rnd" w="1587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01" name="Freeform 27"/>
            <p:cNvSpPr/>
            <p:nvPr/>
          </p:nvSpPr>
          <p:spPr bwMode="auto">
            <a:xfrm>
              <a:off x="6264275" y="814388"/>
              <a:ext cx="728663" cy="303213"/>
            </a:xfrm>
            <a:custGeom>
              <a:gdLst>
                <a:gd fmla="*/ 728663 w 192" name="T0"/>
                <a:gd fmla="*/ 0 h 80" name="T1"/>
                <a:gd fmla="*/ 91083 w 192" name="T2"/>
                <a:gd fmla="*/ 0 h 80" name="T3"/>
                <a:gd fmla="*/ 0 w 192" name="T4"/>
                <a:gd fmla="*/ 90964 h 80" name="T5"/>
                <a:gd fmla="*/ 91083 w 192" name="T6"/>
                <a:gd fmla="*/ 181928 h 80" name="T7"/>
                <a:gd fmla="*/ 728663 w 192" name="T8"/>
                <a:gd fmla="*/ 181928 h 80" name="T9"/>
                <a:gd fmla="*/ 728663 w 192" name="T10"/>
                <a:gd fmla="*/ 303213 h 8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80" w="192">
                  <a:moveTo>
                    <a:pt x="19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2" y="80"/>
                    <a:pt x="192" y="80"/>
                    <a:pt x="192" y="80"/>
                  </a:cubicBezTo>
                </a:path>
              </a:pathLst>
            </a:custGeom>
            <a:noFill/>
            <a:ln cap="rnd" w="158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02" name="Line 28"/>
            <p:cNvSpPr>
              <a:spLocks noChangeShapeType="1"/>
            </p:cNvSpPr>
            <p:nvPr/>
          </p:nvSpPr>
          <p:spPr bwMode="auto">
            <a:xfrm flipH="1" flipV="1">
              <a:off x="6902450" y="1346201"/>
              <a:ext cx="0" cy="212725"/>
            </a:xfrm>
            <a:prstGeom prst="line">
              <a:avLst/>
            </a:prstGeom>
            <a:noFill/>
            <a:ln cap="rnd" w="158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03" name="Freeform 29"/>
            <p:cNvSpPr/>
            <p:nvPr/>
          </p:nvSpPr>
          <p:spPr bwMode="auto">
            <a:xfrm>
              <a:off x="6810375" y="1466851"/>
              <a:ext cx="182563" cy="92075"/>
            </a:xfrm>
            <a:custGeom>
              <a:gdLst>
                <a:gd fmla="*/ 0 w 115" name="T0"/>
                <a:gd fmla="*/ 0 h 58" name="T1"/>
                <a:gd fmla="*/ 92075 w 115" name="T2"/>
                <a:gd fmla="*/ 92075 h 58" name="T3"/>
                <a:gd fmla="*/ 182563 w 115" name="T4"/>
                <a:gd fmla="*/ 0 h 58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57" w="115">
                  <a:moveTo>
                    <a:pt x="0" y="0"/>
                  </a:moveTo>
                  <a:lnTo>
                    <a:pt x="58" y="58"/>
                  </a:lnTo>
                  <a:lnTo>
                    <a:pt x="115" y="0"/>
                  </a:lnTo>
                </a:path>
              </a:pathLst>
            </a:custGeom>
            <a:noFill/>
            <a:ln cap="rnd" w="158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04" name="Oval 30"/>
            <p:cNvSpPr>
              <a:spLocks noChangeArrowheads="1"/>
            </p:cNvSpPr>
            <p:nvPr/>
          </p:nvSpPr>
          <p:spPr bwMode="auto">
            <a:xfrm>
              <a:off x="6659563" y="1209676"/>
              <a:ext cx="485775" cy="485775"/>
            </a:xfrm>
            <a:prstGeom prst="ellipse">
              <a:avLst/>
            </a:prstGeom>
            <a:noFill/>
            <a:ln cap="rnd" w="158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pPr eaLnBrk="1" hangingPunct="1"/>
              <a:endParaRPr altLang="zh-CN" lang="zh-CN" sz="1800"/>
            </a:p>
          </p:txBody>
        </p:sp>
      </p:grpSp>
      <p:grpSp>
        <p:nvGrpSpPr>
          <p:cNvPr id="105" name="Group 119"/>
          <p:cNvGrpSpPr/>
          <p:nvPr/>
        </p:nvGrpSpPr>
        <p:grpSpPr>
          <a:xfrm>
            <a:off x="5526410" y="2556198"/>
            <a:ext cx="356043" cy="355997"/>
            <a:chOff x="6399213" y="695325"/>
            <a:chExt cx="850899" cy="850901"/>
          </a:xfrm>
        </p:grpSpPr>
        <p:sp>
          <p:nvSpPr>
            <p:cNvPr id="106" name="Freeform 34"/>
            <p:cNvSpPr/>
            <p:nvPr/>
          </p:nvSpPr>
          <p:spPr bwMode="auto">
            <a:xfrm>
              <a:off x="6565900" y="862013"/>
              <a:ext cx="684212" cy="684213"/>
            </a:xfrm>
            <a:custGeom>
              <a:gdLst>
                <a:gd fmla="*/ 684212 w 431" name="T0"/>
                <a:gd fmla="*/ 0 h 431" name="T1"/>
                <a:gd fmla="*/ 684212 w 431" name="T2"/>
                <a:gd fmla="*/ 684213 h 431" name="T3"/>
                <a:gd fmla="*/ 0 w 431" name="T4"/>
                <a:gd fmla="*/ 684213 h 431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431" w="431">
                  <a:moveTo>
                    <a:pt x="431" y="0"/>
                  </a:moveTo>
                  <a:lnTo>
                    <a:pt x="431" y="431"/>
                  </a:lnTo>
                  <a:lnTo>
                    <a:pt x="0" y="431"/>
                  </a:lnTo>
                </a:path>
              </a:pathLst>
            </a:custGeom>
            <a:noFill/>
            <a:ln cap="flat" w="15875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07" name="Freeform 35"/>
            <p:cNvSpPr/>
            <p:nvPr/>
          </p:nvSpPr>
          <p:spPr bwMode="auto">
            <a:xfrm>
              <a:off x="6473825" y="769938"/>
              <a:ext cx="715962" cy="715963"/>
            </a:xfrm>
            <a:custGeom>
              <a:gdLst>
                <a:gd fmla="*/ 715962 w 451" name="T0"/>
                <a:gd fmla="*/ 0 h 451" name="T1"/>
                <a:gd fmla="*/ 715962 w 451" name="T2"/>
                <a:gd fmla="*/ 715963 h 451" name="T3"/>
                <a:gd fmla="*/ 0 w 451" name="T4"/>
                <a:gd fmla="*/ 715963 h 451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451" w="451">
                  <a:moveTo>
                    <a:pt x="451" y="0"/>
                  </a:moveTo>
                  <a:lnTo>
                    <a:pt x="451" y="451"/>
                  </a:lnTo>
                  <a:lnTo>
                    <a:pt x="0" y="451"/>
                  </a:lnTo>
                </a:path>
              </a:pathLst>
            </a:custGeom>
            <a:noFill/>
            <a:ln cap="flat" w="15875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08" name="Rectangle 36"/>
            <p:cNvSpPr>
              <a:spLocks noChangeArrowheads="1"/>
            </p:cNvSpPr>
            <p:nvPr/>
          </p:nvSpPr>
          <p:spPr bwMode="auto">
            <a:xfrm>
              <a:off x="6399213" y="695325"/>
              <a:ext cx="728662" cy="728663"/>
            </a:xfrm>
            <a:prstGeom prst="rect">
              <a:avLst/>
            </a:prstGeom>
            <a:noFill/>
            <a:ln w="158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pPr eaLnBrk="1" hangingPunct="1"/>
              <a:endParaRPr altLang="zh-CN" lang="zh-CN" sz="1800"/>
            </a:p>
          </p:txBody>
        </p:sp>
        <p:sp>
          <p:nvSpPr>
            <p:cNvPr id="109" name="Freeform 37"/>
            <p:cNvSpPr/>
            <p:nvPr/>
          </p:nvSpPr>
          <p:spPr bwMode="auto">
            <a:xfrm>
              <a:off x="6550025" y="965200"/>
              <a:ext cx="482600" cy="307975"/>
            </a:xfrm>
            <a:custGeom>
              <a:gdLst>
                <a:gd fmla="*/ 482600 w 304" name="T0"/>
                <a:gd fmla="*/ 307975 h 194" name="T1"/>
                <a:gd fmla="*/ 365125 w 304" name="T2"/>
                <a:gd fmla="*/ 0 h 194" name="T3"/>
                <a:gd fmla="*/ 212725 w 304" name="T4"/>
                <a:gd fmla="*/ 227013 h 194" name="T5"/>
                <a:gd fmla="*/ 119063 w 304" name="T6"/>
                <a:gd fmla="*/ 112713 h 194" name="T7"/>
                <a:gd fmla="*/ 0 w 304" name="T8"/>
                <a:gd fmla="*/ 307975 h 19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94" w="304">
                  <a:moveTo>
                    <a:pt x="304" y="194"/>
                  </a:moveTo>
                  <a:lnTo>
                    <a:pt x="230" y="0"/>
                  </a:lnTo>
                  <a:lnTo>
                    <a:pt x="134" y="143"/>
                  </a:lnTo>
                  <a:lnTo>
                    <a:pt x="75" y="71"/>
                  </a:lnTo>
                  <a:lnTo>
                    <a:pt x="0" y="194"/>
                  </a:lnTo>
                </a:path>
              </a:pathLst>
            </a:custGeom>
            <a:noFill/>
            <a:ln cap="flat" w="158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10" name="Oval 38"/>
            <p:cNvSpPr>
              <a:spLocks noChangeArrowheads="1"/>
            </p:cNvSpPr>
            <p:nvPr/>
          </p:nvSpPr>
          <p:spPr bwMode="auto">
            <a:xfrm>
              <a:off x="6550025" y="808038"/>
              <a:ext cx="119062" cy="119063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pPr eaLnBrk="1" hangingPunct="1"/>
              <a:endParaRPr altLang="zh-CN" lang="zh-CN" sz="1800"/>
            </a:p>
          </p:txBody>
        </p:sp>
        <p:sp>
          <p:nvSpPr>
            <p:cNvPr id="111" name="Line 39"/>
            <p:cNvSpPr>
              <a:spLocks noChangeShapeType="1"/>
            </p:cNvSpPr>
            <p:nvPr/>
          </p:nvSpPr>
          <p:spPr bwMode="auto">
            <a:xfrm flipH="1">
              <a:off x="6399213" y="1273175"/>
              <a:ext cx="728662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</p:grpSp>
      <p:grpSp>
        <p:nvGrpSpPr>
          <p:cNvPr id="112" name="Group 126"/>
          <p:cNvGrpSpPr/>
          <p:nvPr/>
        </p:nvGrpSpPr>
        <p:grpSpPr>
          <a:xfrm>
            <a:off x="4395170" y="1391766"/>
            <a:ext cx="307221" cy="348854"/>
            <a:chOff x="6873875" y="742950"/>
            <a:chExt cx="771526" cy="879476"/>
          </a:xfrm>
        </p:grpSpPr>
        <p:sp>
          <p:nvSpPr>
            <p:cNvPr id="113" name="Line 43"/>
            <p:cNvSpPr>
              <a:spLocks noChangeShapeType="1"/>
            </p:cNvSpPr>
            <p:nvPr/>
          </p:nvSpPr>
          <p:spPr bwMode="auto">
            <a:xfrm flipH="1">
              <a:off x="7162800" y="1471613"/>
              <a:ext cx="0" cy="76200"/>
            </a:xfrm>
            <a:prstGeom prst="line">
              <a:avLst/>
            </a:prstGeom>
            <a:noFill/>
            <a:ln cap="rnd" w="1587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14" name="Line 44"/>
            <p:cNvSpPr>
              <a:spLocks noChangeShapeType="1"/>
            </p:cNvSpPr>
            <p:nvPr/>
          </p:nvSpPr>
          <p:spPr bwMode="auto">
            <a:xfrm flipH="1">
              <a:off x="7223125" y="1471613"/>
              <a:ext cx="0" cy="76200"/>
            </a:xfrm>
            <a:prstGeom prst="line">
              <a:avLst/>
            </a:prstGeom>
            <a:noFill/>
            <a:ln cap="rnd" w="1587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15" name="Freeform 45"/>
            <p:cNvSpPr/>
            <p:nvPr/>
          </p:nvSpPr>
          <p:spPr bwMode="auto">
            <a:xfrm>
              <a:off x="6964363" y="1547813"/>
              <a:ext cx="457200" cy="74613"/>
            </a:xfrm>
            <a:custGeom>
              <a:gdLst>
                <a:gd fmla="*/ 457200 w 120" name="T0"/>
                <a:gd fmla="*/ 74613 h 20" name="T1"/>
                <a:gd fmla="*/ 228600 w 120" name="T2"/>
                <a:gd fmla="*/ 0 h 20" name="T3"/>
                <a:gd fmla="*/ 0 w 120" name="T4"/>
                <a:gd fmla="*/ 74613 h 20" name="T5"/>
                <a:gd fmla="*/ 457200 w 120" name="T6"/>
                <a:gd fmla="*/ 74613 h 2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0" w="120">
                  <a:moveTo>
                    <a:pt x="120" y="20"/>
                  </a:moveTo>
                  <a:cubicBezTo>
                    <a:pt x="103" y="7"/>
                    <a:pt x="83" y="0"/>
                    <a:pt x="60" y="0"/>
                  </a:cubicBezTo>
                  <a:cubicBezTo>
                    <a:pt x="37" y="0"/>
                    <a:pt x="17" y="7"/>
                    <a:pt x="0" y="20"/>
                  </a:cubicBezTo>
                  <a:lnTo>
                    <a:pt x="120" y="20"/>
                  </a:lnTo>
                  <a:close/>
                </a:path>
              </a:pathLst>
            </a:custGeom>
            <a:noFill/>
            <a:ln cap="rnd" w="158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16" name="Oval 46"/>
            <p:cNvSpPr>
              <a:spLocks noChangeArrowheads="1"/>
            </p:cNvSpPr>
            <p:nvPr/>
          </p:nvSpPr>
          <p:spPr bwMode="auto">
            <a:xfrm>
              <a:off x="6904038" y="773113"/>
              <a:ext cx="577850" cy="576263"/>
            </a:xfrm>
            <a:prstGeom prst="ellipse">
              <a:avLst/>
            </a:prstGeom>
            <a:noFill/>
            <a:ln cap="rnd" w="1587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pPr eaLnBrk="1" hangingPunct="1"/>
              <a:endParaRPr altLang="zh-CN" lang="zh-CN" sz="1800"/>
            </a:p>
          </p:txBody>
        </p:sp>
        <p:sp>
          <p:nvSpPr>
            <p:cNvPr id="117" name="Freeform 47"/>
            <p:cNvSpPr/>
            <p:nvPr/>
          </p:nvSpPr>
          <p:spPr bwMode="auto">
            <a:xfrm>
              <a:off x="6904038" y="773113"/>
              <a:ext cx="741363" cy="739775"/>
            </a:xfrm>
            <a:custGeom>
              <a:gdLst>
                <a:gd fmla="*/ 577883 w 195" name="T0"/>
                <a:gd fmla="*/ 0 h 195" name="T1"/>
                <a:gd fmla="*/ 577883 w 195" name="T2"/>
                <a:gd fmla="*/ 576645 h 195" name="T3"/>
                <a:gd fmla="*/ 0 w 195" name="T4"/>
                <a:gd fmla="*/ 576645 h 195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195" w="195">
                  <a:moveTo>
                    <a:pt x="152" y="0"/>
                  </a:moveTo>
                  <a:cubicBezTo>
                    <a:pt x="195" y="42"/>
                    <a:pt x="195" y="110"/>
                    <a:pt x="152" y="152"/>
                  </a:cubicBezTo>
                  <a:cubicBezTo>
                    <a:pt x="110" y="195"/>
                    <a:pt x="42" y="195"/>
                    <a:pt x="0" y="152"/>
                  </a:cubicBezTo>
                </a:path>
              </a:pathLst>
            </a:custGeom>
            <a:noFill/>
            <a:ln cap="rnd" w="158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18" name="Line 48"/>
            <p:cNvSpPr>
              <a:spLocks noChangeShapeType="1"/>
            </p:cNvSpPr>
            <p:nvPr/>
          </p:nvSpPr>
          <p:spPr bwMode="auto">
            <a:xfrm flipV="1">
              <a:off x="6873875" y="1319213"/>
              <a:ext cx="60325" cy="60325"/>
            </a:xfrm>
            <a:prstGeom prst="line">
              <a:avLst/>
            </a:prstGeom>
            <a:noFill/>
            <a:ln cap="rnd" w="1587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19" name="Line 49"/>
            <p:cNvSpPr>
              <a:spLocks noChangeShapeType="1"/>
            </p:cNvSpPr>
            <p:nvPr/>
          </p:nvSpPr>
          <p:spPr bwMode="auto">
            <a:xfrm flipV="1">
              <a:off x="7451725" y="742950"/>
              <a:ext cx="60325" cy="60325"/>
            </a:xfrm>
            <a:prstGeom prst="line">
              <a:avLst/>
            </a:prstGeom>
            <a:noFill/>
            <a:ln cap="rnd" w="1587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</p:grpSp>
      <p:grpSp>
        <p:nvGrpSpPr>
          <p:cNvPr id="120" name="Group 134"/>
          <p:cNvGrpSpPr/>
          <p:nvPr/>
        </p:nvGrpSpPr>
        <p:grpSpPr>
          <a:xfrm flipH="1">
            <a:off x="4214430" y="2445637"/>
            <a:ext cx="628649" cy="637493"/>
            <a:chOff x="1909763" y="950913"/>
            <a:chExt cx="782637" cy="793750"/>
          </a:xfrm>
          <a:solidFill>
            <a:schemeClr val="bg1"/>
          </a:solidFill>
        </p:grpSpPr>
        <p:sp>
          <p:nvSpPr>
            <p:cNvPr id="121" name="Freeform 59"/>
            <p:cNvSpPr>
              <a:spLocks noEditPoints="1"/>
            </p:cNvSpPr>
            <p:nvPr/>
          </p:nvSpPr>
          <p:spPr bwMode="auto">
            <a:xfrm>
              <a:off x="1909763" y="1204913"/>
              <a:ext cx="539750" cy="539750"/>
            </a:xfrm>
            <a:custGeom>
              <a:gdLst>
                <a:gd fmla="*/ 0 w 340" name="T0"/>
                <a:gd fmla="*/ 340 h 340" name="T1"/>
                <a:gd fmla="*/ 340 w 340" name="T2"/>
                <a:gd fmla="*/ 340 h 340" name="T3"/>
                <a:gd fmla="*/ 340 w 340" name="T4"/>
                <a:gd fmla="*/ 0 h 340" name="T5"/>
                <a:gd fmla="*/ 0 w 340" name="T6"/>
                <a:gd fmla="*/ 0 h 340" name="T7"/>
                <a:gd fmla="*/ 0 w 340" name="T8"/>
                <a:gd fmla="*/ 340 h 340" name="T9"/>
                <a:gd fmla="*/ 304 w 340" name="T10"/>
                <a:gd fmla="*/ 251 h 340" name="T11"/>
                <a:gd fmla="*/ 35 w 340" name="T12"/>
                <a:gd fmla="*/ 251 h 340" name="T13"/>
                <a:gd fmla="*/ 35 w 340" name="T14"/>
                <a:gd fmla="*/ 36 h 340" name="T15"/>
                <a:gd fmla="*/ 304 w 340" name="T16"/>
                <a:gd fmla="*/ 36 h 340" name="T17"/>
                <a:gd fmla="*/ 304 w 340" name="T18"/>
                <a:gd fmla="*/ 251 h 34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40" w="340">
                  <a:moveTo>
                    <a:pt x="0" y="340"/>
                  </a:moveTo>
                  <a:lnTo>
                    <a:pt x="340" y="340"/>
                  </a:lnTo>
                  <a:lnTo>
                    <a:pt x="340" y="0"/>
                  </a:lnTo>
                  <a:lnTo>
                    <a:pt x="0" y="0"/>
                  </a:lnTo>
                  <a:lnTo>
                    <a:pt x="0" y="340"/>
                  </a:lnTo>
                  <a:close/>
                  <a:moveTo>
                    <a:pt x="304" y="251"/>
                  </a:moveTo>
                  <a:lnTo>
                    <a:pt x="35" y="251"/>
                  </a:lnTo>
                  <a:lnTo>
                    <a:pt x="35" y="36"/>
                  </a:lnTo>
                  <a:lnTo>
                    <a:pt x="304" y="36"/>
                  </a:lnTo>
                  <a:lnTo>
                    <a:pt x="304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22" name="Freeform 60"/>
            <p:cNvSpPr/>
            <p:nvPr/>
          </p:nvSpPr>
          <p:spPr bwMode="auto">
            <a:xfrm>
              <a:off x="2060575" y="950913"/>
              <a:ext cx="631825" cy="569913"/>
            </a:xfrm>
            <a:custGeom>
              <a:gdLst>
                <a:gd fmla="*/ 334 w 398" name="T0"/>
                <a:gd fmla="*/ 0 h 359" name="T1"/>
                <a:gd fmla="*/ 0 w 398" name="T2"/>
                <a:gd fmla="*/ 64 h 359" name="T3"/>
                <a:gd fmla="*/ 15 w 398" name="T4"/>
                <a:gd fmla="*/ 143 h 359" name="T5"/>
                <a:gd fmla="*/ 51 w 398" name="T6"/>
                <a:gd fmla="*/ 143 h 359" name="T7"/>
                <a:gd fmla="*/ 41 w 398" name="T8"/>
                <a:gd fmla="*/ 93 h 359" name="T9"/>
                <a:gd fmla="*/ 305 w 398" name="T10"/>
                <a:gd fmla="*/ 40 h 359" name="T11"/>
                <a:gd fmla="*/ 346 w 398" name="T12"/>
                <a:gd fmla="*/ 251 h 359" name="T13"/>
                <a:gd fmla="*/ 262 w 398" name="T14"/>
                <a:gd fmla="*/ 268 h 359" name="T15"/>
                <a:gd fmla="*/ 262 w 398" name="T16"/>
                <a:gd fmla="*/ 359 h 359" name="T17"/>
                <a:gd fmla="*/ 398 w 398" name="T18"/>
                <a:gd fmla="*/ 332 h 359" name="T19"/>
                <a:gd fmla="*/ 334 w 398" name="T20"/>
                <a:gd fmla="*/ 0 h 35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59" w="398">
                  <a:moveTo>
                    <a:pt x="334" y="0"/>
                  </a:moveTo>
                  <a:lnTo>
                    <a:pt x="0" y="64"/>
                  </a:lnTo>
                  <a:lnTo>
                    <a:pt x="15" y="143"/>
                  </a:lnTo>
                  <a:lnTo>
                    <a:pt x="51" y="143"/>
                  </a:lnTo>
                  <a:lnTo>
                    <a:pt x="41" y="93"/>
                  </a:lnTo>
                  <a:lnTo>
                    <a:pt x="305" y="40"/>
                  </a:lnTo>
                  <a:lnTo>
                    <a:pt x="346" y="251"/>
                  </a:lnTo>
                  <a:lnTo>
                    <a:pt x="262" y="268"/>
                  </a:lnTo>
                  <a:lnTo>
                    <a:pt x="262" y="359"/>
                  </a:lnTo>
                  <a:lnTo>
                    <a:pt x="398" y="332"/>
                  </a:lnTo>
                  <a:lnTo>
                    <a:pt x="3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</p:grpSp>
    </p:spTree>
    <p:extLst>
      <p:ext uri="{BB962C8B-B14F-4D97-AF65-F5344CB8AC3E}">
        <p14:creationId val="1611130270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" tmFilter="0, 0; .2, .5; .8, .5; 1, 0"/>
                                        <p:tgtEl>
                                          <p:spTgt spid="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"/>
                                        <p:tgtEl>
                                          <p:spTgt spid="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9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6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6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7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3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7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7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7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8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8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9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9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3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9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7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allAtOnce" grpId="0" spid="17"/>
      <p:bldP grpId="0" spid="74"/>
      <p:bldP grpId="0" spid="75"/>
      <p:bldP grpId="0" spid="76"/>
      <p:bldP grpId="0" spid="77"/>
      <p:bldP grpId="0" spid="78"/>
      <p:bldP grpId="0" spid="83"/>
      <p:bldP grpId="0" spid="84"/>
      <p:bldP grpId="0" spid="85"/>
      <p:bldP grpId="0" spid="86"/>
      <p:bldP grpId="0" spid="87"/>
      <p:bldP grpId="0" spid="88"/>
      <p:bldP grpId="0" spid="89"/>
      <p:bldP grpId="0" spid="90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:\陈建\网上作图\PP制作\素材\未标题-6.jpg" id="73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3"/>
          <p:cNvSpPr txBox="1"/>
          <p:nvPr/>
        </p:nvSpPr>
        <p:spPr>
          <a:xfrm>
            <a:off x="1670052" y="142845"/>
            <a:ext cx="454024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实践难点</a:t>
            </a:r>
          </a:p>
        </p:txBody>
      </p:sp>
      <p:sp>
        <p:nvSpPr>
          <p:cNvPr id="94" name="剪去同侧角的矩形 93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5" name="TextBox 94"/>
          <p:cNvSpPr txBox="1"/>
          <p:nvPr/>
        </p:nvSpPr>
        <p:spPr>
          <a:xfrm>
            <a:off x="260588" y="173249"/>
            <a:ext cx="1046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1400">
                <a:solidFill>
                  <a:srgbClr val="2A303C"/>
                </a:solidFill>
                <a:latin charset="-122" pitchFamily="2" typeface="方正兰亭黑简体"/>
                <a:ea charset="-122" pitchFamily="2" typeface="方正兰亭黑简体"/>
              </a:rPr>
              <a:t>论文答辩</a:t>
            </a:r>
          </a:p>
        </p:txBody>
      </p:sp>
      <p:cxnSp>
        <p:nvCxnSpPr>
          <p:cNvPr id="109" name="直接连接符 108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Freeform 9"/>
          <p:cNvSpPr/>
          <p:nvPr/>
        </p:nvSpPr>
        <p:spPr bwMode="auto">
          <a:xfrm rot="2700000">
            <a:off x="1998244" y="1633423"/>
            <a:ext cx="1762125" cy="1762354"/>
          </a:xfrm>
          <a:custGeom>
            <a:gdLst>
              <a:gd fmla="*/ 345365 w 728" name="T0"/>
              <a:gd fmla="*/ 2007162 h 727" name="T1"/>
              <a:gd fmla="*/ 1174885 w 728" name="T2"/>
              <a:gd fmla="*/ 2349769 h 727" name="T3"/>
              <a:gd fmla="*/ 1174885 w 728" name="T4"/>
              <a:gd fmla="*/ 1797072 h 727" name="T5"/>
              <a:gd fmla="*/ 735917 w 728" name="T6"/>
              <a:gd fmla="*/ 1612840 h 727" name="T7"/>
              <a:gd fmla="*/ 555165 w 728" name="T8"/>
              <a:gd fmla="*/ 1173268 h 727" name="T9"/>
              <a:gd fmla="*/ 735917 w 728" name="T10"/>
              <a:gd fmla="*/ 733697 h 727" name="T11"/>
              <a:gd fmla="*/ 1174885 w 728" name="T12"/>
              <a:gd fmla="*/ 552697 h 727" name="T13"/>
              <a:gd fmla="*/ 1613853 w 728" name="T14"/>
              <a:gd fmla="*/ 733697 h 727" name="T15"/>
              <a:gd fmla="*/ 1794605 w 728" name="T16"/>
              <a:gd fmla="*/ 1173268 h 727" name="T17"/>
              <a:gd fmla="*/ 2349770 w 728" name="T18"/>
              <a:gd fmla="*/ 1173268 h 727" name="T19"/>
              <a:gd fmla="*/ 2004405 w 728" name="T20"/>
              <a:gd fmla="*/ 342607 h 727" name="T21"/>
              <a:gd fmla="*/ 1174885 w 728" name="T22"/>
              <a:gd fmla="*/ 0 h 727" name="T23"/>
              <a:gd fmla="*/ 345365 w 728" name="T24"/>
              <a:gd fmla="*/ 342607 h 727" name="T25"/>
              <a:gd fmla="*/ 0 w 728" name="T26"/>
              <a:gd fmla="*/ 1173268 h 727" name="T27"/>
              <a:gd fmla="*/ 345365 w 728" name="T28"/>
              <a:gd fmla="*/ 2007162 h 727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</a:gdLst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b="b" l="0" r="r" t="0"/>
            <a:pathLst>
              <a:path h="727" w="728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111" name="Oval 79"/>
          <p:cNvSpPr/>
          <p:nvPr/>
        </p:nvSpPr>
        <p:spPr>
          <a:xfrm rot="13500000">
            <a:off x="3134755" y="2836638"/>
            <a:ext cx="406004" cy="404865"/>
          </a:xfrm>
          <a:prstGeom prst="ellipse">
            <a:avLst/>
          </a:prstGeom>
          <a:solidFill>
            <a:schemeClr val="bg1"/>
          </a:solidFill>
          <a:ln w="133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 eaLnBrk="1" hangingPunct="1"/>
            <a:endParaRPr altLang="zh-CN" lang="zh-CN">
              <a:solidFill>
                <a:srgbClr val="4E9F8E"/>
              </a:solidFill>
            </a:endParaRPr>
          </a:p>
        </p:txBody>
      </p:sp>
      <p:sp>
        <p:nvSpPr>
          <p:cNvPr id="112" name="Freeform 9"/>
          <p:cNvSpPr/>
          <p:nvPr/>
        </p:nvSpPr>
        <p:spPr bwMode="auto">
          <a:xfrm rot="2700000">
            <a:off x="73943" y="1633423"/>
            <a:ext cx="1762125" cy="1762354"/>
          </a:xfrm>
          <a:custGeom>
            <a:gdLst>
              <a:gd fmla="*/ 107 w 728" name="T0"/>
              <a:gd fmla="*/ 621 h 727" name="T1"/>
              <a:gd fmla="*/ 364 w 728" name="T2"/>
              <a:gd fmla="*/ 727 h 727" name="T3"/>
              <a:gd fmla="*/ 364 w 728" name="T4"/>
              <a:gd fmla="*/ 556 h 727" name="T5"/>
              <a:gd fmla="*/ 228 w 728" name="T6"/>
              <a:gd fmla="*/ 499 h 727" name="T7"/>
              <a:gd fmla="*/ 172 w 728" name="T8"/>
              <a:gd fmla="*/ 363 h 727" name="T9"/>
              <a:gd fmla="*/ 228 w 728" name="T10"/>
              <a:gd fmla="*/ 227 h 727" name="T11"/>
              <a:gd fmla="*/ 364 w 728" name="T12"/>
              <a:gd fmla="*/ 171 h 727" name="T13"/>
              <a:gd fmla="*/ 500 w 728" name="T14"/>
              <a:gd fmla="*/ 227 h 727" name="T15"/>
              <a:gd fmla="*/ 556 w 728" name="T16"/>
              <a:gd fmla="*/ 363 h 727" name="T17"/>
              <a:gd fmla="*/ 728 w 728" name="T18"/>
              <a:gd fmla="*/ 363 h 727" name="T19"/>
              <a:gd fmla="*/ 621 w 728" name="T20"/>
              <a:gd fmla="*/ 106 h 727" name="T21"/>
              <a:gd fmla="*/ 364 w 728" name="T22"/>
              <a:gd fmla="*/ 0 h 727" name="T23"/>
              <a:gd fmla="*/ 107 w 728" name="T24"/>
              <a:gd fmla="*/ 106 h 727" name="T25"/>
              <a:gd fmla="*/ 0 w 728" name="T26"/>
              <a:gd fmla="*/ 363 h 727" name="T27"/>
              <a:gd fmla="*/ 107 w 728" name="T28"/>
              <a:gd fmla="*/ 621 h 727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727" w="728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bIns="34290" lIns="68580" rIns="68580" tIns="34290"/>
          <a:lstStyle/>
          <a:p>
            <a:pPr>
              <a:defRPr/>
            </a:pPr>
            <a:endParaRPr lang="id-ID">
              <a:latin typeface="+mn-lt"/>
            </a:endParaRPr>
          </a:p>
        </p:txBody>
      </p:sp>
      <p:sp>
        <p:nvSpPr>
          <p:cNvPr id="113" name="Freeform 9"/>
          <p:cNvSpPr/>
          <p:nvPr/>
        </p:nvSpPr>
        <p:spPr bwMode="auto">
          <a:xfrm rot="13500000">
            <a:off x="1039666" y="2571636"/>
            <a:ext cx="1762125" cy="1762354"/>
          </a:xfrm>
          <a:custGeom>
            <a:gdLst>
              <a:gd fmla="*/ 107 w 728" name="T0"/>
              <a:gd fmla="*/ 621 h 727" name="T1"/>
              <a:gd fmla="*/ 364 w 728" name="T2"/>
              <a:gd fmla="*/ 727 h 727" name="T3"/>
              <a:gd fmla="*/ 364 w 728" name="T4"/>
              <a:gd fmla="*/ 556 h 727" name="T5"/>
              <a:gd fmla="*/ 228 w 728" name="T6"/>
              <a:gd fmla="*/ 499 h 727" name="T7"/>
              <a:gd fmla="*/ 172 w 728" name="T8"/>
              <a:gd fmla="*/ 363 h 727" name="T9"/>
              <a:gd fmla="*/ 228 w 728" name="T10"/>
              <a:gd fmla="*/ 227 h 727" name="T11"/>
              <a:gd fmla="*/ 364 w 728" name="T12"/>
              <a:gd fmla="*/ 171 h 727" name="T13"/>
              <a:gd fmla="*/ 500 w 728" name="T14"/>
              <a:gd fmla="*/ 227 h 727" name="T15"/>
              <a:gd fmla="*/ 556 w 728" name="T16"/>
              <a:gd fmla="*/ 363 h 727" name="T17"/>
              <a:gd fmla="*/ 728 w 728" name="T18"/>
              <a:gd fmla="*/ 363 h 727" name="T19"/>
              <a:gd fmla="*/ 621 w 728" name="T20"/>
              <a:gd fmla="*/ 106 h 727" name="T21"/>
              <a:gd fmla="*/ 364 w 728" name="T22"/>
              <a:gd fmla="*/ 0 h 727" name="T23"/>
              <a:gd fmla="*/ 107 w 728" name="T24"/>
              <a:gd fmla="*/ 106 h 727" name="T25"/>
              <a:gd fmla="*/ 0 w 728" name="T26"/>
              <a:gd fmla="*/ 363 h 727" name="T27"/>
              <a:gd fmla="*/ 107 w 728" name="T28"/>
              <a:gd fmla="*/ 621 h 727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727" w="728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bIns="34290" lIns="68580" rIns="68580" tIns="34290"/>
          <a:lstStyle/>
          <a:p>
            <a:pPr>
              <a:defRPr/>
            </a:pPr>
            <a:endParaRPr lang="id-ID">
              <a:latin typeface="+mn-lt"/>
            </a:endParaRPr>
          </a:p>
        </p:txBody>
      </p:sp>
      <p:sp>
        <p:nvSpPr>
          <p:cNvPr id="114" name="Oval 84"/>
          <p:cNvSpPr/>
          <p:nvPr/>
        </p:nvSpPr>
        <p:spPr>
          <a:xfrm rot="13500000">
            <a:off x="1717131" y="4079055"/>
            <a:ext cx="406004" cy="406056"/>
          </a:xfrm>
          <a:prstGeom prst="ellipse">
            <a:avLst/>
          </a:prstGeom>
          <a:solidFill>
            <a:srgbClr val="F9F9F9"/>
          </a:solidFill>
          <a:ln w="133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 eaLnBrk="1" hangingPunct="1"/>
            <a:endParaRPr altLang="zh-CN" lang="zh-CN">
              <a:solidFill>
                <a:srgbClr val="FFFFFF"/>
              </a:solidFill>
            </a:endParaRPr>
          </a:p>
        </p:txBody>
      </p:sp>
      <p:sp>
        <p:nvSpPr>
          <p:cNvPr id="115" name="Oval 85"/>
          <p:cNvSpPr/>
          <p:nvPr/>
        </p:nvSpPr>
        <p:spPr>
          <a:xfrm rot="13500000">
            <a:off x="753195" y="1482897"/>
            <a:ext cx="404813" cy="406056"/>
          </a:xfrm>
          <a:prstGeom prst="ellipse">
            <a:avLst/>
          </a:prstGeom>
          <a:solidFill>
            <a:srgbClr val="F9F9F9"/>
          </a:solidFill>
          <a:ln w="133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 eaLnBrk="1" hangingPunct="1"/>
            <a:endParaRPr altLang="zh-CN" lang="zh-CN">
              <a:solidFill>
                <a:srgbClr val="FFFFFF"/>
              </a:solidFill>
            </a:endParaRPr>
          </a:p>
        </p:txBody>
      </p:sp>
      <p:sp>
        <p:nvSpPr>
          <p:cNvPr id="116" name="Freeform 101"/>
          <p:cNvSpPr/>
          <p:nvPr/>
        </p:nvSpPr>
        <p:spPr>
          <a:xfrm>
            <a:off x="-9526" y="2830116"/>
            <a:ext cx="877605" cy="1503759"/>
          </a:xfrm>
          <a:custGeom>
            <a:gdLst>
              <a:gd fmla="*/ 825115 w 1169415" name="connsiteX0"/>
              <a:gd fmla="*/ 0 h 2005467" name="connsiteY0"/>
              <a:gd fmla="*/ 1169415 w 1169415" name="connsiteX1"/>
              <a:gd fmla="*/ 828820 h 2005467" name="connsiteY1"/>
              <a:gd fmla="*/ 823972 w 1169415" name="connsiteX2"/>
              <a:gd fmla="*/ 1662681 h 2005467" name="connsiteY2"/>
              <a:gd fmla="*/ 109526 w 1169415" name="connsiteX3"/>
              <a:gd fmla="*/ 2000123 h 2005467" name="connsiteY3"/>
              <a:gd fmla="*/ 0 w 1169415" name="connsiteX4"/>
              <a:gd fmla="*/ 2005467 h 2005467" name="connsiteY4"/>
              <a:gd fmla="*/ 0 w 1169415" name="connsiteX5"/>
              <a:gd fmla="*/ 1452354 h 2005467" name="connsiteY5"/>
              <a:gd fmla="*/ 115260 w 1169415" name="connsiteX6"/>
              <a:gd fmla="*/ 1439917 h 2005467" name="connsiteY6"/>
              <a:gd fmla="*/ 431411 w 1169415" name="connsiteX7"/>
              <a:gd fmla="*/ 1270120 h 2005467" name="connsiteY7"/>
              <a:gd fmla="*/ 614425 w 1169415" name="connsiteX8"/>
              <a:gd fmla="*/ 831485 h 2005467" name="connsiteY8"/>
              <a:gd fmla="*/ 434299 w 1169415" name="connsiteX9"/>
              <a:gd fmla="*/ 390816 h 2005467" name="connsiteY9"/>
              <a:gd fmla="*/ 825115 w 1169415" name="connsiteX10"/>
              <a:gd fmla="*/ 0 h 2005467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2005466" w="1169415">
                <a:moveTo>
                  <a:pt x="825115" y="0"/>
                </a:moveTo>
                <a:cubicBezTo>
                  <a:pt x="1046501" y="221386"/>
                  <a:pt x="1167346" y="515926"/>
                  <a:pt x="1169415" y="828820"/>
                </a:cubicBezTo>
                <a:cubicBezTo>
                  <a:pt x="1169198" y="1143998"/>
                  <a:pt x="1047949" y="1438705"/>
                  <a:pt x="823972" y="1662681"/>
                </a:cubicBezTo>
                <a:cubicBezTo>
                  <a:pt x="629993" y="1856661"/>
                  <a:pt x="380111" y="1973740"/>
                  <a:pt x="109526" y="2000123"/>
                </a:cubicBezTo>
                <a:lnTo>
                  <a:pt x="0" y="2005467"/>
                </a:lnTo>
                <a:lnTo>
                  <a:pt x="0" y="1452354"/>
                </a:lnTo>
                <a:lnTo>
                  <a:pt x="115260" y="1439917"/>
                </a:lnTo>
                <a:cubicBezTo>
                  <a:pt x="234753" y="1415426"/>
                  <a:pt x="343992" y="1357539"/>
                  <a:pt x="431411" y="1270120"/>
                </a:cubicBezTo>
                <a:cubicBezTo>
                  <a:pt x="550256" y="1151275"/>
                  <a:pt x="614312" y="995926"/>
                  <a:pt x="614425" y="831485"/>
                </a:cubicBezTo>
                <a:cubicBezTo>
                  <a:pt x="616823" y="664759"/>
                  <a:pt x="550698" y="507215"/>
                  <a:pt x="434299" y="390816"/>
                </a:cubicBezTo>
                <a:cubicBezTo>
                  <a:pt x="434299" y="390816"/>
                  <a:pt x="434299" y="390816"/>
                  <a:pt x="82511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>
              <a:defRPr/>
            </a:pPr>
            <a:endParaRPr lang="id-ID"/>
          </a:p>
        </p:txBody>
      </p:sp>
      <p:grpSp>
        <p:nvGrpSpPr>
          <p:cNvPr id="117" name="Group 114"/>
          <p:cNvGrpSpPr/>
          <p:nvPr/>
        </p:nvGrpSpPr>
        <p:grpSpPr>
          <a:xfrm>
            <a:off x="793060" y="2325292"/>
            <a:ext cx="325083" cy="326231"/>
            <a:chOff x="3263900" y="4037013"/>
            <a:chExt cx="879475" cy="879475"/>
          </a:xfrm>
        </p:grpSpPr>
        <p:sp>
          <p:nvSpPr>
            <p:cNvPr id="118" name="Rectangle 20"/>
            <p:cNvSpPr>
              <a:spLocks noChangeArrowheads="1"/>
            </p:cNvSpPr>
            <p:nvPr/>
          </p:nvSpPr>
          <p:spPr bwMode="auto">
            <a:xfrm>
              <a:off x="3263900" y="4037013"/>
              <a:ext cx="879475" cy="879475"/>
            </a:xfrm>
            <a:prstGeom prst="rect">
              <a:avLst/>
            </a:prstGeom>
            <a:noFill/>
            <a:ln cap="rnd" w="15875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pPr eaLnBrk="1" hangingPunct="1"/>
              <a:endParaRPr altLang="zh-CN" lang="zh-CN" sz="1800"/>
            </a:p>
          </p:txBody>
        </p:sp>
        <p:sp>
          <p:nvSpPr>
            <p:cNvPr id="119" name="Line 21"/>
            <p:cNvSpPr>
              <a:spLocks noChangeShapeType="1"/>
            </p:cNvSpPr>
            <p:nvPr/>
          </p:nvSpPr>
          <p:spPr bwMode="auto">
            <a:xfrm flipH="1" flipV="1">
              <a:off x="3718135" y="4309842"/>
              <a:ext cx="0" cy="263201"/>
            </a:xfrm>
            <a:prstGeom prst="line">
              <a:avLst/>
            </a:prstGeom>
            <a:noFill/>
            <a:ln cap="rnd" w="15875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60960" lIns="121920" rIns="121920" t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20" name="Line 22"/>
            <p:cNvSpPr>
              <a:spLocks noChangeShapeType="1"/>
            </p:cNvSpPr>
            <p:nvPr/>
          </p:nvSpPr>
          <p:spPr bwMode="auto">
            <a:xfrm flipH="1" flipV="1">
              <a:off x="3901760" y="4492799"/>
              <a:ext cx="0" cy="80243"/>
            </a:xfrm>
            <a:prstGeom prst="line">
              <a:avLst/>
            </a:prstGeom>
            <a:noFill/>
            <a:ln cap="rnd" w="15875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60960" lIns="121920" rIns="121920" t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21" name="Line 23"/>
            <p:cNvSpPr>
              <a:spLocks noChangeShapeType="1"/>
            </p:cNvSpPr>
            <p:nvPr/>
          </p:nvSpPr>
          <p:spPr bwMode="auto">
            <a:xfrm flipH="1" flipV="1">
              <a:off x="3505515" y="4149354"/>
              <a:ext cx="0" cy="221475"/>
            </a:xfrm>
            <a:prstGeom prst="line">
              <a:avLst/>
            </a:prstGeom>
            <a:noFill/>
            <a:ln cap="rnd" w="15875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60960" lIns="121920" rIns="121920" t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22" name="Line 24"/>
            <p:cNvSpPr>
              <a:spLocks noChangeShapeType="1"/>
            </p:cNvSpPr>
            <p:nvPr/>
          </p:nvSpPr>
          <p:spPr bwMode="auto">
            <a:xfrm flipH="1" flipV="1">
              <a:off x="3505515" y="4431813"/>
              <a:ext cx="0" cy="141230"/>
            </a:xfrm>
            <a:prstGeom prst="line">
              <a:avLst/>
            </a:prstGeom>
            <a:noFill/>
            <a:ln cap="rnd" w="15875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60960" lIns="121920" rIns="121920" t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23" name="Line 25"/>
            <p:cNvSpPr>
              <a:spLocks noChangeShapeType="1"/>
            </p:cNvSpPr>
            <p:nvPr/>
          </p:nvSpPr>
          <p:spPr bwMode="auto">
            <a:xfrm flipH="1" flipV="1">
              <a:off x="3901760" y="4149354"/>
              <a:ext cx="0" cy="282459"/>
            </a:xfrm>
            <a:prstGeom prst="line">
              <a:avLst/>
            </a:prstGeom>
            <a:noFill/>
            <a:ln cap="rnd" w="15875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60960" lIns="121920" rIns="121920" t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24" name="Line 26"/>
            <p:cNvSpPr>
              <a:spLocks noChangeShapeType="1"/>
            </p:cNvSpPr>
            <p:nvPr/>
          </p:nvSpPr>
          <p:spPr bwMode="auto">
            <a:xfrm flipH="1" flipV="1">
              <a:off x="3718135" y="4149354"/>
              <a:ext cx="0" cy="99504"/>
            </a:xfrm>
            <a:prstGeom prst="line">
              <a:avLst/>
            </a:prstGeom>
            <a:noFill/>
            <a:ln cap="rnd" w="15875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60960" lIns="121920" rIns="121920" t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25" name="Rectangle 27"/>
            <p:cNvSpPr>
              <a:spLocks noChangeArrowheads="1"/>
            </p:cNvSpPr>
            <p:nvPr/>
          </p:nvSpPr>
          <p:spPr bwMode="auto">
            <a:xfrm>
              <a:off x="3840552" y="4431813"/>
              <a:ext cx="122418" cy="60987"/>
            </a:xfrm>
            <a:prstGeom prst="rect">
              <a:avLst/>
            </a:prstGeom>
            <a:noFill/>
            <a:ln cap="rnd" w="15875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pPr eaLnBrk="1" hangingPunct="1"/>
              <a:endParaRPr altLang="zh-CN" lang="zh-CN" sz="1800"/>
            </a:p>
          </p:txBody>
        </p:sp>
        <p:sp>
          <p:nvSpPr>
            <p:cNvPr id="126" name="Rectangle 28"/>
            <p:cNvSpPr>
              <a:spLocks noChangeArrowheads="1"/>
            </p:cNvSpPr>
            <p:nvPr/>
          </p:nvSpPr>
          <p:spPr bwMode="auto">
            <a:xfrm>
              <a:off x="3656925" y="4248857"/>
              <a:ext cx="122418" cy="60984"/>
            </a:xfrm>
            <a:prstGeom prst="rect">
              <a:avLst/>
            </a:prstGeom>
            <a:noFill/>
            <a:ln cap="rnd" w="15875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pPr eaLnBrk="1" hangingPunct="1"/>
              <a:endParaRPr altLang="zh-CN" lang="zh-CN" sz="1800"/>
            </a:p>
          </p:txBody>
        </p:sp>
        <p:sp>
          <p:nvSpPr>
            <p:cNvPr id="127" name="Rectangle 29"/>
            <p:cNvSpPr>
              <a:spLocks noChangeArrowheads="1"/>
            </p:cNvSpPr>
            <p:nvPr/>
          </p:nvSpPr>
          <p:spPr bwMode="auto">
            <a:xfrm>
              <a:off x="3444305" y="4370828"/>
              <a:ext cx="122418" cy="60984"/>
            </a:xfrm>
            <a:prstGeom prst="rect">
              <a:avLst/>
            </a:prstGeom>
            <a:noFill/>
            <a:ln cap="rnd" w="15875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pPr eaLnBrk="1" hangingPunct="1"/>
              <a:endParaRPr altLang="zh-CN" lang="zh-CN" sz="1800"/>
            </a:p>
          </p:txBody>
        </p:sp>
        <p:sp>
          <p:nvSpPr>
            <p:cNvPr id="128" name="Oval 30"/>
            <p:cNvSpPr>
              <a:spLocks noChangeArrowheads="1"/>
            </p:cNvSpPr>
            <p:nvPr/>
          </p:nvSpPr>
          <p:spPr bwMode="auto">
            <a:xfrm>
              <a:off x="3840552" y="4672546"/>
              <a:ext cx="122418" cy="121971"/>
            </a:xfrm>
            <a:prstGeom prst="ellipse">
              <a:avLst/>
            </a:prstGeom>
            <a:noFill/>
            <a:ln cap="rnd" w="15875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pPr eaLnBrk="1" hangingPunct="1"/>
              <a:endParaRPr altLang="zh-CN" lang="zh-CN" sz="1800"/>
            </a:p>
          </p:txBody>
        </p:sp>
        <p:sp>
          <p:nvSpPr>
            <p:cNvPr id="129" name="Oval 31"/>
            <p:cNvSpPr>
              <a:spLocks noChangeArrowheads="1"/>
            </p:cNvSpPr>
            <p:nvPr/>
          </p:nvSpPr>
          <p:spPr bwMode="auto">
            <a:xfrm>
              <a:off x="3656925" y="4672546"/>
              <a:ext cx="122418" cy="121971"/>
            </a:xfrm>
            <a:prstGeom prst="ellipse">
              <a:avLst/>
            </a:prstGeom>
            <a:noFill/>
            <a:ln cap="rnd" w="15875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pPr eaLnBrk="1" hangingPunct="1"/>
              <a:endParaRPr altLang="zh-CN" lang="zh-CN" sz="1800"/>
            </a:p>
          </p:txBody>
        </p:sp>
        <p:sp>
          <p:nvSpPr>
            <p:cNvPr id="130" name="Oval 32"/>
            <p:cNvSpPr>
              <a:spLocks noChangeArrowheads="1"/>
            </p:cNvSpPr>
            <p:nvPr/>
          </p:nvSpPr>
          <p:spPr bwMode="auto">
            <a:xfrm>
              <a:off x="3444305" y="4672546"/>
              <a:ext cx="122418" cy="121971"/>
            </a:xfrm>
            <a:prstGeom prst="ellipse">
              <a:avLst/>
            </a:prstGeom>
            <a:noFill/>
            <a:ln cap="rnd" w="15875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pPr eaLnBrk="1" hangingPunct="1"/>
              <a:endParaRPr altLang="zh-CN" lang="zh-CN" sz="1800"/>
            </a:p>
          </p:txBody>
        </p:sp>
      </p:grpSp>
      <p:grpSp>
        <p:nvGrpSpPr>
          <p:cNvPr id="131" name="Group 150"/>
          <p:cNvGrpSpPr/>
          <p:nvPr/>
        </p:nvGrpSpPr>
        <p:grpSpPr>
          <a:xfrm>
            <a:off x="1755210" y="3346847"/>
            <a:ext cx="329846" cy="323850"/>
            <a:chOff x="1614488" y="3721100"/>
            <a:chExt cx="879475" cy="863601"/>
          </a:xfrm>
        </p:grpSpPr>
        <p:sp>
          <p:nvSpPr>
            <p:cNvPr id="132" name="Freeform 10"/>
            <p:cNvSpPr/>
            <p:nvPr/>
          </p:nvSpPr>
          <p:spPr bwMode="auto">
            <a:xfrm>
              <a:off x="1887538" y="3721100"/>
              <a:ext cx="393700" cy="168274"/>
            </a:xfrm>
            <a:custGeom>
              <a:gdLst>
                <a:gd fmla="*/ 0 w 248" name="T0"/>
                <a:gd fmla="*/ 105 h 105" name="T1"/>
                <a:gd fmla="*/ 124 w 248" name="T2"/>
                <a:gd fmla="*/ 0 h 105" name="T3"/>
                <a:gd fmla="*/ 248 w 248" name="T4"/>
                <a:gd fmla="*/ 105 h 10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05" w="248">
                  <a:moveTo>
                    <a:pt x="0" y="105"/>
                  </a:moveTo>
                  <a:lnTo>
                    <a:pt x="124" y="0"/>
                  </a:lnTo>
                  <a:lnTo>
                    <a:pt x="248" y="105"/>
                  </a:lnTo>
                </a:path>
              </a:pathLst>
            </a:custGeom>
            <a:noFill/>
            <a:ln cap="flat" w="15875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33" name="Rectangle 11"/>
            <p:cNvSpPr>
              <a:spLocks noChangeArrowheads="1"/>
            </p:cNvSpPr>
            <p:nvPr/>
          </p:nvSpPr>
          <p:spPr bwMode="auto">
            <a:xfrm>
              <a:off x="1614488" y="3889374"/>
              <a:ext cx="879475" cy="695327"/>
            </a:xfrm>
            <a:prstGeom prst="rect">
              <a:avLst/>
            </a:prstGeom>
            <a:noFill/>
            <a:ln cap="flat" w="15875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pPr eaLnBrk="1" hangingPunct="1"/>
              <a:endParaRPr altLang="zh-CN" lang="zh-CN" sz="1800"/>
            </a:p>
          </p:txBody>
        </p:sp>
        <p:sp>
          <p:nvSpPr>
            <p:cNvPr id="134" name="Rectangle 12"/>
            <p:cNvSpPr>
              <a:spLocks noChangeArrowheads="1"/>
            </p:cNvSpPr>
            <p:nvPr/>
          </p:nvSpPr>
          <p:spPr bwMode="auto">
            <a:xfrm>
              <a:off x="1706564" y="3978274"/>
              <a:ext cx="698499" cy="514351"/>
            </a:xfrm>
            <a:prstGeom prst="rect">
              <a:avLst/>
            </a:prstGeom>
            <a:noFill/>
            <a:ln cap="flat" w="15875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pPr eaLnBrk="1" hangingPunct="1"/>
              <a:endParaRPr altLang="zh-CN" lang="zh-CN" sz="1800"/>
            </a:p>
          </p:txBody>
        </p:sp>
        <p:sp>
          <p:nvSpPr>
            <p:cNvPr id="135" name="Freeform 13"/>
            <p:cNvSpPr/>
            <p:nvPr/>
          </p:nvSpPr>
          <p:spPr bwMode="auto">
            <a:xfrm>
              <a:off x="1766888" y="4076700"/>
              <a:ext cx="349250" cy="415924"/>
            </a:xfrm>
            <a:custGeom>
              <a:gdLst>
                <a:gd fmla="*/ 92 w 92" name="T0"/>
                <a:gd fmla="*/ 110 h 110" name="T1"/>
                <a:gd fmla="*/ 46 w 92" name="T2"/>
                <a:gd fmla="*/ 0 h 110" name="T3"/>
                <a:gd fmla="*/ 0 w 92" name="T4"/>
                <a:gd fmla="*/ 110 h 11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10" w="92">
                  <a:moveTo>
                    <a:pt x="92" y="110"/>
                  </a:moveTo>
                  <a:cubicBezTo>
                    <a:pt x="92" y="110"/>
                    <a:pt x="46" y="56"/>
                    <a:pt x="46" y="0"/>
                  </a:cubicBezTo>
                  <a:cubicBezTo>
                    <a:pt x="46" y="56"/>
                    <a:pt x="0" y="110"/>
                    <a:pt x="0" y="110"/>
                  </a:cubicBezTo>
                </a:path>
              </a:pathLst>
            </a:custGeom>
            <a:noFill/>
            <a:ln cap="flat" w="15875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36" name="Line 14"/>
            <p:cNvSpPr>
              <a:spLocks noChangeShapeType="1"/>
            </p:cNvSpPr>
            <p:nvPr/>
          </p:nvSpPr>
          <p:spPr bwMode="auto">
            <a:xfrm>
              <a:off x="1849438" y="4371975"/>
              <a:ext cx="184150" cy="0"/>
            </a:xfrm>
            <a:prstGeom prst="line">
              <a:avLst/>
            </a:prstGeom>
            <a:noFill/>
            <a:ln cap="flat" w="15875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60960" lIns="121920" rIns="121920" t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37" name="Freeform 15"/>
            <p:cNvSpPr/>
            <p:nvPr/>
          </p:nvSpPr>
          <p:spPr bwMode="auto">
            <a:xfrm>
              <a:off x="2220913" y="4375151"/>
              <a:ext cx="92074" cy="117474"/>
            </a:xfrm>
            <a:custGeom>
              <a:gdLst>
                <a:gd fmla="*/ 0 w 58" name="T0"/>
                <a:gd fmla="*/ 74 h 74" name="T1"/>
                <a:gd fmla="*/ 0 w 58" name="T2"/>
                <a:gd fmla="*/ 0 h 74" name="T3"/>
                <a:gd fmla="*/ 58 w 58" name="T4"/>
                <a:gd fmla="*/ 0 h 74" name="T5"/>
                <a:gd fmla="*/ 58 w 58" name="T6"/>
                <a:gd fmla="*/ 74 h 7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4" w="57">
                  <a:moveTo>
                    <a:pt x="0" y="74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74"/>
                  </a:lnTo>
                </a:path>
              </a:pathLst>
            </a:custGeom>
            <a:noFill/>
            <a:ln cap="flat" w="15875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38" name="Freeform 16"/>
            <p:cNvSpPr/>
            <p:nvPr/>
          </p:nvSpPr>
          <p:spPr bwMode="auto">
            <a:xfrm>
              <a:off x="2312987" y="4251325"/>
              <a:ext cx="92076" cy="123826"/>
            </a:xfrm>
            <a:custGeom>
              <a:gdLst>
                <a:gd fmla="*/ 0 w 57" name="T0"/>
                <a:gd fmla="*/ 79 h 79" name="T1"/>
                <a:gd fmla="*/ 0 w 57" name="T2"/>
                <a:gd fmla="*/ 0 h 79" name="T3"/>
                <a:gd fmla="*/ 57 w 57" name="T4"/>
                <a:gd fmla="*/ 0 h 7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9" w="57">
                  <a:moveTo>
                    <a:pt x="0" y="79"/>
                  </a:moveTo>
                  <a:lnTo>
                    <a:pt x="0" y="0"/>
                  </a:lnTo>
                  <a:lnTo>
                    <a:pt x="57" y="0"/>
                  </a:lnTo>
                </a:path>
              </a:pathLst>
            </a:custGeom>
            <a:noFill/>
            <a:ln cap="flat" w="15875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pPr>
                <a:defRPr/>
              </a:pPr>
              <a:endParaRPr lang="id-ID" sz="1800"/>
            </a:p>
          </p:txBody>
        </p:sp>
      </p:grpSp>
      <p:grpSp>
        <p:nvGrpSpPr>
          <p:cNvPr id="139" name="Group 158"/>
          <p:cNvGrpSpPr/>
          <p:nvPr/>
        </p:nvGrpSpPr>
        <p:grpSpPr>
          <a:xfrm>
            <a:off x="2726886" y="2326481"/>
            <a:ext cx="323892" cy="323850"/>
            <a:chOff x="4033838" y="4086226"/>
            <a:chExt cx="881063" cy="881062"/>
          </a:xfrm>
        </p:grpSpPr>
        <p:sp>
          <p:nvSpPr>
            <p:cNvPr id="140" name="Freeform 36"/>
            <p:cNvSpPr/>
            <p:nvPr/>
          </p:nvSpPr>
          <p:spPr bwMode="auto">
            <a:xfrm>
              <a:off x="4033838" y="4086226"/>
              <a:ext cx="881063" cy="728821"/>
            </a:xfrm>
            <a:custGeom>
              <a:gdLst>
                <a:gd fmla="*/ 186 w 232" name="T0"/>
                <a:gd fmla="*/ 192 h 192" name="T1"/>
                <a:gd fmla="*/ 216 w 232" name="T2"/>
                <a:gd fmla="*/ 192 h 192" name="T3"/>
                <a:gd fmla="*/ 232 w 232" name="T4"/>
                <a:gd fmla="*/ 176 h 192" name="T5"/>
                <a:gd fmla="*/ 232 w 232" name="T6"/>
                <a:gd fmla="*/ 141 h 192" name="T7"/>
                <a:gd fmla="*/ 216 w 232" name="T8"/>
                <a:gd fmla="*/ 120 h 192" name="T9"/>
                <a:gd fmla="*/ 216 w 232" name="T10"/>
                <a:gd fmla="*/ 32 h 192" name="T11"/>
                <a:gd fmla="*/ 188 w 232" name="T12"/>
                <a:gd fmla="*/ 0 h 192" name="T13"/>
                <a:gd fmla="*/ 48 w 232" name="T14"/>
                <a:gd fmla="*/ 0 h 192" name="T15"/>
                <a:gd fmla="*/ 16 w 232" name="T16"/>
                <a:gd fmla="*/ 32 h 192" name="T17"/>
                <a:gd fmla="*/ 16 w 232" name="T18"/>
                <a:gd fmla="*/ 120 h 192" name="T19"/>
                <a:gd fmla="*/ 0 w 232" name="T20"/>
                <a:gd fmla="*/ 141 h 192" name="T21"/>
                <a:gd fmla="*/ 0 w 232" name="T22"/>
                <a:gd fmla="*/ 176 h 192" name="T23"/>
                <a:gd fmla="*/ 16 w 232" name="T24"/>
                <a:gd fmla="*/ 192 h 192" name="T25"/>
                <a:gd fmla="*/ 45 w 232" name="T26"/>
                <a:gd fmla="*/ 192 h 19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92" w="231">
                  <a:moveTo>
                    <a:pt x="186" y="192"/>
                  </a:moveTo>
                  <a:cubicBezTo>
                    <a:pt x="216" y="192"/>
                    <a:pt x="216" y="192"/>
                    <a:pt x="216" y="192"/>
                  </a:cubicBezTo>
                  <a:cubicBezTo>
                    <a:pt x="224" y="192"/>
                    <a:pt x="232" y="184"/>
                    <a:pt x="232" y="176"/>
                  </a:cubicBezTo>
                  <a:cubicBezTo>
                    <a:pt x="232" y="141"/>
                    <a:pt x="232" y="141"/>
                    <a:pt x="232" y="141"/>
                  </a:cubicBezTo>
                  <a:cubicBezTo>
                    <a:pt x="216" y="120"/>
                    <a:pt x="216" y="120"/>
                    <a:pt x="216" y="120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6" y="14"/>
                    <a:pt x="205" y="0"/>
                    <a:pt x="18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0"/>
                    <a:pt x="16" y="14"/>
                    <a:pt x="16" y="32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84"/>
                    <a:pt x="8" y="192"/>
                    <a:pt x="16" y="192"/>
                  </a:cubicBezTo>
                  <a:cubicBezTo>
                    <a:pt x="45" y="192"/>
                    <a:pt x="45" y="192"/>
                    <a:pt x="45" y="192"/>
                  </a:cubicBezTo>
                </a:path>
              </a:pathLst>
            </a:custGeom>
            <a:noFill/>
            <a:ln cap="flat" w="15875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41" name="Freeform 37"/>
            <p:cNvSpPr/>
            <p:nvPr/>
          </p:nvSpPr>
          <p:spPr bwMode="auto">
            <a:xfrm>
              <a:off x="4111579" y="4695195"/>
              <a:ext cx="725581" cy="272093"/>
            </a:xfrm>
            <a:custGeom>
              <a:gdLst>
                <a:gd fmla="*/ 192 w 192" name="T0"/>
                <a:gd fmla="*/ 72 h 72" name="T1"/>
                <a:gd fmla="*/ 0 w 192" name="T2"/>
                <a:gd fmla="*/ 72 h 72" name="T3"/>
                <a:gd fmla="*/ 32 w 192" name="T4"/>
                <a:gd fmla="*/ 0 h 72" name="T5"/>
                <a:gd fmla="*/ 160 w 192" name="T6"/>
                <a:gd fmla="*/ 0 h 72" name="T7"/>
                <a:gd fmla="*/ 192 w 192" name="T8"/>
                <a:gd fmla="*/ 72 h 7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2" w="192">
                  <a:moveTo>
                    <a:pt x="192" y="72"/>
                  </a:moveTo>
                  <a:cubicBezTo>
                    <a:pt x="172" y="72"/>
                    <a:pt x="15" y="72"/>
                    <a:pt x="0" y="72"/>
                  </a:cubicBezTo>
                  <a:cubicBezTo>
                    <a:pt x="30" y="42"/>
                    <a:pt x="32" y="0"/>
                    <a:pt x="32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2" y="47"/>
                    <a:pt x="192" y="72"/>
                  </a:cubicBezTo>
                  <a:close/>
                </a:path>
              </a:pathLst>
            </a:custGeom>
            <a:noFill/>
            <a:ln cap="flat" w="15875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42" name="Oval 38"/>
            <p:cNvSpPr>
              <a:spLocks noChangeArrowheads="1"/>
            </p:cNvSpPr>
            <p:nvPr/>
          </p:nvSpPr>
          <p:spPr bwMode="auto">
            <a:xfrm>
              <a:off x="4354520" y="4176924"/>
              <a:ext cx="239701" cy="242941"/>
            </a:xfrm>
            <a:prstGeom prst="ellipse">
              <a:avLst/>
            </a:prstGeom>
            <a:noFill/>
            <a:ln cap="flat" w="15875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pPr eaLnBrk="1" hangingPunct="1"/>
              <a:endParaRPr altLang="zh-CN" lang="zh-CN" sz="1800"/>
            </a:p>
          </p:txBody>
        </p:sp>
        <p:sp>
          <p:nvSpPr>
            <p:cNvPr id="143" name="Oval 39"/>
            <p:cNvSpPr>
              <a:spLocks noChangeArrowheads="1"/>
            </p:cNvSpPr>
            <p:nvPr/>
          </p:nvSpPr>
          <p:spPr bwMode="auto">
            <a:xfrm>
              <a:off x="4215233" y="4406908"/>
              <a:ext cx="32392" cy="29152"/>
            </a:xfrm>
            <a:prstGeom prst="ellipse">
              <a:avLst/>
            </a:prstGeom>
            <a:noFill/>
            <a:ln cap="flat" w="15875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pPr eaLnBrk="1" hangingPunct="1"/>
              <a:endParaRPr altLang="zh-CN" lang="zh-CN" sz="1800"/>
            </a:p>
          </p:txBody>
        </p:sp>
        <p:sp>
          <p:nvSpPr>
            <p:cNvPr id="144" name="Rectangle 40"/>
            <p:cNvSpPr>
              <a:spLocks noChangeArrowheads="1"/>
            </p:cNvSpPr>
            <p:nvPr/>
          </p:nvSpPr>
          <p:spPr bwMode="auto">
            <a:xfrm>
              <a:off x="4671962" y="4176924"/>
              <a:ext cx="90698" cy="90698"/>
            </a:xfrm>
            <a:prstGeom prst="rect">
              <a:avLst/>
            </a:prstGeom>
            <a:noFill/>
            <a:ln cap="flat" w="15875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pPr eaLnBrk="1" hangingPunct="1"/>
              <a:endParaRPr altLang="zh-CN" lang="zh-CN" sz="1800"/>
            </a:p>
          </p:txBody>
        </p:sp>
        <p:sp>
          <p:nvSpPr>
            <p:cNvPr id="145" name="Line 41"/>
            <p:cNvSpPr>
              <a:spLocks noChangeShapeType="1"/>
            </p:cNvSpPr>
            <p:nvPr/>
          </p:nvSpPr>
          <p:spPr bwMode="auto">
            <a:xfrm flipH="1" flipV="1">
              <a:off x="4429021" y="4086226"/>
              <a:ext cx="0" cy="97176"/>
            </a:xfrm>
            <a:prstGeom prst="line">
              <a:avLst/>
            </a:prstGeom>
            <a:noFill/>
            <a:ln cap="flat" w="15875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60960" lIns="121920" rIns="121920" t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46" name="Line 42"/>
            <p:cNvSpPr>
              <a:spLocks noChangeShapeType="1"/>
            </p:cNvSpPr>
            <p:nvPr/>
          </p:nvSpPr>
          <p:spPr bwMode="auto">
            <a:xfrm flipH="1" flipV="1">
              <a:off x="4519718" y="4086226"/>
              <a:ext cx="0" cy="97176"/>
            </a:xfrm>
            <a:prstGeom prst="line">
              <a:avLst/>
            </a:prstGeom>
            <a:noFill/>
            <a:ln cap="flat" w="15875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60960" lIns="121920" rIns="121920" t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47" name="Line 43"/>
            <p:cNvSpPr>
              <a:spLocks noChangeShapeType="1"/>
            </p:cNvSpPr>
            <p:nvPr/>
          </p:nvSpPr>
          <p:spPr bwMode="auto">
            <a:xfrm flipH="1" flipV="1">
              <a:off x="4429021" y="4413386"/>
              <a:ext cx="0" cy="129568"/>
            </a:xfrm>
            <a:prstGeom prst="line">
              <a:avLst/>
            </a:prstGeom>
            <a:noFill/>
            <a:ln cap="flat" w="15875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60960" lIns="121920" rIns="121920" t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48" name="Line 44"/>
            <p:cNvSpPr>
              <a:spLocks noChangeShapeType="1"/>
            </p:cNvSpPr>
            <p:nvPr/>
          </p:nvSpPr>
          <p:spPr bwMode="auto">
            <a:xfrm flipH="1" flipV="1">
              <a:off x="4519718" y="4413386"/>
              <a:ext cx="0" cy="129568"/>
            </a:xfrm>
            <a:prstGeom prst="line">
              <a:avLst/>
            </a:prstGeom>
            <a:noFill/>
            <a:ln cap="flat" w="15875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60960" lIns="121920" rIns="121920" t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49" name="Line 45"/>
            <p:cNvSpPr>
              <a:spLocks noChangeShapeType="1"/>
            </p:cNvSpPr>
            <p:nvPr/>
          </p:nvSpPr>
          <p:spPr bwMode="auto">
            <a:xfrm>
              <a:off x="4095384" y="4542954"/>
              <a:ext cx="757973" cy="0"/>
            </a:xfrm>
            <a:prstGeom prst="line">
              <a:avLst/>
            </a:prstGeom>
            <a:noFill/>
            <a:ln cap="flat" w="15875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60960" lIns="121920" rIns="121920" t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50" name="Line 46"/>
            <p:cNvSpPr>
              <a:spLocks noChangeShapeType="1"/>
            </p:cNvSpPr>
            <p:nvPr/>
          </p:nvSpPr>
          <p:spPr bwMode="auto">
            <a:xfrm>
              <a:off x="4033838" y="4620695"/>
              <a:ext cx="881063" cy="0"/>
            </a:xfrm>
            <a:prstGeom prst="line">
              <a:avLst/>
            </a:prstGeom>
            <a:noFill/>
            <a:ln cap="flat" w="15875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60960" lIns="121920" rIns="121920" t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51" name="Line 47"/>
            <p:cNvSpPr>
              <a:spLocks noChangeShapeType="1"/>
            </p:cNvSpPr>
            <p:nvPr/>
          </p:nvSpPr>
          <p:spPr bwMode="auto">
            <a:xfrm>
              <a:off x="4079187" y="4695195"/>
              <a:ext cx="790365" cy="0"/>
            </a:xfrm>
            <a:prstGeom prst="line">
              <a:avLst/>
            </a:prstGeom>
            <a:noFill/>
            <a:ln cap="flat" w="15875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60960" lIns="121920" rIns="121920" t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52" name="Line 48"/>
            <p:cNvSpPr>
              <a:spLocks noChangeShapeType="1"/>
            </p:cNvSpPr>
            <p:nvPr/>
          </p:nvSpPr>
          <p:spPr bwMode="auto">
            <a:xfrm>
              <a:off x="4160168" y="4905744"/>
              <a:ext cx="625165" cy="0"/>
            </a:xfrm>
            <a:prstGeom prst="line">
              <a:avLst/>
            </a:prstGeom>
            <a:noFill/>
            <a:ln cap="flat" w="15875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60960" lIns="121920" rIns="121920" tIns="60960"/>
            <a:lstStyle/>
            <a:p>
              <a:pPr>
                <a:defRPr/>
              </a:pPr>
              <a:endParaRPr lang="id-ID" sz="1800"/>
            </a:p>
          </p:txBody>
        </p:sp>
      </p:grpSp>
      <p:sp>
        <p:nvSpPr>
          <p:cNvPr id="153" name="TextBox 152"/>
          <p:cNvSpPr txBox="1">
            <a:spLocks noChangeArrowheads="1"/>
          </p:cNvSpPr>
          <p:nvPr/>
        </p:nvSpPr>
        <p:spPr bwMode="auto">
          <a:xfrm>
            <a:off x="3070905" y="2889051"/>
            <a:ext cx="492983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ctr" eaLnBrk="1" hangingPunct="1"/>
            <a:r>
              <a:rPr altLang="zh-CN" b="1" lang="id-ID" sz="1500">
                <a:solidFill>
                  <a:srgbClr val="2A303C"/>
                </a:solidFill>
                <a:latin charset="0" panose="020b0003030101060003" pitchFamily="34" typeface="Raleway"/>
              </a:rPr>
              <a:t>01</a:t>
            </a:r>
          </a:p>
        </p:txBody>
      </p:sp>
      <p:sp>
        <p:nvSpPr>
          <p:cNvPr id="154" name="TextBox 153"/>
          <p:cNvSpPr txBox="1">
            <a:spLocks noChangeArrowheads="1"/>
          </p:cNvSpPr>
          <p:nvPr/>
        </p:nvSpPr>
        <p:spPr bwMode="auto">
          <a:xfrm>
            <a:off x="1664711" y="4131469"/>
            <a:ext cx="494174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ctr" eaLnBrk="1" hangingPunct="1"/>
            <a:r>
              <a:rPr altLang="zh-CN" b="1" lang="id-ID" sz="1500">
                <a:solidFill>
                  <a:srgbClr val="595959"/>
                </a:solidFill>
                <a:latin charset="0" panose="020b0003030101060003" pitchFamily="34" typeface="Raleway"/>
              </a:rPr>
              <a:t>02</a:t>
            </a:r>
          </a:p>
        </p:txBody>
      </p:sp>
      <p:sp>
        <p:nvSpPr>
          <p:cNvPr id="155" name="TextBox 154"/>
          <p:cNvSpPr txBox="1">
            <a:spLocks noChangeArrowheads="1"/>
          </p:cNvSpPr>
          <p:nvPr/>
        </p:nvSpPr>
        <p:spPr bwMode="auto">
          <a:xfrm>
            <a:off x="700179" y="1518047"/>
            <a:ext cx="494174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ctr" eaLnBrk="1" hangingPunct="1"/>
            <a:r>
              <a:rPr altLang="zh-CN" b="1" lang="id-ID" sz="1500">
                <a:solidFill>
                  <a:srgbClr val="B4B4B4"/>
                </a:solidFill>
                <a:latin charset="0" panose="020b0003030101060003" pitchFamily="34" typeface="Raleway"/>
              </a:rPr>
              <a:t>03</a:t>
            </a:r>
          </a:p>
        </p:txBody>
      </p:sp>
      <p:sp>
        <p:nvSpPr>
          <p:cNvPr id="156" name="Rectangle 175"/>
          <p:cNvSpPr/>
          <p:nvPr/>
        </p:nvSpPr>
        <p:spPr>
          <a:xfrm>
            <a:off x="4743472" y="2782491"/>
            <a:ext cx="186953" cy="18692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 eaLnBrk="1" hangingPunct="1"/>
            <a:endParaRPr altLang="zh-CN" lang="zh-CN">
              <a:solidFill>
                <a:srgbClr val="2A303C"/>
              </a:solidFill>
            </a:endParaRPr>
          </a:p>
        </p:txBody>
      </p:sp>
      <p:sp>
        <p:nvSpPr>
          <p:cNvPr id="157" name="Rectangle 176"/>
          <p:cNvSpPr/>
          <p:nvPr/>
        </p:nvSpPr>
        <p:spPr>
          <a:xfrm>
            <a:off x="4743472" y="3352800"/>
            <a:ext cx="186953" cy="18692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 eaLnBrk="1" hangingPunct="1"/>
            <a:endParaRPr altLang="zh-CN" lang="zh-CN">
              <a:solidFill>
                <a:srgbClr val="FFFFFF"/>
              </a:solidFill>
            </a:endParaRPr>
          </a:p>
        </p:txBody>
      </p:sp>
      <p:sp>
        <p:nvSpPr>
          <p:cNvPr id="158" name="Rectangle 177"/>
          <p:cNvSpPr/>
          <p:nvPr/>
        </p:nvSpPr>
        <p:spPr>
          <a:xfrm>
            <a:off x="4743472" y="3868341"/>
            <a:ext cx="186953" cy="186928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 eaLnBrk="1" hangingPunct="1"/>
            <a:endParaRPr altLang="zh-CN" lang="zh-CN">
              <a:solidFill>
                <a:srgbClr val="FFFFFF"/>
              </a:solidFill>
            </a:endParaRPr>
          </a:p>
        </p:txBody>
      </p:sp>
      <p:grpSp>
        <p:nvGrpSpPr>
          <p:cNvPr id="159" name="Group 179"/>
          <p:cNvGrpSpPr/>
          <p:nvPr/>
        </p:nvGrpSpPr>
        <p:grpSpPr>
          <a:xfrm>
            <a:off x="5079948" y="2748803"/>
            <a:ext cx="228998" cy="225322"/>
            <a:chOff x="6297613" y="1392238"/>
            <a:chExt cx="498475" cy="490537"/>
          </a:xfrm>
          <a:solidFill>
            <a:schemeClr val="bg1">
              <a:lumMod val="65000"/>
            </a:schemeClr>
          </a:solidFill>
        </p:grpSpPr>
        <p:sp>
          <p:nvSpPr>
            <p:cNvPr id="160" name="Freeform 180"/>
            <p:cNvSpPr/>
            <p:nvPr/>
          </p:nvSpPr>
          <p:spPr bwMode="auto">
            <a:xfrm>
              <a:off x="6570663" y="1454150"/>
              <a:ext cx="160338" cy="160337"/>
            </a:xfrm>
            <a:custGeom>
              <a:gdLst>
                <a:gd fmla="*/ 38 w 42" name="T0"/>
                <a:gd fmla="*/ 40 h 42" name="T1"/>
                <a:gd fmla="*/ 38 w 42" name="T2"/>
                <a:gd fmla="*/ 40 h 42" name="T3"/>
                <a:gd fmla="*/ 40 w 42" name="T4"/>
                <a:gd fmla="*/ 42 h 42" name="T5"/>
                <a:gd fmla="*/ 42 w 42" name="T6"/>
                <a:gd fmla="*/ 40 h 42" name="T7"/>
                <a:gd fmla="*/ 42 w 42" name="T8"/>
                <a:gd fmla="*/ 40 h 42" name="T9"/>
                <a:gd fmla="*/ 2 w 42" name="T10"/>
                <a:gd fmla="*/ 0 h 42" name="T11"/>
                <a:gd fmla="*/ 2 w 42" name="T12"/>
                <a:gd fmla="*/ 0 h 42" name="T13"/>
                <a:gd fmla="*/ 0 w 42" name="T14"/>
                <a:gd fmla="*/ 2 h 42" name="T15"/>
                <a:gd fmla="*/ 2 w 42" name="T16"/>
                <a:gd fmla="*/ 4 h 42" name="T17"/>
                <a:gd fmla="*/ 2 w 42" name="T18"/>
                <a:gd fmla="*/ 4 h 42" name="T19"/>
                <a:gd fmla="*/ 38 w 42" name="T20"/>
                <a:gd fmla="*/ 40 h 4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2" w="42">
                  <a:moveTo>
                    <a:pt x="38" y="40"/>
                  </a:moveTo>
                  <a:cubicBezTo>
                    <a:pt x="38" y="40"/>
                    <a:pt x="38" y="40"/>
                    <a:pt x="38" y="40"/>
                  </a:cubicBezTo>
                  <a:cubicBezTo>
                    <a:pt x="38" y="41"/>
                    <a:pt x="39" y="42"/>
                    <a:pt x="40" y="42"/>
                  </a:cubicBezTo>
                  <a:cubicBezTo>
                    <a:pt x="41" y="42"/>
                    <a:pt x="42" y="41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18"/>
                    <a:pt x="2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2" y="4"/>
                    <a:pt x="38" y="20"/>
                    <a:pt x="3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61" name="Freeform 181"/>
            <p:cNvSpPr>
              <a:spLocks noEditPoints="1"/>
            </p:cNvSpPr>
            <p:nvPr/>
          </p:nvSpPr>
          <p:spPr bwMode="auto">
            <a:xfrm>
              <a:off x="6297613" y="1392238"/>
              <a:ext cx="498475" cy="490537"/>
            </a:xfrm>
            <a:custGeom>
              <a:gdLst>
                <a:gd fmla="*/ 37 w 130" name="T0"/>
                <a:gd fmla="*/ 4 h 128" name="T1"/>
                <a:gd fmla="*/ 29 w 130" name="T2"/>
                <a:gd fmla="*/ 0 h 128" name="T3"/>
                <a:gd fmla="*/ 24 w 130" name="T4"/>
                <a:gd fmla="*/ 1 h 128" name="T5"/>
                <a:gd fmla="*/ 17 w 130" name="T6"/>
                <a:gd fmla="*/ 12 h 128" name="T7"/>
                <a:gd fmla="*/ 17 w 130" name="T8"/>
                <a:gd fmla="*/ 67 h 128" name="T9"/>
                <a:gd fmla="*/ 5 w 130" name="T10"/>
                <a:gd fmla="*/ 80 h 128" name="T11"/>
                <a:gd fmla="*/ 5 w 130" name="T12"/>
                <a:gd fmla="*/ 96 h 128" name="T13"/>
                <a:gd fmla="*/ 33 w 130" name="T14"/>
                <a:gd fmla="*/ 124 h 128" name="T15"/>
                <a:gd fmla="*/ 41 w 130" name="T16"/>
                <a:gd fmla="*/ 128 h 128" name="T17"/>
                <a:gd fmla="*/ 49 w 130" name="T18"/>
                <a:gd fmla="*/ 124 h 128" name="T19"/>
                <a:gd fmla="*/ 62 w 130" name="T20"/>
                <a:gd fmla="*/ 112 h 128" name="T21"/>
                <a:gd fmla="*/ 117 w 130" name="T22"/>
                <a:gd fmla="*/ 112 h 128" name="T23"/>
                <a:gd fmla="*/ 128 w 130" name="T24"/>
                <a:gd fmla="*/ 105 h 128" name="T25"/>
                <a:gd fmla="*/ 125 w 130" name="T26"/>
                <a:gd fmla="*/ 92 h 128" name="T27"/>
                <a:gd fmla="*/ 37 w 130" name="T28"/>
                <a:gd fmla="*/ 4 h 128" name="T29"/>
                <a:gd fmla="*/ 56 w 130" name="T30"/>
                <a:gd fmla="*/ 106 h 128" name="T31"/>
                <a:gd fmla="*/ 44 w 130" name="T32"/>
                <a:gd fmla="*/ 119 h 128" name="T33"/>
                <a:gd fmla="*/ 41 w 130" name="T34"/>
                <a:gd fmla="*/ 120 h 128" name="T35"/>
                <a:gd fmla="*/ 38 w 130" name="T36"/>
                <a:gd fmla="*/ 119 h 128" name="T37"/>
                <a:gd fmla="*/ 10 w 130" name="T38"/>
                <a:gd fmla="*/ 91 h 128" name="T39"/>
                <a:gd fmla="*/ 9 w 130" name="T40"/>
                <a:gd fmla="*/ 88 h 128" name="T41"/>
                <a:gd fmla="*/ 10 w 130" name="T42"/>
                <a:gd fmla="*/ 85 h 128" name="T43"/>
                <a:gd fmla="*/ 23 w 130" name="T44"/>
                <a:gd fmla="*/ 73 h 128" name="T45"/>
                <a:gd fmla="*/ 23 w 130" name="T46"/>
                <a:gd fmla="*/ 73 h 128" name="T47"/>
                <a:gd fmla="*/ 56 w 130" name="T48"/>
                <a:gd fmla="*/ 106 h 128" name="T49"/>
                <a:gd fmla="*/ 56 w 130" name="T50"/>
                <a:gd fmla="*/ 106 h 128" name="T51"/>
                <a:gd fmla="*/ 62 w 130" name="T52"/>
                <a:gd fmla="*/ 104 h 128" name="T53"/>
                <a:gd fmla="*/ 60 w 130" name="T54"/>
                <a:gd fmla="*/ 104 h 128" name="T55"/>
                <a:gd fmla="*/ 25 w 130" name="T56"/>
                <a:gd fmla="*/ 69 h 128" name="T57"/>
                <a:gd fmla="*/ 25 w 130" name="T58"/>
                <a:gd fmla="*/ 67 h 128" name="T59"/>
                <a:gd fmla="*/ 25 w 130" name="T60"/>
                <a:gd fmla="*/ 19 h 128" name="T61"/>
                <a:gd fmla="*/ 110 w 130" name="T62"/>
                <a:gd fmla="*/ 104 h 128" name="T63"/>
                <a:gd fmla="*/ 62 w 130" name="T64"/>
                <a:gd fmla="*/ 104 h 128" name="T65"/>
                <a:gd fmla="*/ 121 w 130" name="T66"/>
                <a:gd fmla="*/ 102 h 128" name="T67"/>
                <a:gd fmla="*/ 117 w 130" name="T68"/>
                <a:gd fmla="*/ 104 h 128" name="T69"/>
                <a:gd fmla="*/ 116 w 130" name="T70"/>
                <a:gd fmla="*/ 104 h 128" name="T71"/>
                <a:gd fmla="*/ 25 w 130" name="T72"/>
                <a:gd fmla="*/ 13 h 128" name="T73"/>
                <a:gd fmla="*/ 25 w 130" name="T74"/>
                <a:gd fmla="*/ 12 h 128" name="T75"/>
                <a:gd fmla="*/ 27 w 130" name="T76"/>
                <a:gd fmla="*/ 8 h 128" name="T77"/>
                <a:gd fmla="*/ 29 w 130" name="T78"/>
                <a:gd fmla="*/ 8 h 128" name="T79"/>
                <a:gd fmla="*/ 32 w 130" name="T80"/>
                <a:gd fmla="*/ 9 h 128" name="T81"/>
                <a:gd fmla="*/ 120 w 130" name="T82"/>
                <a:gd fmla="*/ 97 h 128" name="T83"/>
                <a:gd fmla="*/ 121 w 130" name="T84"/>
                <a:gd fmla="*/ 102 h 128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28" w="130">
                  <a:moveTo>
                    <a:pt x="37" y="4"/>
                  </a:moveTo>
                  <a:cubicBezTo>
                    <a:pt x="35" y="1"/>
                    <a:pt x="32" y="0"/>
                    <a:pt x="29" y="0"/>
                  </a:cubicBezTo>
                  <a:cubicBezTo>
                    <a:pt x="27" y="0"/>
                    <a:pt x="26" y="0"/>
                    <a:pt x="24" y="1"/>
                  </a:cubicBezTo>
                  <a:cubicBezTo>
                    <a:pt x="20" y="3"/>
                    <a:pt x="17" y="7"/>
                    <a:pt x="17" y="12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0" y="84"/>
                    <a:pt x="0" y="92"/>
                    <a:pt x="5" y="96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5" y="127"/>
                    <a:pt x="38" y="128"/>
                    <a:pt x="41" y="128"/>
                  </a:cubicBezTo>
                  <a:cubicBezTo>
                    <a:pt x="44" y="128"/>
                    <a:pt x="47" y="127"/>
                    <a:pt x="49" y="124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22" y="112"/>
                    <a:pt x="126" y="109"/>
                    <a:pt x="128" y="105"/>
                  </a:cubicBezTo>
                  <a:cubicBezTo>
                    <a:pt x="130" y="100"/>
                    <a:pt x="129" y="95"/>
                    <a:pt x="125" y="92"/>
                  </a:cubicBezTo>
                  <a:lnTo>
                    <a:pt x="37" y="4"/>
                  </a:lnTo>
                  <a:close/>
                  <a:moveTo>
                    <a:pt x="56" y="106"/>
                  </a:moveTo>
                  <a:cubicBezTo>
                    <a:pt x="44" y="119"/>
                    <a:pt x="44" y="119"/>
                    <a:pt x="44" y="119"/>
                  </a:cubicBezTo>
                  <a:cubicBezTo>
                    <a:pt x="43" y="120"/>
                    <a:pt x="42" y="120"/>
                    <a:pt x="41" y="120"/>
                  </a:cubicBezTo>
                  <a:cubicBezTo>
                    <a:pt x="40" y="120"/>
                    <a:pt x="39" y="120"/>
                    <a:pt x="38" y="119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9" y="90"/>
                    <a:pt x="9" y="89"/>
                    <a:pt x="9" y="88"/>
                  </a:cubicBezTo>
                  <a:cubicBezTo>
                    <a:pt x="9" y="87"/>
                    <a:pt x="9" y="86"/>
                    <a:pt x="10" y="85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lose/>
                  <a:moveTo>
                    <a:pt x="62" y="104"/>
                  </a:moveTo>
                  <a:cubicBezTo>
                    <a:pt x="61" y="104"/>
                    <a:pt x="61" y="104"/>
                    <a:pt x="60" y="104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68"/>
                    <a:pt x="25" y="68"/>
                    <a:pt x="25" y="67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10" y="104"/>
                    <a:pt x="110" y="104"/>
                    <a:pt x="110" y="104"/>
                  </a:cubicBezTo>
                  <a:lnTo>
                    <a:pt x="62" y="104"/>
                  </a:lnTo>
                  <a:close/>
                  <a:moveTo>
                    <a:pt x="121" y="102"/>
                  </a:moveTo>
                  <a:cubicBezTo>
                    <a:pt x="120" y="103"/>
                    <a:pt x="119" y="104"/>
                    <a:pt x="117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0"/>
                    <a:pt x="26" y="9"/>
                    <a:pt x="27" y="8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30" y="8"/>
                    <a:pt x="31" y="8"/>
                    <a:pt x="32" y="9"/>
                  </a:cubicBezTo>
                  <a:cubicBezTo>
                    <a:pt x="120" y="97"/>
                    <a:pt x="120" y="97"/>
                    <a:pt x="120" y="97"/>
                  </a:cubicBezTo>
                  <a:cubicBezTo>
                    <a:pt x="121" y="98"/>
                    <a:pt x="121" y="100"/>
                    <a:pt x="121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62" name="Freeform 182"/>
            <p:cNvSpPr/>
            <p:nvPr/>
          </p:nvSpPr>
          <p:spPr bwMode="auto">
            <a:xfrm>
              <a:off x="6562726" y="1392238"/>
              <a:ext cx="230188" cy="230187"/>
            </a:xfrm>
            <a:custGeom>
              <a:gdLst>
                <a:gd fmla="*/ 4 w 60" name="T0"/>
                <a:gd fmla="*/ 8 h 60" name="T1"/>
                <a:gd fmla="*/ 4 w 60" name="T2"/>
                <a:gd fmla="*/ 8 h 60" name="T3"/>
                <a:gd fmla="*/ 52 w 60" name="T4"/>
                <a:gd fmla="*/ 56 h 60" name="T5"/>
                <a:gd fmla="*/ 52 w 60" name="T6"/>
                <a:gd fmla="*/ 56 h 60" name="T7"/>
                <a:gd fmla="*/ 56 w 60" name="T8"/>
                <a:gd fmla="*/ 60 h 60" name="T9"/>
                <a:gd fmla="*/ 60 w 60" name="T10"/>
                <a:gd fmla="*/ 56 h 60" name="T11"/>
                <a:gd fmla="*/ 60 w 60" name="T12"/>
                <a:gd fmla="*/ 56 h 60" name="T13"/>
                <a:gd fmla="*/ 4 w 60" name="T14"/>
                <a:gd fmla="*/ 0 h 60" name="T15"/>
                <a:gd fmla="*/ 4 w 60" name="T16"/>
                <a:gd fmla="*/ 0 h 60" name="T17"/>
                <a:gd fmla="*/ 0 w 60" name="T18"/>
                <a:gd fmla="*/ 4 h 60" name="T19"/>
                <a:gd fmla="*/ 4 w 60" name="T20"/>
                <a:gd fmla="*/ 8 h 6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0" w="60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30" y="8"/>
                    <a:pt x="52" y="30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8" y="60"/>
                    <a:pt x="60" y="58"/>
                    <a:pt x="60" y="56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25"/>
                    <a:pt x="3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</p:grpSp>
      <p:grpSp>
        <p:nvGrpSpPr>
          <p:cNvPr id="163" name="Group 183"/>
          <p:cNvGrpSpPr/>
          <p:nvPr/>
        </p:nvGrpSpPr>
        <p:grpSpPr>
          <a:xfrm>
            <a:off x="5088335" y="3317455"/>
            <a:ext cx="212224" cy="225323"/>
            <a:chOff x="6881813" y="2154238"/>
            <a:chExt cx="461963" cy="490538"/>
          </a:xfrm>
          <a:solidFill>
            <a:schemeClr val="bg1">
              <a:lumMod val="65000"/>
            </a:schemeClr>
          </a:solidFill>
        </p:grpSpPr>
        <p:sp>
          <p:nvSpPr>
            <p:cNvPr id="164" name="Freeform 22"/>
            <p:cNvSpPr>
              <a:spLocks noEditPoints="1"/>
            </p:cNvSpPr>
            <p:nvPr/>
          </p:nvSpPr>
          <p:spPr bwMode="auto">
            <a:xfrm>
              <a:off x="6881813" y="2154238"/>
              <a:ext cx="461963" cy="490538"/>
            </a:xfrm>
            <a:custGeom>
              <a:gdLst>
                <a:gd fmla="*/ 104 w 120" name="T0"/>
                <a:gd fmla="*/ 0 h 128" name="T1"/>
                <a:gd fmla="*/ 16 w 120" name="T2"/>
                <a:gd fmla="*/ 0 h 128" name="T3"/>
                <a:gd fmla="*/ 0 w 120" name="T4"/>
                <a:gd fmla="*/ 16 h 128" name="T5"/>
                <a:gd fmla="*/ 0 w 120" name="T6"/>
                <a:gd fmla="*/ 112 h 128" name="T7"/>
                <a:gd fmla="*/ 16 w 120" name="T8"/>
                <a:gd fmla="*/ 128 h 128" name="T9"/>
                <a:gd fmla="*/ 104 w 120" name="T10"/>
                <a:gd fmla="*/ 128 h 128" name="T11"/>
                <a:gd fmla="*/ 120 w 120" name="T12"/>
                <a:gd fmla="*/ 112 h 128" name="T13"/>
                <a:gd fmla="*/ 120 w 120" name="T14"/>
                <a:gd fmla="*/ 16 h 128" name="T15"/>
                <a:gd fmla="*/ 104 w 120" name="T16"/>
                <a:gd fmla="*/ 0 h 128" name="T17"/>
                <a:gd fmla="*/ 112 w 120" name="T18"/>
                <a:gd fmla="*/ 112 h 128" name="T19"/>
                <a:gd fmla="*/ 104 w 120" name="T20"/>
                <a:gd fmla="*/ 120 h 128" name="T21"/>
                <a:gd fmla="*/ 16 w 120" name="T22"/>
                <a:gd fmla="*/ 120 h 128" name="T23"/>
                <a:gd fmla="*/ 8 w 120" name="T24"/>
                <a:gd fmla="*/ 112 h 128" name="T25"/>
                <a:gd fmla="*/ 8 w 120" name="T26"/>
                <a:gd fmla="*/ 16 h 128" name="T27"/>
                <a:gd fmla="*/ 16 w 120" name="T28"/>
                <a:gd fmla="*/ 8 h 128" name="T29"/>
                <a:gd fmla="*/ 104 w 120" name="T30"/>
                <a:gd fmla="*/ 8 h 128" name="T31"/>
                <a:gd fmla="*/ 112 w 120" name="T32"/>
                <a:gd fmla="*/ 16 h 128" name="T33"/>
                <a:gd fmla="*/ 112 w 120" name="T34"/>
                <a:gd fmla="*/ 112 h 128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28" w="120">
                  <a:moveTo>
                    <a:pt x="10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13" y="128"/>
                    <a:pt x="120" y="121"/>
                    <a:pt x="120" y="112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7"/>
                    <a:pt x="113" y="0"/>
                    <a:pt x="104" y="0"/>
                  </a:cubicBezTo>
                  <a:close/>
                  <a:moveTo>
                    <a:pt x="112" y="112"/>
                  </a:moveTo>
                  <a:cubicBezTo>
                    <a:pt x="112" y="116"/>
                    <a:pt x="108" y="120"/>
                    <a:pt x="104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8" y="8"/>
                    <a:pt x="112" y="12"/>
                    <a:pt x="112" y="16"/>
                  </a:cubicBezTo>
                  <a:lnTo>
                    <a:pt x="112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65" name="Freeform 23"/>
            <p:cNvSpPr>
              <a:spLocks noEditPoints="1"/>
            </p:cNvSpPr>
            <p:nvPr/>
          </p:nvSpPr>
          <p:spPr bwMode="auto">
            <a:xfrm>
              <a:off x="6942138" y="2214563"/>
              <a:ext cx="339725" cy="307975"/>
            </a:xfrm>
            <a:custGeom>
              <a:gdLst>
                <a:gd fmla="*/ 84 w 88" name="T0"/>
                <a:gd fmla="*/ 0 h 80" name="T1"/>
                <a:gd fmla="*/ 4 w 88" name="T2"/>
                <a:gd fmla="*/ 0 h 80" name="T3"/>
                <a:gd fmla="*/ 0 w 88" name="T4"/>
                <a:gd fmla="*/ 4 h 80" name="T5"/>
                <a:gd fmla="*/ 0 w 88" name="T6"/>
                <a:gd fmla="*/ 76 h 80" name="T7"/>
                <a:gd fmla="*/ 4 w 88" name="T8"/>
                <a:gd fmla="*/ 80 h 80" name="T9"/>
                <a:gd fmla="*/ 84 w 88" name="T10"/>
                <a:gd fmla="*/ 80 h 80" name="T11"/>
                <a:gd fmla="*/ 88 w 88" name="T12"/>
                <a:gd fmla="*/ 76 h 80" name="T13"/>
                <a:gd fmla="*/ 88 w 88" name="T14"/>
                <a:gd fmla="*/ 4 h 80" name="T15"/>
                <a:gd fmla="*/ 84 w 88" name="T16"/>
                <a:gd fmla="*/ 0 h 80" name="T17"/>
                <a:gd fmla="*/ 84 w 88" name="T18"/>
                <a:gd fmla="*/ 4 h 80" name="T19"/>
                <a:gd fmla="*/ 84 w 88" name="T20"/>
                <a:gd fmla="*/ 59 h 80" name="T21"/>
                <a:gd fmla="*/ 71 w 88" name="T22"/>
                <a:gd fmla="*/ 45 h 80" name="T23"/>
                <a:gd fmla="*/ 68 w 88" name="T24"/>
                <a:gd fmla="*/ 44 h 80" name="T25"/>
                <a:gd fmla="*/ 65 w 88" name="T26"/>
                <a:gd fmla="*/ 45 h 80" name="T27"/>
                <a:gd fmla="*/ 55 w 88" name="T28"/>
                <a:gd fmla="*/ 57 h 80" name="T29"/>
                <a:gd fmla="*/ 23 w 88" name="T30"/>
                <a:gd fmla="*/ 21 h 80" name="T31"/>
                <a:gd fmla="*/ 20 w 88" name="T32"/>
                <a:gd fmla="*/ 20 h 80" name="T33"/>
                <a:gd fmla="*/ 17 w 88" name="T34"/>
                <a:gd fmla="*/ 21 h 80" name="T35"/>
                <a:gd fmla="*/ 4 w 88" name="T36"/>
                <a:gd fmla="*/ 36 h 80" name="T37"/>
                <a:gd fmla="*/ 4 w 88" name="T38"/>
                <a:gd fmla="*/ 4 h 80" name="T39"/>
                <a:gd fmla="*/ 84 w 88" name="T40"/>
                <a:gd fmla="*/ 4 h 80" name="T41"/>
                <a:gd fmla="*/ 4 w 88" name="T42"/>
                <a:gd fmla="*/ 42 h 80" name="T43"/>
                <a:gd fmla="*/ 20 w 88" name="T44"/>
                <a:gd fmla="*/ 24 h 80" name="T45"/>
                <a:gd fmla="*/ 52 w 88" name="T46"/>
                <a:gd fmla="*/ 61 h 80" name="T47"/>
                <a:gd fmla="*/ 55 w 88" name="T48"/>
                <a:gd fmla="*/ 63 h 80" name="T49"/>
                <a:gd fmla="*/ 66 w 88" name="T50"/>
                <a:gd fmla="*/ 76 h 80" name="T51"/>
                <a:gd fmla="*/ 4 w 88" name="T52"/>
                <a:gd fmla="*/ 76 h 80" name="T53"/>
                <a:gd fmla="*/ 4 w 88" name="T54"/>
                <a:gd fmla="*/ 42 h 80" name="T55"/>
                <a:gd fmla="*/ 71 w 88" name="T56"/>
                <a:gd fmla="*/ 76 h 80" name="T57"/>
                <a:gd fmla="*/ 57 w 88" name="T58"/>
                <a:gd fmla="*/ 60 h 80" name="T59"/>
                <a:gd fmla="*/ 68 w 88" name="T60"/>
                <a:gd fmla="*/ 48 h 80" name="T61"/>
                <a:gd fmla="*/ 84 w 88" name="T62"/>
                <a:gd fmla="*/ 66 h 80" name="T63"/>
                <a:gd fmla="*/ 84 w 88" name="T64"/>
                <a:gd fmla="*/ 76 h 80" name="T65"/>
                <a:gd fmla="*/ 71 w 88" name="T66"/>
                <a:gd fmla="*/ 76 h 80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80" w="88">
                  <a:moveTo>
                    <a:pt x="8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4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6" y="80"/>
                    <a:pt x="88" y="78"/>
                    <a:pt x="88" y="76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2"/>
                    <a:pt x="86" y="0"/>
                    <a:pt x="84" y="0"/>
                  </a:cubicBezTo>
                  <a:close/>
                  <a:moveTo>
                    <a:pt x="84" y="4"/>
                  </a:moveTo>
                  <a:cubicBezTo>
                    <a:pt x="84" y="59"/>
                    <a:pt x="84" y="59"/>
                    <a:pt x="84" y="59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0" y="44"/>
                    <a:pt x="69" y="44"/>
                    <a:pt x="68" y="44"/>
                  </a:cubicBezTo>
                  <a:cubicBezTo>
                    <a:pt x="67" y="44"/>
                    <a:pt x="66" y="44"/>
                    <a:pt x="65" y="45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0"/>
                    <a:pt x="21" y="20"/>
                    <a:pt x="20" y="20"/>
                  </a:cubicBezTo>
                  <a:cubicBezTo>
                    <a:pt x="19" y="20"/>
                    <a:pt x="18" y="20"/>
                    <a:pt x="17" y="21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84" y="4"/>
                  </a:lnTo>
                  <a:close/>
                  <a:moveTo>
                    <a:pt x="4" y="42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4" y="76"/>
                    <a:pt x="4" y="76"/>
                    <a:pt x="4" y="76"/>
                  </a:cubicBezTo>
                  <a:lnTo>
                    <a:pt x="4" y="42"/>
                  </a:lnTo>
                  <a:close/>
                  <a:moveTo>
                    <a:pt x="71" y="76"/>
                  </a:moveTo>
                  <a:cubicBezTo>
                    <a:pt x="57" y="60"/>
                    <a:pt x="57" y="60"/>
                    <a:pt x="57" y="60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76"/>
                    <a:pt x="84" y="76"/>
                    <a:pt x="84" y="76"/>
                  </a:cubicBezTo>
                  <a:lnTo>
                    <a:pt x="71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66" name="Freeform 24"/>
            <p:cNvSpPr>
              <a:spLocks noEditPoints="1"/>
            </p:cNvSpPr>
            <p:nvPr/>
          </p:nvSpPr>
          <p:spPr bwMode="auto">
            <a:xfrm>
              <a:off x="7127875" y="2260600"/>
              <a:ext cx="92075" cy="92075"/>
            </a:xfrm>
            <a:custGeom>
              <a:gdLst>
                <a:gd fmla="*/ 12 w 24" name="T0"/>
                <a:gd fmla="*/ 24 h 24" name="T1"/>
                <a:gd fmla="*/ 24 w 24" name="T2"/>
                <a:gd fmla="*/ 12 h 24" name="T3"/>
                <a:gd fmla="*/ 12 w 24" name="T4"/>
                <a:gd fmla="*/ 0 h 24" name="T5"/>
                <a:gd fmla="*/ 0 w 24" name="T6"/>
                <a:gd fmla="*/ 12 h 24" name="T7"/>
                <a:gd fmla="*/ 12 w 24" name="T8"/>
                <a:gd fmla="*/ 24 h 24" name="T9"/>
                <a:gd fmla="*/ 12 w 24" name="T10"/>
                <a:gd fmla="*/ 4 h 24" name="T11"/>
                <a:gd fmla="*/ 20 w 24" name="T12"/>
                <a:gd fmla="*/ 12 h 24" name="T13"/>
                <a:gd fmla="*/ 12 w 24" name="T14"/>
                <a:gd fmla="*/ 20 h 24" name="T15"/>
                <a:gd fmla="*/ 4 w 24" name="T16"/>
                <a:gd fmla="*/ 12 h 24" name="T17"/>
                <a:gd fmla="*/ 12 w 24" name="T18"/>
                <a:gd fmla="*/ 4 h 2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4" w="24">
                  <a:moveTo>
                    <a:pt x="12" y="24"/>
                  </a:move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lose/>
                  <a:moveTo>
                    <a:pt x="12" y="4"/>
                  </a:move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167" name="Freeform 28"/>
          <p:cNvSpPr>
            <a:spLocks noEditPoints="1"/>
          </p:cNvSpPr>
          <p:nvPr/>
        </p:nvSpPr>
        <p:spPr bwMode="auto">
          <a:xfrm>
            <a:off x="5081654" y="3813573"/>
            <a:ext cx="226248" cy="226219"/>
          </a:xfrm>
          <a:custGeom>
            <a:gdLst>
              <a:gd fmla="*/ 114 w 128" name="T0"/>
              <a:gd fmla="*/ 29 h 128" name="T1"/>
              <a:gd fmla="*/ 112 w 128" name="T2"/>
              <a:gd fmla="*/ 8 h 128" name="T3"/>
              <a:gd fmla="*/ 24 w 128" name="T4"/>
              <a:gd fmla="*/ 0 h 128" name="T5"/>
              <a:gd fmla="*/ 16 w 128" name="T6"/>
              <a:gd fmla="*/ 27 h 128" name="T7"/>
              <a:gd fmla="*/ 2 w 128" name="T8"/>
              <a:gd fmla="*/ 45 h 128" name="T9"/>
              <a:gd fmla="*/ 0 w 128" name="T10"/>
              <a:gd fmla="*/ 56 h 128" name="T11"/>
              <a:gd fmla="*/ 12 w 128" name="T12"/>
              <a:gd fmla="*/ 68 h 128" name="T13"/>
              <a:gd fmla="*/ 20 w 128" name="T14"/>
              <a:gd fmla="*/ 128 h 128" name="T15"/>
              <a:gd fmla="*/ 116 w 128" name="T16"/>
              <a:gd fmla="*/ 120 h 128" name="T17"/>
              <a:gd fmla="*/ 116 w 128" name="T18"/>
              <a:gd fmla="*/ 68 h 128" name="T19"/>
              <a:gd fmla="*/ 128 w 128" name="T20"/>
              <a:gd fmla="*/ 52 h 128" name="T21"/>
              <a:gd fmla="*/ 104 w 128" name="T22"/>
              <a:gd fmla="*/ 8 h 128" name="T23"/>
              <a:gd fmla="*/ 24 w 128" name="T24"/>
              <a:gd fmla="*/ 24 h 128" name="T25"/>
              <a:gd fmla="*/ 24 w 128" name="T26"/>
              <a:gd fmla="*/ 8 h 128" name="T27"/>
              <a:gd fmla="*/ 41 w 128" name="T28"/>
              <a:gd fmla="*/ 60 h 128" name="T29"/>
              <a:gd fmla="*/ 40 w 128" name="T30"/>
              <a:gd fmla="*/ 32 h 128" name="T31"/>
              <a:gd fmla="*/ 41 w 128" name="T32"/>
              <a:gd fmla="*/ 60 h 128" name="T33"/>
              <a:gd fmla="*/ 62 w 128" name="T34"/>
              <a:gd fmla="*/ 32 h 128" name="T35"/>
              <a:gd fmla="*/ 45 w 128" name="T36"/>
              <a:gd fmla="*/ 60 h 128" name="T37"/>
              <a:gd fmla="*/ 66 w 128" name="T38"/>
              <a:gd fmla="*/ 32 h 128" name="T39"/>
              <a:gd fmla="*/ 83 w 128" name="T40"/>
              <a:gd fmla="*/ 60 h 128" name="T41"/>
              <a:gd fmla="*/ 66 w 128" name="T42"/>
              <a:gd fmla="*/ 32 h 128" name="T43"/>
              <a:gd fmla="*/ 88 w 128" name="T44"/>
              <a:gd fmla="*/ 32 h 128" name="T45"/>
              <a:gd fmla="*/ 87 w 128" name="T46"/>
              <a:gd fmla="*/ 60 h 128" name="T47"/>
              <a:gd fmla="*/ 8 w 128" name="T48"/>
              <a:gd fmla="*/ 56 h 128" name="T49"/>
              <a:gd fmla="*/ 9 w 128" name="T50"/>
              <a:gd fmla="*/ 50 h 128" name="T51"/>
              <a:gd fmla="*/ 24 w 128" name="T52"/>
              <a:gd fmla="*/ 32 h 128" name="T53"/>
              <a:gd fmla="*/ 19 w 128" name="T54"/>
              <a:gd fmla="*/ 60 h 128" name="T55"/>
              <a:gd fmla="*/ 8 w 128" name="T56"/>
              <a:gd fmla="*/ 56 h 128" name="T57"/>
              <a:gd fmla="*/ 50 w 128" name="T58"/>
              <a:gd fmla="*/ 120 h 128" name="T59"/>
              <a:gd fmla="*/ 80 w 128" name="T60"/>
              <a:gd fmla="*/ 80 h 128" name="T61"/>
              <a:gd fmla="*/ 108 w 128" name="T62"/>
              <a:gd fmla="*/ 120 h 128" name="T63"/>
              <a:gd fmla="*/ 84 w 128" name="T64"/>
              <a:gd fmla="*/ 80 h 128" name="T65"/>
              <a:gd fmla="*/ 50 w 128" name="T66"/>
              <a:gd fmla="*/ 76 h 128" name="T67"/>
              <a:gd fmla="*/ 46 w 128" name="T68"/>
              <a:gd fmla="*/ 120 h 128" name="T69"/>
              <a:gd fmla="*/ 20 w 128" name="T70"/>
              <a:gd fmla="*/ 68 h 128" name="T71"/>
              <a:gd fmla="*/ 108 w 128" name="T72"/>
              <a:gd fmla="*/ 120 h 128" name="T73"/>
              <a:gd fmla="*/ 116 w 128" name="T74"/>
              <a:gd fmla="*/ 60 h 128" name="T75"/>
              <a:gd fmla="*/ 93 w 128" name="T76"/>
              <a:gd fmla="*/ 32 h 128" name="T77"/>
              <a:gd fmla="*/ 104 w 128" name="T78"/>
              <a:gd fmla="*/ 32 h 128" name="T79"/>
              <a:gd fmla="*/ 119 w 128" name="T80"/>
              <a:gd fmla="*/ 50 h 128" name="T81"/>
              <a:gd fmla="*/ 120 w 128" name="T82"/>
              <a:gd fmla="*/ 56 h 128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128" w="128">
                <a:moveTo>
                  <a:pt x="126" y="45"/>
                </a:moveTo>
                <a:cubicBezTo>
                  <a:pt x="114" y="29"/>
                  <a:pt x="114" y="29"/>
                  <a:pt x="114" y="29"/>
                </a:cubicBezTo>
                <a:cubicBezTo>
                  <a:pt x="113" y="28"/>
                  <a:pt x="113" y="28"/>
                  <a:pt x="112" y="27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4"/>
                  <a:pt x="108" y="0"/>
                  <a:pt x="10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8"/>
                  <a:pt x="15" y="28"/>
                  <a:pt x="14" y="29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7"/>
                  <a:pt x="0" y="49"/>
                  <a:pt x="0" y="5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5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24"/>
                  <a:pt x="16" y="128"/>
                  <a:pt x="20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2" y="128"/>
                  <a:pt x="116" y="124"/>
                  <a:pt x="116" y="12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3" y="68"/>
                  <a:pt x="128" y="63"/>
                  <a:pt x="128" y="56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49"/>
                  <a:pt x="127" y="47"/>
                  <a:pt x="126" y="45"/>
                </a:cubicBezTo>
                <a:close/>
                <a:moveTo>
                  <a:pt x="104" y="8"/>
                </a:moveTo>
                <a:cubicBezTo>
                  <a:pt x="104" y="24"/>
                  <a:pt x="104" y="24"/>
                  <a:pt x="10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8"/>
                  <a:pt x="24" y="8"/>
                  <a:pt x="24" y="8"/>
                </a:cubicBezTo>
                <a:lnTo>
                  <a:pt x="104" y="8"/>
                </a:lnTo>
                <a:close/>
                <a:moveTo>
                  <a:pt x="41" y="60"/>
                </a:moveTo>
                <a:cubicBezTo>
                  <a:pt x="24" y="60"/>
                  <a:pt x="24" y="60"/>
                  <a:pt x="24" y="60"/>
                </a:cubicBezTo>
                <a:cubicBezTo>
                  <a:pt x="40" y="32"/>
                  <a:pt x="40" y="32"/>
                  <a:pt x="40" y="32"/>
                </a:cubicBezTo>
                <a:cubicBezTo>
                  <a:pt x="49" y="32"/>
                  <a:pt x="49" y="32"/>
                  <a:pt x="49" y="32"/>
                </a:cubicBezTo>
                <a:lnTo>
                  <a:pt x="41" y="60"/>
                </a:lnTo>
                <a:close/>
                <a:moveTo>
                  <a:pt x="53" y="32"/>
                </a:moveTo>
                <a:cubicBezTo>
                  <a:pt x="62" y="32"/>
                  <a:pt x="62" y="32"/>
                  <a:pt x="62" y="32"/>
                </a:cubicBezTo>
                <a:cubicBezTo>
                  <a:pt x="62" y="60"/>
                  <a:pt x="62" y="60"/>
                  <a:pt x="62" y="60"/>
                </a:cubicBezTo>
                <a:cubicBezTo>
                  <a:pt x="45" y="60"/>
                  <a:pt x="45" y="60"/>
                  <a:pt x="45" y="60"/>
                </a:cubicBezTo>
                <a:lnTo>
                  <a:pt x="53" y="32"/>
                </a:lnTo>
                <a:close/>
                <a:moveTo>
                  <a:pt x="66" y="32"/>
                </a:moveTo>
                <a:cubicBezTo>
                  <a:pt x="75" y="32"/>
                  <a:pt x="75" y="32"/>
                  <a:pt x="75" y="32"/>
                </a:cubicBezTo>
                <a:cubicBezTo>
                  <a:pt x="83" y="60"/>
                  <a:pt x="83" y="60"/>
                  <a:pt x="83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32"/>
                </a:lnTo>
                <a:close/>
                <a:moveTo>
                  <a:pt x="79" y="32"/>
                </a:moveTo>
                <a:cubicBezTo>
                  <a:pt x="88" y="32"/>
                  <a:pt x="88" y="32"/>
                  <a:pt x="88" y="32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87" y="60"/>
                  <a:pt x="87" y="60"/>
                  <a:pt x="87" y="60"/>
                </a:cubicBezTo>
                <a:lnTo>
                  <a:pt x="79" y="32"/>
                </a:lnTo>
                <a:close/>
                <a:moveTo>
                  <a:pt x="8" y="56"/>
                </a:moveTo>
                <a:cubicBezTo>
                  <a:pt x="8" y="52"/>
                  <a:pt x="8" y="52"/>
                  <a:pt x="8" y="52"/>
                </a:cubicBezTo>
                <a:cubicBezTo>
                  <a:pt x="8" y="51"/>
                  <a:pt x="8" y="50"/>
                  <a:pt x="9" y="50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3"/>
                  <a:pt x="23" y="32"/>
                  <a:pt x="2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19" y="60"/>
                  <a:pt x="19" y="60"/>
                  <a:pt x="19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0"/>
                  <a:pt x="8" y="58"/>
                  <a:pt x="8" y="56"/>
                </a:cubicBezTo>
                <a:close/>
                <a:moveTo>
                  <a:pt x="80" y="120"/>
                </a:moveTo>
                <a:cubicBezTo>
                  <a:pt x="50" y="120"/>
                  <a:pt x="50" y="120"/>
                  <a:pt x="50" y="120"/>
                </a:cubicBezTo>
                <a:cubicBezTo>
                  <a:pt x="50" y="80"/>
                  <a:pt x="50" y="80"/>
                  <a:pt x="50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120"/>
                </a:lnTo>
                <a:close/>
                <a:moveTo>
                  <a:pt x="108" y="120"/>
                </a:moveTo>
                <a:cubicBezTo>
                  <a:pt x="84" y="120"/>
                  <a:pt x="84" y="120"/>
                  <a:pt x="84" y="12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8"/>
                  <a:pt x="82" y="76"/>
                  <a:pt x="8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6"/>
                  <a:pt x="46" y="78"/>
                  <a:pt x="46" y="8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68"/>
                  <a:pt x="20" y="68"/>
                  <a:pt x="20" y="68"/>
                </a:cubicBezTo>
                <a:cubicBezTo>
                  <a:pt x="108" y="68"/>
                  <a:pt x="108" y="68"/>
                  <a:pt x="108" y="68"/>
                </a:cubicBezTo>
                <a:lnTo>
                  <a:pt x="108" y="120"/>
                </a:lnTo>
                <a:close/>
                <a:moveTo>
                  <a:pt x="120" y="56"/>
                </a:moveTo>
                <a:cubicBezTo>
                  <a:pt x="120" y="58"/>
                  <a:pt x="118" y="60"/>
                  <a:pt x="116" y="60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93" y="32"/>
                  <a:pt x="93" y="32"/>
                  <a:pt x="93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5" y="32"/>
                  <a:pt x="106" y="33"/>
                  <a:pt x="107" y="34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20" y="50"/>
                  <a:pt x="120" y="51"/>
                  <a:pt x="120" y="52"/>
                </a:cubicBezTo>
                <a:lnTo>
                  <a:pt x="120" y="5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bIns="34290" lIns="68580" rIns="68580" tIns="34290"/>
          <a:lstStyle/>
          <a:p>
            <a:pPr>
              <a:defRPr/>
            </a:pPr>
            <a:endParaRPr lang="id-ID">
              <a:latin typeface="+mn-lt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5359106" y="2613423"/>
            <a:ext cx="808673" cy="23622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/>
          <a:p>
            <a:pPr>
              <a:defRPr/>
            </a:pPr>
            <a:r>
              <a:rPr altLang="en-US" b="1" lang="zh-CN" sz="1100">
                <a:solidFill>
                  <a:schemeClr val="bg1"/>
                </a:solidFill>
                <a:latin charset="0" panose="020b0003030101060003" pitchFamily="34" typeface="Raleway"/>
              </a:rPr>
              <a:t>小标题   01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5359105" y="2854785"/>
            <a:ext cx="1800521" cy="297180"/>
          </a:xfrm>
          <a:prstGeom prst="rect">
            <a:avLst/>
          </a:prstGeom>
          <a:noFill/>
        </p:spPr>
        <p:txBody>
          <a:bodyPr bIns="34290" lIns="68580" rIns="68580" tIns="34290" wrap="squar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>
              <a:lnSpc>
                <a:spcPts val="900"/>
              </a:lnSpc>
            </a:pPr>
            <a:r>
              <a:rPr altLang="en-US" lang="zh-CN" smtClean="0" sz="7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您的内容打在这里，或者通过复制的文本后，在此选择粘贴，并选择只保留文字。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5359105" y="3121819"/>
            <a:ext cx="822960" cy="23622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/>
          <a:p>
            <a:pPr>
              <a:defRPr/>
            </a:pPr>
            <a:r>
              <a:rPr altLang="en-US" b="1" lang="zh-CN" smtClean="0" sz="1100">
                <a:solidFill>
                  <a:schemeClr val="bg1"/>
                </a:solidFill>
                <a:latin charset="0" panose="020b0003030101060003" pitchFamily="34" typeface="Raleway"/>
              </a:rPr>
              <a:t>小标题   02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5359107" y="3358841"/>
            <a:ext cx="1800520" cy="297180"/>
          </a:xfrm>
          <a:prstGeom prst="rect">
            <a:avLst/>
          </a:prstGeom>
          <a:noFill/>
        </p:spPr>
        <p:txBody>
          <a:bodyPr bIns="34290" lIns="68580" rIns="68580" tIns="34290" wrap="squar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>
              <a:lnSpc>
                <a:spcPts val="900"/>
              </a:lnSpc>
            </a:pPr>
            <a:r>
              <a:rPr altLang="en-US" lang="zh-CN" smtClean="0" sz="7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您的内容打在这里，或者通过复制的文本后，在此选择粘贴，并选择只保留文字。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5359106" y="3652838"/>
            <a:ext cx="826135" cy="23622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/>
          <a:p>
            <a:pPr>
              <a:defRPr/>
            </a:pPr>
            <a:r>
              <a:rPr altLang="en-US" b="1" lang="zh-CN" smtClean="0" sz="1100">
                <a:solidFill>
                  <a:schemeClr val="bg1"/>
                </a:solidFill>
                <a:latin charset="0" panose="020b0003030101060003" pitchFamily="34" typeface="Raleway"/>
              </a:rPr>
              <a:t>小标题   03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5359107" y="3862897"/>
            <a:ext cx="1800520" cy="297180"/>
          </a:xfrm>
          <a:prstGeom prst="rect">
            <a:avLst/>
          </a:prstGeom>
          <a:noFill/>
        </p:spPr>
        <p:txBody>
          <a:bodyPr bIns="34290" lIns="68580" rIns="68580" tIns="34290" wrap="squar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>
              <a:lnSpc>
                <a:spcPts val="900"/>
              </a:lnSpc>
            </a:pPr>
            <a:r>
              <a:rPr altLang="en-US" lang="zh-CN" smtClean="0" sz="7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您的内容打在这里，或者通过复制的文本后，在此选择粘贴，并选择只保留文字。</a:t>
            </a:r>
          </a:p>
        </p:txBody>
      </p:sp>
      <p:sp>
        <p:nvSpPr>
          <p:cNvPr id="174" name="TextBox 173"/>
          <p:cNvSpPr txBox="1">
            <a:spLocks noChangeArrowheads="1"/>
          </p:cNvSpPr>
          <p:nvPr/>
        </p:nvSpPr>
        <p:spPr bwMode="auto">
          <a:xfrm>
            <a:off x="4625585" y="1419622"/>
            <a:ext cx="219456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eaLnBrk="1" hangingPunct="1"/>
            <a:r>
              <a:rPr altLang="en-US" lang="zh-CN" smtClean="0" sz="2700">
                <a:solidFill>
                  <a:schemeClr val="bg1"/>
                </a:solidFill>
                <a:latin charset="-122" pitchFamily="2" typeface="方正兰亭粗黑简体"/>
                <a:ea charset="-122" pitchFamily="2" typeface="方正兰亭粗黑简体"/>
              </a:rPr>
              <a:t>点击添加标题</a:t>
            </a:r>
          </a:p>
        </p:txBody>
      </p:sp>
      <p:sp>
        <p:nvSpPr>
          <p:cNvPr id="175" name="Rectangle 204"/>
          <p:cNvSpPr/>
          <p:nvPr/>
        </p:nvSpPr>
        <p:spPr>
          <a:xfrm>
            <a:off x="4625585" y="1843485"/>
            <a:ext cx="3238922" cy="601980"/>
          </a:xfrm>
          <a:prstGeom prst="rect">
            <a:avLst/>
          </a:prstGeom>
        </p:spPr>
        <p:txBody>
          <a:bodyPr bIns="34290" lIns="68580" rIns="68580" tIns="34290">
            <a:spAutoFit/>
          </a:bodyPr>
          <a:lstStyle/>
          <a:p>
            <a:pPr algn="just">
              <a:lnSpc>
                <a:spcPts val="1400"/>
              </a:lnSpc>
            </a:pPr>
            <a:r>
              <a:rPr altLang="en-US" lang="zh-CN" smtClean="0" sz="9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您的内容打在这里，或者通过复制的文本后，在此选择粘贴，并选择只保留文字。您的内容打在这里，或者通过复制的文本后，在此选择粘贴，并选择只保留文字。</a:t>
            </a:r>
          </a:p>
        </p:txBody>
      </p:sp>
    </p:spTree>
    <p:extLst>
      <p:ext uri="{BB962C8B-B14F-4D97-AF65-F5344CB8AC3E}">
        <p14:creationId val="2062435504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" tmFilter="0, 0; .2, .5; .8, .5; 1, 0"/>
                                        <p:tgtEl>
                                          <p:spTgt spid="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"/>
                                        <p:tgtEl>
                                          <p:spTgt spid="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1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2)" transition="in">
                                      <p:cBhvr>
                                        <p:cTn dur="1000" id="19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4" nodeType="afterEffect" presetClass="entr" presetID="21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2)" transition="in">
                                      <p:cBhvr>
                                        <p:cTn dur="1000" id="26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0" nodeType="afterEffect" presetClass="entr" presetID="21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2)" transition="in">
                                      <p:cBhvr>
                                        <p:cTn dur="1000" id="42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7" nodeType="afterEffect" presetClass="entr" presetID="21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2)" transition="in">
                                      <p:cBhvr>
                                        <p:cTn dur="1000" id="49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21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2)" transition="in">
                                      <p:cBhvr>
                                        <p:cTn dur="1000" id="61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7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7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8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8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9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10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1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4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allAtOnce" grpId="0" spid="17"/>
      <p:bldP grpId="0" spid="110"/>
      <p:bldP grpId="0" spid="111"/>
      <p:bldP grpId="0" spid="114"/>
      <p:bldP grpId="0" spid="115"/>
      <p:bldP grpId="0" spid="153"/>
      <p:bldP grpId="0" spid="154"/>
      <p:bldP grpId="0" spid="155"/>
      <p:bldP grpId="0" spid="156"/>
      <p:bldP grpId="0" spid="157"/>
      <p:bldP grpId="0" spid="158"/>
      <p:bldP grpId="0" spid="168"/>
      <p:bldP grpId="0" spid="169"/>
      <p:bldP grpId="0" spid="170"/>
      <p:bldP grpId="0" spid="171"/>
      <p:bldP grpId="0" spid="172"/>
      <p:bldP grpId="0" spid="173"/>
      <p:bldP grpId="0" spid="174"/>
      <p:bldP grpId="0" spid="175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:\陈建\网上作图\PP制作\素材\未标题-6.jpg" id="68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otched Right Arrow 3"/>
          <p:cNvSpPr/>
          <p:nvPr/>
        </p:nvSpPr>
        <p:spPr>
          <a:xfrm>
            <a:off x="1041721" y="2614503"/>
            <a:ext cx="7193266" cy="127760"/>
          </a:xfrm>
          <a:prstGeom prst="notch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rgbClr val="D39D03"/>
              </a:solidFill>
              <a:latin typeface="Roboto condensed"/>
              <a:cs typeface="Roboto condensed"/>
            </a:endParaRPr>
          </a:p>
        </p:txBody>
      </p:sp>
      <p:sp>
        <p:nvSpPr>
          <p:cNvPr id="5" name="Teardrop 5"/>
          <p:cNvSpPr/>
          <p:nvPr/>
        </p:nvSpPr>
        <p:spPr>
          <a:xfrm flipV="1" rot="2700000">
            <a:off x="1016321" y="1731801"/>
            <a:ext cx="674282" cy="674282"/>
          </a:xfrm>
          <a:prstGeom prst="teardrop">
            <a:avLst>
              <a:gd fmla="val 103995" name="adj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atin typeface="Roboto condensed"/>
              <a:cs typeface="Roboto condensed"/>
            </a:endParaRPr>
          </a:p>
        </p:txBody>
      </p:sp>
      <p:sp>
        <p:nvSpPr>
          <p:cNvPr id="7" name="Oval 7"/>
          <p:cNvSpPr/>
          <p:nvPr/>
        </p:nvSpPr>
        <p:spPr>
          <a:xfrm>
            <a:off x="1302662" y="2627202"/>
            <a:ext cx="101600" cy="10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atin typeface="Roboto condensed"/>
              <a:cs typeface="Roboto condensed"/>
            </a:endParaRPr>
          </a:p>
        </p:txBody>
      </p:sp>
      <p:sp>
        <p:nvSpPr>
          <p:cNvPr id="8" name="Teardrop 9"/>
          <p:cNvSpPr/>
          <p:nvPr/>
        </p:nvSpPr>
        <p:spPr>
          <a:xfrm flipV="1" rot="2700000">
            <a:off x="2479996" y="1731801"/>
            <a:ext cx="674282" cy="674282"/>
          </a:xfrm>
          <a:prstGeom prst="teardrop">
            <a:avLst>
              <a:gd fmla="val 103995" name="adj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atin typeface="Roboto condensed"/>
              <a:cs typeface="Roboto condensed"/>
            </a:endParaRPr>
          </a:p>
        </p:txBody>
      </p:sp>
      <p:sp>
        <p:nvSpPr>
          <p:cNvPr id="10" name="Oval 11"/>
          <p:cNvSpPr/>
          <p:nvPr/>
        </p:nvSpPr>
        <p:spPr>
          <a:xfrm>
            <a:off x="2769512" y="2627202"/>
            <a:ext cx="101600" cy="10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atin typeface="Roboto condensed"/>
              <a:cs typeface="Roboto condensed"/>
            </a:endParaRPr>
          </a:p>
        </p:txBody>
      </p:sp>
      <p:sp>
        <p:nvSpPr>
          <p:cNvPr id="11" name="Teardrop 13"/>
          <p:cNvSpPr/>
          <p:nvPr/>
        </p:nvSpPr>
        <p:spPr>
          <a:xfrm flipV="1" rot="2700000">
            <a:off x="3943671" y="1731801"/>
            <a:ext cx="674282" cy="674282"/>
          </a:xfrm>
          <a:prstGeom prst="teardrop">
            <a:avLst>
              <a:gd fmla="val 103995" name="adj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atin typeface="Roboto condensed"/>
              <a:cs typeface="Roboto condensed"/>
            </a:endParaRPr>
          </a:p>
        </p:txBody>
      </p:sp>
      <p:sp>
        <p:nvSpPr>
          <p:cNvPr id="13" name="Oval 15"/>
          <p:cNvSpPr/>
          <p:nvPr/>
        </p:nvSpPr>
        <p:spPr>
          <a:xfrm>
            <a:off x="4230012" y="2627202"/>
            <a:ext cx="101600" cy="10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atin typeface="Roboto condensed"/>
              <a:cs typeface="Roboto condensed"/>
            </a:endParaRPr>
          </a:p>
        </p:txBody>
      </p:sp>
      <p:sp>
        <p:nvSpPr>
          <p:cNvPr id="14" name="Teardrop 17"/>
          <p:cNvSpPr/>
          <p:nvPr/>
        </p:nvSpPr>
        <p:spPr>
          <a:xfrm flipV="1" rot="2700000">
            <a:off x="5407346" y="1731801"/>
            <a:ext cx="674282" cy="674282"/>
          </a:xfrm>
          <a:prstGeom prst="teardrop">
            <a:avLst>
              <a:gd fmla="val 103995" name="adj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atin typeface="Roboto condensed"/>
              <a:cs typeface="Roboto condensed"/>
            </a:endParaRPr>
          </a:p>
        </p:txBody>
      </p:sp>
      <p:sp>
        <p:nvSpPr>
          <p:cNvPr id="16" name="Oval 19"/>
          <p:cNvSpPr/>
          <p:nvPr/>
        </p:nvSpPr>
        <p:spPr>
          <a:xfrm>
            <a:off x="5696862" y="2627202"/>
            <a:ext cx="101600" cy="10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atin typeface="Roboto condensed"/>
              <a:cs typeface="Roboto condensed"/>
            </a:endParaRPr>
          </a:p>
        </p:txBody>
      </p:sp>
      <p:sp>
        <p:nvSpPr>
          <p:cNvPr id="17" name="Teardrop 21"/>
          <p:cNvSpPr/>
          <p:nvPr/>
        </p:nvSpPr>
        <p:spPr>
          <a:xfrm flipV="1" rot="2700000">
            <a:off x="6871021" y="1731801"/>
            <a:ext cx="674282" cy="674282"/>
          </a:xfrm>
          <a:prstGeom prst="teardrop">
            <a:avLst>
              <a:gd fmla="val 103995" name="adj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atin typeface="Roboto condensed"/>
              <a:cs typeface="Roboto condensed"/>
            </a:endParaRPr>
          </a:p>
        </p:txBody>
      </p:sp>
      <p:sp>
        <p:nvSpPr>
          <p:cNvPr id="19" name="Oval 23"/>
          <p:cNvSpPr/>
          <p:nvPr/>
        </p:nvSpPr>
        <p:spPr>
          <a:xfrm>
            <a:off x="7157362" y="2627202"/>
            <a:ext cx="101600" cy="10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atin typeface="Roboto condensed"/>
              <a:cs typeface="Roboto condensed"/>
            </a:endParaRPr>
          </a:p>
        </p:txBody>
      </p:sp>
      <p:grpSp>
        <p:nvGrpSpPr>
          <p:cNvPr id="20" name="Group 24"/>
          <p:cNvGrpSpPr/>
          <p:nvPr/>
        </p:nvGrpSpPr>
        <p:grpSpPr>
          <a:xfrm>
            <a:off x="827584" y="2854569"/>
            <a:ext cx="1262929" cy="1157341"/>
            <a:chOff x="667471" y="2995559"/>
            <a:chExt cx="1262929" cy="1157341"/>
          </a:xfrm>
        </p:grpSpPr>
        <p:sp>
          <p:nvSpPr>
            <p:cNvPr id="21" name="TextBox 25"/>
            <p:cNvSpPr txBox="1"/>
            <p:nvPr/>
          </p:nvSpPr>
          <p:spPr>
            <a:xfrm>
              <a:off x="667471" y="2995559"/>
              <a:ext cx="1156100" cy="243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defRPr/>
              </a:pPr>
              <a:r>
                <a:rPr altLang="en-US" b="1" lang="zh-CN" sz="1000">
                  <a:solidFill>
                    <a:schemeClr val="bg1"/>
                  </a:solidFill>
                  <a:latin charset="0" panose="020b0003030101060003" pitchFamily="34" typeface="Raleway"/>
                </a:rPr>
                <a:t>小标题   01</a:t>
              </a:r>
            </a:p>
          </p:txBody>
        </p:sp>
        <p:sp>
          <p:nvSpPr>
            <p:cNvPr id="22" name="텍스트 개체 틀 2"/>
            <p:cNvSpPr txBox="1"/>
            <p:nvPr/>
          </p:nvSpPr>
          <p:spPr>
            <a:xfrm>
              <a:off x="667471" y="3229080"/>
              <a:ext cx="1262929" cy="923820"/>
            </a:xfrm>
            <a:prstGeom prst="rect">
              <a:avLst/>
            </a:prstGeom>
          </p:spPr>
          <p:txBody>
            <a:bodyPr anchor="t" bIns="45720" lIns="91440" rIns="91440" rtlCol="0" tIns="45720" vert="horz">
              <a:normAutofit/>
            </a:bodyPr>
            <a:lstStyle>
              <a:lvl1pPr algn="ctr" defTabSz="457200" eaLnBrk="1" hangingPunct="1" indent="0" latinLnBrk="0" marL="0" rtl="0">
                <a:spcBef>
                  <a:spcPct val="20000"/>
                </a:spcBef>
                <a:buFont typeface="Arial"/>
                <a:buNone/>
                <a:defRPr baseline="0" kern="1200" sz="10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Rockwell"/>
                </a:defRPr>
              </a:lvl1pPr>
              <a:lvl2pPr algn="l" defTabSz="457200" eaLnBrk="1" hangingPunct="1" indent="-285750" latinLnBrk="0" marL="742950" rtl="0">
                <a:spcBef>
                  <a:spcPct val="20000"/>
                </a:spcBef>
                <a:buFont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indent="-228600" latinLnBrk="0" marL="1143000" rtl="0">
                <a:spcBef>
                  <a:spcPct val="20000"/>
                </a:spcBef>
                <a:buFont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indent="-228600" latinLnBrk="0" marL="1600200" rtl="0">
                <a:spcBef>
                  <a:spcPct val="20000"/>
                </a:spcBef>
                <a:buFont typeface="Arial"/>
                <a:buChar char="–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indent="-228600" latinLnBrk="0" marL="2057400" rtl="0">
                <a:spcBef>
                  <a:spcPct val="20000"/>
                </a:spcBef>
                <a:buFont typeface="Arial"/>
                <a:buChar char="»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indent="-228600" latinLnBrk="0" marL="25146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indent="-228600" latinLnBrk="0" marL="29718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indent="-228600" latinLnBrk="0" marL="34290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indent="-228600" latinLnBrk="0" marL="38862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100"/>
                </a:lnSpc>
              </a:pPr>
              <a:r>
                <a:rPr altLang="en-US" lang="zh-CN">
                  <a:solidFill>
                    <a:schemeClr val="bg1"/>
                  </a:solidFill>
                  <a:latin charset="-122" pitchFamily="2" typeface="方正兰亭黑简体"/>
                  <a:ea charset="-122" pitchFamily="2" typeface="方正兰亭黑简体"/>
                </a:rPr>
                <a:t>您的内容打在这里，或者通过复制的文本后，在此选择粘贴。您的内容打在这里，或者通过复制的文本后</a:t>
              </a:r>
            </a:p>
          </p:txBody>
        </p:sp>
      </p:grpSp>
      <p:grpSp>
        <p:nvGrpSpPr>
          <p:cNvPr id="23" name="Group 27"/>
          <p:cNvGrpSpPr/>
          <p:nvPr/>
        </p:nvGrpSpPr>
        <p:grpSpPr>
          <a:xfrm>
            <a:off x="2291259" y="2854569"/>
            <a:ext cx="1262929" cy="1157341"/>
            <a:chOff x="667471" y="2995559"/>
            <a:chExt cx="1262929" cy="1157341"/>
          </a:xfrm>
        </p:grpSpPr>
        <p:sp>
          <p:nvSpPr>
            <p:cNvPr id="24" name="TextBox 28"/>
            <p:cNvSpPr txBox="1"/>
            <p:nvPr/>
          </p:nvSpPr>
          <p:spPr>
            <a:xfrm>
              <a:off x="667471" y="2995559"/>
              <a:ext cx="1156100" cy="243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defRPr/>
              </a:pPr>
              <a:r>
                <a:rPr altLang="en-US" b="1" lang="zh-CN" sz="1000">
                  <a:solidFill>
                    <a:schemeClr val="bg1"/>
                  </a:solidFill>
                  <a:latin charset="0" panose="020b0003030101060003" pitchFamily="34" typeface="Raleway"/>
                </a:rPr>
                <a:t>小标题   02</a:t>
              </a:r>
            </a:p>
          </p:txBody>
        </p:sp>
        <p:sp>
          <p:nvSpPr>
            <p:cNvPr id="25" name="텍스트 개체 틀 2"/>
            <p:cNvSpPr txBox="1"/>
            <p:nvPr/>
          </p:nvSpPr>
          <p:spPr>
            <a:xfrm>
              <a:off x="667471" y="3229080"/>
              <a:ext cx="1262929" cy="923820"/>
            </a:xfrm>
            <a:prstGeom prst="rect">
              <a:avLst/>
            </a:prstGeom>
          </p:spPr>
          <p:txBody>
            <a:bodyPr anchor="t" bIns="45720" lIns="91440" rIns="91440" rtlCol="0" tIns="45720" vert="horz">
              <a:normAutofit/>
            </a:bodyPr>
            <a:lstStyle>
              <a:lvl1pPr algn="ctr" defTabSz="457200" eaLnBrk="1" hangingPunct="1" indent="0" latinLnBrk="0" marL="0" rtl="0">
                <a:spcBef>
                  <a:spcPct val="20000"/>
                </a:spcBef>
                <a:buFont typeface="Arial"/>
                <a:buNone/>
                <a:defRPr baseline="0" kern="1200" sz="10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Rockwell"/>
                </a:defRPr>
              </a:lvl1pPr>
              <a:lvl2pPr algn="l" defTabSz="457200" eaLnBrk="1" hangingPunct="1" indent="-285750" latinLnBrk="0" marL="742950" rtl="0">
                <a:spcBef>
                  <a:spcPct val="20000"/>
                </a:spcBef>
                <a:buFont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indent="-228600" latinLnBrk="0" marL="1143000" rtl="0">
                <a:spcBef>
                  <a:spcPct val="20000"/>
                </a:spcBef>
                <a:buFont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indent="-228600" latinLnBrk="0" marL="1600200" rtl="0">
                <a:spcBef>
                  <a:spcPct val="20000"/>
                </a:spcBef>
                <a:buFont typeface="Arial"/>
                <a:buChar char="–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indent="-228600" latinLnBrk="0" marL="2057400" rtl="0">
                <a:spcBef>
                  <a:spcPct val="20000"/>
                </a:spcBef>
                <a:buFont typeface="Arial"/>
                <a:buChar char="»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indent="-228600" latinLnBrk="0" marL="25146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indent="-228600" latinLnBrk="0" marL="29718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indent="-228600" latinLnBrk="0" marL="34290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indent="-228600" latinLnBrk="0" marL="38862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100"/>
                </a:lnSpc>
              </a:pPr>
              <a:r>
                <a:rPr altLang="en-US" lang="zh-CN" sz="800">
                  <a:solidFill>
                    <a:schemeClr val="bg1"/>
                  </a:solidFill>
                  <a:latin charset="-122" pitchFamily="2" typeface="方正兰亭黑简体"/>
                  <a:ea charset="-122" pitchFamily="2" typeface="方正兰亭黑简体"/>
                </a:rPr>
                <a:t>您的内容打在这里，或者通过复制的文本后，在此选择粘贴。您的内容打在这里，或者通过复制的文本后</a:t>
              </a:r>
            </a:p>
          </p:txBody>
        </p:sp>
      </p:grpSp>
      <p:grpSp>
        <p:nvGrpSpPr>
          <p:cNvPr id="26" name="Group 30"/>
          <p:cNvGrpSpPr/>
          <p:nvPr/>
        </p:nvGrpSpPr>
        <p:grpSpPr>
          <a:xfrm>
            <a:off x="3754934" y="2854569"/>
            <a:ext cx="1262929" cy="1157341"/>
            <a:chOff x="667471" y="2995559"/>
            <a:chExt cx="1262929" cy="1157341"/>
          </a:xfrm>
        </p:grpSpPr>
        <p:sp>
          <p:nvSpPr>
            <p:cNvPr id="27" name="TextBox 31"/>
            <p:cNvSpPr txBox="1"/>
            <p:nvPr/>
          </p:nvSpPr>
          <p:spPr>
            <a:xfrm>
              <a:off x="667471" y="2995559"/>
              <a:ext cx="1156100" cy="243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defRPr/>
              </a:pPr>
              <a:r>
                <a:rPr altLang="en-US" b="1" lang="zh-CN" sz="1000">
                  <a:solidFill>
                    <a:schemeClr val="bg1"/>
                  </a:solidFill>
                  <a:latin charset="0" panose="020b0003030101060003" pitchFamily="34" typeface="Raleway"/>
                </a:rPr>
                <a:t>小标题   03</a:t>
              </a:r>
            </a:p>
          </p:txBody>
        </p:sp>
        <p:sp>
          <p:nvSpPr>
            <p:cNvPr id="28" name="텍스트 개체 틀 2"/>
            <p:cNvSpPr txBox="1"/>
            <p:nvPr/>
          </p:nvSpPr>
          <p:spPr>
            <a:xfrm>
              <a:off x="667471" y="3229080"/>
              <a:ext cx="1262929" cy="923820"/>
            </a:xfrm>
            <a:prstGeom prst="rect">
              <a:avLst/>
            </a:prstGeom>
          </p:spPr>
          <p:txBody>
            <a:bodyPr anchor="t" bIns="45720" lIns="91440" rIns="91440" rtlCol="0" tIns="45720" vert="horz">
              <a:normAutofit/>
            </a:bodyPr>
            <a:lstStyle>
              <a:lvl1pPr algn="ctr" defTabSz="457200" eaLnBrk="1" hangingPunct="1" indent="0" latinLnBrk="0" marL="0" rtl="0">
                <a:spcBef>
                  <a:spcPct val="20000"/>
                </a:spcBef>
                <a:buFont typeface="Arial"/>
                <a:buNone/>
                <a:defRPr baseline="0" kern="1200" sz="10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Rockwell"/>
                </a:defRPr>
              </a:lvl1pPr>
              <a:lvl2pPr algn="l" defTabSz="457200" eaLnBrk="1" hangingPunct="1" indent="-285750" latinLnBrk="0" marL="742950" rtl="0">
                <a:spcBef>
                  <a:spcPct val="20000"/>
                </a:spcBef>
                <a:buFont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indent="-228600" latinLnBrk="0" marL="1143000" rtl="0">
                <a:spcBef>
                  <a:spcPct val="20000"/>
                </a:spcBef>
                <a:buFont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indent="-228600" latinLnBrk="0" marL="1600200" rtl="0">
                <a:spcBef>
                  <a:spcPct val="20000"/>
                </a:spcBef>
                <a:buFont typeface="Arial"/>
                <a:buChar char="–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indent="-228600" latinLnBrk="0" marL="2057400" rtl="0">
                <a:spcBef>
                  <a:spcPct val="20000"/>
                </a:spcBef>
                <a:buFont typeface="Arial"/>
                <a:buChar char="»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indent="-228600" latinLnBrk="0" marL="25146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indent="-228600" latinLnBrk="0" marL="29718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indent="-228600" latinLnBrk="0" marL="34290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indent="-228600" latinLnBrk="0" marL="38862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100"/>
                </a:lnSpc>
              </a:pPr>
              <a:r>
                <a:rPr altLang="en-US" lang="zh-CN" sz="800">
                  <a:solidFill>
                    <a:schemeClr val="bg1"/>
                  </a:solidFill>
                  <a:latin charset="-122" pitchFamily="2" typeface="方正兰亭黑简体"/>
                  <a:ea charset="-122" pitchFamily="2" typeface="方正兰亭黑简体"/>
                </a:rPr>
                <a:t>您的内容打在这里，或者通过复制的文本后，在此选择粘贴。您的内容打在这里，或者通过复制的文本后</a:t>
              </a:r>
            </a:p>
          </p:txBody>
        </p:sp>
      </p:grpSp>
      <p:grpSp>
        <p:nvGrpSpPr>
          <p:cNvPr id="29" name="Group 33"/>
          <p:cNvGrpSpPr/>
          <p:nvPr/>
        </p:nvGrpSpPr>
        <p:grpSpPr>
          <a:xfrm>
            <a:off x="5218609" y="2854569"/>
            <a:ext cx="1262929" cy="1157341"/>
            <a:chOff x="667471" y="2995559"/>
            <a:chExt cx="1262929" cy="1157341"/>
          </a:xfrm>
        </p:grpSpPr>
        <p:sp>
          <p:nvSpPr>
            <p:cNvPr id="30" name="TextBox 34"/>
            <p:cNvSpPr txBox="1"/>
            <p:nvPr/>
          </p:nvSpPr>
          <p:spPr>
            <a:xfrm>
              <a:off x="667471" y="2995559"/>
              <a:ext cx="1156100" cy="243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defRPr/>
              </a:pPr>
              <a:r>
                <a:rPr altLang="en-US" b="1" lang="zh-CN" sz="1000">
                  <a:solidFill>
                    <a:schemeClr val="bg1"/>
                  </a:solidFill>
                  <a:latin charset="0" panose="020b0003030101060003" pitchFamily="34" typeface="Raleway"/>
                </a:rPr>
                <a:t>小标题   04</a:t>
              </a:r>
            </a:p>
          </p:txBody>
        </p:sp>
        <p:sp>
          <p:nvSpPr>
            <p:cNvPr id="31" name="텍스트 개체 틀 2"/>
            <p:cNvSpPr txBox="1"/>
            <p:nvPr/>
          </p:nvSpPr>
          <p:spPr>
            <a:xfrm>
              <a:off x="667471" y="3229080"/>
              <a:ext cx="1262929" cy="923820"/>
            </a:xfrm>
            <a:prstGeom prst="rect">
              <a:avLst/>
            </a:prstGeom>
          </p:spPr>
          <p:txBody>
            <a:bodyPr anchor="t" bIns="45720" lIns="91440" rIns="91440" rtlCol="0" tIns="45720" vert="horz">
              <a:normAutofit/>
            </a:bodyPr>
            <a:lstStyle>
              <a:lvl1pPr algn="ctr" defTabSz="457200" eaLnBrk="1" hangingPunct="1" indent="0" latinLnBrk="0" marL="0" rtl="0">
                <a:spcBef>
                  <a:spcPct val="20000"/>
                </a:spcBef>
                <a:buFont typeface="Arial"/>
                <a:buNone/>
                <a:defRPr baseline="0" kern="1200" sz="10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Rockwell"/>
                </a:defRPr>
              </a:lvl1pPr>
              <a:lvl2pPr algn="l" defTabSz="457200" eaLnBrk="1" hangingPunct="1" indent="-285750" latinLnBrk="0" marL="742950" rtl="0">
                <a:spcBef>
                  <a:spcPct val="20000"/>
                </a:spcBef>
                <a:buFont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indent="-228600" latinLnBrk="0" marL="1143000" rtl="0">
                <a:spcBef>
                  <a:spcPct val="20000"/>
                </a:spcBef>
                <a:buFont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indent="-228600" latinLnBrk="0" marL="1600200" rtl="0">
                <a:spcBef>
                  <a:spcPct val="20000"/>
                </a:spcBef>
                <a:buFont typeface="Arial"/>
                <a:buChar char="–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indent="-228600" latinLnBrk="0" marL="2057400" rtl="0">
                <a:spcBef>
                  <a:spcPct val="20000"/>
                </a:spcBef>
                <a:buFont typeface="Arial"/>
                <a:buChar char="»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indent="-228600" latinLnBrk="0" marL="25146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indent="-228600" latinLnBrk="0" marL="29718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indent="-228600" latinLnBrk="0" marL="34290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indent="-228600" latinLnBrk="0" marL="38862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100"/>
                </a:lnSpc>
              </a:pPr>
              <a:r>
                <a:rPr altLang="en-US" lang="zh-CN" sz="800">
                  <a:solidFill>
                    <a:schemeClr val="bg1"/>
                  </a:solidFill>
                  <a:latin charset="-122" pitchFamily="2" typeface="方正兰亭黑简体"/>
                  <a:ea charset="-122" pitchFamily="2" typeface="方正兰亭黑简体"/>
                </a:rPr>
                <a:t>您的内容打在这里，或者通过复制的文本后，在此选择粘贴。您的内容打在这里，或者通过复制的文本后</a:t>
              </a:r>
            </a:p>
          </p:txBody>
        </p:sp>
      </p:grpSp>
      <p:grpSp>
        <p:nvGrpSpPr>
          <p:cNvPr id="32" name="Group 36"/>
          <p:cNvGrpSpPr/>
          <p:nvPr/>
        </p:nvGrpSpPr>
        <p:grpSpPr>
          <a:xfrm>
            <a:off x="6682284" y="2854569"/>
            <a:ext cx="1262929" cy="1157341"/>
            <a:chOff x="667471" y="2995559"/>
            <a:chExt cx="1262929" cy="1157341"/>
          </a:xfrm>
        </p:grpSpPr>
        <p:sp>
          <p:nvSpPr>
            <p:cNvPr id="33" name="TextBox 37"/>
            <p:cNvSpPr txBox="1"/>
            <p:nvPr/>
          </p:nvSpPr>
          <p:spPr>
            <a:xfrm>
              <a:off x="667472" y="2995559"/>
              <a:ext cx="1156100" cy="243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defRPr/>
              </a:pPr>
              <a:r>
                <a:rPr altLang="en-US" b="1" lang="zh-CN" sz="1000">
                  <a:solidFill>
                    <a:schemeClr val="bg1"/>
                  </a:solidFill>
                  <a:latin charset="0" panose="020b0003030101060003" pitchFamily="34" typeface="Raleway"/>
                </a:rPr>
                <a:t>小标题   05</a:t>
              </a:r>
            </a:p>
          </p:txBody>
        </p:sp>
        <p:sp>
          <p:nvSpPr>
            <p:cNvPr id="34" name="텍스트 개체 틀 2"/>
            <p:cNvSpPr txBox="1"/>
            <p:nvPr/>
          </p:nvSpPr>
          <p:spPr>
            <a:xfrm>
              <a:off x="667471" y="3229080"/>
              <a:ext cx="1262929" cy="923820"/>
            </a:xfrm>
            <a:prstGeom prst="rect">
              <a:avLst/>
            </a:prstGeom>
          </p:spPr>
          <p:txBody>
            <a:bodyPr anchor="t" bIns="45720" lIns="91440" rIns="91440" rtlCol="0" tIns="45720" vert="horz">
              <a:normAutofit/>
            </a:bodyPr>
            <a:lstStyle>
              <a:lvl1pPr algn="ctr" defTabSz="457200" eaLnBrk="1" hangingPunct="1" indent="0" latinLnBrk="0" marL="0" rtl="0">
                <a:spcBef>
                  <a:spcPct val="20000"/>
                </a:spcBef>
                <a:buFont typeface="Arial"/>
                <a:buNone/>
                <a:defRPr baseline="0" kern="1200" sz="10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Rockwell"/>
                </a:defRPr>
              </a:lvl1pPr>
              <a:lvl2pPr algn="l" defTabSz="457200" eaLnBrk="1" hangingPunct="1" indent="-285750" latinLnBrk="0" marL="742950" rtl="0">
                <a:spcBef>
                  <a:spcPct val="20000"/>
                </a:spcBef>
                <a:buFont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indent="-228600" latinLnBrk="0" marL="1143000" rtl="0">
                <a:spcBef>
                  <a:spcPct val="20000"/>
                </a:spcBef>
                <a:buFont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indent="-228600" latinLnBrk="0" marL="1600200" rtl="0">
                <a:spcBef>
                  <a:spcPct val="20000"/>
                </a:spcBef>
                <a:buFont typeface="Arial"/>
                <a:buChar char="–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indent="-228600" latinLnBrk="0" marL="2057400" rtl="0">
                <a:spcBef>
                  <a:spcPct val="20000"/>
                </a:spcBef>
                <a:buFont typeface="Arial"/>
                <a:buChar char="»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indent="-228600" latinLnBrk="0" marL="25146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indent="-228600" latinLnBrk="0" marL="29718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indent="-228600" latinLnBrk="0" marL="34290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indent="-228600" latinLnBrk="0" marL="38862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100"/>
                </a:lnSpc>
              </a:pPr>
              <a:r>
                <a:rPr altLang="en-US" lang="zh-CN" sz="800">
                  <a:solidFill>
                    <a:schemeClr val="bg1"/>
                  </a:solidFill>
                  <a:latin charset="-122" pitchFamily="2" typeface="方正兰亭黑简体"/>
                  <a:ea charset="-122" pitchFamily="2" typeface="方正兰亭黑简体"/>
                </a:rPr>
                <a:t>您的内容打在这里，或者通过复制的文本后，在此选择粘贴。您的内容打在这里，或者通过复制的文本后</a:t>
              </a:r>
            </a:p>
          </p:txBody>
        </p:sp>
      </p:grpSp>
      <p:grpSp>
        <p:nvGrpSpPr>
          <p:cNvPr id="40" name="Group 119"/>
          <p:cNvGrpSpPr/>
          <p:nvPr/>
        </p:nvGrpSpPr>
        <p:grpSpPr>
          <a:xfrm>
            <a:off x="1164479" y="1910788"/>
            <a:ext cx="356043" cy="355997"/>
            <a:chOff x="6399213" y="695325"/>
            <a:chExt cx="850899" cy="850901"/>
          </a:xfrm>
          <a:solidFill>
            <a:srgbClr val="5A5434"/>
          </a:solidFill>
        </p:grpSpPr>
        <p:sp>
          <p:nvSpPr>
            <p:cNvPr id="41" name="Freeform 34"/>
            <p:cNvSpPr/>
            <p:nvPr/>
          </p:nvSpPr>
          <p:spPr bwMode="auto">
            <a:xfrm>
              <a:off x="6565900" y="862013"/>
              <a:ext cx="684212" cy="684213"/>
            </a:xfrm>
            <a:custGeom>
              <a:gdLst>
                <a:gd fmla="*/ 684212 w 431" name="T0"/>
                <a:gd fmla="*/ 0 h 431" name="T1"/>
                <a:gd fmla="*/ 684212 w 431" name="T2"/>
                <a:gd fmla="*/ 684213 h 431" name="T3"/>
                <a:gd fmla="*/ 0 w 431" name="T4"/>
                <a:gd fmla="*/ 684213 h 431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431" w="431">
                  <a:moveTo>
                    <a:pt x="431" y="0"/>
                  </a:moveTo>
                  <a:lnTo>
                    <a:pt x="431" y="431"/>
                  </a:lnTo>
                  <a:lnTo>
                    <a:pt x="0" y="431"/>
                  </a:lnTo>
                </a:path>
              </a:pathLst>
            </a:custGeom>
            <a:grpFill/>
            <a:ln cap="flat" w="15875">
              <a:solidFill>
                <a:schemeClr val="bg1"/>
              </a:solidFill>
              <a:prstDash val="solid"/>
              <a:miter lim="800000"/>
            </a:ln>
            <a:extLst/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6473825" y="769938"/>
              <a:ext cx="715962" cy="715963"/>
            </a:xfrm>
            <a:custGeom>
              <a:gdLst>
                <a:gd fmla="*/ 715962 w 451" name="T0"/>
                <a:gd fmla="*/ 0 h 451" name="T1"/>
                <a:gd fmla="*/ 715962 w 451" name="T2"/>
                <a:gd fmla="*/ 715963 h 451" name="T3"/>
                <a:gd fmla="*/ 0 w 451" name="T4"/>
                <a:gd fmla="*/ 715963 h 451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451" w="451">
                  <a:moveTo>
                    <a:pt x="451" y="0"/>
                  </a:moveTo>
                  <a:lnTo>
                    <a:pt x="451" y="451"/>
                  </a:lnTo>
                  <a:lnTo>
                    <a:pt x="0" y="451"/>
                  </a:lnTo>
                </a:path>
              </a:pathLst>
            </a:custGeom>
            <a:grpFill/>
            <a:ln cap="flat" w="15875">
              <a:solidFill>
                <a:schemeClr val="bg1"/>
              </a:solidFill>
              <a:prstDash val="solid"/>
              <a:miter lim="800000"/>
            </a:ln>
            <a:extLst/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6399213" y="695325"/>
              <a:ext cx="728662" cy="728663"/>
            </a:xfrm>
            <a:prstGeom prst="rect">
              <a:avLst/>
            </a:prstGeom>
            <a:grpFill/>
            <a:ln w="15875">
              <a:solidFill>
                <a:schemeClr val="bg1"/>
              </a:solidFill>
              <a:miter lim="800000"/>
            </a:ln>
            <a:extLst/>
          </p:spPr>
          <p:txBody>
            <a:bodyPr bIns="60960" lIns="121920" rIns="121920" tIns="60960"/>
            <a:lstStyle/>
            <a:p>
              <a:pPr eaLnBrk="1" hangingPunct="1"/>
              <a:endParaRPr altLang="zh-CN" lang="zh-CN" sz="1800"/>
            </a:p>
          </p:txBody>
        </p:sp>
        <p:sp>
          <p:nvSpPr>
            <p:cNvPr id="44" name="Freeform 37"/>
            <p:cNvSpPr/>
            <p:nvPr/>
          </p:nvSpPr>
          <p:spPr bwMode="auto">
            <a:xfrm>
              <a:off x="6550025" y="965200"/>
              <a:ext cx="482600" cy="307975"/>
            </a:xfrm>
            <a:custGeom>
              <a:gdLst>
                <a:gd fmla="*/ 482600 w 304" name="T0"/>
                <a:gd fmla="*/ 307975 h 194" name="T1"/>
                <a:gd fmla="*/ 365125 w 304" name="T2"/>
                <a:gd fmla="*/ 0 h 194" name="T3"/>
                <a:gd fmla="*/ 212725 w 304" name="T4"/>
                <a:gd fmla="*/ 227013 h 194" name="T5"/>
                <a:gd fmla="*/ 119063 w 304" name="T6"/>
                <a:gd fmla="*/ 112713 h 194" name="T7"/>
                <a:gd fmla="*/ 0 w 304" name="T8"/>
                <a:gd fmla="*/ 307975 h 19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94" w="304">
                  <a:moveTo>
                    <a:pt x="304" y="194"/>
                  </a:moveTo>
                  <a:lnTo>
                    <a:pt x="230" y="0"/>
                  </a:lnTo>
                  <a:lnTo>
                    <a:pt x="134" y="143"/>
                  </a:lnTo>
                  <a:lnTo>
                    <a:pt x="75" y="71"/>
                  </a:lnTo>
                  <a:lnTo>
                    <a:pt x="0" y="194"/>
                  </a:lnTo>
                </a:path>
              </a:pathLst>
            </a:custGeom>
            <a:grpFill/>
            <a:ln cap="flat" w="15875">
              <a:solidFill>
                <a:schemeClr val="bg1"/>
              </a:solidFill>
              <a:prstDash val="solid"/>
              <a:round/>
            </a:ln>
            <a:extLst/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45" name="Oval 38"/>
            <p:cNvSpPr>
              <a:spLocks noChangeArrowheads="1"/>
            </p:cNvSpPr>
            <p:nvPr/>
          </p:nvSpPr>
          <p:spPr bwMode="auto">
            <a:xfrm>
              <a:off x="6550025" y="808038"/>
              <a:ext cx="119062" cy="119063"/>
            </a:xfrm>
            <a:prstGeom prst="ellipse">
              <a:avLst/>
            </a:prstGeom>
            <a:grpFill/>
            <a:ln w="15875">
              <a:solidFill>
                <a:schemeClr val="bg1"/>
              </a:solidFill>
              <a:round/>
            </a:ln>
            <a:extLst/>
          </p:spPr>
          <p:txBody>
            <a:bodyPr bIns="60960" lIns="121920" rIns="121920" tIns="60960"/>
            <a:lstStyle/>
            <a:p>
              <a:pPr eaLnBrk="1" hangingPunct="1"/>
              <a:endParaRPr altLang="zh-CN" lang="zh-CN" sz="1800"/>
            </a:p>
          </p:txBody>
        </p:sp>
        <p:sp>
          <p:nvSpPr>
            <p:cNvPr id="46" name="Line 39"/>
            <p:cNvSpPr>
              <a:spLocks noChangeShapeType="1"/>
            </p:cNvSpPr>
            <p:nvPr/>
          </p:nvSpPr>
          <p:spPr bwMode="auto">
            <a:xfrm flipH="1">
              <a:off x="6399213" y="1273175"/>
              <a:ext cx="728662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  <a:miter lim="800000"/>
            </a:ln>
            <a:extLst/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</p:grpSp>
      <p:grpSp>
        <p:nvGrpSpPr>
          <p:cNvPr id="47" name="Group 23"/>
          <p:cNvGrpSpPr/>
          <p:nvPr/>
        </p:nvGrpSpPr>
        <p:grpSpPr>
          <a:xfrm>
            <a:off x="2664978" y="1927359"/>
            <a:ext cx="389342" cy="339426"/>
            <a:chOff x="7540014" y="4306907"/>
            <a:chExt cx="389342" cy="339426"/>
          </a:xfrm>
          <a:solidFill>
            <a:srgbClr val="5A5434"/>
          </a:solidFill>
        </p:grpSpPr>
        <p:sp>
          <p:nvSpPr>
            <p:cNvPr id="48" name="Freeform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gdLst>
                <a:gd fmla="*/ 0 w 41" name="T0"/>
                <a:gd fmla="*/ 39 h 41" name="T1"/>
                <a:gd fmla="*/ 3 w 41" name="T2"/>
                <a:gd fmla="*/ 41 h 41" name="T3"/>
                <a:gd fmla="*/ 41 w 41" name="T4"/>
                <a:gd fmla="*/ 3 h 41" name="T5"/>
                <a:gd fmla="*/ 39 w 41" name="T6"/>
                <a:gd fmla="*/ 0 h 41" name="T7"/>
                <a:gd fmla="*/ 0 w 41" name="T8"/>
                <a:gd fmla="*/ 39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" name="Freeform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gdLst>
                <a:gd fmla="*/ 37 w 44" name="T0"/>
                <a:gd fmla="*/ 0 h 46" name="T1"/>
                <a:gd fmla="*/ 0 w 44" name="T2"/>
                <a:gd fmla="*/ 39 h 46" name="T3"/>
                <a:gd fmla="*/ 6 w 44" name="T4"/>
                <a:gd fmla="*/ 46 h 46" name="T5"/>
                <a:gd fmla="*/ 44 w 44" name="T6"/>
                <a:gd fmla="*/ 8 h 46" name="T7"/>
                <a:gd fmla="*/ 37 w 44" name="T8"/>
                <a:gd fmla="*/ 0 h 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6" w="44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" name="Freeform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gdLst>
                <a:gd fmla="*/ 0 w 42" name="T0"/>
                <a:gd fmla="*/ 38 h 42" name="T1"/>
                <a:gd fmla="*/ 4 w 42" name="T2"/>
                <a:gd fmla="*/ 42 h 42" name="T3"/>
                <a:gd fmla="*/ 42 w 42" name="T4"/>
                <a:gd fmla="*/ 4 h 42" name="T5"/>
                <a:gd fmla="*/ 38 w 42" name="T6"/>
                <a:gd fmla="*/ 0 h 42" name="T7"/>
                <a:gd fmla="*/ 0 w 42" name="T8"/>
                <a:gd fmla="*/ 38 h 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2" w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" name="Freeform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gdLst>
                <a:gd fmla="*/ 28 w 28" name="T0"/>
                <a:gd fmla="*/ 20 h 28" name="T1"/>
                <a:gd fmla="*/ 8 w 28" name="T2"/>
                <a:gd fmla="*/ 0 h 28" name="T3"/>
                <a:gd fmla="*/ 0 w 28" name="T4"/>
                <a:gd fmla="*/ 20 h 28" name="T5"/>
                <a:gd fmla="*/ 9 w 28" name="T6"/>
                <a:gd fmla="*/ 28 h 28" name="T7"/>
                <a:gd fmla="*/ 28 w 28" name="T8"/>
                <a:gd fmla="*/ 20 h 2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" name="Freeform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gdLst>
                <a:gd fmla="*/ 0 w 14" name="T0"/>
                <a:gd fmla="*/ 13 h 13" name="T1"/>
                <a:gd fmla="*/ 14 w 14" name="T2"/>
                <a:gd fmla="*/ 6 h 13" name="T3"/>
                <a:gd fmla="*/ 6 w 14" name="T4"/>
                <a:gd fmla="*/ 0 h 13" name="T5"/>
                <a:gd fmla="*/ 0 w 14" name="T6"/>
                <a:gd fmla="*/ 13 h 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" w="14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3" name="Freeform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gdLst>
                <a:gd fmla="*/ 7 w 28" name="T0"/>
                <a:gd fmla="*/ 0 h 28" name="T1"/>
                <a:gd fmla="*/ 0 w 28" name="T2"/>
                <a:gd fmla="*/ 8 h 28" name="T3"/>
                <a:gd fmla="*/ 20 w 28" name="T4"/>
                <a:gd fmla="*/ 28 h 28" name="T5"/>
                <a:gd fmla="*/ 28 w 28" name="T6"/>
                <a:gd fmla="*/ 20 h 28" name="T7"/>
                <a:gd fmla="*/ 7 w 28" name="T8"/>
                <a:gd fmla="*/ 0 h 2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4" name="Freeform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gdLst>
                <a:gd fmla="*/ 104 w 112" name="T0"/>
                <a:gd fmla="*/ 101 h 136" name="T1"/>
                <a:gd fmla="*/ 83 w 112" name="T2"/>
                <a:gd fmla="*/ 101 h 136" name="T3"/>
                <a:gd fmla="*/ 83 w 112" name="T4"/>
                <a:gd fmla="*/ 129 h 136" name="T5"/>
                <a:gd fmla="*/ 7 w 112" name="T6"/>
                <a:gd fmla="*/ 129 h 136" name="T7"/>
                <a:gd fmla="*/ 7 w 112" name="T8"/>
                <a:gd fmla="*/ 32 h 136" name="T9"/>
                <a:gd fmla="*/ 104 w 112" name="T10"/>
                <a:gd fmla="*/ 32 h 136" name="T11"/>
                <a:gd fmla="*/ 104 w 112" name="T12"/>
                <a:gd fmla="*/ 40 h 136" name="T13"/>
                <a:gd fmla="*/ 112 w 112" name="T14"/>
                <a:gd fmla="*/ 32 h 136" name="T15"/>
                <a:gd fmla="*/ 112 w 112" name="T16"/>
                <a:gd fmla="*/ 6 h 136" name="T17"/>
                <a:gd fmla="*/ 97 w 112" name="T18"/>
                <a:gd fmla="*/ 6 h 136" name="T19"/>
                <a:gd fmla="*/ 97 w 112" name="T20"/>
                <a:gd fmla="*/ 20 h 136" name="T21"/>
                <a:gd fmla="*/ 95 w 112" name="T22"/>
                <a:gd fmla="*/ 20 h 136" name="T23"/>
                <a:gd fmla="*/ 95 w 112" name="T24"/>
                <a:gd fmla="*/ 0 h 136" name="T25"/>
                <a:gd fmla="*/ 89 w 112" name="T26"/>
                <a:gd fmla="*/ 0 h 136" name="T27"/>
                <a:gd fmla="*/ 89 w 112" name="T28"/>
                <a:gd fmla="*/ 20 h 136" name="T29"/>
                <a:gd fmla="*/ 87 w 112" name="T30"/>
                <a:gd fmla="*/ 20 h 136" name="T31"/>
                <a:gd fmla="*/ 87 w 112" name="T32"/>
                <a:gd fmla="*/ 6 h 136" name="T33"/>
                <a:gd fmla="*/ 79 w 112" name="T34"/>
                <a:gd fmla="*/ 6 h 136" name="T35"/>
                <a:gd fmla="*/ 79 w 112" name="T36"/>
                <a:gd fmla="*/ 20 h 136" name="T37"/>
                <a:gd fmla="*/ 76 w 112" name="T38"/>
                <a:gd fmla="*/ 20 h 136" name="T39"/>
                <a:gd fmla="*/ 76 w 112" name="T40"/>
                <a:gd fmla="*/ 0 h 136" name="T41"/>
                <a:gd fmla="*/ 72 w 112" name="T42"/>
                <a:gd fmla="*/ 0 h 136" name="T43"/>
                <a:gd fmla="*/ 72 w 112" name="T44"/>
                <a:gd fmla="*/ 20 h 136" name="T45"/>
                <a:gd fmla="*/ 68 w 112" name="T46"/>
                <a:gd fmla="*/ 20 h 136" name="T47"/>
                <a:gd fmla="*/ 68 w 112" name="T48"/>
                <a:gd fmla="*/ 6 h 136" name="T49"/>
                <a:gd fmla="*/ 60 w 112" name="T50"/>
                <a:gd fmla="*/ 6 h 136" name="T51"/>
                <a:gd fmla="*/ 60 w 112" name="T52"/>
                <a:gd fmla="*/ 20 h 136" name="T53"/>
                <a:gd fmla="*/ 57 w 112" name="T54"/>
                <a:gd fmla="*/ 20 h 136" name="T55"/>
                <a:gd fmla="*/ 57 w 112" name="T56"/>
                <a:gd fmla="*/ 0 h 136" name="T57"/>
                <a:gd fmla="*/ 53 w 112" name="T58"/>
                <a:gd fmla="*/ 0 h 136" name="T59"/>
                <a:gd fmla="*/ 53 w 112" name="T60"/>
                <a:gd fmla="*/ 20 h 136" name="T61"/>
                <a:gd fmla="*/ 51 w 112" name="T62"/>
                <a:gd fmla="*/ 20 h 136" name="T63"/>
                <a:gd fmla="*/ 51 w 112" name="T64"/>
                <a:gd fmla="*/ 6 h 136" name="T65"/>
                <a:gd fmla="*/ 43 w 112" name="T66"/>
                <a:gd fmla="*/ 6 h 136" name="T67"/>
                <a:gd fmla="*/ 43 w 112" name="T68"/>
                <a:gd fmla="*/ 20 h 136" name="T69"/>
                <a:gd fmla="*/ 40 w 112" name="T70"/>
                <a:gd fmla="*/ 20 h 136" name="T71"/>
                <a:gd fmla="*/ 40 w 112" name="T72"/>
                <a:gd fmla="*/ 0 h 136" name="T73"/>
                <a:gd fmla="*/ 35 w 112" name="T74"/>
                <a:gd fmla="*/ 0 h 136" name="T75"/>
                <a:gd fmla="*/ 35 w 112" name="T76"/>
                <a:gd fmla="*/ 20 h 136" name="T77"/>
                <a:gd fmla="*/ 32 w 112" name="T78"/>
                <a:gd fmla="*/ 20 h 136" name="T79"/>
                <a:gd fmla="*/ 32 w 112" name="T80"/>
                <a:gd fmla="*/ 6 h 136" name="T81"/>
                <a:gd fmla="*/ 25 w 112" name="T82"/>
                <a:gd fmla="*/ 6 h 136" name="T83"/>
                <a:gd fmla="*/ 25 w 112" name="T84"/>
                <a:gd fmla="*/ 20 h 136" name="T85"/>
                <a:gd fmla="*/ 23 w 112" name="T86"/>
                <a:gd fmla="*/ 20 h 136" name="T87"/>
                <a:gd fmla="*/ 23 w 112" name="T88"/>
                <a:gd fmla="*/ 0 h 136" name="T89"/>
                <a:gd fmla="*/ 17 w 112" name="T90"/>
                <a:gd fmla="*/ 0 h 136" name="T91"/>
                <a:gd fmla="*/ 17 w 112" name="T92"/>
                <a:gd fmla="*/ 20 h 136" name="T93"/>
                <a:gd fmla="*/ 15 w 112" name="T94"/>
                <a:gd fmla="*/ 20 h 136" name="T95"/>
                <a:gd fmla="*/ 15 w 112" name="T96"/>
                <a:gd fmla="*/ 6 h 136" name="T97"/>
                <a:gd fmla="*/ 0 w 112" name="T98"/>
                <a:gd fmla="*/ 6 h 136" name="T99"/>
                <a:gd fmla="*/ 0 w 112" name="T100"/>
                <a:gd fmla="*/ 24 h 136" name="T101"/>
                <a:gd fmla="*/ 0 w 112" name="T102"/>
                <a:gd fmla="*/ 28 h 136" name="T103"/>
                <a:gd fmla="*/ 0 w 112" name="T104"/>
                <a:gd fmla="*/ 136 h 136" name="T105"/>
                <a:gd fmla="*/ 89 w 112" name="T106"/>
                <a:gd fmla="*/ 136 h 136" name="T107"/>
                <a:gd fmla="*/ 112 w 112" name="T108"/>
                <a:gd fmla="*/ 110 h 136" name="T109"/>
                <a:gd fmla="*/ 112 w 112" name="T110"/>
                <a:gd fmla="*/ 84 h 136" name="T111"/>
                <a:gd fmla="*/ 104 w 112" name="T112"/>
                <a:gd fmla="*/ 92 h 136" name="T113"/>
                <a:gd fmla="*/ 104 w 112" name="T114"/>
                <a:gd fmla="*/ 101 h 136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36" w="112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5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6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7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8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9" name="文本框 3"/>
          <p:cNvSpPr txBox="1"/>
          <p:nvPr/>
        </p:nvSpPr>
        <p:spPr>
          <a:xfrm>
            <a:off x="1670052" y="142845"/>
            <a:ext cx="454024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案例对比分析</a:t>
            </a:r>
          </a:p>
        </p:txBody>
      </p:sp>
      <p:grpSp>
        <p:nvGrpSpPr>
          <p:cNvPr id="103" name="Group 105"/>
          <p:cNvGrpSpPr/>
          <p:nvPr/>
        </p:nvGrpSpPr>
        <p:grpSpPr>
          <a:xfrm>
            <a:off x="4115959" y="1846171"/>
            <a:ext cx="329807" cy="397867"/>
            <a:chOff x="134906" y="3220464"/>
            <a:chExt cx="730251" cy="881063"/>
          </a:xfrm>
          <a:solidFill>
            <a:srgbClr val="5A5434"/>
          </a:solidFill>
        </p:grpSpPr>
        <p:sp>
          <p:nvSpPr>
            <p:cNvPr id="104" name="Freeform 34"/>
            <p:cNvSpPr/>
            <p:nvPr/>
          </p:nvSpPr>
          <p:spPr bwMode="auto">
            <a:xfrm>
              <a:off x="134906" y="3220464"/>
              <a:ext cx="730251" cy="577851"/>
            </a:xfrm>
            <a:custGeom>
              <a:gdLst>
                <a:gd fmla="*/ 124 w 192" name="T0"/>
                <a:gd fmla="*/ 96 h 152" name="T1"/>
                <a:gd fmla="*/ 116 w 192" name="T2"/>
                <a:gd fmla="*/ 92 h 152" name="T3"/>
                <a:gd fmla="*/ 116 w 192" name="T4"/>
                <a:gd fmla="*/ 80 h 152" name="T5"/>
                <a:gd fmla="*/ 120 w 192" name="T6"/>
                <a:gd fmla="*/ 60 h 152" name="T7"/>
                <a:gd fmla="*/ 121 w 192" name="T8"/>
                <a:gd fmla="*/ 25 h 152" name="T9"/>
                <a:gd fmla="*/ 96 w 192" name="T10"/>
                <a:gd fmla="*/ 0 h 152" name="T11"/>
                <a:gd fmla="*/ 72 w 192" name="T12"/>
                <a:gd fmla="*/ 24 h 152" name="T13"/>
                <a:gd fmla="*/ 72 w 192" name="T14"/>
                <a:gd fmla="*/ 60 h 152" name="T15"/>
                <a:gd fmla="*/ 76 w 192" name="T16"/>
                <a:gd fmla="*/ 80 h 152" name="T17"/>
                <a:gd fmla="*/ 76 w 192" name="T18"/>
                <a:gd fmla="*/ 92 h 152" name="T19"/>
                <a:gd fmla="*/ 68 w 192" name="T20"/>
                <a:gd fmla="*/ 96 h 152" name="T21"/>
                <a:gd fmla="*/ 16 w 192" name="T22"/>
                <a:gd fmla="*/ 96 h 152" name="T23"/>
                <a:gd fmla="*/ 0 w 192" name="T24"/>
                <a:gd fmla="*/ 116 h 152" name="T25"/>
                <a:gd fmla="*/ 0 w 192" name="T26"/>
                <a:gd fmla="*/ 152 h 152" name="T27"/>
                <a:gd fmla="*/ 192 w 192" name="T28"/>
                <a:gd fmla="*/ 152 h 152" name="T29"/>
                <a:gd fmla="*/ 192 w 192" name="T30"/>
                <a:gd fmla="*/ 116 h 152" name="T31"/>
                <a:gd fmla="*/ 176 w 192" name="T32"/>
                <a:gd fmla="*/ 96 h 152" name="T33"/>
                <a:gd fmla="*/ 124 w 192" name="T34"/>
                <a:gd fmla="*/ 96 h 152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52" w="192">
                  <a:moveTo>
                    <a:pt x="124" y="96"/>
                  </a:moveTo>
                  <a:cubicBezTo>
                    <a:pt x="121" y="96"/>
                    <a:pt x="118" y="95"/>
                    <a:pt x="116" y="92"/>
                  </a:cubicBezTo>
                  <a:cubicBezTo>
                    <a:pt x="114" y="89"/>
                    <a:pt x="115" y="83"/>
                    <a:pt x="116" y="80"/>
                  </a:cubicBezTo>
                  <a:cubicBezTo>
                    <a:pt x="119" y="72"/>
                    <a:pt x="120" y="68"/>
                    <a:pt x="120" y="60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1" y="11"/>
                    <a:pt x="110" y="0"/>
                    <a:pt x="96" y="0"/>
                  </a:cubicBezTo>
                  <a:cubicBezTo>
                    <a:pt x="82" y="0"/>
                    <a:pt x="72" y="10"/>
                    <a:pt x="72" y="24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2" y="68"/>
                    <a:pt x="73" y="72"/>
                    <a:pt x="76" y="80"/>
                  </a:cubicBezTo>
                  <a:cubicBezTo>
                    <a:pt x="77" y="83"/>
                    <a:pt x="78" y="89"/>
                    <a:pt x="76" y="92"/>
                  </a:cubicBezTo>
                  <a:cubicBezTo>
                    <a:pt x="74" y="95"/>
                    <a:pt x="71" y="96"/>
                    <a:pt x="68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8" y="96"/>
                    <a:pt x="0" y="108"/>
                    <a:pt x="0" y="116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92" y="152"/>
                    <a:pt x="192" y="152"/>
                    <a:pt x="192" y="152"/>
                  </a:cubicBezTo>
                  <a:cubicBezTo>
                    <a:pt x="192" y="116"/>
                    <a:pt x="192" y="116"/>
                    <a:pt x="192" y="116"/>
                  </a:cubicBezTo>
                  <a:cubicBezTo>
                    <a:pt x="192" y="108"/>
                    <a:pt x="184" y="96"/>
                    <a:pt x="176" y="96"/>
                  </a:cubicBezTo>
                  <a:lnTo>
                    <a:pt x="124" y="96"/>
                  </a:lnTo>
                  <a:close/>
                </a:path>
              </a:pathLst>
            </a:custGeom>
            <a:grpFill/>
            <a:ln cap="rnd" w="15875">
              <a:solidFill>
                <a:schemeClr val="bg1"/>
              </a:solidFill>
              <a:prstDash val="solid"/>
              <a:round/>
            </a:ln>
            <a:extLst/>
          </p:spPr>
          <p:txBody>
            <a:bodyPr bIns="60960" lIns="121920" rIns="121920" t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05" name="Freeform 35"/>
            <p:cNvSpPr/>
            <p:nvPr/>
          </p:nvSpPr>
          <p:spPr bwMode="auto">
            <a:xfrm>
              <a:off x="165069" y="3798314"/>
              <a:ext cx="669926" cy="303213"/>
            </a:xfrm>
            <a:custGeom>
              <a:gdLst>
                <a:gd fmla="*/ 422 w 422" name="T0"/>
                <a:gd fmla="*/ 191 h 191" name="T1"/>
                <a:gd fmla="*/ 115 w 422" name="T2"/>
                <a:gd fmla="*/ 191 h 191" name="T3"/>
                <a:gd fmla="*/ 115 w 422" name="T4"/>
                <a:gd fmla="*/ 95 h 191" name="T5"/>
                <a:gd fmla="*/ 67 w 422" name="T6"/>
                <a:gd fmla="*/ 191 h 191" name="T7"/>
                <a:gd fmla="*/ 0 w 422" name="T8"/>
                <a:gd fmla="*/ 191 h 191" name="T9"/>
                <a:gd fmla="*/ 0 w 422" name="T10"/>
                <a:gd fmla="*/ 0 h 191" name="T11"/>
                <a:gd fmla="*/ 422 w 422" name="T12"/>
                <a:gd fmla="*/ 0 h 191" name="T13"/>
                <a:gd fmla="*/ 422 w 422" name="T14"/>
                <a:gd fmla="*/ 191 h 19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1" w="422">
                  <a:moveTo>
                    <a:pt x="422" y="191"/>
                  </a:moveTo>
                  <a:lnTo>
                    <a:pt x="115" y="191"/>
                  </a:lnTo>
                  <a:lnTo>
                    <a:pt x="115" y="95"/>
                  </a:lnTo>
                  <a:lnTo>
                    <a:pt x="67" y="191"/>
                  </a:lnTo>
                  <a:lnTo>
                    <a:pt x="0" y="191"/>
                  </a:lnTo>
                  <a:lnTo>
                    <a:pt x="0" y="0"/>
                  </a:lnTo>
                  <a:lnTo>
                    <a:pt x="422" y="0"/>
                  </a:lnTo>
                  <a:lnTo>
                    <a:pt x="422" y="191"/>
                  </a:lnTo>
                  <a:close/>
                </a:path>
              </a:pathLst>
            </a:custGeom>
            <a:grpFill/>
            <a:ln cap="rnd" w="15875">
              <a:solidFill>
                <a:schemeClr val="bg1"/>
              </a:solidFill>
              <a:prstDash val="solid"/>
              <a:round/>
            </a:ln>
            <a:extLst/>
          </p:spPr>
          <p:txBody>
            <a:bodyPr bIns="60960" lIns="121920" rIns="121920" t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06" name="Line 36"/>
            <p:cNvSpPr>
              <a:spLocks noChangeShapeType="1"/>
            </p:cNvSpPr>
            <p:nvPr/>
          </p:nvSpPr>
          <p:spPr bwMode="auto">
            <a:xfrm flipH="1">
              <a:off x="742919" y="3904677"/>
              <a:ext cx="0" cy="196850"/>
            </a:xfrm>
            <a:prstGeom prst="line">
              <a:avLst/>
            </a:prstGeom>
            <a:grpFill/>
            <a:ln cap="rnd" w="15875">
              <a:solidFill>
                <a:schemeClr val="bg1"/>
              </a:solidFill>
              <a:prstDash val="solid"/>
              <a:round/>
            </a:ln>
            <a:extLst/>
          </p:spPr>
          <p:txBody>
            <a:bodyPr bIns="60960" lIns="121920" rIns="121920" t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07" name="Line 37"/>
            <p:cNvSpPr>
              <a:spLocks noChangeShapeType="1"/>
            </p:cNvSpPr>
            <p:nvPr/>
          </p:nvSpPr>
          <p:spPr bwMode="auto">
            <a:xfrm flipH="1">
              <a:off x="652432" y="3949127"/>
              <a:ext cx="0" cy="152400"/>
            </a:xfrm>
            <a:prstGeom prst="line">
              <a:avLst/>
            </a:prstGeom>
            <a:grpFill/>
            <a:ln cap="rnd" w="15875">
              <a:solidFill>
                <a:schemeClr val="bg1"/>
              </a:solidFill>
              <a:prstDash val="solid"/>
              <a:round/>
            </a:ln>
            <a:extLst/>
          </p:spPr>
          <p:txBody>
            <a:bodyPr bIns="60960" lIns="121920" rIns="121920" t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08" name="Line 38"/>
            <p:cNvSpPr>
              <a:spLocks noChangeShapeType="1"/>
            </p:cNvSpPr>
            <p:nvPr/>
          </p:nvSpPr>
          <p:spPr bwMode="auto">
            <a:xfrm flipH="1">
              <a:off x="560357" y="4011039"/>
              <a:ext cx="0" cy="90488"/>
            </a:xfrm>
            <a:prstGeom prst="line">
              <a:avLst/>
            </a:prstGeom>
            <a:grpFill/>
            <a:ln cap="rnd" w="15875">
              <a:solidFill>
                <a:schemeClr val="bg1"/>
              </a:solidFill>
              <a:prstDash val="solid"/>
              <a:round/>
            </a:ln>
            <a:extLst/>
          </p:spPr>
          <p:txBody>
            <a:bodyPr bIns="60960" lIns="121920" rIns="121920" t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09" name="Oval 39"/>
            <p:cNvSpPr>
              <a:spLocks noChangeArrowheads="1"/>
            </p:cNvSpPr>
            <p:nvPr/>
          </p:nvSpPr>
          <p:spPr bwMode="auto">
            <a:xfrm>
              <a:off x="480981" y="3296664"/>
              <a:ext cx="38100" cy="38100"/>
            </a:xfrm>
            <a:prstGeom prst="ellipse">
              <a:avLst/>
            </a:prstGeom>
            <a:grpFill/>
            <a:ln cap="rnd" w="15875">
              <a:solidFill>
                <a:schemeClr val="bg1"/>
              </a:solidFill>
              <a:prstDash val="solid"/>
              <a:round/>
            </a:ln>
            <a:extLst/>
          </p:spPr>
          <p:txBody>
            <a:bodyPr bIns="60960" lIns="121920" rIns="121920" tIns="60960"/>
            <a:lstStyle/>
            <a:p>
              <a:pPr>
                <a:defRPr/>
              </a:pPr>
              <a:endParaRPr lang="id-ID" sz="1800"/>
            </a:p>
          </p:txBody>
        </p:sp>
      </p:grpSp>
      <p:sp>
        <p:nvSpPr>
          <p:cNvPr id="110" name="Freeform 12"/>
          <p:cNvSpPr>
            <a:spLocks noEditPoints="1"/>
          </p:cNvSpPr>
          <p:nvPr/>
        </p:nvSpPr>
        <p:spPr bwMode="auto">
          <a:xfrm flipH="1">
            <a:off x="5582890" y="1965606"/>
            <a:ext cx="329544" cy="272410"/>
          </a:xfrm>
          <a:custGeom>
            <a:gdLst>
              <a:gd fmla="*/ 293137 w 242" name="T0"/>
              <a:gd fmla="*/ 0 h 200" name="T1"/>
              <a:gd fmla="*/ 226817 w 242" name="T2"/>
              <a:gd fmla="*/ 0 h 200" name="T3"/>
              <a:gd fmla="*/ 179066 w 242" name="T4"/>
              <a:gd fmla="*/ 19958 h 200" name="T5"/>
              <a:gd fmla="*/ 67647 w 242" name="T6"/>
              <a:gd fmla="*/ 131723 h 200" name="T7"/>
              <a:gd fmla="*/ 67647 w 242" name="T8"/>
              <a:gd fmla="*/ 171640 h 200" name="T9"/>
              <a:gd fmla="*/ 149885 w 242" name="T10"/>
              <a:gd fmla="*/ 255464 h 200" name="T11"/>
              <a:gd fmla="*/ 189677 w 242" name="T12"/>
              <a:gd fmla="*/ 255464 h 200" name="T13"/>
              <a:gd fmla="*/ 301096 w 242" name="T14"/>
              <a:gd fmla="*/ 143698 h 200" name="T15"/>
              <a:gd fmla="*/ 320992 w 242" name="T16"/>
              <a:gd fmla="*/ 94468 h 200" name="T17"/>
              <a:gd fmla="*/ 320992 w 242" name="T18"/>
              <a:gd fmla="*/ 29272 h 200" name="T19"/>
              <a:gd fmla="*/ 293137 w 242" name="T20"/>
              <a:gd fmla="*/ 0 h 200" name="T21"/>
              <a:gd fmla="*/ 254671 w 242" name="T22"/>
              <a:gd fmla="*/ 94468 h 200" name="T23"/>
              <a:gd fmla="*/ 226817 w 242" name="T24"/>
              <a:gd fmla="*/ 66527 h 200" name="T25"/>
              <a:gd fmla="*/ 254671 w 242" name="T26"/>
              <a:gd fmla="*/ 38586 h 200" name="T27"/>
              <a:gd fmla="*/ 283852 w 242" name="T28"/>
              <a:gd fmla="*/ 66527 h 200" name="T29"/>
              <a:gd fmla="*/ 254671 w 242" name="T30"/>
              <a:gd fmla="*/ 94468 h 200" name="T31"/>
              <a:gd fmla="*/ 25202 w 242" name="T32"/>
              <a:gd fmla="*/ 158334 h 200" name="T33"/>
              <a:gd fmla="*/ 126009 w 242" name="T34"/>
              <a:gd fmla="*/ 260786 h 200" name="T35"/>
              <a:gd fmla="*/ 92849 w 242" name="T36"/>
              <a:gd fmla="*/ 255464 h 200" name="T37"/>
              <a:gd fmla="*/ 10611 w 242" name="T38"/>
              <a:gd fmla="*/ 171640 h 200" name="T39"/>
              <a:gd fmla="*/ 10611 w 242" name="T40"/>
              <a:gd fmla="*/ 131723 h 200" name="T41"/>
              <a:gd fmla="*/ 122030 w 242" name="T42"/>
              <a:gd fmla="*/ 19958 h 200" name="T43"/>
              <a:gd fmla="*/ 169781 w 242" name="T44"/>
              <a:gd fmla="*/ 0 h 200" name="T45"/>
              <a:gd fmla="*/ 25202 w 242" name="T46"/>
              <a:gd fmla="*/ 145029 h 200" name="T47"/>
              <a:gd fmla="*/ 25202 w 242" name="T48"/>
              <a:gd fmla="*/ 158334 h 200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</a:gdLst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b="b" l="0" r="r" t="0"/>
            <a:pathLst>
              <a:path h="200" w="241">
                <a:moveTo>
                  <a:pt x="221" y="0"/>
                </a:moveTo>
                <a:cubicBezTo>
                  <a:pt x="171" y="0"/>
                  <a:pt x="171" y="0"/>
                  <a:pt x="171" y="0"/>
                </a:cubicBezTo>
                <a:cubicBezTo>
                  <a:pt x="159" y="0"/>
                  <a:pt x="143" y="7"/>
                  <a:pt x="135" y="15"/>
                </a:cubicBezTo>
                <a:cubicBezTo>
                  <a:pt x="51" y="99"/>
                  <a:pt x="51" y="99"/>
                  <a:pt x="51" y="99"/>
                </a:cubicBezTo>
                <a:cubicBezTo>
                  <a:pt x="42" y="107"/>
                  <a:pt x="42" y="121"/>
                  <a:pt x="51" y="129"/>
                </a:cubicBezTo>
                <a:cubicBezTo>
                  <a:pt x="113" y="192"/>
                  <a:pt x="113" y="192"/>
                  <a:pt x="113" y="192"/>
                </a:cubicBezTo>
                <a:cubicBezTo>
                  <a:pt x="121" y="200"/>
                  <a:pt x="135" y="200"/>
                  <a:pt x="143" y="192"/>
                </a:cubicBezTo>
                <a:cubicBezTo>
                  <a:pt x="227" y="108"/>
                  <a:pt x="227" y="108"/>
                  <a:pt x="227" y="108"/>
                </a:cubicBezTo>
                <a:cubicBezTo>
                  <a:pt x="236" y="100"/>
                  <a:pt x="242" y="83"/>
                  <a:pt x="242" y="71"/>
                </a:cubicBezTo>
                <a:cubicBezTo>
                  <a:pt x="242" y="22"/>
                  <a:pt x="242" y="22"/>
                  <a:pt x="242" y="22"/>
                </a:cubicBezTo>
                <a:cubicBezTo>
                  <a:pt x="242" y="10"/>
                  <a:pt x="233" y="0"/>
                  <a:pt x="221" y="0"/>
                </a:cubicBezTo>
                <a:moveTo>
                  <a:pt x="192" y="71"/>
                </a:moveTo>
                <a:cubicBezTo>
                  <a:pt x="181" y="71"/>
                  <a:pt x="171" y="62"/>
                  <a:pt x="171" y="50"/>
                </a:cubicBezTo>
                <a:cubicBezTo>
                  <a:pt x="171" y="38"/>
                  <a:pt x="181" y="29"/>
                  <a:pt x="192" y="29"/>
                </a:cubicBezTo>
                <a:cubicBezTo>
                  <a:pt x="204" y="29"/>
                  <a:pt x="214" y="38"/>
                  <a:pt x="214" y="50"/>
                </a:cubicBezTo>
                <a:cubicBezTo>
                  <a:pt x="214" y="62"/>
                  <a:pt x="204" y="71"/>
                  <a:pt x="192" y="71"/>
                </a:cubicBezTo>
                <a:moveTo>
                  <a:pt x="19" y="119"/>
                </a:moveTo>
                <a:cubicBezTo>
                  <a:pt x="95" y="196"/>
                  <a:pt x="95" y="196"/>
                  <a:pt x="95" y="196"/>
                </a:cubicBezTo>
                <a:cubicBezTo>
                  <a:pt x="87" y="200"/>
                  <a:pt x="77" y="199"/>
                  <a:pt x="70" y="192"/>
                </a:cubicBezTo>
                <a:cubicBezTo>
                  <a:pt x="8" y="129"/>
                  <a:pt x="8" y="129"/>
                  <a:pt x="8" y="129"/>
                </a:cubicBezTo>
                <a:cubicBezTo>
                  <a:pt x="0" y="121"/>
                  <a:pt x="0" y="107"/>
                  <a:pt x="8" y="99"/>
                </a:cubicBezTo>
                <a:cubicBezTo>
                  <a:pt x="92" y="15"/>
                  <a:pt x="92" y="15"/>
                  <a:pt x="92" y="15"/>
                </a:cubicBezTo>
                <a:cubicBezTo>
                  <a:pt x="100" y="7"/>
                  <a:pt x="116" y="0"/>
                  <a:pt x="128" y="0"/>
                </a:cubicBezTo>
                <a:cubicBezTo>
                  <a:pt x="19" y="109"/>
                  <a:pt x="19" y="109"/>
                  <a:pt x="19" y="109"/>
                </a:cubicBezTo>
                <a:cubicBezTo>
                  <a:pt x="16" y="112"/>
                  <a:pt x="16" y="117"/>
                  <a:pt x="19" y="119"/>
                </a:cubicBezTo>
              </a:path>
            </a:pathLst>
          </a:custGeom>
          <a:solidFill>
            <a:srgbClr val="5A5434"/>
          </a:solidFill>
          <a:ln>
            <a:noFill/>
          </a:ln>
          <a:extLst/>
        </p:spPr>
        <p:txBody>
          <a:bodyPr bIns="45720" lIns="91440" rIns="91440" tIns="45720"/>
          <a:lstStyle/>
          <a:p>
            <a:endParaRPr altLang="en-US" lang="zh-CN"/>
          </a:p>
        </p:txBody>
      </p:sp>
      <p:grpSp>
        <p:nvGrpSpPr>
          <p:cNvPr id="111" name="Group 126"/>
          <p:cNvGrpSpPr/>
          <p:nvPr/>
        </p:nvGrpSpPr>
        <p:grpSpPr>
          <a:xfrm>
            <a:off x="7054551" y="1907565"/>
            <a:ext cx="307221" cy="348854"/>
            <a:chOff x="6873875" y="742950"/>
            <a:chExt cx="771526" cy="879476"/>
          </a:xfrm>
          <a:solidFill>
            <a:srgbClr val="5A5434"/>
          </a:solidFill>
        </p:grpSpPr>
        <p:sp>
          <p:nvSpPr>
            <p:cNvPr id="112" name="Line 43"/>
            <p:cNvSpPr>
              <a:spLocks noChangeShapeType="1"/>
            </p:cNvSpPr>
            <p:nvPr/>
          </p:nvSpPr>
          <p:spPr bwMode="auto">
            <a:xfrm flipH="1">
              <a:off x="7162800" y="1471613"/>
              <a:ext cx="0" cy="76200"/>
            </a:xfrm>
            <a:prstGeom prst="line">
              <a:avLst/>
            </a:prstGeom>
            <a:grpFill/>
            <a:ln cap="rnd" w="15875">
              <a:solidFill>
                <a:schemeClr val="bg1"/>
              </a:solidFill>
              <a:round/>
            </a:ln>
            <a:extLst/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13" name="Line 44"/>
            <p:cNvSpPr>
              <a:spLocks noChangeShapeType="1"/>
            </p:cNvSpPr>
            <p:nvPr/>
          </p:nvSpPr>
          <p:spPr bwMode="auto">
            <a:xfrm flipH="1">
              <a:off x="7223125" y="1471613"/>
              <a:ext cx="0" cy="76200"/>
            </a:xfrm>
            <a:prstGeom prst="line">
              <a:avLst/>
            </a:prstGeom>
            <a:grpFill/>
            <a:ln cap="rnd" w="15875">
              <a:solidFill>
                <a:schemeClr val="bg1"/>
              </a:solidFill>
              <a:round/>
            </a:ln>
            <a:extLst/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14" name="Freeform 45"/>
            <p:cNvSpPr/>
            <p:nvPr/>
          </p:nvSpPr>
          <p:spPr bwMode="auto">
            <a:xfrm>
              <a:off x="6964363" y="1547813"/>
              <a:ext cx="457200" cy="74613"/>
            </a:xfrm>
            <a:custGeom>
              <a:gdLst>
                <a:gd fmla="*/ 457200 w 120" name="T0"/>
                <a:gd fmla="*/ 74613 h 20" name="T1"/>
                <a:gd fmla="*/ 228600 w 120" name="T2"/>
                <a:gd fmla="*/ 0 h 20" name="T3"/>
                <a:gd fmla="*/ 0 w 120" name="T4"/>
                <a:gd fmla="*/ 74613 h 20" name="T5"/>
                <a:gd fmla="*/ 457200 w 120" name="T6"/>
                <a:gd fmla="*/ 74613 h 2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0" w="120">
                  <a:moveTo>
                    <a:pt x="120" y="20"/>
                  </a:moveTo>
                  <a:cubicBezTo>
                    <a:pt x="103" y="7"/>
                    <a:pt x="83" y="0"/>
                    <a:pt x="60" y="0"/>
                  </a:cubicBezTo>
                  <a:cubicBezTo>
                    <a:pt x="37" y="0"/>
                    <a:pt x="17" y="7"/>
                    <a:pt x="0" y="20"/>
                  </a:cubicBezTo>
                  <a:lnTo>
                    <a:pt x="120" y="20"/>
                  </a:lnTo>
                  <a:close/>
                </a:path>
              </a:pathLst>
            </a:custGeom>
            <a:grpFill/>
            <a:ln cap="rnd" w="15875">
              <a:solidFill>
                <a:schemeClr val="bg1"/>
              </a:solidFill>
              <a:prstDash val="solid"/>
              <a:round/>
            </a:ln>
            <a:extLst/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15" name="Oval 46"/>
            <p:cNvSpPr>
              <a:spLocks noChangeArrowheads="1"/>
            </p:cNvSpPr>
            <p:nvPr/>
          </p:nvSpPr>
          <p:spPr bwMode="auto">
            <a:xfrm>
              <a:off x="6904038" y="773113"/>
              <a:ext cx="577850" cy="576263"/>
            </a:xfrm>
            <a:prstGeom prst="ellipse">
              <a:avLst/>
            </a:prstGeom>
            <a:grpFill/>
            <a:ln cap="rnd" w="15875">
              <a:solidFill>
                <a:schemeClr val="bg1"/>
              </a:solidFill>
              <a:round/>
            </a:ln>
            <a:extLst/>
          </p:spPr>
          <p:txBody>
            <a:bodyPr bIns="60960" lIns="121920" rIns="121920" tIns="60960"/>
            <a:lstStyle/>
            <a:p>
              <a:pPr eaLnBrk="1" hangingPunct="1"/>
              <a:endParaRPr altLang="zh-CN" lang="zh-CN" sz="1800"/>
            </a:p>
          </p:txBody>
        </p:sp>
        <p:sp>
          <p:nvSpPr>
            <p:cNvPr id="116" name="Freeform 47"/>
            <p:cNvSpPr/>
            <p:nvPr/>
          </p:nvSpPr>
          <p:spPr bwMode="auto">
            <a:xfrm>
              <a:off x="6904038" y="773113"/>
              <a:ext cx="741363" cy="739775"/>
            </a:xfrm>
            <a:custGeom>
              <a:gdLst>
                <a:gd fmla="*/ 577883 w 195" name="T0"/>
                <a:gd fmla="*/ 0 h 195" name="T1"/>
                <a:gd fmla="*/ 577883 w 195" name="T2"/>
                <a:gd fmla="*/ 576645 h 195" name="T3"/>
                <a:gd fmla="*/ 0 w 195" name="T4"/>
                <a:gd fmla="*/ 576645 h 195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195" w="195">
                  <a:moveTo>
                    <a:pt x="152" y="0"/>
                  </a:moveTo>
                  <a:cubicBezTo>
                    <a:pt x="195" y="42"/>
                    <a:pt x="195" y="110"/>
                    <a:pt x="152" y="152"/>
                  </a:cubicBezTo>
                  <a:cubicBezTo>
                    <a:pt x="110" y="195"/>
                    <a:pt x="42" y="195"/>
                    <a:pt x="0" y="152"/>
                  </a:cubicBezTo>
                </a:path>
              </a:pathLst>
            </a:custGeom>
            <a:grpFill/>
            <a:ln cap="rnd" w="15875">
              <a:solidFill>
                <a:schemeClr val="bg1"/>
              </a:solidFill>
              <a:prstDash val="solid"/>
              <a:round/>
            </a:ln>
            <a:extLst/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17" name="Line 48"/>
            <p:cNvSpPr>
              <a:spLocks noChangeShapeType="1"/>
            </p:cNvSpPr>
            <p:nvPr/>
          </p:nvSpPr>
          <p:spPr bwMode="auto">
            <a:xfrm flipV="1">
              <a:off x="6873875" y="1319213"/>
              <a:ext cx="60325" cy="60325"/>
            </a:xfrm>
            <a:prstGeom prst="line">
              <a:avLst/>
            </a:prstGeom>
            <a:grpFill/>
            <a:ln cap="rnd" w="15875">
              <a:solidFill>
                <a:schemeClr val="bg1"/>
              </a:solidFill>
              <a:round/>
            </a:ln>
            <a:extLst/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18" name="Line 49"/>
            <p:cNvSpPr>
              <a:spLocks noChangeShapeType="1"/>
            </p:cNvSpPr>
            <p:nvPr/>
          </p:nvSpPr>
          <p:spPr bwMode="auto">
            <a:xfrm flipV="1">
              <a:off x="7451725" y="742950"/>
              <a:ext cx="60325" cy="60325"/>
            </a:xfrm>
            <a:prstGeom prst="line">
              <a:avLst/>
            </a:prstGeom>
            <a:grpFill/>
            <a:ln cap="rnd" w="15875">
              <a:solidFill>
                <a:schemeClr val="bg1"/>
              </a:solidFill>
              <a:round/>
            </a:ln>
            <a:extLst/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</p:grpSp>
      <p:sp>
        <p:nvSpPr>
          <p:cNvPr id="81" name="剪去同侧角的矩形 80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2" name="TextBox 81"/>
          <p:cNvSpPr txBox="1"/>
          <p:nvPr/>
        </p:nvSpPr>
        <p:spPr>
          <a:xfrm>
            <a:off x="260588" y="173249"/>
            <a:ext cx="1046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1400">
                <a:solidFill>
                  <a:srgbClr val="2A303C"/>
                </a:solidFill>
                <a:latin charset="-122" pitchFamily="2" typeface="方正兰亭黑简体"/>
                <a:ea charset="-122" pitchFamily="2" typeface="方正兰亭黑简体"/>
              </a:rPr>
              <a:t>论文答辩</a:t>
            </a:r>
          </a:p>
        </p:txBody>
      </p:sp>
      <p:cxnSp>
        <p:nvCxnSpPr>
          <p:cNvPr id="83" name="直接连接符 82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544349027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" tmFilter="0, 0; .2, .5; .8, .5; 1, 0"/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"/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6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7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8"/>
      <p:bldP grpId="0" spid="11"/>
      <p:bldP grpId="0" spid="14"/>
      <p:bldP grpId="0" spid="17"/>
      <p:bldP build="allAtOnce" grpId="0" spid="99"/>
      <p:bldP grpId="0" spid="110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:\陈建\网上作图\PP制作\素材\未标题-6.jpg" id="29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0"/>
          <p:cNvSpPr txBox="1"/>
          <p:nvPr/>
        </p:nvSpPr>
        <p:spPr>
          <a:xfrm>
            <a:off x="1637482" y="3183868"/>
            <a:ext cx="316835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lvl="0"/>
            <a:r>
              <a:rPr altLang="en-US" b="1" lang="zh-CN" smtClean="0" sz="2400">
                <a:solidFill>
                  <a:srgbClr val="FFFFFF"/>
                </a:solidFill>
                <a:latin charset="-122" pitchFamily="2" typeface="方正兰亭黑简体"/>
                <a:ea charset="-122" pitchFamily="2" typeface="方正兰亭黑简体"/>
                <a:cs typeface="Roboto condensed"/>
              </a:rPr>
              <a:t>研究成果与应用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2780" y="1865573"/>
            <a:ext cx="995680" cy="3352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mtClean="0" sz="16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研究目标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2780" y="2348568"/>
            <a:ext cx="995680" cy="3352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mtClean="0" sz="16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成果形式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22780" y="2831563"/>
            <a:ext cx="995680" cy="3352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mtClean="0" sz="16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应用前景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4282086" y="2466330"/>
            <a:ext cx="923724" cy="81709"/>
            <a:chOff x="3832228" y="2466330"/>
            <a:chExt cx="923724" cy="81709"/>
          </a:xfrm>
        </p:grpSpPr>
        <p:cxnSp>
          <p:nvCxnSpPr>
            <p:cNvPr id="9" name="Straight Connector 109"/>
            <p:cNvCxnSpPr/>
            <p:nvPr/>
          </p:nvCxnSpPr>
          <p:spPr>
            <a:xfrm>
              <a:off x="3832228" y="2507185"/>
              <a:ext cx="854436" cy="6474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45"/>
            <p:cNvSpPr/>
            <p:nvPr/>
          </p:nvSpPr>
          <p:spPr bwMode="auto">
            <a:xfrm>
              <a:off x="4674243" y="2466330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EC5368"/>
                </a:solidFill>
                <a:cs charset="0" pitchFamily="34" typeface="Arial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282086" y="2510422"/>
            <a:ext cx="923724" cy="525949"/>
            <a:chOff x="3832228" y="2510422"/>
            <a:chExt cx="923724" cy="525949"/>
          </a:xfrm>
        </p:grpSpPr>
        <p:cxnSp>
          <p:nvCxnSpPr>
            <p:cNvPr id="7" name="Straight Connector 107"/>
            <p:cNvCxnSpPr/>
            <p:nvPr/>
          </p:nvCxnSpPr>
          <p:spPr>
            <a:xfrm>
              <a:off x="3832228" y="2510422"/>
              <a:ext cx="858888" cy="488921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45"/>
            <p:cNvSpPr/>
            <p:nvPr/>
          </p:nvSpPr>
          <p:spPr bwMode="auto">
            <a:xfrm>
              <a:off x="4674243" y="2954662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EC5368"/>
                </a:solidFill>
                <a:cs charset="0" pitchFamily="34" typeface="Arial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181098" y="1993995"/>
            <a:ext cx="1024712" cy="582247"/>
            <a:chOff x="3731240" y="1993995"/>
            <a:chExt cx="1024712" cy="582247"/>
          </a:xfrm>
        </p:grpSpPr>
        <p:cxnSp>
          <p:nvCxnSpPr>
            <p:cNvPr id="8" name="Straight Connector 108"/>
            <p:cNvCxnSpPr/>
            <p:nvPr/>
          </p:nvCxnSpPr>
          <p:spPr>
            <a:xfrm flipV="1">
              <a:off x="3832228" y="2034850"/>
              <a:ext cx="854436" cy="468053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45"/>
            <p:cNvSpPr/>
            <p:nvPr/>
          </p:nvSpPr>
          <p:spPr bwMode="auto">
            <a:xfrm>
              <a:off x="4674243" y="1993995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EC5368"/>
                </a:solidFill>
                <a:cs charset="0" pitchFamily="34" typeface="Arial"/>
              </a:endParaRPr>
            </a:p>
          </p:txBody>
        </p:sp>
        <p:sp>
          <p:nvSpPr>
            <p:cNvPr id="16" name="Oval 45"/>
            <p:cNvSpPr/>
            <p:nvPr/>
          </p:nvSpPr>
          <p:spPr bwMode="auto">
            <a:xfrm>
              <a:off x="3731240" y="2459288"/>
              <a:ext cx="116954" cy="116954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EC5368"/>
                </a:solidFill>
                <a:cs charset="0" pitchFamily="34" typeface="Arial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445821" y="1828100"/>
            <a:ext cx="1224136" cy="1220781"/>
            <a:chOff x="1995963" y="1828100"/>
            <a:chExt cx="1224136" cy="122078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Oval 67"/>
            <p:cNvSpPr/>
            <p:nvPr/>
          </p:nvSpPr>
          <p:spPr bwMode="auto">
            <a:xfrm>
              <a:off x="1995963" y="1828100"/>
              <a:ext cx="1224136" cy="12207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EC5368"/>
                </a:solidFill>
                <a:cs charset="0" pitchFamily="34" typeface="Arial"/>
              </a:endParaRPr>
            </a:p>
          </p:txBody>
        </p:sp>
        <p:grpSp>
          <p:nvGrpSpPr>
            <p:cNvPr id="20" name="Group 56"/>
            <p:cNvGrpSpPr/>
            <p:nvPr/>
          </p:nvGrpSpPr>
          <p:grpSpPr>
            <a:xfrm>
              <a:off x="2273624" y="2147951"/>
              <a:ext cx="757357" cy="636757"/>
              <a:chOff x="10280549" y="2492063"/>
              <a:chExt cx="506412" cy="474662"/>
            </a:xfrm>
            <a:grpFill/>
          </p:grpSpPr>
          <p:sp>
            <p:nvSpPr>
              <p:cNvPr id="21" name="Oval 5"/>
              <p:cNvSpPr>
                <a:spLocks noChangeArrowheads="1"/>
              </p:cNvSpPr>
              <p:nvPr/>
            </p:nvSpPr>
            <p:spPr bwMode="auto">
              <a:xfrm>
                <a:off x="10526611" y="2752413"/>
                <a:ext cx="60325" cy="603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10280549" y="2492063"/>
                <a:ext cx="506412" cy="474662"/>
              </a:xfrm>
              <a:custGeom>
                <a:gdLst>
                  <a:gd fmla="*/ 116 w 132" name="T0"/>
                  <a:gd fmla="*/ 48 h 124" name="T1"/>
                  <a:gd fmla="*/ 116 w 132" name="T2"/>
                  <a:gd fmla="*/ 22 h 124" name="T3"/>
                  <a:gd fmla="*/ 104 w 132" name="T4"/>
                  <a:gd fmla="*/ 0 h 124" name="T5"/>
                  <a:gd fmla="*/ 22 w 132" name="T6"/>
                  <a:gd fmla="*/ 0 h 124" name="T7"/>
                  <a:gd fmla="*/ 0 w 132" name="T8"/>
                  <a:gd fmla="*/ 102 h 124" name="T9"/>
                  <a:gd fmla="*/ 94 w 132" name="T10"/>
                  <a:gd fmla="*/ 124 h 124" name="T11"/>
                  <a:gd fmla="*/ 116 w 132" name="T12"/>
                  <a:gd fmla="*/ 96 h 124" name="T13"/>
                  <a:gd fmla="*/ 116 w 132" name="T14"/>
                  <a:gd fmla="*/ 48 h 124" name="T15"/>
                  <a:gd fmla="*/ 88 w 132" name="T16"/>
                  <a:gd fmla="*/ 8 h 124" name="T17"/>
                  <a:gd fmla="*/ 108 w 132" name="T18"/>
                  <a:gd fmla="*/ 12 h 124" name="T19"/>
                  <a:gd fmla="*/ 108 w 132" name="T20"/>
                  <a:gd fmla="*/ 24 h 124" name="T21"/>
                  <a:gd fmla="*/ 104 w 132" name="T22"/>
                  <a:gd fmla="*/ 36 h 124" name="T23"/>
                  <a:gd fmla="*/ 104 w 132" name="T24"/>
                  <a:gd fmla="*/ 32 h 124" name="T25"/>
                  <a:gd fmla="*/ 104 w 132" name="T26"/>
                  <a:gd fmla="*/ 16 h 124" name="T27"/>
                  <a:gd fmla="*/ 16 w 132" name="T28"/>
                  <a:gd fmla="*/ 12 h 124" name="T29"/>
                  <a:gd fmla="*/ 12 w 132" name="T30"/>
                  <a:gd fmla="*/ 24 h 124" name="T31"/>
                  <a:gd fmla="*/ 8 w 132" name="T32"/>
                  <a:gd fmla="*/ 22 h 124" name="T33"/>
                  <a:gd fmla="*/ 100 w 132" name="T34"/>
                  <a:gd fmla="*/ 20 h 124" name="T35"/>
                  <a:gd fmla="*/ 16 w 132" name="T36"/>
                  <a:gd fmla="*/ 16 h 124" name="T37"/>
                  <a:gd fmla="*/ 100 w 132" name="T38"/>
                  <a:gd fmla="*/ 20 h 124" name="T39"/>
                  <a:gd fmla="*/ 100 w 132" name="T40"/>
                  <a:gd fmla="*/ 28 h 124" name="T41"/>
                  <a:gd fmla="*/ 16 w 132" name="T42"/>
                  <a:gd fmla="*/ 24 h 124" name="T43"/>
                  <a:gd fmla="*/ 100 w 132" name="T44"/>
                  <a:gd fmla="*/ 32 h 124" name="T45"/>
                  <a:gd fmla="*/ 88 w 132" name="T46"/>
                  <a:gd fmla="*/ 36 h 124" name="T47"/>
                  <a:gd fmla="*/ 16 w 132" name="T48"/>
                  <a:gd fmla="*/ 35 h 124" name="T49"/>
                  <a:gd fmla="*/ 100 w 132" name="T50"/>
                  <a:gd fmla="*/ 32 h 124" name="T51"/>
                  <a:gd fmla="*/ 94 w 132" name="T52"/>
                  <a:gd fmla="*/ 116 h 124" name="T53"/>
                  <a:gd fmla="*/ 8 w 132" name="T54"/>
                  <a:gd fmla="*/ 102 h 124" name="T55"/>
                  <a:gd fmla="*/ 22 w 132" name="T56"/>
                  <a:gd fmla="*/ 44 h 124" name="T57"/>
                  <a:gd fmla="*/ 104 w 132" name="T58"/>
                  <a:gd fmla="*/ 44 h 124" name="T59"/>
                  <a:gd fmla="*/ 108 w 132" name="T60"/>
                  <a:gd fmla="*/ 56 h 124" name="T61"/>
                  <a:gd fmla="*/ 52 w 132" name="T62"/>
                  <a:gd fmla="*/ 76 h 124" name="T63"/>
                  <a:gd fmla="*/ 108 w 132" name="T64"/>
                  <a:gd fmla="*/ 96 h 124" name="T65"/>
                  <a:gd fmla="*/ 113 w 132" name="T66"/>
                  <a:gd fmla="*/ 88 h 124" name="T67"/>
                  <a:gd fmla="*/ 60 w 132" name="T68"/>
                  <a:gd fmla="*/ 76 h 124" name="T69"/>
                  <a:gd fmla="*/ 108 w 132" name="T70"/>
                  <a:gd fmla="*/ 64 h 124" name="T71"/>
                  <a:gd fmla="*/ 115 w 132" name="T72"/>
                  <a:gd fmla="*/ 59 h 124" name="T73"/>
                  <a:gd fmla="*/ 120 w 132" name="T74"/>
                  <a:gd fmla="*/ 72 h 124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24" w="132"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16" y="22"/>
                      <a:pt x="116" y="22"/>
                      <a:pt x="116" y="2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5"/>
                      <a:pt x="111" y="0"/>
                      <a:pt x="104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14"/>
                      <a:pt x="10" y="124"/>
                      <a:pt x="22" y="124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106" y="124"/>
                      <a:pt x="116" y="114"/>
                      <a:pt x="116" y="102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32" y="84"/>
                      <a:pt x="132" y="60"/>
                      <a:pt x="116" y="48"/>
                    </a:cubicBezTo>
                    <a:close/>
                    <a:moveTo>
                      <a:pt x="22" y="8"/>
                    </a:moveTo>
                    <a:cubicBezTo>
                      <a:pt x="88" y="8"/>
                      <a:pt x="88" y="8"/>
                      <a:pt x="88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6" y="8"/>
                      <a:pt x="108" y="10"/>
                      <a:pt x="108" y="1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7" y="36"/>
                      <a:pt x="105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4" y="14"/>
                      <a:pt x="102" y="12"/>
                      <a:pt x="100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8" y="26"/>
                      <a:pt x="8" y="22"/>
                    </a:cubicBezTo>
                    <a:cubicBezTo>
                      <a:pt x="8" y="14"/>
                      <a:pt x="14" y="8"/>
                      <a:pt x="22" y="8"/>
                    </a:cubicBezTo>
                    <a:close/>
                    <a:moveTo>
                      <a:pt x="100" y="20"/>
                    </a:move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00" y="16"/>
                      <a:pt x="100" y="16"/>
                      <a:pt x="100" y="16"/>
                    </a:cubicBezTo>
                    <a:lnTo>
                      <a:pt x="100" y="20"/>
                    </a:lnTo>
                    <a:close/>
                    <a:moveTo>
                      <a:pt x="100" y="24"/>
                    </a:moveTo>
                    <a:cubicBezTo>
                      <a:pt x="100" y="28"/>
                      <a:pt x="100" y="28"/>
                      <a:pt x="100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4"/>
                      <a:pt x="16" y="24"/>
                      <a:pt x="16" y="24"/>
                    </a:cubicBezTo>
                    <a:lnTo>
                      <a:pt x="100" y="24"/>
                    </a:lnTo>
                    <a:close/>
                    <a:moveTo>
                      <a:pt x="100" y="32"/>
                    </a:moveTo>
                    <a:cubicBezTo>
                      <a:pt x="100" y="36"/>
                      <a:pt x="100" y="36"/>
                      <a:pt x="100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0" y="36"/>
                      <a:pt x="18" y="35"/>
                      <a:pt x="16" y="35"/>
                    </a:cubicBezTo>
                    <a:cubicBezTo>
                      <a:pt x="16" y="32"/>
                      <a:pt x="16" y="32"/>
                      <a:pt x="16" y="32"/>
                    </a:cubicBezTo>
                    <a:lnTo>
                      <a:pt x="100" y="32"/>
                    </a:lnTo>
                    <a:close/>
                    <a:moveTo>
                      <a:pt x="108" y="102"/>
                    </a:moveTo>
                    <a:cubicBezTo>
                      <a:pt x="108" y="110"/>
                      <a:pt x="102" y="116"/>
                      <a:pt x="94" y="116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14" y="116"/>
                      <a:pt x="8" y="110"/>
                      <a:pt x="8" y="10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12" y="42"/>
                      <a:pt x="17" y="44"/>
                      <a:pt x="22" y="4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6" y="44"/>
                      <a:pt x="108" y="46"/>
                      <a:pt x="108" y="48"/>
                    </a:cubicBezTo>
                    <a:cubicBezTo>
                      <a:pt x="108" y="56"/>
                      <a:pt x="108" y="56"/>
                      <a:pt x="108" y="5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61" y="56"/>
                      <a:pt x="52" y="65"/>
                      <a:pt x="52" y="76"/>
                    </a:cubicBezTo>
                    <a:cubicBezTo>
                      <a:pt x="52" y="87"/>
                      <a:pt x="61" y="96"/>
                      <a:pt x="72" y="96"/>
                    </a:cubicBezTo>
                    <a:cubicBezTo>
                      <a:pt x="108" y="96"/>
                      <a:pt x="108" y="96"/>
                      <a:pt x="108" y="96"/>
                    </a:cubicBezTo>
                    <a:lnTo>
                      <a:pt x="108" y="102"/>
                    </a:lnTo>
                    <a:close/>
                    <a:moveTo>
                      <a:pt x="113" y="88"/>
                    </a:moveTo>
                    <a:cubicBezTo>
                      <a:pt x="72" y="88"/>
                      <a:pt x="72" y="88"/>
                      <a:pt x="72" y="88"/>
                    </a:cubicBezTo>
                    <a:cubicBezTo>
                      <a:pt x="65" y="88"/>
                      <a:pt x="60" y="83"/>
                      <a:pt x="60" y="76"/>
                    </a:cubicBezTo>
                    <a:cubicBezTo>
                      <a:pt x="60" y="69"/>
                      <a:pt x="65" y="64"/>
                      <a:pt x="72" y="64"/>
                    </a:cubicBezTo>
                    <a:cubicBezTo>
                      <a:pt x="108" y="64"/>
                      <a:pt x="108" y="64"/>
                      <a:pt x="108" y="64"/>
                    </a:cubicBezTo>
                    <a:cubicBezTo>
                      <a:pt x="110" y="64"/>
                      <a:pt x="113" y="63"/>
                      <a:pt x="114" y="61"/>
                    </a:cubicBezTo>
                    <a:cubicBezTo>
                      <a:pt x="115" y="60"/>
                      <a:pt x="115" y="60"/>
                      <a:pt x="115" y="59"/>
                    </a:cubicBezTo>
                    <a:cubicBezTo>
                      <a:pt x="115" y="59"/>
                      <a:pt x="116" y="59"/>
                      <a:pt x="116" y="59"/>
                    </a:cubicBezTo>
                    <a:cubicBezTo>
                      <a:pt x="118" y="62"/>
                      <a:pt x="120" y="67"/>
                      <a:pt x="120" y="72"/>
                    </a:cubicBezTo>
                    <a:cubicBezTo>
                      <a:pt x="120" y="78"/>
                      <a:pt x="118" y="84"/>
                      <a:pt x="113" y="88"/>
                    </a:cubicBezTo>
                    <a:close/>
                  </a:path>
                </a:pathLst>
              </a:custGeom>
              <a:solidFill>
                <a:srgbClr val="2A3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val="616566496"/>
      </p:ext>
    </p:extLst>
  </p:cSld>
  <p:clrMapOvr>
    <a:masterClrMapping/>
  </p:clrMapOvr>
  <mc:AlternateContent>
    <mc:Choice Requires="p14">
      <p:transition p14:dur="120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2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4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2" nodeType="afterEffect" presetClass="exit" presetID="53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5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5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5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0"/>
      <p:bldP grpId="0" spid="11"/>
      <p:bldP grpId="0" spid="12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:\陈建\网上作图\PP制作\素材\未标题-6.jpg" id="249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93" name="文本框 3"/>
          <p:cNvSpPr txBox="1"/>
          <p:nvPr/>
        </p:nvSpPr>
        <p:spPr>
          <a:xfrm>
            <a:off x="1670052" y="142845"/>
            <a:ext cx="454024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研究目标</a:t>
            </a:r>
          </a:p>
        </p:txBody>
      </p:sp>
      <p:cxnSp>
        <p:nvCxnSpPr>
          <p:cNvPr id="352" name="Straight Connector 141"/>
          <p:cNvCxnSpPr/>
          <p:nvPr/>
        </p:nvCxnSpPr>
        <p:spPr>
          <a:xfrm flipH="1" flipV="1">
            <a:off x="989410" y="1184672"/>
            <a:ext cx="0" cy="3043238"/>
          </a:xfrm>
          <a:prstGeom prst="line">
            <a:avLst/>
          </a:prstGeom>
          <a:ln w="15875">
            <a:solidFill>
              <a:srgbClr val="BFBFBF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144"/>
          <p:cNvCxnSpPr/>
          <p:nvPr/>
        </p:nvCxnSpPr>
        <p:spPr>
          <a:xfrm>
            <a:off x="989410" y="1184672"/>
            <a:ext cx="2382440" cy="0"/>
          </a:xfrm>
          <a:prstGeom prst="line">
            <a:avLst/>
          </a:prstGeom>
          <a:ln w="15875">
            <a:solidFill>
              <a:srgbClr val="BFBFBF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145"/>
          <p:cNvCxnSpPr/>
          <p:nvPr/>
        </p:nvCxnSpPr>
        <p:spPr>
          <a:xfrm flipH="1" flipV="1">
            <a:off x="3371850" y="1184672"/>
            <a:ext cx="0" cy="3013472"/>
          </a:xfrm>
          <a:prstGeom prst="line">
            <a:avLst/>
          </a:prstGeom>
          <a:ln w="15875">
            <a:solidFill>
              <a:srgbClr val="BFBFBF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5" name="Group 99"/>
          <p:cNvGrpSpPr/>
          <p:nvPr/>
        </p:nvGrpSpPr>
        <p:grpSpPr>
          <a:xfrm>
            <a:off x="6989703" y="868400"/>
            <a:ext cx="1751932" cy="1702269"/>
            <a:chOff x="3690938" y="436563"/>
            <a:chExt cx="5264150" cy="5114925"/>
          </a:xfrm>
          <a:solidFill>
            <a:srgbClr val="D4DDDE"/>
          </a:solidFill>
        </p:grpSpPr>
        <p:sp>
          <p:nvSpPr>
            <p:cNvPr id="356" name="Freeform 5"/>
            <p:cNvSpPr>
              <a:spLocks noEditPoints="1"/>
            </p:cNvSpPr>
            <p:nvPr/>
          </p:nvSpPr>
          <p:spPr bwMode="auto">
            <a:xfrm>
              <a:off x="3690938" y="436563"/>
              <a:ext cx="5264150" cy="5114925"/>
            </a:xfrm>
            <a:custGeom>
              <a:gdLst>
                <a:gd fmla="*/ 2355 w 2519" name="T0"/>
                <a:gd fmla="*/ 1508 h 2448" name="T1"/>
                <a:gd fmla="*/ 2189 w 2519" name="T2"/>
                <a:gd fmla="*/ 1879 h 2448" name="T3"/>
                <a:gd fmla="*/ 2175 w 2519" name="T4"/>
                <a:gd fmla="*/ 1942 h 2448" name="T5"/>
                <a:gd fmla="*/ 2012 w 2519" name="T6"/>
                <a:gd fmla="*/ 2110 h 2448" name="T7"/>
                <a:gd fmla="*/ 1952 w 2519" name="T8"/>
                <a:gd fmla="*/ 2246 h 2448" name="T9"/>
                <a:gd fmla="*/ 1892 w 2519" name="T10"/>
                <a:gd fmla="*/ 2214 h 2448" name="T11"/>
                <a:gd fmla="*/ 1571 w 2519" name="T12"/>
                <a:gd fmla="*/ 2367 h 2448" name="T13"/>
                <a:gd fmla="*/ 1499 w 2519" name="T14"/>
                <a:gd fmla="*/ 2401 h 2448" name="T15"/>
                <a:gd fmla="*/ 1365 w 2519" name="T16"/>
                <a:gd fmla="*/ 2378 h 2448" name="T17"/>
                <a:gd fmla="*/ 856 w 2519" name="T18"/>
                <a:gd fmla="*/ 2171 h 2448" name="T19"/>
                <a:gd fmla="*/ 337 w 2519" name="T20"/>
                <a:gd fmla="*/ 775 h 2448" name="T21"/>
                <a:gd fmla="*/ 1155 w 2519" name="T22"/>
                <a:gd fmla="*/ 132 h 2448" name="T23"/>
                <a:gd fmla="*/ 1223 w 2519" name="T24"/>
                <a:gd fmla="*/ 75 h 2448" name="T25"/>
                <a:gd fmla="*/ 1380 w 2519" name="T26"/>
                <a:gd fmla="*/ 119 h 2448" name="T27"/>
                <a:gd fmla="*/ 1517 w 2519" name="T28"/>
                <a:gd fmla="*/ 98 h 2448" name="T29"/>
                <a:gd fmla="*/ 1927 w 2519" name="T30"/>
                <a:gd fmla="*/ 444 h 2448" name="T31"/>
                <a:gd fmla="*/ 2125 w 2519" name="T32"/>
                <a:gd fmla="*/ 591 h 2448" name="T33"/>
                <a:gd fmla="*/ 2125 w 2519" name="T34"/>
                <a:gd fmla="*/ 591 h 2448" name="T35"/>
                <a:gd fmla="*/ 1690 w 2519" name="T36"/>
                <a:gd fmla="*/ 393 h 2448" name="T37"/>
                <a:gd fmla="*/ 195 w 2519" name="T38"/>
                <a:gd fmla="*/ 1086 h 2448" name="T39"/>
                <a:gd fmla="*/ 163 w 2519" name="T40"/>
                <a:gd fmla="*/ 1009 h 2448" name="T41"/>
                <a:gd fmla="*/ 201 w 2519" name="T42"/>
                <a:gd fmla="*/ 764 h 2448" name="T43"/>
                <a:gd fmla="*/ 337 w 2519" name="T44"/>
                <a:gd fmla="*/ 775 h 2448" name="T45"/>
                <a:gd fmla="*/ 1384 w 2519" name="T46"/>
                <a:gd fmla="*/ 66 h 2448" name="T47"/>
                <a:gd fmla="*/ 1147 w 2519" name="T48"/>
                <a:gd fmla="*/ 0 h 2448" name="T49"/>
                <a:gd fmla="*/ 1064 w 2519" name="T50"/>
                <a:gd fmla="*/ 79 h 2448" name="T51"/>
                <a:gd fmla="*/ 141 w 2519" name="T52"/>
                <a:gd fmla="*/ 925 h 2448" name="T53"/>
                <a:gd fmla="*/ 83 w 2519" name="T54"/>
                <a:gd fmla="*/ 1247 h 2448" name="T55"/>
                <a:gd fmla="*/ 1468 w 2519" name="T56"/>
                <a:gd fmla="*/ 2434 h 2448" name="T57"/>
                <a:gd fmla="*/ 1476 w 2519" name="T58"/>
                <a:gd fmla="*/ 2447 h 2448" name="T59"/>
                <a:gd fmla="*/ 1604 w 2519" name="T60"/>
                <a:gd fmla="*/ 2447 h 2448" name="T61"/>
                <a:gd fmla="*/ 1599 w 2519" name="T62"/>
                <a:gd fmla="*/ 2406 h 2448" name="T63"/>
                <a:gd fmla="*/ 1941 w 2519" name="T64"/>
                <a:gd fmla="*/ 2315 h 2448" name="T65"/>
                <a:gd fmla="*/ 2028 w 2519" name="T66"/>
                <a:gd fmla="*/ 2212 h 2448" name="T67"/>
                <a:gd fmla="*/ 2102 w 2519" name="T68"/>
                <a:gd fmla="*/ 2227 h 2448" name="T69"/>
                <a:gd fmla="*/ 2154 w 2519" name="T70"/>
                <a:gd fmla="*/ 2075 h 2448" name="T71"/>
                <a:gd fmla="*/ 2198 w 2519" name="T72"/>
                <a:gd fmla="*/ 2030 h 2448" name="T73"/>
                <a:gd fmla="*/ 2252 w 2519" name="T74"/>
                <a:gd fmla="*/ 1939 h 2448" name="T75"/>
                <a:gd fmla="*/ 2274 w 2519" name="T76"/>
                <a:gd fmla="*/ 1943 h 2448" name="T77"/>
                <a:gd fmla="*/ 2480 w 2519" name="T78"/>
                <a:gd fmla="*/ 1372 h 2448" name="T79"/>
                <a:gd fmla="*/ 2465 w 2519" name="T80"/>
                <a:gd fmla="*/ 883 h 2448" name="T81"/>
                <a:gd fmla="*/ 1600 w 2519" name="T82"/>
                <a:gd fmla="*/ 96 h 2448" name="T83"/>
                <a:gd fmla="*/ 1553 w 2519" name="T84"/>
                <a:gd fmla="*/ 0 h 2448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2448" w="2519">
                  <a:moveTo>
                    <a:pt x="2355" y="1508"/>
                  </a:moveTo>
                  <a:cubicBezTo>
                    <a:pt x="2355" y="1508"/>
                    <a:pt x="2355" y="1508"/>
                    <a:pt x="2355" y="1508"/>
                  </a:cubicBezTo>
                  <a:cubicBezTo>
                    <a:pt x="2355" y="1508"/>
                    <a:pt x="2355" y="1508"/>
                    <a:pt x="2355" y="1508"/>
                  </a:cubicBezTo>
                  <a:cubicBezTo>
                    <a:pt x="2306" y="1653"/>
                    <a:pt x="2250" y="1775"/>
                    <a:pt x="2189" y="1879"/>
                  </a:cubicBezTo>
                  <a:cubicBezTo>
                    <a:pt x="2192" y="1882"/>
                    <a:pt x="2194" y="1884"/>
                    <a:pt x="2196" y="1887"/>
                  </a:cubicBezTo>
                  <a:cubicBezTo>
                    <a:pt x="2207" y="1908"/>
                    <a:pt x="2188" y="1927"/>
                    <a:pt x="2175" y="1942"/>
                  </a:cubicBezTo>
                  <a:cubicBezTo>
                    <a:pt x="2155" y="1964"/>
                    <a:pt x="2132" y="1984"/>
                    <a:pt x="2108" y="2000"/>
                  </a:cubicBezTo>
                  <a:cubicBezTo>
                    <a:pt x="2077" y="2040"/>
                    <a:pt x="2045" y="2077"/>
                    <a:pt x="2012" y="2110"/>
                  </a:cubicBezTo>
                  <a:cubicBezTo>
                    <a:pt x="2018" y="2127"/>
                    <a:pt x="2022" y="2147"/>
                    <a:pt x="2023" y="2159"/>
                  </a:cubicBezTo>
                  <a:cubicBezTo>
                    <a:pt x="2003" y="2188"/>
                    <a:pt x="1975" y="2216"/>
                    <a:pt x="1952" y="2246"/>
                  </a:cubicBezTo>
                  <a:cubicBezTo>
                    <a:pt x="1950" y="2246"/>
                    <a:pt x="1948" y="2247"/>
                    <a:pt x="1946" y="2247"/>
                  </a:cubicBezTo>
                  <a:cubicBezTo>
                    <a:pt x="1927" y="2247"/>
                    <a:pt x="1909" y="2229"/>
                    <a:pt x="1892" y="2214"/>
                  </a:cubicBezTo>
                  <a:cubicBezTo>
                    <a:pt x="1791" y="2286"/>
                    <a:pt x="1685" y="2330"/>
                    <a:pt x="1579" y="2354"/>
                  </a:cubicBezTo>
                  <a:cubicBezTo>
                    <a:pt x="1578" y="2359"/>
                    <a:pt x="1575" y="2363"/>
                    <a:pt x="1571" y="2367"/>
                  </a:cubicBezTo>
                  <a:cubicBezTo>
                    <a:pt x="1554" y="2383"/>
                    <a:pt x="1531" y="2401"/>
                    <a:pt x="1507" y="2401"/>
                  </a:cubicBezTo>
                  <a:cubicBezTo>
                    <a:pt x="1504" y="2401"/>
                    <a:pt x="1502" y="2401"/>
                    <a:pt x="1499" y="2401"/>
                  </a:cubicBezTo>
                  <a:cubicBezTo>
                    <a:pt x="1485" y="2395"/>
                    <a:pt x="1475" y="2383"/>
                    <a:pt x="1464" y="2373"/>
                  </a:cubicBezTo>
                  <a:cubicBezTo>
                    <a:pt x="1431" y="2376"/>
                    <a:pt x="1397" y="2378"/>
                    <a:pt x="1365" y="2378"/>
                  </a:cubicBezTo>
                  <a:cubicBezTo>
                    <a:pt x="957" y="2378"/>
                    <a:pt x="601" y="2145"/>
                    <a:pt x="601" y="2145"/>
                  </a:cubicBezTo>
                  <a:cubicBezTo>
                    <a:pt x="690" y="2163"/>
                    <a:pt x="775" y="2171"/>
                    <a:pt x="856" y="2171"/>
                  </a:cubicBezTo>
                  <a:cubicBezTo>
                    <a:pt x="1389" y="2171"/>
                    <a:pt x="1784" y="1817"/>
                    <a:pt x="2355" y="1508"/>
                  </a:cubicBezTo>
                  <a:moveTo>
                    <a:pt x="337" y="775"/>
                  </a:moveTo>
                  <a:cubicBezTo>
                    <a:pt x="448" y="577"/>
                    <a:pt x="616" y="355"/>
                    <a:pt x="860" y="216"/>
                  </a:cubicBezTo>
                  <a:cubicBezTo>
                    <a:pt x="956" y="161"/>
                    <a:pt x="1056" y="136"/>
                    <a:pt x="1155" y="132"/>
                  </a:cubicBezTo>
                  <a:cubicBezTo>
                    <a:pt x="1177" y="110"/>
                    <a:pt x="1192" y="76"/>
                    <a:pt x="1222" y="75"/>
                  </a:cubicBezTo>
                  <a:cubicBezTo>
                    <a:pt x="1222" y="75"/>
                    <a:pt x="1223" y="75"/>
                    <a:pt x="1223" y="75"/>
                  </a:cubicBezTo>
                  <a:cubicBezTo>
                    <a:pt x="1228" y="75"/>
                    <a:pt x="1234" y="76"/>
                    <a:pt x="1239" y="78"/>
                  </a:cubicBezTo>
                  <a:cubicBezTo>
                    <a:pt x="1287" y="90"/>
                    <a:pt x="1331" y="119"/>
                    <a:pt x="1380" y="119"/>
                  </a:cubicBezTo>
                  <a:cubicBezTo>
                    <a:pt x="1387" y="119"/>
                    <a:pt x="1393" y="119"/>
                    <a:pt x="1400" y="117"/>
                  </a:cubicBezTo>
                  <a:cubicBezTo>
                    <a:pt x="1439" y="115"/>
                    <a:pt x="1480" y="116"/>
                    <a:pt x="1517" y="98"/>
                  </a:cubicBezTo>
                  <a:cubicBezTo>
                    <a:pt x="1553" y="117"/>
                    <a:pt x="1536" y="169"/>
                    <a:pt x="1532" y="201"/>
                  </a:cubicBezTo>
                  <a:cubicBezTo>
                    <a:pt x="1629" y="239"/>
                    <a:pt x="1789" y="345"/>
                    <a:pt x="1927" y="444"/>
                  </a:cubicBezTo>
                  <a:cubicBezTo>
                    <a:pt x="1953" y="457"/>
                    <a:pt x="1979" y="473"/>
                    <a:pt x="2002" y="492"/>
                  </a:cubicBezTo>
                  <a:cubicBezTo>
                    <a:pt x="2055" y="534"/>
                    <a:pt x="2095" y="567"/>
                    <a:pt x="2125" y="591"/>
                  </a:cubicBezTo>
                  <a:cubicBezTo>
                    <a:pt x="2169" y="625"/>
                    <a:pt x="2197" y="646"/>
                    <a:pt x="2196" y="646"/>
                  </a:cubicBezTo>
                  <a:cubicBezTo>
                    <a:pt x="2196" y="646"/>
                    <a:pt x="2174" y="630"/>
                    <a:pt x="2125" y="591"/>
                  </a:cubicBezTo>
                  <a:cubicBezTo>
                    <a:pt x="2076" y="553"/>
                    <a:pt x="2005" y="499"/>
                    <a:pt x="1927" y="444"/>
                  </a:cubicBezTo>
                  <a:cubicBezTo>
                    <a:pt x="1856" y="408"/>
                    <a:pt x="1776" y="393"/>
                    <a:pt x="1690" y="393"/>
                  </a:cubicBezTo>
                  <a:cubicBezTo>
                    <a:pt x="1074" y="393"/>
                    <a:pt x="159" y="1197"/>
                    <a:pt x="159" y="1197"/>
                  </a:cubicBezTo>
                  <a:cubicBezTo>
                    <a:pt x="159" y="1197"/>
                    <a:pt x="170" y="1155"/>
                    <a:pt x="195" y="1086"/>
                  </a:cubicBezTo>
                  <a:cubicBezTo>
                    <a:pt x="191" y="1085"/>
                    <a:pt x="186" y="1084"/>
                    <a:pt x="181" y="1083"/>
                  </a:cubicBezTo>
                  <a:cubicBezTo>
                    <a:pt x="135" y="1082"/>
                    <a:pt x="122" y="1031"/>
                    <a:pt x="163" y="1009"/>
                  </a:cubicBezTo>
                  <a:cubicBezTo>
                    <a:pt x="202" y="973"/>
                    <a:pt x="214" y="913"/>
                    <a:pt x="191" y="865"/>
                  </a:cubicBezTo>
                  <a:cubicBezTo>
                    <a:pt x="171" y="834"/>
                    <a:pt x="150" y="778"/>
                    <a:pt x="201" y="764"/>
                  </a:cubicBezTo>
                  <a:cubicBezTo>
                    <a:pt x="203" y="764"/>
                    <a:pt x="206" y="764"/>
                    <a:pt x="209" y="764"/>
                  </a:cubicBezTo>
                  <a:cubicBezTo>
                    <a:pt x="251" y="764"/>
                    <a:pt x="294" y="774"/>
                    <a:pt x="337" y="775"/>
                  </a:cubicBezTo>
                  <a:moveTo>
                    <a:pt x="1553" y="0"/>
                  </a:moveTo>
                  <a:cubicBezTo>
                    <a:pt x="1533" y="0"/>
                    <a:pt x="1484" y="66"/>
                    <a:pt x="1384" y="66"/>
                  </a:cubicBezTo>
                  <a:cubicBezTo>
                    <a:pt x="1384" y="66"/>
                    <a:pt x="1384" y="66"/>
                    <a:pt x="1384" y="66"/>
                  </a:cubicBezTo>
                  <a:cubicBezTo>
                    <a:pt x="1284" y="66"/>
                    <a:pt x="1192" y="0"/>
                    <a:pt x="1147" y="0"/>
                  </a:cubicBezTo>
                  <a:cubicBezTo>
                    <a:pt x="1130" y="0"/>
                    <a:pt x="1120" y="10"/>
                    <a:pt x="1120" y="39"/>
                  </a:cubicBezTo>
                  <a:cubicBezTo>
                    <a:pt x="1120" y="57"/>
                    <a:pt x="1057" y="63"/>
                    <a:pt x="1064" y="79"/>
                  </a:cubicBezTo>
                  <a:cubicBezTo>
                    <a:pt x="685" y="142"/>
                    <a:pt x="390" y="363"/>
                    <a:pt x="219" y="692"/>
                  </a:cubicBezTo>
                  <a:cubicBezTo>
                    <a:pt x="63" y="708"/>
                    <a:pt x="141" y="799"/>
                    <a:pt x="141" y="925"/>
                  </a:cubicBezTo>
                  <a:cubicBezTo>
                    <a:pt x="141" y="1012"/>
                    <a:pt x="0" y="1100"/>
                    <a:pt x="88" y="1144"/>
                  </a:cubicBezTo>
                  <a:cubicBezTo>
                    <a:pt x="85" y="1178"/>
                    <a:pt x="83" y="1212"/>
                    <a:pt x="83" y="1247"/>
                  </a:cubicBezTo>
                  <a:cubicBezTo>
                    <a:pt x="83" y="1910"/>
                    <a:pt x="622" y="2448"/>
                    <a:pt x="1285" y="2448"/>
                  </a:cubicBezTo>
                  <a:cubicBezTo>
                    <a:pt x="1347" y="2448"/>
                    <a:pt x="1408" y="2443"/>
                    <a:pt x="1468" y="2434"/>
                  </a:cubicBezTo>
                  <a:cubicBezTo>
                    <a:pt x="1468" y="2434"/>
                    <a:pt x="1468" y="2435"/>
                    <a:pt x="1468" y="2436"/>
                  </a:cubicBezTo>
                  <a:cubicBezTo>
                    <a:pt x="1468" y="2444"/>
                    <a:pt x="1471" y="2447"/>
                    <a:pt x="1476" y="2447"/>
                  </a:cubicBezTo>
                  <a:cubicBezTo>
                    <a:pt x="1491" y="2447"/>
                    <a:pt x="1526" y="2415"/>
                    <a:pt x="1555" y="2415"/>
                  </a:cubicBezTo>
                  <a:cubicBezTo>
                    <a:pt x="1584" y="2415"/>
                    <a:pt x="1599" y="2447"/>
                    <a:pt x="1604" y="2447"/>
                  </a:cubicBezTo>
                  <a:cubicBezTo>
                    <a:pt x="1606" y="2447"/>
                    <a:pt x="1606" y="2444"/>
                    <a:pt x="1606" y="2436"/>
                  </a:cubicBezTo>
                  <a:cubicBezTo>
                    <a:pt x="1606" y="2425"/>
                    <a:pt x="1604" y="2415"/>
                    <a:pt x="1599" y="2406"/>
                  </a:cubicBezTo>
                  <a:cubicBezTo>
                    <a:pt x="1698" y="2380"/>
                    <a:pt x="1771" y="2347"/>
                    <a:pt x="1858" y="2297"/>
                  </a:cubicBezTo>
                  <a:cubicBezTo>
                    <a:pt x="1901" y="2309"/>
                    <a:pt x="1924" y="2315"/>
                    <a:pt x="1941" y="2315"/>
                  </a:cubicBezTo>
                  <a:cubicBezTo>
                    <a:pt x="1957" y="2315"/>
                    <a:pt x="1967" y="2310"/>
                    <a:pt x="1982" y="2300"/>
                  </a:cubicBezTo>
                  <a:cubicBezTo>
                    <a:pt x="2040" y="2261"/>
                    <a:pt x="1985" y="2212"/>
                    <a:pt x="2028" y="2212"/>
                  </a:cubicBezTo>
                  <a:cubicBezTo>
                    <a:pt x="2040" y="2212"/>
                    <a:pt x="2060" y="2216"/>
                    <a:pt x="2093" y="2225"/>
                  </a:cubicBezTo>
                  <a:cubicBezTo>
                    <a:pt x="2097" y="2227"/>
                    <a:pt x="2100" y="2227"/>
                    <a:pt x="2102" y="2227"/>
                  </a:cubicBezTo>
                  <a:cubicBezTo>
                    <a:pt x="2121" y="2227"/>
                    <a:pt x="2078" y="2189"/>
                    <a:pt x="2054" y="2169"/>
                  </a:cubicBezTo>
                  <a:cubicBezTo>
                    <a:pt x="2089" y="2140"/>
                    <a:pt x="2123" y="2108"/>
                    <a:pt x="2154" y="2075"/>
                  </a:cubicBezTo>
                  <a:cubicBezTo>
                    <a:pt x="2157" y="2079"/>
                    <a:pt x="2159" y="2081"/>
                    <a:pt x="2160" y="2081"/>
                  </a:cubicBezTo>
                  <a:cubicBezTo>
                    <a:pt x="2170" y="2081"/>
                    <a:pt x="2172" y="2030"/>
                    <a:pt x="2198" y="2030"/>
                  </a:cubicBezTo>
                  <a:cubicBezTo>
                    <a:pt x="2246" y="2030"/>
                    <a:pt x="2231" y="2011"/>
                    <a:pt x="2231" y="1958"/>
                  </a:cubicBezTo>
                  <a:cubicBezTo>
                    <a:pt x="2231" y="1943"/>
                    <a:pt x="2241" y="1939"/>
                    <a:pt x="2252" y="1939"/>
                  </a:cubicBezTo>
                  <a:cubicBezTo>
                    <a:pt x="2257" y="1939"/>
                    <a:pt x="2262" y="1940"/>
                    <a:pt x="2266" y="1941"/>
                  </a:cubicBezTo>
                  <a:cubicBezTo>
                    <a:pt x="2270" y="1942"/>
                    <a:pt x="2273" y="1943"/>
                    <a:pt x="2274" y="1943"/>
                  </a:cubicBezTo>
                  <a:cubicBezTo>
                    <a:pt x="2275" y="1943"/>
                    <a:pt x="2273" y="1942"/>
                    <a:pt x="2267" y="1938"/>
                  </a:cubicBezTo>
                  <a:cubicBezTo>
                    <a:pt x="2382" y="1775"/>
                    <a:pt x="2458" y="1581"/>
                    <a:pt x="2480" y="1372"/>
                  </a:cubicBezTo>
                  <a:cubicBezTo>
                    <a:pt x="2519" y="1352"/>
                    <a:pt x="2513" y="1263"/>
                    <a:pt x="2477" y="1147"/>
                  </a:cubicBezTo>
                  <a:cubicBezTo>
                    <a:pt x="2437" y="1017"/>
                    <a:pt x="2512" y="883"/>
                    <a:pt x="2465" y="883"/>
                  </a:cubicBezTo>
                  <a:cubicBezTo>
                    <a:pt x="2455" y="883"/>
                    <a:pt x="2444" y="889"/>
                    <a:pt x="2435" y="900"/>
                  </a:cubicBezTo>
                  <a:cubicBezTo>
                    <a:pt x="2312" y="493"/>
                    <a:pt x="2016" y="195"/>
                    <a:pt x="1600" y="96"/>
                  </a:cubicBezTo>
                  <a:cubicBezTo>
                    <a:pt x="1612" y="75"/>
                    <a:pt x="1564" y="63"/>
                    <a:pt x="1564" y="39"/>
                  </a:cubicBezTo>
                  <a:cubicBezTo>
                    <a:pt x="1564" y="10"/>
                    <a:pt x="1561" y="0"/>
                    <a:pt x="15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57" name="Freeform 6"/>
            <p:cNvSpPr>
              <a:spLocks noEditPoints="1"/>
            </p:cNvSpPr>
            <p:nvPr/>
          </p:nvSpPr>
          <p:spPr bwMode="auto">
            <a:xfrm>
              <a:off x="3946526" y="593726"/>
              <a:ext cx="4335463" cy="2343150"/>
            </a:xfrm>
            <a:custGeom>
              <a:gdLst>
                <a:gd fmla="*/ 2003 w 2075" name="T0"/>
                <a:gd fmla="*/ 516 h 1122" name="T1"/>
                <a:gd fmla="*/ 2074 w 2075" name="T2"/>
                <a:gd fmla="*/ 571 h 1122" name="T3"/>
                <a:gd fmla="*/ 2003 w 2075" name="T4"/>
                <a:gd fmla="*/ 516 h 1122" name="T5"/>
                <a:gd fmla="*/ 1805 w 2075" name="T6"/>
                <a:gd fmla="*/ 369 h 1122" name="T7"/>
                <a:gd fmla="*/ 2003 w 2075" name="T8"/>
                <a:gd fmla="*/ 516 h 1122" name="T9"/>
                <a:gd fmla="*/ 1880 w 2075" name="T10"/>
                <a:gd fmla="*/ 417 h 1122" name="T11"/>
                <a:gd fmla="*/ 1805 w 2075" name="T12"/>
                <a:gd fmla="*/ 369 h 1122" name="T13"/>
                <a:gd fmla="*/ 847 w 2075" name="T14"/>
                <a:gd fmla="*/ 250 h 1122" name="T15"/>
                <a:gd fmla="*/ 764 w 2075" name="T16"/>
                <a:gd fmla="*/ 214 h 1122" name="T17"/>
                <a:gd fmla="*/ 872 w 2075" name="T18"/>
                <a:gd fmla="*/ 140 h 1122" name="T19"/>
                <a:gd fmla="*/ 915 w 2075" name="T20"/>
                <a:gd fmla="*/ 136 h 1122" name="T21"/>
                <a:gd fmla="*/ 998 w 2075" name="T22"/>
                <a:gd fmla="*/ 172 h 1122" name="T23"/>
                <a:gd fmla="*/ 891 w 2075" name="T24"/>
                <a:gd fmla="*/ 246 h 1122" name="T25"/>
                <a:gd fmla="*/ 847 w 2075" name="T26"/>
                <a:gd fmla="*/ 250 h 1122" name="T27"/>
                <a:gd fmla="*/ 1101 w 2075" name="T28"/>
                <a:gd fmla="*/ 0 h 1122" name="T29"/>
                <a:gd fmla="*/ 1100 w 2075" name="T30"/>
                <a:gd fmla="*/ 0 h 1122" name="T31"/>
                <a:gd fmla="*/ 1033 w 2075" name="T32"/>
                <a:gd fmla="*/ 57 h 1122" name="T33"/>
                <a:gd fmla="*/ 738 w 2075" name="T34"/>
                <a:gd fmla="*/ 141 h 1122" name="T35"/>
                <a:gd fmla="*/ 215 w 2075" name="T36"/>
                <a:gd fmla="*/ 700 h 1122" name="T37"/>
                <a:gd fmla="*/ 87 w 2075" name="T38"/>
                <a:gd fmla="*/ 689 h 1122" name="T39"/>
                <a:gd fmla="*/ 79 w 2075" name="T40"/>
                <a:gd fmla="*/ 689 h 1122" name="T41"/>
                <a:gd fmla="*/ 69 w 2075" name="T42"/>
                <a:gd fmla="*/ 790 h 1122" name="T43"/>
                <a:gd fmla="*/ 41 w 2075" name="T44"/>
                <a:gd fmla="*/ 934 h 1122" name="T45"/>
                <a:gd fmla="*/ 59 w 2075" name="T46"/>
                <a:gd fmla="*/ 1008 h 1122" name="T47"/>
                <a:gd fmla="*/ 73 w 2075" name="T48"/>
                <a:gd fmla="*/ 1011 h 1122" name="T49"/>
                <a:gd fmla="*/ 37 w 2075" name="T50"/>
                <a:gd fmla="*/ 1122 h 1122" name="T51"/>
                <a:gd fmla="*/ 1568 w 2075" name="T52"/>
                <a:gd fmla="*/ 318 h 1122" name="T53"/>
                <a:gd fmla="*/ 1805 w 2075" name="T54"/>
                <a:gd fmla="*/ 369 h 1122" name="T55"/>
                <a:gd fmla="*/ 1410 w 2075" name="T56"/>
                <a:gd fmla="*/ 126 h 1122" name="T57"/>
                <a:gd fmla="*/ 1395 w 2075" name="T58"/>
                <a:gd fmla="*/ 23 h 1122" name="T59"/>
                <a:gd fmla="*/ 1278 w 2075" name="T60"/>
                <a:gd fmla="*/ 42 h 1122" name="T61"/>
                <a:gd fmla="*/ 1258 w 2075" name="T62"/>
                <a:gd fmla="*/ 44 h 1122" name="T63"/>
                <a:gd fmla="*/ 1117 w 2075" name="T64"/>
                <a:gd fmla="*/ 3 h 1122" name="T65"/>
                <a:gd fmla="*/ 1101 w 2075" name="T66"/>
                <a:gd fmla="*/ 0 h 1122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22" w="2075">
                  <a:moveTo>
                    <a:pt x="2003" y="516"/>
                  </a:moveTo>
                  <a:cubicBezTo>
                    <a:pt x="2052" y="555"/>
                    <a:pt x="2074" y="571"/>
                    <a:pt x="2074" y="571"/>
                  </a:cubicBezTo>
                  <a:cubicBezTo>
                    <a:pt x="2075" y="571"/>
                    <a:pt x="2047" y="550"/>
                    <a:pt x="2003" y="516"/>
                  </a:cubicBezTo>
                  <a:moveTo>
                    <a:pt x="1805" y="369"/>
                  </a:moveTo>
                  <a:cubicBezTo>
                    <a:pt x="1883" y="424"/>
                    <a:pt x="1954" y="478"/>
                    <a:pt x="2003" y="516"/>
                  </a:cubicBezTo>
                  <a:cubicBezTo>
                    <a:pt x="1973" y="492"/>
                    <a:pt x="1933" y="459"/>
                    <a:pt x="1880" y="417"/>
                  </a:cubicBezTo>
                  <a:cubicBezTo>
                    <a:pt x="1857" y="398"/>
                    <a:pt x="1831" y="382"/>
                    <a:pt x="1805" y="369"/>
                  </a:cubicBezTo>
                  <a:moveTo>
                    <a:pt x="847" y="250"/>
                  </a:moveTo>
                  <a:cubicBezTo>
                    <a:pt x="802" y="250"/>
                    <a:pt x="768" y="236"/>
                    <a:pt x="764" y="214"/>
                  </a:cubicBezTo>
                  <a:cubicBezTo>
                    <a:pt x="759" y="185"/>
                    <a:pt x="807" y="151"/>
                    <a:pt x="872" y="140"/>
                  </a:cubicBezTo>
                  <a:cubicBezTo>
                    <a:pt x="887" y="137"/>
                    <a:pt x="901" y="136"/>
                    <a:pt x="915" y="136"/>
                  </a:cubicBezTo>
                  <a:cubicBezTo>
                    <a:pt x="960" y="136"/>
                    <a:pt x="994" y="149"/>
                    <a:pt x="998" y="172"/>
                  </a:cubicBezTo>
                  <a:cubicBezTo>
                    <a:pt x="1003" y="201"/>
                    <a:pt x="955" y="234"/>
                    <a:pt x="891" y="246"/>
                  </a:cubicBezTo>
                  <a:cubicBezTo>
                    <a:pt x="875" y="249"/>
                    <a:pt x="861" y="250"/>
                    <a:pt x="847" y="250"/>
                  </a:cubicBezTo>
                  <a:moveTo>
                    <a:pt x="1101" y="0"/>
                  </a:moveTo>
                  <a:cubicBezTo>
                    <a:pt x="1101" y="0"/>
                    <a:pt x="1100" y="0"/>
                    <a:pt x="1100" y="0"/>
                  </a:cubicBezTo>
                  <a:cubicBezTo>
                    <a:pt x="1070" y="1"/>
                    <a:pt x="1055" y="35"/>
                    <a:pt x="1033" y="57"/>
                  </a:cubicBezTo>
                  <a:cubicBezTo>
                    <a:pt x="934" y="61"/>
                    <a:pt x="834" y="86"/>
                    <a:pt x="738" y="141"/>
                  </a:cubicBezTo>
                  <a:cubicBezTo>
                    <a:pt x="494" y="280"/>
                    <a:pt x="326" y="502"/>
                    <a:pt x="215" y="700"/>
                  </a:cubicBezTo>
                  <a:cubicBezTo>
                    <a:pt x="172" y="699"/>
                    <a:pt x="129" y="689"/>
                    <a:pt x="87" y="689"/>
                  </a:cubicBezTo>
                  <a:cubicBezTo>
                    <a:pt x="84" y="689"/>
                    <a:pt x="81" y="689"/>
                    <a:pt x="79" y="689"/>
                  </a:cubicBezTo>
                  <a:cubicBezTo>
                    <a:pt x="28" y="703"/>
                    <a:pt x="49" y="759"/>
                    <a:pt x="69" y="790"/>
                  </a:cubicBezTo>
                  <a:cubicBezTo>
                    <a:pt x="92" y="838"/>
                    <a:pt x="80" y="898"/>
                    <a:pt x="41" y="934"/>
                  </a:cubicBezTo>
                  <a:cubicBezTo>
                    <a:pt x="0" y="956"/>
                    <a:pt x="13" y="1007"/>
                    <a:pt x="59" y="1008"/>
                  </a:cubicBezTo>
                  <a:cubicBezTo>
                    <a:pt x="64" y="1009"/>
                    <a:pt x="69" y="1010"/>
                    <a:pt x="73" y="1011"/>
                  </a:cubicBezTo>
                  <a:cubicBezTo>
                    <a:pt x="48" y="1080"/>
                    <a:pt x="37" y="1122"/>
                    <a:pt x="37" y="1122"/>
                  </a:cubicBezTo>
                  <a:cubicBezTo>
                    <a:pt x="37" y="1122"/>
                    <a:pt x="952" y="318"/>
                    <a:pt x="1568" y="318"/>
                  </a:cubicBezTo>
                  <a:cubicBezTo>
                    <a:pt x="1654" y="318"/>
                    <a:pt x="1734" y="333"/>
                    <a:pt x="1805" y="369"/>
                  </a:cubicBezTo>
                  <a:cubicBezTo>
                    <a:pt x="1667" y="270"/>
                    <a:pt x="1507" y="164"/>
                    <a:pt x="1410" y="126"/>
                  </a:cubicBezTo>
                  <a:cubicBezTo>
                    <a:pt x="1414" y="94"/>
                    <a:pt x="1431" y="42"/>
                    <a:pt x="1395" y="23"/>
                  </a:cubicBezTo>
                  <a:cubicBezTo>
                    <a:pt x="1358" y="41"/>
                    <a:pt x="1317" y="40"/>
                    <a:pt x="1278" y="42"/>
                  </a:cubicBezTo>
                  <a:cubicBezTo>
                    <a:pt x="1271" y="44"/>
                    <a:pt x="1265" y="44"/>
                    <a:pt x="1258" y="44"/>
                  </a:cubicBezTo>
                  <a:cubicBezTo>
                    <a:pt x="1209" y="44"/>
                    <a:pt x="1165" y="15"/>
                    <a:pt x="1117" y="3"/>
                  </a:cubicBezTo>
                  <a:cubicBezTo>
                    <a:pt x="1112" y="1"/>
                    <a:pt x="1106" y="0"/>
                    <a:pt x="110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58" name="Freeform 7"/>
            <p:cNvSpPr/>
            <p:nvPr/>
          </p:nvSpPr>
          <p:spPr bwMode="auto">
            <a:xfrm>
              <a:off x="4946651" y="3587751"/>
              <a:ext cx="3665538" cy="1865313"/>
            </a:xfrm>
            <a:custGeom>
              <a:gdLst>
                <a:gd fmla="*/ 1754 w 1754" name="T0"/>
                <a:gd fmla="*/ 0 h 893" name="T1"/>
                <a:gd fmla="*/ 255 w 1754" name="T2"/>
                <a:gd fmla="*/ 663 h 893" name="T3"/>
                <a:gd fmla="*/ 0 w 1754" name="T4"/>
                <a:gd fmla="*/ 637 h 893" name="T5"/>
                <a:gd fmla="*/ 764 w 1754" name="T6"/>
                <a:gd fmla="*/ 870 h 893" name="T7"/>
                <a:gd fmla="*/ 863 w 1754" name="T8"/>
                <a:gd fmla="*/ 865 h 893" name="T9"/>
                <a:gd fmla="*/ 898 w 1754" name="T10"/>
                <a:gd fmla="*/ 893 h 893" name="T11"/>
                <a:gd fmla="*/ 906 w 1754" name="T12"/>
                <a:gd fmla="*/ 893 h 893" name="T13"/>
                <a:gd fmla="*/ 970 w 1754" name="T14"/>
                <a:gd fmla="*/ 859 h 893" name="T15"/>
                <a:gd fmla="*/ 978 w 1754" name="T16"/>
                <a:gd fmla="*/ 846 h 893" name="T17"/>
                <a:gd fmla="*/ 1291 w 1754" name="T18"/>
                <a:gd fmla="*/ 706 h 893" name="T19"/>
                <a:gd fmla="*/ 1345 w 1754" name="T20"/>
                <a:gd fmla="*/ 739 h 893" name="T21"/>
                <a:gd fmla="*/ 1351 w 1754" name="T22"/>
                <a:gd fmla="*/ 738 h 893" name="T23"/>
                <a:gd fmla="*/ 1422 w 1754" name="T24"/>
                <a:gd fmla="*/ 651 h 893" name="T25"/>
                <a:gd fmla="*/ 1411 w 1754" name="T26"/>
                <a:gd fmla="*/ 602 h 893" name="T27"/>
                <a:gd fmla="*/ 1507 w 1754" name="T28"/>
                <a:gd fmla="*/ 492 h 893" name="T29"/>
                <a:gd fmla="*/ 1574 w 1754" name="T30"/>
                <a:gd fmla="*/ 434 h 893" name="T31"/>
                <a:gd fmla="*/ 1595 w 1754" name="T32"/>
                <a:gd fmla="*/ 379 h 893" name="T33"/>
                <a:gd fmla="*/ 1588 w 1754" name="T34"/>
                <a:gd fmla="*/ 371 h 893" name="T35"/>
                <a:gd fmla="*/ 1754 w 1754" name="T36"/>
                <a:gd fmla="*/ 0 h 89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893" w="1754">
                  <a:moveTo>
                    <a:pt x="1754" y="0"/>
                  </a:moveTo>
                  <a:cubicBezTo>
                    <a:pt x="1183" y="309"/>
                    <a:pt x="788" y="663"/>
                    <a:pt x="255" y="663"/>
                  </a:cubicBezTo>
                  <a:cubicBezTo>
                    <a:pt x="174" y="663"/>
                    <a:pt x="89" y="655"/>
                    <a:pt x="0" y="637"/>
                  </a:cubicBezTo>
                  <a:cubicBezTo>
                    <a:pt x="0" y="637"/>
                    <a:pt x="356" y="870"/>
                    <a:pt x="764" y="870"/>
                  </a:cubicBezTo>
                  <a:cubicBezTo>
                    <a:pt x="796" y="870"/>
                    <a:pt x="830" y="868"/>
                    <a:pt x="863" y="865"/>
                  </a:cubicBezTo>
                  <a:cubicBezTo>
                    <a:pt x="874" y="875"/>
                    <a:pt x="884" y="887"/>
                    <a:pt x="898" y="893"/>
                  </a:cubicBezTo>
                  <a:cubicBezTo>
                    <a:pt x="901" y="893"/>
                    <a:pt x="903" y="893"/>
                    <a:pt x="906" y="893"/>
                  </a:cubicBezTo>
                  <a:cubicBezTo>
                    <a:pt x="930" y="893"/>
                    <a:pt x="953" y="875"/>
                    <a:pt x="970" y="859"/>
                  </a:cubicBezTo>
                  <a:cubicBezTo>
                    <a:pt x="974" y="855"/>
                    <a:pt x="977" y="851"/>
                    <a:pt x="978" y="846"/>
                  </a:cubicBezTo>
                  <a:cubicBezTo>
                    <a:pt x="1084" y="822"/>
                    <a:pt x="1190" y="778"/>
                    <a:pt x="1291" y="706"/>
                  </a:cubicBezTo>
                  <a:cubicBezTo>
                    <a:pt x="1308" y="721"/>
                    <a:pt x="1326" y="739"/>
                    <a:pt x="1345" y="739"/>
                  </a:cubicBezTo>
                  <a:cubicBezTo>
                    <a:pt x="1347" y="739"/>
                    <a:pt x="1349" y="738"/>
                    <a:pt x="1351" y="738"/>
                  </a:cubicBezTo>
                  <a:cubicBezTo>
                    <a:pt x="1374" y="708"/>
                    <a:pt x="1402" y="680"/>
                    <a:pt x="1422" y="651"/>
                  </a:cubicBezTo>
                  <a:cubicBezTo>
                    <a:pt x="1421" y="639"/>
                    <a:pt x="1417" y="619"/>
                    <a:pt x="1411" y="602"/>
                  </a:cubicBezTo>
                  <a:cubicBezTo>
                    <a:pt x="1444" y="569"/>
                    <a:pt x="1476" y="532"/>
                    <a:pt x="1507" y="492"/>
                  </a:cubicBezTo>
                  <a:cubicBezTo>
                    <a:pt x="1531" y="476"/>
                    <a:pt x="1554" y="456"/>
                    <a:pt x="1574" y="434"/>
                  </a:cubicBezTo>
                  <a:cubicBezTo>
                    <a:pt x="1587" y="419"/>
                    <a:pt x="1606" y="400"/>
                    <a:pt x="1595" y="379"/>
                  </a:cubicBezTo>
                  <a:cubicBezTo>
                    <a:pt x="1593" y="376"/>
                    <a:pt x="1591" y="374"/>
                    <a:pt x="1588" y="371"/>
                  </a:cubicBezTo>
                  <a:cubicBezTo>
                    <a:pt x="1649" y="267"/>
                    <a:pt x="1705" y="145"/>
                    <a:pt x="17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59" name="Oval 8"/>
            <p:cNvSpPr>
              <a:spLocks noChangeArrowheads="1"/>
            </p:cNvSpPr>
            <p:nvPr/>
          </p:nvSpPr>
          <p:spPr bwMode="auto">
            <a:xfrm>
              <a:off x="5056188" y="2335213"/>
              <a:ext cx="1533525" cy="1533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60" name="Freeform 9"/>
            <p:cNvSpPr/>
            <p:nvPr/>
          </p:nvSpPr>
          <p:spPr bwMode="auto">
            <a:xfrm>
              <a:off x="5114926" y="2373313"/>
              <a:ext cx="1301750" cy="744538"/>
            </a:xfrm>
            <a:custGeom>
              <a:gdLst>
                <a:gd fmla="*/ 292 w 623" name="T0"/>
                <a:gd fmla="*/ 19 h 356" name="T1"/>
                <a:gd fmla="*/ 0 w 623" name="T2"/>
                <a:gd fmla="*/ 356 h 356" name="T3"/>
                <a:gd fmla="*/ 318 w 623" name="T4"/>
                <a:gd fmla="*/ 94 h 356" name="T5"/>
                <a:gd fmla="*/ 623 w 623" name="T6"/>
                <a:gd fmla="*/ 166 h 356" name="T7"/>
                <a:gd fmla="*/ 292 w 623" name="T8"/>
                <a:gd fmla="*/ 19 h 3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56" w="623">
                  <a:moveTo>
                    <a:pt x="292" y="19"/>
                  </a:moveTo>
                  <a:cubicBezTo>
                    <a:pt x="122" y="44"/>
                    <a:pt x="0" y="190"/>
                    <a:pt x="0" y="356"/>
                  </a:cubicBezTo>
                  <a:cubicBezTo>
                    <a:pt x="39" y="213"/>
                    <a:pt x="162" y="117"/>
                    <a:pt x="318" y="94"/>
                  </a:cubicBezTo>
                  <a:cubicBezTo>
                    <a:pt x="434" y="77"/>
                    <a:pt x="542" y="95"/>
                    <a:pt x="623" y="166"/>
                  </a:cubicBezTo>
                  <a:cubicBezTo>
                    <a:pt x="552" y="61"/>
                    <a:pt x="425" y="0"/>
                    <a:pt x="29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61" name="Freeform 10"/>
            <p:cNvSpPr/>
            <p:nvPr/>
          </p:nvSpPr>
          <p:spPr bwMode="auto">
            <a:xfrm>
              <a:off x="5051426" y="2249488"/>
              <a:ext cx="1301750" cy="696913"/>
            </a:xfrm>
            <a:custGeom>
              <a:gdLst>
                <a:gd fmla="*/ 302 w 623" name="T0"/>
                <a:gd fmla="*/ 19 h 333" name="T1"/>
                <a:gd fmla="*/ 0 w 623" name="T2"/>
                <a:gd fmla="*/ 333 h 333" name="T3"/>
                <a:gd fmla="*/ 316 w 623" name="T4"/>
                <a:gd fmla="*/ 52 h 333" name="T5"/>
                <a:gd fmla="*/ 623 w 623" name="T6"/>
                <a:gd fmla="*/ 143 h 333" name="T7"/>
                <a:gd fmla="*/ 302 w 623" name="T8"/>
                <a:gd fmla="*/ 19 h 33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33" w="623">
                  <a:moveTo>
                    <a:pt x="302" y="19"/>
                  </a:moveTo>
                  <a:cubicBezTo>
                    <a:pt x="133" y="44"/>
                    <a:pt x="0" y="166"/>
                    <a:pt x="0" y="333"/>
                  </a:cubicBezTo>
                  <a:cubicBezTo>
                    <a:pt x="39" y="189"/>
                    <a:pt x="159" y="75"/>
                    <a:pt x="316" y="52"/>
                  </a:cubicBezTo>
                  <a:cubicBezTo>
                    <a:pt x="431" y="35"/>
                    <a:pt x="542" y="72"/>
                    <a:pt x="623" y="143"/>
                  </a:cubicBezTo>
                  <a:cubicBezTo>
                    <a:pt x="552" y="38"/>
                    <a:pt x="436" y="0"/>
                    <a:pt x="30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62" name="Freeform 11"/>
            <p:cNvSpPr>
              <a:spLocks noEditPoints="1"/>
            </p:cNvSpPr>
            <p:nvPr/>
          </p:nvSpPr>
          <p:spPr bwMode="auto">
            <a:xfrm>
              <a:off x="5411788" y="3086101"/>
              <a:ext cx="1362075" cy="973138"/>
            </a:xfrm>
            <a:custGeom>
              <a:gdLst>
                <a:gd fmla="*/ 565 w 652" name="T0"/>
                <a:gd fmla="*/ 0 h 466" name="T1"/>
                <a:gd fmla="*/ 545 w 652" name="T2"/>
                <a:gd fmla="*/ 108 h 466" name="T3"/>
                <a:gd fmla="*/ 574 w 652" name="T4"/>
                <a:gd fmla="*/ 95 h 466" name="T5"/>
                <a:gd fmla="*/ 565 w 652" name="T6"/>
                <a:gd fmla="*/ 0 h 466" name="T7"/>
                <a:gd fmla="*/ 640 w 652" name="T8"/>
                <a:gd fmla="*/ 129 h 466" name="T9"/>
                <a:gd fmla="*/ 561 w 652" name="T10"/>
                <a:gd fmla="*/ 240 h 466" name="T11"/>
                <a:gd fmla="*/ 489 w 652" name="T12"/>
                <a:gd fmla="*/ 216 h 466" name="T13"/>
                <a:gd fmla="*/ 469 w 652" name="T14"/>
                <a:gd fmla="*/ 240 h 466" name="T15"/>
                <a:gd fmla="*/ 457 w 652" name="T16"/>
                <a:gd fmla="*/ 234 h 466" name="T17"/>
                <a:gd fmla="*/ 467 w 652" name="T18"/>
                <a:gd fmla="*/ 242 h 466" name="T19"/>
                <a:gd fmla="*/ 320 w 652" name="T20"/>
                <a:gd fmla="*/ 344 h 466" name="T21"/>
                <a:gd fmla="*/ 0 w 652" name="T22"/>
                <a:gd fmla="*/ 324 h 466" name="T23"/>
                <a:gd fmla="*/ 367 w 652" name="T24"/>
                <a:gd fmla="*/ 417 h 466" name="T25"/>
                <a:gd fmla="*/ 518 w 652" name="T26"/>
                <a:gd fmla="*/ 287 h 466" name="T27"/>
                <a:gd fmla="*/ 576 w 652" name="T28"/>
                <a:gd fmla="*/ 264 h 466" name="T29"/>
                <a:gd fmla="*/ 640 w 652" name="T30"/>
                <a:gd fmla="*/ 129 h 466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66" w="652">
                  <a:moveTo>
                    <a:pt x="565" y="0"/>
                  </a:moveTo>
                  <a:cubicBezTo>
                    <a:pt x="564" y="37"/>
                    <a:pt x="557" y="73"/>
                    <a:pt x="545" y="108"/>
                  </a:cubicBezTo>
                  <a:cubicBezTo>
                    <a:pt x="554" y="103"/>
                    <a:pt x="564" y="98"/>
                    <a:pt x="574" y="95"/>
                  </a:cubicBezTo>
                  <a:cubicBezTo>
                    <a:pt x="575" y="63"/>
                    <a:pt x="572" y="31"/>
                    <a:pt x="565" y="0"/>
                  </a:cubicBezTo>
                  <a:close/>
                  <a:moveTo>
                    <a:pt x="640" y="129"/>
                  </a:moveTo>
                  <a:cubicBezTo>
                    <a:pt x="638" y="177"/>
                    <a:pt x="608" y="222"/>
                    <a:pt x="561" y="240"/>
                  </a:cubicBezTo>
                  <a:cubicBezTo>
                    <a:pt x="524" y="252"/>
                    <a:pt x="492" y="259"/>
                    <a:pt x="489" y="216"/>
                  </a:cubicBezTo>
                  <a:cubicBezTo>
                    <a:pt x="482" y="224"/>
                    <a:pt x="476" y="232"/>
                    <a:pt x="469" y="240"/>
                  </a:cubicBezTo>
                  <a:cubicBezTo>
                    <a:pt x="465" y="238"/>
                    <a:pt x="461" y="236"/>
                    <a:pt x="457" y="234"/>
                  </a:cubicBezTo>
                  <a:cubicBezTo>
                    <a:pt x="460" y="237"/>
                    <a:pt x="464" y="240"/>
                    <a:pt x="467" y="242"/>
                  </a:cubicBezTo>
                  <a:cubicBezTo>
                    <a:pt x="428" y="286"/>
                    <a:pt x="378" y="321"/>
                    <a:pt x="320" y="344"/>
                  </a:cubicBezTo>
                  <a:cubicBezTo>
                    <a:pt x="211" y="386"/>
                    <a:pt x="95" y="375"/>
                    <a:pt x="0" y="324"/>
                  </a:cubicBezTo>
                  <a:cubicBezTo>
                    <a:pt x="93" y="411"/>
                    <a:pt x="241" y="466"/>
                    <a:pt x="367" y="417"/>
                  </a:cubicBezTo>
                  <a:cubicBezTo>
                    <a:pt x="432" y="392"/>
                    <a:pt x="483" y="345"/>
                    <a:pt x="518" y="287"/>
                  </a:cubicBezTo>
                  <a:cubicBezTo>
                    <a:pt x="523" y="267"/>
                    <a:pt x="532" y="276"/>
                    <a:pt x="576" y="264"/>
                  </a:cubicBezTo>
                  <a:cubicBezTo>
                    <a:pt x="627" y="244"/>
                    <a:pt x="652" y="182"/>
                    <a:pt x="640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63" name="Oval 12"/>
            <p:cNvSpPr>
              <a:spLocks noChangeArrowheads="1"/>
            </p:cNvSpPr>
            <p:nvPr/>
          </p:nvSpPr>
          <p:spPr bwMode="auto">
            <a:xfrm>
              <a:off x="5616576" y="4618038"/>
              <a:ext cx="657225" cy="657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64" name="Freeform 13"/>
            <p:cNvSpPr/>
            <p:nvPr/>
          </p:nvSpPr>
          <p:spPr bwMode="auto">
            <a:xfrm>
              <a:off x="5640388" y="4632326"/>
              <a:ext cx="560388" cy="319088"/>
            </a:xfrm>
            <a:custGeom>
              <a:gdLst>
                <a:gd fmla="*/ 125 w 268" name="T0"/>
                <a:gd fmla="*/ 8 h 153" name="T1"/>
                <a:gd fmla="*/ 0 w 268" name="T2"/>
                <a:gd fmla="*/ 153 h 153" name="T3"/>
                <a:gd fmla="*/ 137 w 268" name="T4"/>
                <a:gd fmla="*/ 40 h 153" name="T5"/>
                <a:gd fmla="*/ 268 w 268" name="T6"/>
                <a:gd fmla="*/ 71 h 153" name="T7"/>
                <a:gd fmla="*/ 125 w 268" name="T8"/>
                <a:gd fmla="*/ 8 h 15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3" w="268">
                  <a:moveTo>
                    <a:pt x="125" y="8"/>
                  </a:moveTo>
                  <a:cubicBezTo>
                    <a:pt x="53" y="19"/>
                    <a:pt x="0" y="82"/>
                    <a:pt x="0" y="153"/>
                  </a:cubicBezTo>
                  <a:cubicBezTo>
                    <a:pt x="17" y="91"/>
                    <a:pt x="70" y="50"/>
                    <a:pt x="137" y="40"/>
                  </a:cubicBezTo>
                  <a:cubicBezTo>
                    <a:pt x="186" y="33"/>
                    <a:pt x="233" y="41"/>
                    <a:pt x="268" y="71"/>
                  </a:cubicBezTo>
                  <a:cubicBezTo>
                    <a:pt x="237" y="26"/>
                    <a:pt x="183" y="0"/>
                    <a:pt x="12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65" name="Freeform 14"/>
            <p:cNvSpPr/>
            <p:nvPr/>
          </p:nvSpPr>
          <p:spPr bwMode="auto">
            <a:xfrm>
              <a:off x="5613401" y="4579938"/>
              <a:ext cx="560388" cy="298450"/>
            </a:xfrm>
            <a:custGeom>
              <a:gdLst>
                <a:gd fmla="*/ 130 w 268" name="T0"/>
                <a:gd fmla="*/ 8 h 143" name="T1"/>
                <a:gd fmla="*/ 0 w 268" name="T2"/>
                <a:gd fmla="*/ 143 h 143" name="T3"/>
                <a:gd fmla="*/ 136 w 268" name="T4"/>
                <a:gd fmla="*/ 22 h 143" name="T5"/>
                <a:gd fmla="*/ 268 w 268" name="T6"/>
                <a:gd fmla="*/ 61 h 143" name="T7"/>
                <a:gd fmla="*/ 130 w 268" name="T8"/>
                <a:gd fmla="*/ 8 h 14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3" w="268">
                  <a:moveTo>
                    <a:pt x="130" y="8"/>
                  </a:moveTo>
                  <a:cubicBezTo>
                    <a:pt x="57" y="19"/>
                    <a:pt x="0" y="71"/>
                    <a:pt x="0" y="143"/>
                  </a:cubicBezTo>
                  <a:cubicBezTo>
                    <a:pt x="17" y="81"/>
                    <a:pt x="69" y="32"/>
                    <a:pt x="136" y="22"/>
                  </a:cubicBezTo>
                  <a:cubicBezTo>
                    <a:pt x="185" y="15"/>
                    <a:pt x="233" y="31"/>
                    <a:pt x="268" y="61"/>
                  </a:cubicBezTo>
                  <a:cubicBezTo>
                    <a:pt x="238" y="16"/>
                    <a:pt x="187" y="0"/>
                    <a:pt x="1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66" name="Freeform 15"/>
            <p:cNvSpPr/>
            <p:nvPr/>
          </p:nvSpPr>
          <p:spPr bwMode="auto">
            <a:xfrm>
              <a:off x="5770563" y="4941888"/>
              <a:ext cx="541338" cy="417513"/>
            </a:xfrm>
            <a:custGeom>
              <a:gdLst>
                <a:gd fmla="*/ 158 w 259" name="T0"/>
                <a:gd fmla="*/ 179 h 200" name="T1"/>
                <a:gd fmla="*/ 243 w 259" name="T2"/>
                <a:gd fmla="*/ 0 h 200" name="T3"/>
                <a:gd fmla="*/ 138 w 259" name="T4"/>
                <a:gd fmla="*/ 148 h 200" name="T5"/>
                <a:gd fmla="*/ 0 w 259" name="T6"/>
                <a:gd fmla="*/ 139 h 200" name="T7"/>
                <a:gd fmla="*/ 158 w 259" name="T8"/>
                <a:gd fmla="*/ 179 h 20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0" w="259">
                  <a:moveTo>
                    <a:pt x="158" y="179"/>
                  </a:moveTo>
                  <a:cubicBezTo>
                    <a:pt x="226" y="152"/>
                    <a:pt x="259" y="70"/>
                    <a:pt x="243" y="0"/>
                  </a:cubicBezTo>
                  <a:cubicBezTo>
                    <a:pt x="241" y="64"/>
                    <a:pt x="201" y="123"/>
                    <a:pt x="138" y="148"/>
                  </a:cubicBezTo>
                  <a:cubicBezTo>
                    <a:pt x="91" y="166"/>
                    <a:pt x="41" y="161"/>
                    <a:pt x="0" y="139"/>
                  </a:cubicBezTo>
                  <a:cubicBezTo>
                    <a:pt x="40" y="176"/>
                    <a:pt x="104" y="200"/>
                    <a:pt x="15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67" name="Freeform 16"/>
            <p:cNvSpPr/>
            <p:nvPr/>
          </p:nvSpPr>
          <p:spPr bwMode="auto">
            <a:xfrm>
              <a:off x="5705476" y="4916488"/>
              <a:ext cx="554038" cy="355600"/>
            </a:xfrm>
            <a:custGeom>
              <a:gdLst>
                <a:gd fmla="*/ 147 w 265" name="T0"/>
                <a:gd fmla="*/ 156 h 170" name="T1"/>
                <a:gd fmla="*/ 258 w 265" name="T2"/>
                <a:gd fmla="*/ 0 h 170" name="T3"/>
                <a:gd fmla="*/ 139 w 265" name="T4"/>
                <a:gd fmla="*/ 126 h 170" name="T5"/>
                <a:gd fmla="*/ 0 w 265" name="T6"/>
                <a:gd fmla="*/ 107 h 170" name="T7"/>
                <a:gd fmla="*/ 147 w 265" name="T8"/>
                <a:gd fmla="*/ 156 h 17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0" w="265">
                  <a:moveTo>
                    <a:pt x="147" y="156"/>
                  </a:moveTo>
                  <a:cubicBezTo>
                    <a:pt x="219" y="138"/>
                    <a:pt x="265" y="71"/>
                    <a:pt x="258" y="0"/>
                  </a:cubicBezTo>
                  <a:cubicBezTo>
                    <a:pt x="247" y="63"/>
                    <a:pt x="205" y="110"/>
                    <a:pt x="139" y="126"/>
                  </a:cubicBezTo>
                  <a:cubicBezTo>
                    <a:pt x="91" y="138"/>
                    <a:pt x="37" y="134"/>
                    <a:pt x="0" y="107"/>
                  </a:cubicBezTo>
                  <a:cubicBezTo>
                    <a:pt x="34" y="149"/>
                    <a:pt x="91" y="170"/>
                    <a:pt x="147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68" name="Oval 17"/>
            <p:cNvSpPr>
              <a:spLocks noChangeArrowheads="1"/>
            </p:cNvSpPr>
            <p:nvPr/>
          </p:nvSpPr>
          <p:spPr bwMode="auto">
            <a:xfrm>
              <a:off x="4573588" y="3548063"/>
              <a:ext cx="315913" cy="312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69" name="Freeform 18"/>
            <p:cNvSpPr/>
            <p:nvPr/>
          </p:nvSpPr>
          <p:spPr bwMode="auto">
            <a:xfrm>
              <a:off x="4586288" y="3554413"/>
              <a:ext cx="266700" cy="152400"/>
            </a:xfrm>
            <a:custGeom>
              <a:gdLst>
                <a:gd fmla="*/ 60 w 128" name="T0"/>
                <a:gd fmla="*/ 4 h 73" name="T1"/>
                <a:gd fmla="*/ 0 w 128" name="T2"/>
                <a:gd fmla="*/ 73 h 73" name="T3"/>
                <a:gd fmla="*/ 65 w 128" name="T4"/>
                <a:gd fmla="*/ 20 h 73" name="T5"/>
                <a:gd fmla="*/ 128 w 128" name="T6"/>
                <a:gd fmla="*/ 34 h 73" name="T7"/>
                <a:gd fmla="*/ 60 w 128" name="T8"/>
                <a:gd fmla="*/ 4 h 7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3" w="128">
                  <a:moveTo>
                    <a:pt x="60" y="4"/>
                  </a:moveTo>
                  <a:cubicBezTo>
                    <a:pt x="25" y="9"/>
                    <a:pt x="0" y="39"/>
                    <a:pt x="0" y="73"/>
                  </a:cubicBezTo>
                  <a:cubicBezTo>
                    <a:pt x="8" y="44"/>
                    <a:pt x="33" y="24"/>
                    <a:pt x="65" y="20"/>
                  </a:cubicBezTo>
                  <a:cubicBezTo>
                    <a:pt x="89" y="16"/>
                    <a:pt x="111" y="20"/>
                    <a:pt x="128" y="34"/>
                  </a:cubicBezTo>
                  <a:cubicBezTo>
                    <a:pt x="113" y="13"/>
                    <a:pt x="87" y="0"/>
                    <a:pt x="6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70" name="Freeform 19"/>
            <p:cNvSpPr/>
            <p:nvPr/>
          </p:nvSpPr>
          <p:spPr bwMode="auto">
            <a:xfrm>
              <a:off x="4573588" y="3529013"/>
              <a:ext cx="266700" cy="141288"/>
            </a:xfrm>
            <a:custGeom>
              <a:gdLst>
                <a:gd fmla="*/ 62 w 128" name="T0"/>
                <a:gd fmla="*/ 4 h 68" name="T1"/>
                <a:gd fmla="*/ 0 w 128" name="T2"/>
                <a:gd fmla="*/ 68 h 68" name="T3"/>
                <a:gd fmla="*/ 64 w 128" name="T4"/>
                <a:gd fmla="*/ 11 h 68" name="T5"/>
                <a:gd fmla="*/ 128 w 128" name="T6"/>
                <a:gd fmla="*/ 29 h 68" name="T7"/>
                <a:gd fmla="*/ 62 w 128" name="T8"/>
                <a:gd fmla="*/ 4 h 6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8" w="128">
                  <a:moveTo>
                    <a:pt x="62" y="4"/>
                  </a:moveTo>
                  <a:cubicBezTo>
                    <a:pt x="27" y="9"/>
                    <a:pt x="0" y="34"/>
                    <a:pt x="0" y="68"/>
                  </a:cubicBezTo>
                  <a:cubicBezTo>
                    <a:pt x="8" y="39"/>
                    <a:pt x="32" y="16"/>
                    <a:pt x="64" y="11"/>
                  </a:cubicBezTo>
                  <a:cubicBezTo>
                    <a:pt x="88" y="7"/>
                    <a:pt x="111" y="15"/>
                    <a:pt x="128" y="29"/>
                  </a:cubicBezTo>
                  <a:cubicBezTo>
                    <a:pt x="113" y="8"/>
                    <a:pt x="89" y="0"/>
                    <a:pt x="6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71" name="Freeform 20"/>
            <p:cNvSpPr/>
            <p:nvPr/>
          </p:nvSpPr>
          <p:spPr bwMode="auto">
            <a:xfrm>
              <a:off x="4648201" y="3702051"/>
              <a:ext cx="257175" cy="198438"/>
            </a:xfrm>
            <a:custGeom>
              <a:gdLst>
                <a:gd fmla="*/ 75 w 123" name="T0"/>
                <a:gd fmla="*/ 85 h 95" name="T1"/>
                <a:gd fmla="*/ 116 w 123" name="T2"/>
                <a:gd fmla="*/ 0 h 95" name="T3"/>
                <a:gd fmla="*/ 65 w 123" name="T4"/>
                <a:gd fmla="*/ 70 h 95" name="T5"/>
                <a:gd fmla="*/ 0 w 123" name="T6"/>
                <a:gd fmla="*/ 66 h 95" name="T7"/>
                <a:gd fmla="*/ 75 w 123" name="T8"/>
                <a:gd fmla="*/ 85 h 9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5" w="123">
                  <a:moveTo>
                    <a:pt x="75" y="85"/>
                  </a:moveTo>
                  <a:cubicBezTo>
                    <a:pt x="108" y="73"/>
                    <a:pt x="123" y="33"/>
                    <a:pt x="116" y="0"/>
                  </a:cubicBezTo>
                  <a:cubicBezTo>
                    <a:pt x="114" y="30"/>
                    <a:pt x="95" y="59"/>
                    <a:pt x="65" y="70"/>
                  </a:cubicBezTo>
                  <a:cubicBezTo>
                    <a:pt x="43" y="79"/>
                    <a:pt x="19" y="77"/>
                    <a:pt x="0" y="66"/>
                  </a:cubicBezTo>
                  <a:cubicBezTo>
                    <a:pt x="19" y="84"/>
                    <a:pt x="49" y="95"/>
                    <a:pt x="75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72" name="Freeform 21"/>
            <p:cNvSpPr/>
            <p:nvPr/>
          </p:nvSpPr>
          <p:spPr bwMode="auto">
            <a:xfrm>
              <a:off x="4614863" y="3689351"/>
              <a:ext cx="265113" cy="169863"/>
            </a:xfrm>
            <a:custGeom>
              <a:gdLst>
                <a:gd fmla="*/ 71 w 127" name="T0"/>
                <a:gd fmla="*/ 75 h 81" name="T1"/>
                <a:gd fmla="*/ 124 w 127" name="T2"/>
                <a:gd fmla="*/ 0 h 81" name="T3"/>
                <a:gd fmla="*/ 67 w 127" name="T4"/>
                <a:gd fmla="*/ 60 h 81" name="T5"/>
                <a:gd fmla="*/ 0 w 127" name="T6"/>
                <a:gd fmla="*/ 51 h 81" name="T7"/>
                <a:gd fmla="*/ 71 w 127" name="T8"/>
                <a:gd fmla="*/ 75 h 8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1" w="127">
                  <a:moveTo>
                    <a:pt x="71" y="75"/>
                  </a:moveTo>
                  <a:cubicBezTo>
                    <a:pt x="105" y="66"/>
                    <a:pt x="127" y="34"/>
                    <a:pt x="124" y="0"/>
                  </a:cubicBezTo>
                  <a:cubicBezTo>
                    <a:pt x="119" y="30"/>
                    <a:pt x="99" y="53"/>
                    <a:pt x="67" y="60"/>
                  </a:cubicBezTo>
                  <a:cubicBezTo>
                    <a:pt x="44" y="66"/>
                    <a:pt x="18" y="64"/>
                    <a:pt x="0" y="51"/>
                  </a:cubicBezTo>
                  <a:cubicBezTo>
                    <a:pt x="17" y="71"/>
                    <a:pt x="44" y="81"/>
                    <a:pt x="71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73" name="Oval 22"/>
            <p:cNvSpPr>
              <a:spLocks noChangeArrowheads="1"/>
            </p:cNvSpPr>
            <p:nvPr/>
          </p:nvSpPr>
          <p:spPr bwMode="auto">
            <a:xfrm>
              <a:off x="4964113" y="1500188"/>
              <a:ext cx="593725" cy="593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74" name="Freeform 23"/>
            <p:cNvSpPr/>
            <p:nvPr/>
          </p:nvSpPr>
          <p:spPr bwMode="auto">
            <a:xfrm>
              <a:off x="4986338" y="1512888"/>
              <a:ext cx="504825" cy="287338"/>
            </a:xfrm>
            <a:custGeom>
              <a:gdLst>
                <a:gd fmla="*/ 113 w 241" name="T0"/>
                <a:gd fmla="*/ 8 h 138" name="T1"/>
                <a:gd fmla="*/ 0 w 241" name="T2"/>
                <a:gd fmla="*/ 138 h 138" name="T3"/>
                <a:gd fmla="*/ 123 w 241" name="T4"/>
                <a:gd fmla="*/ 37 h 138" name="T5"/>
                <a:gd fmla="*/ 241 w 241" name="T6"/>
                <a:gd fmla="*/ 65 h 138" name="T7"/>
                <a:gd fmla="*/ 113 w 241" name="T8"/>
                <a:gd fmla="*/ 8 h 1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8" w="241">
                  <a:moveTo>
                    <a:pt x="113" y="8"/>
                  </a:moveTo>
                  <a:cubicBezTo>
                    <a:pt x="47" y="17"/>
                    <a:pt x="0" y="74"/>
                    <a:pt x="0" y="138"/>
                  </a:cubicBezTo>
                  <a:cubicBezTo>
                    <a:pt x="15" y="83"/>
                    <a:pt x="62" y="45"/>
                    <a:pt x="123" y="37"/>
                  </a:cubicBezTo>
                  <a:cubicBezTo>
                    <a:pt x="167" y="30"/>
                    <a:pt x="209" y="37"/>
                    <a:pt x="241" y="65"/>
                  </a:cubicBezTo>
                  <a:cubicBezTo>
                    <a:pt x="214" y="24"/>
                    <a:pt x="164" y="0"/>
                    <a:pt x="11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75" name="Freeform 24"/>
            <p:cNvSpPr/>
            <p:nvPr/>
          </p:nvSpPr>
          <p:spPr bwMode="auto">
            <a:xfrm>
              <a:off x="4962526" y="1465263"/>
              <a:ext cx="503238" cy="268288"/>
            </a:xfrm>
            <a:custGeom>
              <a:gdLst>
                <a:gd fmla="*/ 117 w 241" name="T0"/>
                <a:gd fmla="*/ 8 h 129" name="T1"/>
                <a:gd fmla="*/ 0 w 241" name="T2"/>
                <a:gd fmla="*/ 129 h 129" name="T3"/>
                <a:gd fmla="*/ 122 w 241" name="T4"/>
                <a:gd fmla="*/ 21 h 129" name="T5"/>
                <a:gd fmla="*/ 241 w 241" name="T6"/>
                <a:gd fmla="*/ 56 h 129" name="T7"/>
                <a:gd fmla="*/ 117 w 241" name="T8"/>
                <a:gd fmla="*/ 8 h 1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9" w="241">
                  <a:moveTo>
                    <a:pt x="117" y="8"/>
                  </a:moveTo>
                  <a:cubicBezTo>
                    <a:pt x="51" y="18"/>
                    <a:pt x="0" y="65"/>
                    <a:pt x="0" y="129"/>
                  </a:cubicBezTo>
                  <a:cubicBezTo>
                    <a:pt x="15" y="74"/>
                    <a:pt x="62" y="29"/>
                    <a:pt x="122" y="21"/>
                  </a:cubicBezTo>
                  <a:cubicBezTo>
                    <a:pt x="167" y="14"/>
                    <a:pt x="210" y="28"/>
                    <a:pt x="241" y="56"/>
                  </a:cubicBezTo>
                  <a:cubicBezTo>
                    <a:pt x="214" y="15"/>
                    <a:pt x="169" y="0"/>
                    <a:pt x="11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76" name="Freeform 25"/>
            <p:cNvSpPr/>
            <p:nvPr/>
          </p:nvSpPr>
          <p:spPr bwMode="auto">
            <a:xfrm>
              <a:off x="5103813" y="1792288"/>
              <a:ext cx="487363" cy="376238"/>
            </a:xfrm>
            <a:custGeom>
              <a:gdLst>
                <a:gd fmla="*/ 142 w 233" name="T0"/>
                <a:gd fmla="*/ 161 h 180" name="T1"/>
                <a:gd fmla="*/ 219 w 233" name="T2"/>
                <a:gd fmla="*/ 0 h 180" name="T3"/>
                <a:gd fmla="*/ 124 w 233" name="T4"/>
                <a:gd fmla="*/ 133 h 180" name="T5"/>
                <a:gd fmla="*/ 0 w 233" name="T6"/>
                <a:gd fmla="*/ 125 h 180" name="T7"/>
                <a:gd fmla="*/ 142 w 233" name="T8"/>
                <a:gd fmla="*/ 161 h 1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0" w="233">
                  <a:moveTo>
                    <a:pt x="142" y="161"/>
                  </a:moveTo>
                  <a:cubicBezTo>
                    <a:pt x="204" y="137"/>
                    <a:pt x="233" y="62"/>
                    <a:pt x="219" y="0"/>
                  </a:cubicBezTo>
                  <a:cubicBezTo>
                    <a:pt x="216" y="57"/>
                    <a:pt x="181" y="111"/>
                    <a:pt x="124" y="133"/>
                  </a:cubicBezTo>
                  <a:cubicBezTo>
                    <a:pt x="82" y="149"/>
                    <a:pt x="37" y="145"/>
                    <a:pt x="0" y="125"/>
                  </a:cubicBezTo>
                  <a:cubicBezTo>
                    <a:pt x="36" y="159"/>
                    <a:pt x="93" y="180"/>
                    <a:pt x="142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77" name="Freeform 26"/>
            <p:cNvSpPr/>
            <p:nvPr/>
          </p:nvSpPr>
          <p:spPr bwMode="auto">
            <a:xfrm>
              <a:off x="5043488" y="1770063"/>
              <a:ext cx="498475" cy="319088"/>
            </a:xfrm>
            <a:custGeom>
              <a:gdLst>
                <a:gd fmla="*/ 133 w 239" name="T0"/>
                <a:gd fmla="*/ 140 h 153" name="T1"/>
                <a:gd fmla="*/ 233 w 239" name="T2"/>
                <a:gd fmla="*/ 0 h 153" name="T3"/>
                <a:gd fmla="*/ 126 w 239" name="T4"/>
                <a:gd fmla="*/ 114 h 153" name="T5"/>
                <a:gd fmla="*/ 0 w 239" name="T6"/>
                <a:gd fmla="*/ 96 h 153" name="T7"/>
                <a:gd fmla="*/ 133 w 239" name="T8"/>
                <a:gd fmla="*/ 140 h 15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3" w="239">
                  <a:moveTo>
                    <a:pt x="133" y="140"/>
                  </a:moveTo>
                  <a:cubicBezTo>
                    <a:pt x="198" y="125"/>
                    <a:pt x="239" y="64"/>
                    <a:pt x="233" y="0"/>
                  </a:cubicBezTo>
                  <a:cubicBezTo>
                    <a:pt x="224" y="56"/>
                    <a:pt x="185" y="99"/>
                    <a:pt x="126" y="114"/>
                  </a:cubicBezTo>
                  <a:cubicBezTo>
                    <a:pt x="82" y="124"/>
                    <a:pt x="34" y="121"/>
                    <a:pt x="0" y="96"/>
                  </a:cubicBezTo>
                  <a:cubicBezTo>
                    <a:pt x="31" y="134"/>
                    <a:pt x="83" y="153"/>
                    <a:pt x="133" y="1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78" name="Oval 27"/>
            <p:cNvSpPr>
              <a:spLocks noChangeArrowheads="1"/>
            </p:cNvSpPr>
            <p:nvPr/>
          </p:nvSpPr>
          <p:spPr bwMode="auto">
            <a:xfrm>
              <a:off x="6869113" y="1187451"/>
              <a:ext cx="315913" cy="314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79" name="Freeform 28"/>
            <p:cNvSpPr/>
            <p:nvPr/>
          </p:nvSpPr>
          <p:spPr bwMode="auto">
            <a:xfrm>
              <a:off x="6881813" y="1195388"/>
              <a:ext cx="268288" cy="152400"/>
            </a:xfrm>
            <a:custGeom>
              <a:gdLst>
                <a:gd fmla="*/ 60 w 128" name="T0"/>
                <a:gd fmla="*/ 4 h 73" name="T1"/>
                <a:gd fmla="*/ 0 w 128" name="T2"/>
                <a:gd fmla="*/ 73 h 73" name="T3"/>
                <a:gd fmla="*/ 65 w 128" name="T4"/>
                <a:gd fmla="*/ 19 h 73" name="T5"/>
                <a:gd fmla="*/ 128 w 128" name="T6"/>
                <a:gd fmla="*/ 34 h 73" name="T7"/>
                <a:gd fmla="*/ 60 w 128" name="T8"/>
                <a:gd fmla="*/ 4 h 7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3" w="128">
                  <a:moveTo>
                    <a:pt x="60" y="4"/>
                  </a:moveTo>
                  <a:cubicBezTo>
                    <a:pt x="25" y="9"/>
                    <a:pt x="0" y="39"/>
                    <a:pt x="0" y="73"/>
                  </a:cubicBezTo>
                  <a:cubicBezTo>
                    <a:pt x="8" y="44"/>
                    <a:pt x="33" y="24"/>
                    <a:pt x="65" y="19"/>
                  </a:cubicBezTo>
                  <a:cubicBezTo>
                    <a:pt x="89" y="16"/>
                    <a:pt x="111" y="19"/>
                    <a:pt x="128" y="34"/>
                  </a:cubicBezTo>
                  <a:cubicBezTo>
                    <a:pt x="113" y="12"/>
                    <a:pt x="87" y="0"/>
                    <a:pt x="6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80" name="Freeform 29"/>
            <p:cNvSpPr/>
            <p:nvPr/>
          </p:nvSpPr>
          <p:spPr bwMode="auto">
            <a:xfrm>
              <a:off x="6869113" y="1169988"/>
              <a:ext cx="268288" cy="141288"/>
            </a:xfrm>
            <a:custGeom>
              <a:gdLst>
                <a:gd fmla="*/ 62 w 128" name="T0"/>
                <a:gd fmla="*/ 4 h 68" name="T1"/>
                <a:gd fmla="*/ 0 w 128" name="T2"/>
                <a:gd fmla="*/ 68 h 68" name="T3"/>
                <a:gd fmla="*/ 65 w 128" name="T4"/>
                <a:gd fmla="*/ 11 h 68" name="T5"/>
                <a:gd fmla="*/ 128 w 128" name="T6"/>
                <a:gd fmla="*/ 29 h 68" name="T7"/>
                <a:gd fmla="*/ 62 w 128" name="T8"/>
                <a:gd fmla="*/ 4 h 6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8" w="128">
                  <a:moveTo>
                    <a:pt x="62" y="4"/>
                  </a:moveTo>
                  <a:cubicBezTo>
                    <a:pt x="27" y="9"/>
                    <a:pt x="0" y="34"/>
                    <a:pt x="0" y="68"/>
                  </a:cubicBezTo>
                  <a:cubicBezTo>
                    <a:pt x="8" y="39"/>
                    <a:pt x="33" y="15"/>
                    <a:pt x="65" y="11"/>
                  </a:cubicBezTo>
                  <a:cubicBezTo>
                    <a:pt x="88" y="7"/>
                    <a:pt x="111" y="15"/>
                    <a:pt x="128" y="29"/>
                  </a:cubicBezTo>
                  <a:cubicBezTo>
                    <a:pt x="113" y="8"/>
                    <a:pt x="89" y="0"/>
                    <a:pt x="6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81" name="Freeform 30"/>
            <p:cNvSpPr/>
            <p:nvPr/>
          </p:nvSpPr>
          <p:spPr bwMode="auto">
            <a:xfrm>
              <a:off x="6945313" y="1343026"/>
              <a:ext cx="257175" cy="198438"/>
            </a:xfrm>
            <a:custGeom>
              <a:gdLst>
                <a:gd fmla="*/ 75 w 123" name="T0"/>
                <a:gd fmla="*/ 85 h 95" name="T1"/>
                <a:gd fmla="*/ 116 w 123" name="T2"/>
                <a:gd fmla="*/ 0 h 95" name="T3"/>
                <a:gd fmla="*/ 66 w 123" name="T4"/>
                <a:gd fmla="*/ 70 h 95" name="T5"/>
                <a:gd fmla="*/ 0 w 123" name="T6"/>
                <a:gd fmla="*/ 66 h 95" name="T7"/>
                <a:gd fmla="*/ 75 w 123" name="T8"/>
                <a:gd fmla="*/ 85 h 9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5" w="123">
                  <a:moveTo>
                    <a:pt x="75" y="85"/>
                  </a:moveTo>
                  <a:cubicBezTo>
                    <a:pt x="108" y="72"/>
                    <a:pt x="123" y="33"/>
                    <a:pt x="116" y="0"/>
                  </a:cubicBezTo>
                  <a:cubicBezTo>
                    <a:pt x="115" y="30"/>
                    <a:pt x="96" y="58"/>
                    <a:pt x="66" y="70"/>
                  </a:cubicBezTo>
                  <a:cubicBezTo>
                    <a:pt x="43" y="79"/>
                    <a:pt x="20" y="76"/>
                    <a:pt x="0" y="66"/>
                  </a:cubicBezTo>
                  <a:cubicBezTo>
                    <a:pt x="19" y="84"/>
                    <a:pt x="49" y="95"/>
                    <a:pt x="75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82" name="Freeform 31"/>
            <p:cNvSpPr/>
            <p:nvPr/>
          </p:nvSpPr>
          <p:spPr bwMode="auto">
            <a:xfrm>
              <a:off x="6913563" y="1330326"/>
              <a:ext cx="263525" cy="169863"/>
            </a:xfrm>
            <a:custGeom>
              <a:gdLst>
                <a:gd fmla="*/ 70 w 126" name="T0"/>
                <a:gd fmla="*/ 74 h 81" name="T1"/>
                <a:gd fmla="*/ 123 w 126" name="T2"/>
                <a:gd fmla="*/ 0 h 81" name="T3"/>
                <a:gd fmla="*/ 66 w 126" name="T4"/>
                <a:gd fmla="*/ 60 h 81" name="T5"/>
                <a:gd fmla="*/ 0 w 126" name="T6"/>
                <a:gd fmla="*/ 51 h 81" name="T7"/>
                <a:gd fmla="*/ 70 w 126" name="T8"/>
                <a:gd fmla="*/ 74 h 8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1" w="125">
                  <a:moveTo>
                    <a:pt x="70" y="74"/>
                  </a:moveTo>
                  <a:cubicBezTo>
                    <a:pt x="104" y="66"/>
                    <a:pt x="126" y="34"/>
                    <a:pt x="123" y="0"/>
                  </a:cubicBezTo>
                  <a:cubicBezTo>
                    <a:pt x="118" y="30"/>
                    <a:pt x="98" y="52"/>
                    <a:pt x="66" y="60"/>
                  </a:cubicBezTo>
                  <a:cubicBezTo>
                    <a:pt x="43" y="66"/>
                    <a:pt x="18" y="64"/>
                    <a:pt x="0" y="51"/>
                  </a:cubicBezTo>
                  <a:cubicBezTo>
                    <a:pt x="16" y="71"/>
                    <a:pt x="43" y="81"/>
                    <a:pt x="7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83" name="Freeform 32"/>
            <p:cNvSpPr/>
            <p:nvPr/>
          </p:nvSpPr>
          <p:spPr bwMode="auto">
            <a:xfrm>
              <a:off x="7972426" y="3679826"/>
              <a:ext cx="474663" cy="547688"/>
            </a:xfrm>
            <a:custGeom>
              <a:gdLst>
                <a:gd fmla="*/ 214 w 227" name="T0"/>
                <a:gd fmla="*/ 151 h 262" name="T1"/>
                <a:gd fmla="*/ 90 w 227" name="T2"/>
                <a:gd fmla="*/ 251 h 262" name="T3"/>
                <a:gd fmla="*/ 13 w 227" name="T4"/>
                <a:gd fmla="*/ 111 h 262" name="T5"/>
                <a:gd fmla="*/ 137 w 227" name="T6"/>
                <a:gd fmla="*/ 11 h 262" name="T7"/>
                <a:gd fmla="*/ 214 w 227" name="T8"/>
                <a:gd fmla="*/ 151 h 2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2" w="226">
                  <a:moveTo>
                    <a:pt x="214" y="151"/>
                  </a:moveTo>
                  <a:cubicBezTo>
                    <a:pt x="201" y="217"/>
                    <a:pt x="145" y="262"/>
                    <a:pt x="90" y="251"/>
                  </a:cubicBezTo>
                  <a:cubicBezTo>
                    <a:pt x="34" y="240"/>
                    <a:pt x="0" y="177"/>
                    <a:pt x="13" y="111"/>
                  </a:cubicBezTo>
                  <a:cubicBezTo>
                    <a:pt x="26" y="45"/>
                    <a:pt x="82" y="0"/>
                    <a:pt x="137" y="11"/>
                  </a:cubicBezTo>
                  <a:cubicBezTo>
                    <a:pt x="193" y="22"/>
                    <a:pt x="227" y="85"/>
                    <a:pt x="214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84" name="Freeform 33"/>
            <p:cNvSpPr/>
            <p:nvPr/>
          </p:nvSpPr>
          <p:spPr bwMode="auto">
            <a:xfrm>
              <a:off x="8015288" y="3719513"/>
              <a:ext cx="384175" cy="200025"/>
            </a:xfrm>
            <a:custGeom>
              <a:gdLst>
                <a:gd fmla="*/ 102 w 184" name="T0"/>
                <a:gd fmla="*/ 2 h 96" name="T1"/>
                <a:gd fmla="*/ 0 w 184" name="T2"/>
                <a:gd fmla="*/ 96 h 96" name="T3"/>
                <a:gd fmla="*/ 105 w 184" name="T4"/>
                <a:gd fmla="*/ 27 h 96" name="T5"/>
                <a:gd fmla="*/ 184 w 184" name="T6"/>
                <a:gd fmla="*/ 68 h 96" name="T7"/>
                <a:gd fmla="*/ 102 w 184" name="T8"/>
                <a:gd fmla="*/ 2 h 9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6" w="184">
                  <a:moveTo>
                    <a:pt x="102" y="2"/>
                  </a:moveTo>
                  <a:cubicBezTo>
                    <a:pt x="54" y="0"/>
                    <a:pt x="11" y="41"/>
                    <a:pt x="0" y="96"/>
                  </a:cubicBezTo>
                  <a:cubicBezTo>
                    <a:pt x="20" y="51"/>
                    <a:pt x="60" y="26"/>
                    <a:pt x="105" y="27"/>
                  </a:cubicBezTo>
                  <a:cubicBezTo>
                    <a:pt x="137" y="28"/>
                    <a:pt x="166" y="40"/>
                    <a:pt x="184" y="68"/>
                  </a:cubicBezTo>
                  <a:cubicBezTo>
                    <a:pt x="171" y="30"/>
                    <a:pt x="140" y="3"/>
                    <a:pt x="10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85" name="Freeform 34"/>
            <p:cNvSpPr/>
            <p:nvPr/>
          </p:nvSpPr>
          <p:spPr bwMode="auto">
            <a:xfrm>
              <a:off x="8008938" y="3676651"/>
              <a:ext cx="384175" cy="182563"/>
            </a:xfrm>
            <a:custGeom>
              <a:gdLst>
                <a:gd fmla="*/ 104 w 184" name="T0"/>
                <a:gd fmla="*/ 1 h 87" name="T1"/>
                <a:gd fmla="*/ 0 w 184" name="T2"/>
                <a:gd fmla="*/ 87 h 87" name="T3"/>
                <a:gd fmla="*/ 105 w 184" name="T4"/>
                <a:gd fmla="*/ 13 h 87" name="T5"/>
                <a:gd fmla="*/ 184 w 184" name="T6"/>
                <a:gd fmla="*/ 59 h 87" name="T7"/>
                <a:gd fmla="*/ 104 w 184" name="T8"/>
                <a:gd fmla="*/ 1 h 8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7" w="184">
                  <a:moveTo>
                    <a:pt x="104" y="1"/>
                  </a:moveTo>
                  <a:cubicBezTo>
                    <a:pt x="56" y="0"/>
                    <a:pt x="11" y="33"/>
                    <a:pt x="0" y="87"/>
                  </a:cubicBezTo>
                  <a:cubicBezTo>
                    <a:pt x="20" y="42"/>
                    <a:pt x="61" y="12"/>
                    <a:pt x="105" y="13"/>
                  </a:cubicBezTo>
                  <a:cubicBezTo>
                    <a:pt x="138" y="14"/>
                    <a:pt x="166" y="32"/>
                    <a:pt x="184" y="59"/>
                  </a:cubicBezTo>
                  <a:cubicBezTo>
                    <a:pt x="171" y="21"/>
                    <a:pt x="142" y="2"/>
                    <a:pt x="10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86" name="Freeform 35"/>
            <p:cNvSpPr/>
            <p:nvPr/>
          </p:nvSpPr>
          <p:spPr bwMode="auto">
            <a:xfrm>
              <a:off x="8056563" y="3992563"/>
              <a:ext cx="366713" cy="280988"/>
            </a:xfrm>
            <a:custGeom>
              <a:gdLst>
                <a:gd fmla="*/ 94 w 176" name="T0"/>
                <a:gd fmla="*/ 125 h 134" name="T1"/>
                <a:gd fmla="*/ 176 w 176" name="T2"/>
                <a:gd fmla="*/ 0 h 134" name="T3"/>
                <a:gd fmla="*/ 86 w 176" name="T4"/>
                <a:gd fmla="*/ 99 h 134" name="T5"/>
                <a:gd fmla="*/ 0 w 176" name="T6"/>
                <a:gd fmla="*/ 75 h 134" name="T7"/>
                <a:gd fmla="*/ 94 w 176" name="T8"/>
                <a:gd fmla="*/ 125 h 1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4" w="176">
                  <a:moveTo>
                    <a:pt x="94" y="125"/>
                  </a:moveTo>
                  <a:cubicBezTo>
                    <a:pt x="142" y="114"/>
                    <a:pt x="175" y="55"/>
                    <a:pt x="176" y="0"/>
                  </a:cubicBezTo>
                  <a:cubicBezTo>
                    <a:pt x="165" y="48"/>
                    <a:pt x="130" y="88"/>
                    <a:pt x="86" y="99"/>
                  </a:cubicBezTo>
                  <a:cubicBezTo>
                    <a:pt x="54" y="106"/>
                    <a:pt x="23" y="96"/>
                    <a:pt x="0" y="75"/>
                  </a:cubicBezTo>
                  <a:cubicBezTo>
                    <a:pt x="19" y="108"/>
                    <a:pt x="56" y="134"/>
                    <a:pt x="94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87" name="Freeform 36"/>
            <p:cNvSpPr/>
            <p:nvPr/>
          </p:nvSpPr>
          <p:spPr bwMode="auto">
            <a:xfrm>
              <a:off x="8026401" y="3967163"/>
              <a:ext cx="379413" cy="228600"/>
            </a:xfrm>
            <a:custGeom>
              <a:gdLst>
                <a:gd fmla="*/ 87 w 181" name="T0"/>
                <a:gd fmla="*/ 105 h 109" name="T1"/>
                <a:gd fmla="*/ 181 w 181" name="T2"/>
                <a:gd fmla="*/ 0 h 109" name="T3"/>
                <a:gd fmla="*/ 86 w 181" name="T4"/>
                <a:gd fmla="*/ 81 h 109" name="T5"/>
                <a:gd fmla="*/ 0 w 181" name="T6"/>
                <a:gd fmla="*/ 49 h 109" name="T7"/>
                <a:gd fmla="*/ 87 w 181" name="T8"/>
                <a:gd fmla="*/ 105 h 10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9" w="181">
                  <a:moveTo>
                    <a:pt x="87" y="105"/>
                  </a:moveTo>
                  <a:cubicBezTo>
                    <a:pt x="135" y="101"/>
                    <a:pt x="175" y="55"/>
                    <a:pt x="181" y="0"/>
                  </a:cubicBezTo>
                  <a:cubicBezTo>
                    <a:pt x="165" y="47"/>
                    <a:pt x="131" y="77"/>
                    <a:pt x="86" y="81"/>
                  </a:cubicBezTo>
                  <a:cubicBezTo>
                    <a:pt x="54" y="84"/>
                    <a:pt x="20" y="74"/>
                    <a:pt x="0" y="49"/>
                  </a:cubicBezTo>
                  <a:cubicBezTo>
                    <a:pt x="16" y="85"/>
                    <a:pt x="49" y="109"/>
                    <a:pt x="87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88" name="Oval 37"/>
            <p:cNvSpPr>
              <a:spLocks noChangeArrowheads="1"/>
            </p:cNvSpPr>
            <p:nvPr/>
          </p:nvSpPr>
          <p:spPr bwMode="auto">
            <a:xfrm>
              <a:off x="6254751" y="3117851"/>
              <a:ext cx="495300" cy="4968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89" name="Freeform 38"/>
            <p:cNvSpPr/>
            <p:nvPr/>
          </p:nvSpPr>
          <p:spPr bwMode="auto">
            <a:xfrm>
              <a:off x="5273676" y="3405188"/>
              <a:ext cx="1393825" cy="492125"/>
            </a:xfrm>
            <a:custGeom>
              <a:gdLst>
                <a:gd fmla="*/ 667 w 667" name="T0"/>
                <a:gd fmla="*/ 0 h 235" name="T1"/>
                <a:gd fmla="*/ 529 w 667" name="T2"/>
                <a:gd fmla="*/ 60 h 235" name="T3"/>
                <a:gd fmla="*/ 332 w 667" name="T4"/>
                <a:gd fmla="*/ 156 h 235" name="T5"/>
                <a:gd fmla="*/ 0 w 667" name="T6"/>
                <a:gd fmla="*/ 93 h 235" name="T7"/>
                <a:gd fmla="*/ 367 w 667" name="T8"/>
                <a:gd fmla="*/ 186 h 235" name="T9"/>
                <a:gd fmla="*/ 530 w 667" name="T10"/>
                <a:gd fmla="*/ 77 h 235" name="T11"/>
                <a:gd fmla="*/ 594 w 667" name="T12"/>
                <a:gd fmla="*/ 87 h 235" name="T13"/>
                <a:gd fmla="*/ 667 w 667" name="T14"/>
                <a:gd fmla="*/ 0 h 23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35" w="667">
                  <a:moveTo>
                    <a:pt x="667" y="0"/>
                  </a:moveTo>
                  <a:cubicBezTo>
                    <a:pt x="665" y="48"/>
                    <a:pt x="586" y="69"/>
                    <a:pt x="529" y="60"/>
                  </a:cubicBezTo>
                  <a:cubicBezTo>
                    <a:pt x="462" y="107"/>
                    <a:pt x="423" y="119"/>
                    <a:pt x="332" y="156"/>
                  </a:cubicBezTo>
                  <a:cubicBezTo>
                    <a:pt x="202" y="182"/>
                    <a:pt x="95" y="144"/>
                    <a:pt x="0" y="93"/>
                  </a:cubicBezTo>
                  <a:cubicBezTo>
                    <a:pt x="93" y="180"/>
                    <a:pt x="241" y="235"/>
                    <a:pt x="367" y="186"/>
                  </a:cubicBezTo>
                  <a:cubicBezTo>
                    <a:pt x="432" y="160"/>
                    <a:pt x="495" y="135"/>
                    <a:pt x="530" y="77"/>
                  </a:cubicBezTo>
                  <a:cubicBezTo>
                    <a:pt x="548" y="79"/>
                    <a:pt x="561" y="89"/>
                    <a:pt x="594" y="87"/>
                  </a:cubicBezTo>
                  <a:cubicBezTo>
                    <a:pt x="615" y="89"/>
                    <a:pt x="667" y="95"/>
                    <a:pt x="6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90" name="Oval 39"/>
            <p:cNvSpPr>
              <a:spLocks noChangeArrowheads="1"/>
            </p:cNvSpPr>
            <p:nvPr/>
          </p:nvSpPr>
          <p:spPr bwMode="auto">
            <a:xfrm>
              <a:off x="6496051" y="3814763"/>
              <a:ext cx="620713" cy="6223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91" name="Freeform 40"/>
            <p:cNvSpPr/>
            <p:nvPr/>
          </p:nvSpPr>
          <p:spPr bwMode="auto">
            <a:xfrm>
              <a:off x="6518276" y="3829051"/>
              <a:ext cx="528638" cy="303213"/>
            </a:xfrm>
            <a:custGeom>
              <a:gdLst>
                <a:gd fmla="*/ 118 w 253" name="T0"/>
                <a:gd fmla="*/ 8 h 145" name="T1"/>
                <a:gd fmla="*/ 0 w 253" name="T2"/>
                <a:gd fmla="*/ 145 h 145" name="T3"/>
                <a:gd fmla="*/ 129 w 253" name="T4"/>
                <a:gd fmla="*/ 39 h 145" name="T5"/>
                <a:gd fmla="*/ 253 w 253" name="T6"/>
                <a:gd fmla="*/ 68 h 145" name="T7"/>
                <a:gd fmla="*/ 118 w 253" name="T8"/>
                <a:gd fmla="*/ 8 h 1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5" w="253">
                  <a:moveTo>
                    <a:pt x="118" y="8"/>
                  </a:moveTo>
                  <a:cubicBezTo>
                    <a:pt x="49" y="18"/>
                    <a:pt x="0" y="77"/>
                    <a:pt x="0" y="145"/>
                  </a:cubicBezTo>
                  <a:cubicBezTo>
                    <a:pt x="16" y="87"/>
                    <a:pt x="66" y="48"/>
                    <a:pt x="129" y="39"/>
                  </a:cubicBezTo>
                  <a:cubicBezTo>
                    <a:pt x="176" y="32"/>
                    <a:pt x="220" y="39"/>
                    <a:pt x="253" y="68"/>
                  </a:cubicBezTo>
                  <a:cubicBezTo>
                    <a:pt x="224" y="25"/>
                    <a:pt x="172" y="0"/>
                    <a:pt x="11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92" name="Freeform 41"/>
            <p:cNvSpPr/>
            <p:nvPr/>
          </p:nvSpPr>
          <p:spPr bwMode="auto">
            <a:xfrm>
              <a:off x="6492876" y="3779838"/>
              <a:ext cx="528638" cy="282575"/>
            </a:xfrm>
            <a:custGeom>
              <a:gdLst>
                <a:gd fmla="*/ 122 w 253" name="T0"/>
                <a:gd fmla="*/ 8 h 135" name="T1"/>
                <a:gd fmla="*/ 0 w 253" name="T2"/>
                <a:gd fmla="*/ 135 h 135" name="T3"/>
                <a:gd fmla="*/ 128 w 253" name="T4"/>
                <a:gd fmla="*/ 22 h 135" name="T5"/>
                <a:gd fmla="*/ 253 w 253" name="T6"/>
                <a:gd fmla="*/ 58 h 135" name="T7"/>
                <a:gd fmla="*/ 122 w 253" name="T8"/>
                <a:gd fmla="*/ 8 h 13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5" w="253">
                  <a:moveTo>
                    <a:pt x="122" y="8"/>
                  </a:moveTo>
                  <a:cubicBezTo>
                    <a:pt x="54" y="19"/>
                    <a:pt x="0" y="68"/>
                    <a:pt x="0" y="135"/>
                  </a:cubicBezTo>
                  <a:cubicBezTo>
                    <a:pt x="16" y="77"/>
                    <a:pt x="64" y="31"/>
                    <a:pt x="128" y="22"/>
                  </a:cubicBezTo>
                  <a:cubicBezTo>
                    <a:pt x="175" y="15"/>
                    <a:pt x="219" y="30"/>
                    <a:pt x="253" y="58"/>
                  </a:cubicBezTo>
                  <a:cubicBezTo>
                    <a:pt x="224" y="16"/>
                    <a:pt x="176" y="0"/>
                    <a:pt x="12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93" name="Freeform 42"/>
            <p:cNvSpPr/>
            <p:nvPr/>
          </p:nvSpPr>
          <p:spPr bwMode="auto">
            <a:xfrm>
              <a:off x="6642101" y="4122738"/>
              <a:ext cx="509588" cy="393700"/>
            </a:xfrm>
            <a:custGeom>
              <a:gdLst>
                <a:gd fmla="*/ 148 w 244" name="T0"/>
                <a:gd fmla="*/ 169 h 189" name="T1"/>
                <a:gd fmla="*/ 229 w 244" name="T2"/>
                <a:gd fmla="*/ 0 h 189" name="T3"/>
                <a:gd fmla="*/ 130 w 244" name="T4"/>
                <a:gd fmla="*/ 139 h 189" name="T5"/>
                <a:gd fmla="*/ 0 w 244" name="T6"/>
                <a:gd fmla="*/ 131 h 189" name="T7"/>
                <a:gd fmla="*/ 148 w 244" name="T8"/>
                <a:gd fmla="*/ 169 h 18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9" w="244">
                  <a:moveTo>
                    <a:pt x="148" y="169"/>
                  </a:moveTo>
                  <a:cubicBezTo>
                    <a:pt x="213" y="144"/>
                    <a:pt x="244" y="66"/>
                    <a:pt x="229" y="0"/>
                  </a:cubicBezTo>
                  <a:cubicBezTo>
                    <a:pt x="227" y="60"/>
                    <a:pt x="189" y="116"/>
                    <a:pt x="130" y="139"/>
                  </a:cubicBezTo>
                  <a:cubicBezTo>
                    <a:pt x="86" y="156"/>
                    <a:pt x="38" y="152"/>
                    <a:pt x="0" y="131"/>
                  </a:cubicBezTo>
                  <a:cubicBezTo>
                    <a:pt x="37" y="166"/>
                    <a:pt x="97" y="189"/>
                    <a:pt x="148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94" name="Freeform 43"/>
            <p:cNvSpPr/>
            <p:nvPr/>
          </p:nvSpPr>
          <p:spPr bwMode="auto">
            <a:xfrm>
              <a:off x="6578601" y="4098926"/>
              <a:ext cx="522288" cy="334963"/>
            </a:xfrm>
            <a:custGeom>
              <a:gdLst>
                <a:gd fmla="*/ 139 w 250" name="T0"/>
                <a:gd fmla="*/ 147 h 160" name="T1"/>
                <a:gd fmla="*/ 244 w 250" name="T2"/>
                <a:gd fmla="*/ 0 h 160" name="T3"/>
                <a:gd fmla="*/ 132 w 250" name="T4"/>
                <a:gd fmla="*/ 119 h 160" name="T5"/>
                <a:gd fmla="*/ 0 w 250" name="T6"/>
                <a:gd fmla="*/ 101 h 160" name="T7"/>
                <a:gd fmla="*/ 139 w 250" name="T8"/>
                <a:gd fmla="*/ 147 h 1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0" w="250">
                  <a:moveTo>
                    <a:pt x="139" y="147"/>
                  </a:moveTo>
                  <a:cubicBezTo>
                    <a:pt x="207" y="130"/>
                    <a:pt x="250" y="67"/>
                    <a:pt x="244" y="0"/>
                  </a:cubicBezTo>
                  <a:cubicBezTo>
                    <a:pt x="234" y="59"/>
                    <a:pt x="194" y="103"/>
                    <a:pt x="132" y="119"/>
                  </a:cubicBezTo>
                  <a:cubicBezTo>
                    <a:pt x="86" y="130"/>
                    <a:pt x="35" y="126"/>
                    <a:pt x="0" y="101"/>
                  </a:cubicBezTo>
                  <a:cubicBezTo>
                    <a:pt x="32" y="140"/>
                    <a:pt x="86" y="160"/>
                    <a:pt x="139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95" name="Freeform 44"/>
            <p:cNvSpPr/>
            <p:nvPr/>
          </p:nvSpPr>
          <p:spPr bwMode="auto">
            <a:xfrm>
              <a:off x="5532438" y="877888"/>
              <a:ext cx="509588" cy="238125"/>
            </a:xfrm>
            <a:custGeom>
              <a:gdLst>
                <a:gd fmla="*/ 156 w 244" name="T0"/>
                <a:gd fmla="*/ 0 h 114" name="T1"/>
                <a:gd fmla="*/ 113 w 244" name="T2"/>
                <a:gd fmla="*/ 4 h 114" name="T3"/>
                <a:gd fmla="*/ 5 w 244" name="T4"/>
                <a:gd fmla="*/ 78 h 114" name="T5"/>
                <a:gd fmla="*/ 88 w 244" name="T6"/>
                <a:gd fmla="*/ 114 h 114" name="T7"/>
                <a:gd fmla="*/ 132 w 244" name="T8"/>
                <a:gd fmla="*/ 110 h 114" name="T9"/>
                <a:gd fmla="*/ 239 w 244" name="T10"/>
                <a:gd fmla="*/ 36 h 114" name="T11"/>
                <a:gd fmla="*/ 156 w 244" name="T12"/>
                <a:gd fmla="*/ 0 h 1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4" w="244">
                  <a:moveTo>
                    <a:pt x="156" y="0"/>
                  </a:moveTo>
                  <a:cubicBezTo>
                    <a:pt x="142" y="0"/>
                    <a:pt x="128" y="1"/>
                    <a:pt x="113" y="4"/>
                  </a:cubicBezTo>
                  <a:cubicBezTo>
                    <a:pt x="48" y="15"/>
                    <a:pt x="0" y="49"/>
                    <a:pt x="5" y="78"/>
                  </a:cubicBezTo>
                  <a:cubicBezTo>
                    <a:pt x="9" y="100"/>
                    <a:pt x="43" y="114"/>
                    <a:pt x="88" y="114"/>
                  </a:cubicBezTo>
                  <a:cubicBezTo>
                    <a:pt x="102" y="114"/>
                    <a:pt x="116" y="113"/>
                    <a:pt x="132" y="110"/>
                  </a:cubicBezTo>
                  <a:cubicBezTo>
                    <a:pt x="196" y="98"/>
                    <a:pt x="244" y="65"/>
                    <a:pt x="239" y="36"/>
                  </a:cubicBezTo>
                  <a:cubicBezTo>
                    <a:pt x="235" y="13"/>
                    <a:pt x="201" y="0"/>
                    <a:pt x="15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96" name="Freeform 45"/>
            <p:cNvSpPr/>
            <p:nvPr/>
          </p:nvSpPr>
          <p:spPr bwMode="auto">
            <a:xfrm>
              <a:off x="5553076" y="879476"/>
              <a:ext cx="414338" cy="158750"/>
            </a:xfrm>
            <a:custGeom>
              <a:gdLst>
                <a:gd fmla="*/ 88 w 198" name="T0"/>
                <a:gd fmla="*/ 11 h 76" name="T1"/>
                <a:gd fmla="*/ 4 w 198" name="T2"/>
                <a:gd fmla="*/ 76 h 76" name="T3"/>
                <a:gd fmla="*/ 99 w 198" name="T4"/>
                <a:gd fmla="*/ 20 h 76" name="T5"/>
                <a:gd fmla="*/ 198 w 198" name="T6"/>
                <a:gd fmla="*/ 13 h 76" name="T7"/>
                <a:gd fmla="*/ 88 w 198" name="T8"/>
                <a:gd fmla="*/ 11 h 7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6" w="198">
                  <a:moveTo>
                    <a:pt x="88" y="11"/>
                  </a:moveTo>
                  <a:cubicBezTo>
                    <a:pt x="35" y="24"/>
                    <a:pt x="0" y="52"/>
                    <a:pt x="4" y="76"/>
                  </a:cubicBezTo>
                  <a:cubicBezTo>
                    <a:pt x="13" y="53"/>
                    <a:pt x="50" y="32"/>
                    <a:pt x="99" y="20"/>
                  </a:cubicBezTo>
                  <a:cubicBezTo>
                    <a:pt x="135" y="11"/>
                    <a:pt x="170" y="7"/>
                    <a:pt x="198" y="13"/>
                  </a:cubicBezTo>
                  <a:cubicBezTo>
                    <a:pt x="172" y="2"/>
                    <a:pt x="130" y="0"/>
                    <a:pt x="8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97" name="Freeform 46"/>
            <p:cNvSpPr/>
            <p:nvPr/>
          </p:nvSpPr>
          <p:spPr bwMode="auto">
            <a:xfrm>
              <a:off x="5530851" y="863601"/>
              <a:ext cx="411163" cy="153988"/>
            </a:xfrm>
            <a:custGeom>
              <a:gdLst>
                <a:gd fmla="*/ 92 w 197" name="T0"/>
                <a:gd fmla="*/ 12 h 74" name="T1"/>
                <a:gd fmla="*/ 4 w 197" name="T2"/>
                <a:gd fmla="*/ 74 h 74" name="T3"/>
                <a:gd fmla="*/ 97 w 197" name="T4"/>
                <a:gd fmla="*/ 15 h 74" name="T5"/>
                <a:gd fmla="*/ 197 w 197" name="T6"/>
                <a:gd fmla="*/ 11 h 74" name="T7"/>
                <a:gd fmla="*/ 92 w 197" name="T8"/>
                <a:gd fmla="*/ 12 h 7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4" w="197">
                  <a:moveTo>
                    <a:pt x="92" y="12"/>
                  </a:moveTo>
                  <a:cubicBezTo>
                    <a:pt x="38" y="25"/>
                    <a:pt x="0" y="50"/>
                    <a:pt x="4" y="74"/>
                  </a:cubicBezTo>
                  <a:cubicBezTo>
                    <a:pt x="12" y="51"/>
                    <a:pt x="48" y="28"/>
                    <a:pt x="97" y="15"/>
                  </a:cubicBezTo>
                  <a:cubicBezTo>
                    <a:pt x="133" y="6"/>
                    <a:pt x="169" y="5"/>
                    <a:pt x="197" y="11"/>
                  </a:cubicBezTo>
                  <a:cubicBezTo>
                    <a:pt x="172" y="0"/>
                    <a:pt x="134" y="1"/>
                    <a:pt x="9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98" name="Freeform 47"/>
            <p:cNvSpPr/>
            <p:nvPr/>
          </p:nvSpPr>
          <p:spPr bwMode="auto">
            <a:xfrm>
              <a:off x="5676901" y="950913"/>
              <a:ext cx="390525" cy="179388"/>
            </a:xfrm>
            <a:custGeom>
              <a:gdLst>
                <a:gd fmla="*/ 119 w 187" name="T0"/>
                <a:gd fmla="*/ 71 h 86" name="T1"/>
                <a:gd fmla="*/ 171 w 187" name="T2"/>
                <a:gd fmla="*/ 0 h 86" name="T3"/>
                <a:gd fmla="*/ 102 w 187" name="T4"/>
                <a:gd fmla="*/ 63 h 86" name="T5"/>
                <a:gd fmla="*/ 0 w 187" name="T6"/>
                <a:gd fmla="*/ 79 h 86" name="T7"/>
                <a:gd fmla="*/ 119 w 187" name="T8"/>
                <a:gd fmla="*/ 71 h 8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6" w="187">
                  <a:moveTo>
                    <a:pt x="119" y="71"/>
                  </a:moveTo>
                  <a:cubicBezTo>
                    <a:pt x="168" y="53"/>
                    <a:pt x="187" y="21"/>
                    <a:pt x="171" y="0"/>
                  </a:cubicBezTo>
                  <a:cubicBezTo>
                    <a:pt x="173" y="22"/>
                    <a:pt x="147" y="47"/>
                    <a:pt x="102" y="63"/>
                  </a:cubicBezTo>
                  <a:cubicBezTo>
                    <a:pt x="69" y="76"/>
                    <a:pt x="31" y="81"/>
                    <a:pt x="0" y="79"/>
                  </a:cubicBezTo>
                  <a:cubicBezTo>
                    <a:pt x="31" y="86"/>
                    <a:pt x="80" y="86"/>
                    <a:pt x="11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99" name="Freeform 48"/>
            <p:cNvSpPr/>
            <p:nvPr/>
          </p:nvSpPr>
          <p:spPr bwMode="auto">
            <a:xfrm>
              <a:off x="5619751" y="946151"/>
              <a:ext cx="407988" cy="166688"/>
            </a:xfrm>
            <a:custGeom>
              <a:gdLst>
                <a:gd fmla="*/ 113 w 195" name="T0"/>
                <a:gd fmla="*/ 67 h 80" name="T1"/>
                <a:gd fmla="*/ 185 w 195" name="T2"/>
                <a:gd fmla="*/ 0 h 80" name="T3"/>
                <a:gd fmla="*/ 105 w 195" name="T4"/>
                <a:gd fmla="*/ 58 h 80" name="T5"/>
                <a:gd fmla="*/ 0 w 195" name="T6"/>
                <a:gd fmla="*/ 70 h 80" name="T7"/>
                <a:gd fmla="*/ 113 w 195" name="T8"/>
                <a:gd fmla="*/ 67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195">
                  <a:moveTo>
                    <a:pt x="113" y="67"/>
                  </a:moveTo>
                  <a:cubicBezTo>
                    <a:pt x="165" y="52"/>
                    <a:pt x="195" y="23"/>
                    <a:pt x="185" y="0"/>
                  </a:cubicBezTo>
                  <a:cubicBezTo>
                    <a:pt x="181" y="22"/>
                    <a:pt x="153" y="44"/>
                    <a:pt x="105" y="58"/>
                  </a:cubicBezTo>
                  <a:cubicBezTo>
                    <a:pt x="70" y="69"/>
                    <a:pt x="30" y="74"/>
                    <a:pt x="0" y="70"/>
                  </a:cubicBezTo>
                  <a:cubicBezTo>
                    <a:pt x="29" y="80"/>
                    <a:pt x="72" y="79"/>
                    <a:pt x="113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00" name="Freeform 49"/>
            <p:cNvSpPr/>
            <p:nvPr/>
          </p:nvSpPr>
          <p:spPr bwMode="auto">
            <a:xfrm>
              <a:off x="4552951" y="4435476"/>
              <a:ext cx="346075" cy="565150"/>
            </a:xfrm>
            <a:custGeom>
              <a:gdLst>
                <a:gd fmla="*/ 136 w 166" name="T0"/>
                <a:gd fmla="*/ 112 h 270" name="T1"/>
                <a:gd fmla="*/ 137 w 166" name="T2"/>
                <a:gd fmla="*/ 258 h 270" name="T3"/>
                <a:gd fmla="*/ 30 w 166" name="T4"/>
                <a:gd fmla="*/ 158 h 270" name="T5"/>
                <a:gd fmla="*/ 30 w 166" name="T6"/>
                <a:gd fmla="*/ 13 h 270" name="T7"/>
                <a:gd fmla="*/ 136 w 166" name="T8"/>
                <a:gd fmla="*/ 112 h 27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0" w="166">
                  <a:moveTo>
                    <a:pt x="136" y="112"/>
                  </a:moveTo>
                  <a:cubicBezTo>
                    <a:pt x="165" y="180"/>
                    <a:pt x="166" y="245"/>
                    <a:pt x="137" y="258"/>
                  </a:cubicBezTo>
                  <a:cubicBezTo>
                    <a:pt x="108" y="270"/>
                    <a:pt x="60" y="226"/>
                    <a:pt x="30" y="158"/>
                  </a:cubicBezTo>
                  <a:cubicBezTo>
                    <a:pt x="1" y="91"/>
                    <a:pt x="0" y="26"/>
                    <a:pt x="30" y="13"/>
                  </a:cubicBezTo>
                  <a:cubicBezTo>
                    <a:pt x="59" y="0"/>
                    <a:pt x="106" y="45"/>
                    <a:pt x="136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01" name="Freeform 50"/>
            <p:cNvSpPr/>
            <p:nvPr/>
          </p:nvSpPr>
          <p:spPr bwMode="auto">
            <a:xfrm>
              <a:off x="4567238" y="4462463"/>
              <a:ext cx="187325" cy="304800"/>
            </a:xfrm>
            <a:custGeom>
              <a:gdLst>
                <a:gd fmla="*/ 21 w 90" name="T0"/>
                <a:gd fmla="*/ 15 h 146" name="T1"/>
                <a:gd fmla="*/ 28 w 90" name="T2"/>
                <a:gd fmla="*/ 146 h 146" name="T3"/>
                <a:gd fmla="*/ 36 w 90" name="T4"/>
                <a:gd fmla="*/ 38 h 146" name="T5"/>
                <a:gd fmla="*/ 90 w 90" name="T6"/>
                <a:gd fmla="*/ 43 h 146" name="T7"/>
                <a:gd fmla="*/ 21 w 90" name="T8"/>
                <a:gd fmla="*/ 15 h 1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6" w="90">
                  <a:moveTo>
                    <a:pt x="21" y="15"/>
                  </a:moveTo>
                  <a:cubicBezTo>
                    <a:pt x="0" y="34"/>
                    <a:pt x="4" y="90"/>
                    <a:pt x="28" y="146"/>
                  </a:cubicBezTo>
                  <a:cubicBezTo>
                    <a:pt x="13" y="96"/>
                    <a:pt x="17" y="56"/>
                    <a:pt x="36" y="38"/>
                  </a:cubicBezTo>
                  <a:cubicBezTo>
                    <a:pt x="50" y="25"/>
                    <a:pt x="68" y="25"/>
                    <a:pt x="90" y="43"/>
                  </a:cubicBezTo>
                  <a:cubicBezTo>
                    <a:pt x="65" y="13"/>
                    <a:pt x="38" y="0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02" name="Freeform 51"/>
            <p:cNvSpPr/>
            <p:nvPr/>
          </p:nvSpPr>
          <p:spPr bwMode="auto">
            <a:xfrm>
              <a:off x="4541838" y="4425951"/>
              <a:ext cx="179388" cy="287338"/>
            </a:xfrm>
            <a:custGeom>
              <a:gdLst>
                <a:gd fmla="*/ 22 w 86" name="T0"/>
                <a:gd fmla="*/ 15 h 138" name="T1"/>
                <a:gd fmla="*/ 24 w 86" name="T2"/>
                <a:gd fmla="*/ 138 h 138" name="T3"/>
                <a:gd fmla="*/ 28 w 86" name="T4"/>
                <a:gd fmla="*/ 25 h 138" name="T5"/>
                <a:gd fmla="*/ 86 w 86" name="T6"/>
                <a:gd fmla="*/ 36 h 138" name="T7"/>
                <a:gd fmla="*/ 22 w 86" name="T8"/>
                <a:gd fmla="*/ 15 h 1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8" w="86">
                  <a:moveTo>
                    <a:pt x="22" y="15"/>
                  </a:moveTo>
                  <a:cubicBezTo>
                    <a:pt x="1" y="34"/>
                    <a:pt x="0" y="83"/>
                    <a:pt x="24" y="138"/>
                  </a:cubicBezTo>
                  <a:cubicBezTo>
                    <a:pt x="9" y="88"/>
                    <a:pt x="9" y="42"/>
                    <a:pt x="28" y="25"/>
                  </a:cubicBezTo>
                  <a:cubicBezTo>
                    <a:pt x="43" y="12"/>
                    <a:pt x="64" y="17"/>
                    <a:pt x="86" y="36"/>
                  </a:cubicBezTo>
                  <a:cubicBezTo>
                    <a:pt x="60" y="5"/>
                    <a:pt x="38" y="0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03" name="Freeform 52"/>
            <p:cNvSpPr/>
            <p:nvPr/>
          </p:nvSpPr>
          <p:spPr bwMode="auto">
            <a:xfrm>
              <a:off x="4765676" y="4665663"/>
              <a:ext cx="166688" cy="368300"/>
            </a:xfrm>
            <a:custGeom>
              <a:gdLst>
                <a:gd fmla="*/ 66 w 80" name="T0"/>
                <a:gd fmla="*/ 151 h 176" name="T1"/>
                <a:gd fmla="*/ 34 w 80" name="T2"/>
                <a:gd fmla="*/ 0 h 176" name="T3"/>
                <a:gd fmla="*/ 49 w 80" name="T4"/>
                <a:gd fmla="*/ 130 h 176" name="T5"/>
                <a:gd fmla="*/ 0 w 80" name="T6"/>
                <a:gd fmla="*/ 144 h 176" name="T7"/>
                <a:gd fmla="*/ 66 w 80" name="T8"/>
                <a:gd fmla="*/ 151 h 17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6" w="80">
                  <a:moveTo>
                    <a:pt x="66" y="151"/>
                  </a:moveTo>
                  <a:cubicBezTo>
                    <a:pt x="80" y="121"/>
                    <a:pt x="63" y="52"/>
                    <a:pt x="34" y="0"/>
                  </a:cubicBezTo>
                  <a:cubicBezTo>
                    <a:pt x="55" y="50"/>
                    <a:pt x="62" y="102"/>
                    <a:pt x="49" y="130"/>
                  </a:cubicBezTo>
                  <a:cubicBezTo>
                    <a:pt x="39" y="151"/>
                    <a:pt x="21" y="155"/>
                    <a:pt x="0" y="144"/>
                  </a:cubicBezTo>
                  <a:cubicBezTo>
                    <a:pt x="26" y="167"/>
                    <a:pt x="55" y="176"/>
                    <a:pt x="66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04" name="Freeform 53"/>
            <p:cNvSpPr/>
            <p:nvPr/>
          </p:nvSpPr>
          <p:spPr bwMode="auto">
            <a:xfrm>
              <a:off x="4711701" y="4651376"/>
              <a:ext cx="174625" cy="325438"/>
            </a:xfrm>
            <a:custGeom>
              <a:gdLst>
                <a:gd fmla="*/ 66 w 84" name="T0"/>
                <a:gd fmla="*/ 137 h 156" name="T1"/>
                <a:gd fmla="*/ 50 w 84" name="T2"/>
                <a:gd fmla="*/ 0 h 156" name="T3"/>
                <a:gd fmla="*/ 53 w 84" name="T4"/>
                <a:gd fmla="*/ 115 h 156" name="T5"/>
                <a:gd fmla="*/ 0 w 84" name="T6"/>
                <a:gd fmla="*/ 121 h 156" name="T7"/>
                <a:gd fmla="*/ 66 w 84" name="T8"/>
                <a:gd fmla="*/ 137 h 1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6" w="84">
                  <a:moveTo>
                    <a:pt x="66" y="137"/>
                  </a:moveTo>
                  <a:cubicBezTo>
                    <a:pt x="84" y="113"/>
                    <a:pt x="77" y="54"/>
                    <a:pt x="50" y="0"/>
                  </a:cubicBezTo>
                  <a:cubicBezTo>
                    <a:pt x="68" y="50"/>
                    <a:pt x="70" y="93"/>
                    <a:pt x="53" y="115"/>
                  </a:cubicBezTo>
                  <a:cubicBezTo>
                    <a:pt x="41" y="132"/>
                    <a:pt x="22" y="136"/>
                    <a:pt x="0" y="121"/>
                  </a:cubicBezTo>
                  <a:cubicBezTo>
                    <a:pt x="26" y="149"/>
                    <a:pt x="52" y="156"/>
                    <a:pt x="66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05" name="Freeform 54"/>
            <p:cNvSpPr/>
            <p:nvPr/>
          </p:nvSpPr>
          <p:spPr bwMode="auto">
            <a:xfrm>
              <a:off x="7156451" y="1752601"/>
              <a:ext cx="927100" cy="831850"/>
            </a:xfrm>
            <a:custGeom>
              <a:gdLst>
                <a:gd fmla="*/ 419 w 444" name="T0"/>
                <a:gd fmla="*/ 146 h 398" name="T1"/>
                <a:gd fmla="*/ 267 w 444" name="T2"/>
                <a:gd fmla="*/ 368 h 398" name="T3"/>
                <a:gd fmla="*/ 25 w 444" name="T4"/>
                <a:gd fmla="*/ 252 h 398" name="T5"/>
                <a:gd fmla="*/ 177 w 444" name="T6"/>
                <a:gd fmla="*/ 29 h 398" name="T7"/>
                <a:gd fmla="*/ 419 w 444" name="T8"/>
                <a:gd fmla="*/ 146 h 39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98" w="442">
                  <a:moveTo>
                    <a:pt x="419" y="146"/>
                  </a:moveTo>
                  <a:cubicBezTo>
                    <a:pt x="444" y="240"/>
                    <a:pt x="376" y="339"/>
                    <a:pt x="267" y="368"/>
                  </a:cubicBezTo>
                  <a:cubicBezTo>
                    <a:pt x="159" y="398"/>
                    <a:pt x="50" y="345"/>
                    <a:pt x="25" y="252"/>
                  </a:cubicBezTo>
                  <a:cubicBezTo>
                    <a:pt x="0" y="158"/>
                    <a:pt x="68" y="58"/>
                    <a:pt x="177" y="29"/>
                  </a:cubicBezTo>
                  <a:cubicBezTo>
                    <a:pt x="286" y="0"/>
                    <a:pt x="394" y="53"/>
                    <a:pt x="419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06" name="Freeform 55"/>
            <p:cNvSpPr/>
            <p:nvPr/>
          </p:nvSpPr>
          <p:spPr bwMode="auto">
            <a:xfrm>
              <a:off x="7197726" y="1804988"/>
              <a:ext cx="693738" cy="473075"/>
            </a:xfrm>
            <a:custGeom>
              <a:gdLst>
                <a:gd fmla="*/ 136 w 332" name="T0"/>
                <a:gd fmla="*/ 28 h 226" name="T1"/>
                <a:gd fmla="*/ 21 w 332" name="T2"/>
                <a:gd fmla="*/ 226 h 226" name="T3"/>
                <a:gd fmla="*/ 159 w 332" name="T4"/>
                <a:gd fmla="*/ 59 h 226" name="T5"/>
                <a:gd fmla="*/ 332 w 332" name="T6"/>
                <a:gd fmla="*/ 48 h 226" name="T7"/>
                <a:gd fmla="*/ 136 w 332" name="T8"/>
                <a:gd fmla="*/ 28 h 2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6" w="332">
                  <a:moveTo>
                    <a:pt x="136" y="28"/>
                  </a:moveTo>
                  <a:cubicBezTo>
                    <a:pt x="48" y="64"/>
                    <a:pt x="0" y="149"/>
                    <a:pt x="21" y="226"/>
                  </a:cubicBezTo>
                  <a:cubicBezTo>
                    <a:pt x="24" y="154"/>
                    <a:pt x="78" y="92"/>
                    <a:pt x="159" y="59"/>
                  </a:cubicBezTo>
                  <a:cubicBezTo>
                    <a:pt x="219" y="34"/>
                    <a:pt x="280" y="27"/>
                    <a:pt x="332" y="48"/>
                  </a:cubicBezTo>
                  <a:cubicBezTo>
                    <a:pt x="281" y="10"/>
                    <a:pt x="205" y="0"/>
                    <a:pt x="13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07" name="Freeform 56"/>
            <p:cNvSpPr/>
            <p:nvPr/>
          </p:nvSpPr>
          <p:spPr bwMode="auto">
            <a:xfrm>
              <a:off x="7143751" y="1752601"/>
              <a:ext cx="693738" cy="454025"/>
            </a:xfrm>
            <a:custGeom>
              <a:gdLst>
                <a:gd fmla="*/ 144 w 332" name="T0"/>
                <a:gd fmla="*/ 29 h 217" name="T1"/>
                <a:gd fmla="*/ 21 w 332" name="T2"/>
                <a:gd fmla="*/ 217 h 217" name="T3"/>
                <a:gd fmla="*/ 155 w 332" name="T4"/>
                <a:gd fmla="*/ 42 h 217" name="T5"/>
                <a:gd fmla="*/ 332 w 332" name="T6"/>
                <a:gd fmla="*/ 39 h 217" name="T7"/>
                <a:gd fmla="*/ 144 w 332" name="T8"/>
                <a:gd fmla="*/ 29 h 2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6" w="332">
                  <a:moveTo>
                    <a:pt x="144" y="29"/>
                  </a:moveTo>
                  <a:cubicBezTo>
                    <a:pt x="56" y="64"/>
                    <a:pt x="0" y="140"/>
                    <a:pt x="21" y="217"/>
                  </a:cubicBezTo>
                  <a:cubicBezTo>
                    <a:pt x="24" y="145"/>
                    <a:pt x="74" y="75"/>
                    <a:pt x="155" y="42"/>
                  </a:cubicBezTo>
                  <a:cubicBezTo>
                    <a:pt x="215" y="18"/>
                    <a:pt x="279" y="18"/>
                    <a:pt x="332" y="39"/>
                  </a:cubicBezTo>
                  <a:cubicBezTo>
                    <a:pt x="281" y="1"/>
                    <a:pt x="213" y="0"/>
                    <a:pt x="14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08" name="Freeform 57"/>
            <p:cNvSpPr/>
            <p:nvPr/>
          </p:nvSpPr>
          <p:spPr bwMode="auto">
            <a:xfrm>
              <a:off x="7483476" y="2051051"/>
              <a:ext cx="635000" cy="547688"/>
            </a:xfrm>
            <a:custGeom>
              <a:gdLst>
                <a:gd fmla="*/ 209 w 304" name="T0"/>
                <a:gd fmla="*/ 221 h 262" name="T1"/>
                <a:gd fmla="*/ 264 w 304" name="T2"/>
                <a:gd fmla="*/ 0 h 262" name="T3"/>
                <a:gd fmla="*/ 175 w 304" name="T4"/>
                <a:gd fmla="*/ 194 h 262" name="T5"/>
                <a:gd fmla="*/ 0 w 304" name="T6"/>
                <a:gd fmla="*/ 231 h 262" name="T7"/>
                <a:gd fmla="*/ 209 w 304" name="T8"/>
                <a:gd fmla="*/ 221 h 2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2" w="304">
                  <a:moveTo>
                    <a:pt x="209" y="221"/>
                  </a:moveTo>
                  <a:cubicBezTo>
                    <a:pt x="287" y="170"/>
                    <a:pt x="304" y="70"/>
                    <a:pt x="264" y="0"/>
                  </a:cubicBezTo>
                  <a:cubicBezTo>
                    <a:pt x="279" y="70"/>
                    <a:pt x="247" y="147"/>
                    <a:pt x="175" y="194"/>
                  </a:cubicBezTo>
                  <a:cubicBezTo>
                    <a:pt x="121" y="229"/>
                    <a:pt x="58" y="241"/>
                    <a:pt x="0" y="231"/>
                  </a:cubicBezTo>
                  <a:cubicBezTo>
                    <a:pt x="61" y="258"/>
                    <a:pt x="147" y="262"/>
                    <a:pt x="209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09" name="Freeform 58"/>
            <p:cNvSpPr/>
            <p:nvPr/>
          </p:nvSpPr>
          <p:spPr bwMode="auto">
            <a:xfrm>
              <a:off x="7375526" y="2036763"/>
              <a:ext cx="669925" cy="496888"/>
            </a:xfrm>
            <a:custGeom>
              <a:gdLst>
                <a:gd fmla="*/ 199 w 321" name="T0"/>
                <a:gd fmla="*/ 204 h 238" name="T1"/>
                <a:gd fmla="*/ 292 w 321" name="T2"/>
                <a:gd fmla="*/ 0 h 238" name="T3"/>
                <a:gd fmla="*/ 180 w 321" name="T4"/>
                <a:gd fmla="*/ 175 h 238" name="T5"/>
                <a:gd fmla="*/ 0 w 321" name="T6"/>
                <a:gd fmla="*/ 201 h 238" name="T7"/>
                <a:gd fmla="*/ 199 w 321" name="T8"/>
                <a:gd fmla="*/ 204 h 2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8" w="321">
                  <a:moveTo>
                    <a:pt x="199" y="204"/>
                  </a:moveTo>
                  <a:cubicBezTo>
                    <a:pt x="283" y="162"/>
                    <a:pt x="321" y="74"/>
                    <a:pt x="292" y="0"/>
                  </a:cubicBezTo>
                  <a:cubicBezTo>
                    <a:pt x="297" y="71"/>
                    <a:pt x="258" y="136"/>
                    <a:pt x="180" y="175"/>
                  </a:cubicBezTo>
                  <a:cubicBezTo>
                    <a:pt x="123" y="204"/>
                    <a:pt x="55" y="218"/>
                    <a:pt x="0" y="201"/>
                  </a:cubicBezTo>
                  <a:cubicBezTo>
                    <a:pt x="55" y="235"/>
                    <a:pt x="132" y="238"/>
                    <a:pt x="199" y="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10" name="Freeform 59"/>
            <p:cNvSpPr/>
            <p:nvPr/>
          </p:nvSpPr>
          <p:spPr bwMode="auto">
            <a:xfrm>
              <a:off x="7394576" y="2155826"/>
              <a:ext cx="133350" cy="92075"/>
            </a:xfrm>
            <a:custGeom>
              <a:gdLst>
                <a:gd fmla="*/ 26 w 64" name="T0"/>
                <a:gd fmla="*/ 5 h 44" name="T1"/>
                <a:gd fmla="*/ 4 w 64" name="T2"/>
                <a:gd fmla="*/ 44 h 44" name="T3"/>
                <a:gd fmla="*/ 31 w 64" name="T4"/>
                <a:gd fmla="*/ 11 h 44" name="T5"/>
                <a:gd fmla="*/ 64 w 64" name="T6"/>
                <a:gd fmla="*/ 9 h 44" name="T7"/>
                <a:gd fmla="*/ 26 w 64" name="T8"/>
                <a:gd fmla="*/ 5 h 4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4" w="64">
                  <a:moveTo>
                    <a:pt x="26" y="5"/>
                  </a:moveTo>
                  <a:cubicBezTo>
                    <a:pt x="9" y="12"/>
                    <a:pt x="0" y="29"/>
                    <a:pt x="4" y="44"/>
                  </a:cubicBezTo>
                  <a:cubicBezTo>
                    <a:pt x="4" y="30"/>
                    <a:pt x="15" y="18"/>
                    <a:pt x="31" y="11"/>
                  </a:cubicBezTo>
                  <a:cubicBezTo>
                    <a:pt x="42" y="6"/>
                    <a:pt x="54" y="5"/>
                    <a:pt x="64" y="9"/>
                  </a:cubicBezTo>
                  <a:cubicBezTo>
                    <a:pt x="54" y="2"/>
                    <a:pt x="39" y="0"/>
                    <a:pt x="2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11" name="Freeform 60"/>
            <p:cNvSpPr/>
            <p:nvPr/>
          </p:nvSpPr>
          <p:spPr bwMode="auto">
            <a:xfrm>
              <a:off x="7381876" y="2146301"/>
              <a:ext cx="134938" cy="87313"/>
            </a:xfrm>
            <a:custGeom>
              <a:gdLst>
                <a:gd fmla="*/ 28 w 65" name="T0"/>
                <a:gd fmla="*/ 5 h 42" name="T1"/>
                <a:gd fmla="*/ 4 w 65" name="T2"/>
                <a:gd fmla="*/ 42 h 42" name="T3"/>
                <a:gd fmla="*/ 31 w 65" name="T4"/>
                <a:gd fmla="*/ 8 h 42" name="T5"/>
                <a:gd fmla="*/ 65 w 65" name="T6"/>
                <a:gd fmla="*/ 8 h 42" name="T7"/>
                <a:gd fmla="*/ 28 w 65" name="T8"/>
                <a:gd fmla="*/ 5 h 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2" w="65">
                  <a:moveTo>
                    <a:pt x="28" y="5"/>
                  </a:moveTo>
                  <a:cubicBezTo>
                    <a:pt x="11" y="12"/>
                    <a:pt x="0" y="27"/>
                    <a:pt x="4" y="42"/>
                  </a:cubicBezTo>
                  <a:cubicBezTo>
                    <a:pt x="5" y="28"/>
                    <a:pt x="15" y="14"/>
                    <a:pt x="31" y="8"/>
                  </a:cubicBezTo>
                  <a:cubicBezTo>
                    <a:pt x="42" y="3"/>
                    <a:pt x="55" y="3"/>
                    <a:pt x="65" y="8"/>
                  </a:cubicBezTo>
                  <a:cubicBezTo>
                    <a:pt x="55" y="0"/>
                    <a:pt x="42" y="0"/>
                    <a:pt x="2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12" name="Freeform 61"/>
            <p:cNvSpPr/>
            <p:nvPr/>
          </p:nvSpPr>
          <p:spPr bwMode="auto">
            <a:xfrm>
              <a:off x="7448551" y="2203451"/>
              <a:ext cx="122238" cy="107950"/>
            </a:xfrm>
            <a:custGeom>
              <a:gdLst>
                <a:gd fmla="*/ 41 w 59" name="T0"/>
                <a:gd fmla="*/ 43 h 51" name="T1"/>
                <a:gd fmla="*/ 52 w 59" name="T2"/>
                <a:gd fmla="*/ 0 h 51" name="T3"/>
                <a:gd fmla="*/ 34 w 59" name="T4"/>
                <a:gd fmla="*/ 38 h 51" name="T5"/>
                <a:gd fmla="*/ 0 w 59" name="T6"/>
                <a:gd fmla="*/ 45 h 51" name="T7"/>
                <a:gd fmla="*/ 41 w 59" name="T8"/>
                <a:gd fmla="*/ 43 h 5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1" w="59">
                  <a:moveTo>
                    <a:pt x="41" y="43"/>
                  </a:moveTo>
                  <a:cubicBezTo>
                    <a:pt x="56" y="33"/>
                    <a:pt x="59" y="13"/>
                    <a:pt x="52" y="0"/>
                  </a:cubicBezTo>
                  <a:cubicBezTo>
                    <a:pt x="55" y="13"/>
                    <a:pt x="48" y="28"/>
                    <a:pt x="34" y="38"/>
                  </a:cubicBezTo>
                  <a:cubicBezTo>
                    <a:pt x="24" y="44"/>
                    <a:pt x="11" y="47"/>
                    <a:pt x="0" y="45"/>
                  </a:cubicBezTo>
                  <a:cubicBezTo>
                    <a:pt x="12" y="50"/>
                    <a:pt x="29" y="51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13" name="Freeform 62"/>
            <p:cNvSpPr/>
            <p:nvPr/>
          </p:nvSpPr>
          <p:spPr bwMode="auto">
            <a:xfrm>
              <a:off x="7427913" y="2200276"/>
              <a:ext cx="131763" cy="98425"/>
            </a:xfrm>
            <a:custGeom>
              <a:gdLst>
                <a:gd fmla="*/ 39 w 63" name="T0"/>
                <a:gd fmla="*/ 40 h 47" name="T1"/>
                <a:gd fmla="*/ 57 w 63" name="T2"/>
                <a:gd fmla="*/ 0 h 47" name="T3"/>
                <a:gd fmla="*/ 35 w 63" name="T4"/>
                <a:gd fmla="*/ 35 h 47" name="T5"/>
                <a:gd fmla="*/ 0 w 63" name="T6"/>
                <a:gd fmla="*/ 40 h 47" name="T7"/>
                <a:gd fmla="*/ 39 w 63" name="T8"/>
                <a:gd fmla="*/ 40 h 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" w="62">
                  <a:moveTo>
                    <a:pt x="39" y="40"/>
                  </a:moveTo>
                  <a:cubicBezTo>
                    <a:pt x="55" y="32"/>
                    <a:pt x="63" y="15"/>
                    <a:pt x="57" y="0"/>
                  </a:cubicBezTo>
                  <a:cubicBezTo>
                    <a:pt x="58" y="14"/>
                    <a:pt x="50" y="27"/>
                    <a:pt x="35" y="35"/>
                  </a:cubicBezTo>
                  <a:cubicBezTo>
                    <a:pt x="24" y="40"/>
                    <a:pt x="11" y="43"/>
                    <a:pt x="0" y="40"/>
                  </a:cubicBezTo>
                  <a:cubicBezTo>
                    <a:pt x="11" y="46"/>
                    <a:pt x="26" y="47"/>
                    <a:pt x="39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14" name="Freeform 63"/>
            <p:cNvSpPr/>
            <p:nvPr/>
          </p:nvSpPr>
          <p:spPr bwMode="auto">
            <a:xfrm>
              <a:off x="7583488" y="1982788"/>
              <a:ext cx="98425" cy="66675"/>
            </a:xfrm>
            <a:custGeom>
              <a:gdLst>
                <a:gd fmla="*/ 19 w 47" name="T0"/>
                <a:gd fmla="*/ 4 h 32" name="T1"/>
                <a:gd fmla="*/ 3 w 47" name="T2"/>
                <a:gd fmla="*/ 32 h 32" name="T3"/>
                <a:gd fmla="*/ 22 w 47" name="T4"/>
                <a:gd fmla="*/ 9 h 32" name="T5"/>
                <a:gd fmla="*/ 47 w 47" name="T6"/>
                <a:gd fmla="*/ 7 h 32" name="T7"/>
                <a:gd fmla="*/ 19 w 47" name="T8"/>
                <a:gd fmla="*/ 4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47">
                  <a:moveTo>
                    <a:pt x="19" y="4"/>
                  </a:moveTo>
                  <a:cubicBezTo>
                    <a:pt x="7" y="9"/>
                    <a:pt x="0" y="21"/>
                    <a:pt x="3" y="32"/>
                  </a:cubicBezTo>
                  <a:cubicBezTo>
                    <a:pt x="3" y="22"/>
                    <a:pt x="11" y="13"/>
                    <a:pt x="22" y="9"/>
                  </a:cubicBezTo>
                  <a:cubicBezTo>
                    <a:pt x="31" y="5"/>
                    <a:pt x="39" y="4"/>
                    <a:pt x="47" y="7"/>
                  </a:cubicBezTo>
                  <a:cubicBezTo>
                    <a:pt x="39" y="2"/>
                    <a:pt x="29" y="0"/>
                    <a:pt x="1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15" name="Freeform 64"/>
            <p:cNvSpPr/>
            <p:nvPr/>
          </p:nvSpPr>
          <p:spPr bwMode="auto">
            <a:xfrm>
              <a:off x="7575551" y="1976438"/>
              <a:ext cx="98425" cy="63500"/>
            </a:xfrm>
            <a:custGeom>
              <a:gdLst>
                <a:gd fmla="*/ 20 w 47" name="T0"/>
                <a:gd fmla="*/ 4 h 30" name="T1"/>
                <a:gd fmla="*/ 3 w 47" name="T2"/>
                <a:gd fmla="*/ 30 h 30" name="T3"/>
                <a:gd fmla="*/ 22 w 47" name="T4"/>
                <a:gd fmla="*/ 6 h 30" name="T5"/>
                <a:gd fmla="*/ 47 w 47" name="T6"/>
                <a:gd fmla="*/ 5 h 30" name="T7"/>
                <a:gd fmla="*/ 20 w 47" name="T8"/>
                <a:gd fmla="*/ 4 h 3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0" w="47">
                  <a:moveTo>
                    <a:pt x="20" y="4"/>
                  </a:moveTo>
                  <a:cubicBezTo>
                    <a:pt x="8" y="9"/>
                    <a:pt x="0" y="20"/>
                    <a:pt x="3" y="30"/>
                  </a:cubicBezTo>
                  <a:cubicBezTo>
                    <a:pt x="4" y="20"/>
                    <a:pt x="11" y="10"/>
                    <a:pt x="22" y="6"/>
                  </a:cubicBezTo>
                  <a:cubicBezTo>
                    <a:pt x="30" y="2"/>
                    <a:pt x="39" y="2"/>
                    <a:pt x="47" y="5"/>
                  </a:cubicBezTo>
                  <a:cubicBezTo>
                    <a:pt x="40" y="0"/>
                    <a:pt x="30" y="0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16" name="Freeform 65"/>
            <p:cNvSpPr/>
            <p:nvPr/>
          </p:nvSpPr>
          <p:spPr bwMode="auto">
            <a:xfrm>
              <a:off x="7623176" y="2017713"/>
              <a:ext cx="90488" cy="77788"/>
            </a:xfrm>
            <a:custGeom>
              <a:gdLst>
                <a:gd fmla="*/ 29 w 43" name="T0"/>
                <a:gd fmla="*/ 31 h 37" name="T1"/>
                <a:gd fmla="*/ 37 w 43" name="T2"/>
                <a:gd fmla="*/ 0 h 37" name="T3"/>
                <a:gd fmla="*/ 25 w 43" name="T4"/>
                <a:gd fmla="*/ 27 h 37" name="T5"/>
                <a:gd fmla="*/ 0 w 43" name="T6"/>
                <a:gd fmla="*/ 32 h 37" name="T7"/>
                <a:gd fmla="*/ 29 w 43" name="T8"/>
                <a:gd fmla="*/ 31 h 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7" w="43">
                  <a:moveTo>
                    <a:pt x="29" y="31"/>
                  </a:moveTo>
                  <a:cubicBezTo>
                    <a:pt x="40" y="24"/>
                    <a:pt x="43" y="10"/>
                    <a:pt x="37" y="0"/>
                  </a:cubicBezTo>
                  <a:cubicBezTo>
                    <a:pt x="39" y="10"/>
                    <a:pt x="35" y="21"/>
                    <a:pt x="25" y="27"/>
                  </a:cubicBezTo>
                  <a:cubicBezTo>
                    <a:pt x="17" y="32"/>
                    <a:pt x="8" y="34"/>
                    <a:pt x="0" y="32"/>
                  </a:cubicBezTo>
                  <a:cubicBezTo>
                    <a:pt x="9" y="36"/>
                    <a:pt x="21" y="37"/>
                    <a:pt x="29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17" name="Freeform 66"/>
            <p:cNvSpPr/>
            <p:nvPr/>
          </p:nvSpPr>
          <p:spPr bwMode="auto">
            <a:xfrm>
              <a:off x="7608888" y="2016126"/>
              <a:ext cx="93663" cy="68263"/>
            </a:xfrm>
            <a:custGeom>
              <a:gdLst>
                <a:gd fmla="*/ 28 w 45" name="T0"/>
                <a:gd fmla="*/ 29 h 33" name="T1"/>
                <a:gd fmla="*/ 41 w 45" name="T2"/>
                <a:gd fmla="*/ 0 h 33" name="T3"/>
                <a:gd fmla="*/ 25 w 45" name="T4"/>
                <a:gd fmla="*/ 25 h 33" name="T5"/>
                <a:gd fmla="*/ 0 w 45" name="T6"/>
                <a:gd fmla="*/ 28 h 33" name="T7"/>
                <a:gd fmla="*/ 28 w 45" name="T8"/>
                <a:gd fmla="*/ 29 h 3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3" w="45">
                  <a:moveTo>
                    <a:pt x="28" y="29"/>
                  </a:moveTo>
                  <a:cubicBezTo>
                    <a:pt x="40" y="23"/>
                    <a:pt x="45" y="10"/>
                    <a:pt x="41" y="0"/>
                  </a:cubicBezTo>
                  <a:cubicBezTo>
                    <a:pt x="42" y="10"/>
                    <a:pt x="36" y="19"/>
                    <a:pt x="25" y="25"/>
                  </a:cubicBezTo>
                  <a:cubicBezTo>
                    <a:pt x="17" y="29"/>
                    <a:pt x="8" y="31"/>
                    <a:pt x="0" y="28"/>
                  </a:cubicBezTo>
                  <a:cubicBezTo>
                    <a:pt x="8" y="33"/>
                    <a:pt x="18" y="33"/>
                    <a:pt x="2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18" name="Oval 67"/>
            <p:cNvSpPr>
              <a:spLocks noChangeArrowheads="1"/>
            </p:cNvSpPr>
            <p:nvPr/>
          </p:nvSpPr>
          <p:spPr bwMode="auto">
            <a:xfrm>
              <a:off x="5640388" y="2644776"/>
              <a:ext cx="400050" cy="3698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19" name="Freeform 68"/>
            <p:cNvSpPr/>
            <p:nvPr/>
          </p:nvSpPr>
          <p:spPr bwMode="auto">
            <a:xfrm>
              <a:off x="5656263" y="2652713"/>
              <a:ext cx="339725" cy="180975"/>
            </a:xfrm>
            <a:custGeom>
              <a:gdLst>
                <a:gd fmla="*/ 76 w 163" name="T0"/>
                <a:gd fmla="*/ 5 h 86" name="T1"/>
                <a:gd fmla="*/ 0 w 163" name="T2"/>
                <a:gd fmla="*/ 86 h 86" name="T3"/>
                <a:gd fmla="*/ 83 w 163" name="T4"/>
                <a:gd fmla="*/ 23 h 86" name="T5"/>
                <a:gd fmla="*/ 163 w 163" name="T6"/>
                <a:gd fmla="*/ 40 h 86" name="T7"/>
                <a:gd fmla="*/ 76 w 163" name="T8"/>
                <a:gd fmla="*/ 5 h 8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6" w="163">
                  <a:moveTo>
                    <a:pt x="76" y="5"/>
                  </a:moveTo>
                  <a:cubicBezTo>
                    <a:pt x="32" y="11"/>
                    <a:pt x="0" y="46"/>
                    <a:pt x="0" y="86"/>
                  </a:cubicBezTo>
                  <a:cubicBezTo>
                    <a:pt x="10" y="52"/>
                    <a:pt x="42" y="29"/>
                    <a:pt x="83" y="23"/>
                  </a:cubicBezTo>
                  <a:cubicBezTo>
                    <a:pt x="113" y="19"/>
                    <a:pt x="142" y="23"/>
                    <a:pt x="163" y="40"/>
                  </a:cubicBezTo>
                  <a:cubicBezTo>
                    <a:pt x="144" y="15"/>
                    <a:pt x="111" y="0"/>
                    <a:pt x="7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20" name="Freeform 69"/>
            <p:cNvSpPr/>
            <p:nvPr/>
          </p:nvSpPr>
          <p:spPr bwMode="auto">
            <a:xfrm>
              <a:off x="5638801" y="2624138"/>
              <a:ext cx="341313" cy="166688"/>
            </a:xfrm>
            <a:custGeom>
              <a:gdLst>
                <a:gd fmla="*/ 79 w 163" name="T0"/>
                <a:gd fmla="*/ 5 h 80" name="T1"/>
                <a:gd fmla="*/ 0 w 163" name="T2"/>
                <a:gd fmla="*/ 80 h 80" name="T3"/>
                <a:gd fmla="*/ 83 w 163" name="T4"/>
                <a:gd fmla="*/ 13 h 80" name="T5"/>
                <a:gd fmla="*/ 163 w 163" name="T6"/>
                <a:gd fmla="*/ 35 h 80" name="T7"/>
                <a:gd fmla="*/ 79 w 163" name="T8"/>
                <a:gd fmla="*/ 5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163">
                  <a:moveTo>
                    <a:pt x="79" y="5"/>
                  </a:moveTo>
                  <a:cubicBezTo>
                    <a:pt x="35" y="11"/>
                    <a:pt x="0" y="40"/>
                    <a:pt x="0" y="80"/>
                  </a:cubicBezTo>
                  <a:cubicBezTo>
                    <a:pt x="11" y="46"/>
                    <a:pt x="42" y="18"/>
                    <a:pt x="83" y="13"/>
                  </a:cubicBezTo>
                  <a:cubicBezTo>
                    <a:pt x="113" y="9"/>
                    <a:pt x="142" y="17"/>
                    <a:pt x="163" y="35"/>
                  </a:cubicBezTo>
                  <a:cubicBezTo>
                    <a:pt x="145" y="9"/>
                    <a:pt x="114" y="0"/>
                    <a:pt x="7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21" name="Freeform 70"/>
            <p:cNvSpPr/>
            <p:nvPr/>
          </p:nvSpPr>
          <p:spPr bwMode="auto">
            <a:xfrm>
              <a:off x="5735638" y="2827338"/>
              <a:ext cx="327025" cy="234950"/>
            </a:xfrm>
            <a:custGeom>
              <a:gdLst>
                <a:gd fmla="*/ 96 w 157" name="T0"/>
                <a:gd fmla="*/ 101 h 113" name="T1"/>
                <a:gd fmla="*/ 148 w 157" name="T2"/>
                <a:gd fmla="*/ 0 h 113" name="T3"/>
                <a:gd fmla="*/ 84 w 157" name="T4"/>
                <a:gd fmla="*/ 83 h 113" name="T5"/>
                <a:gd fmla="*/ 0 w 157" name="T6"/>
                <a:gd fmla="*/ 79 h 113" name="T7"/>
                <a:gd fmla="*/ 96 w 157" name="T8"/>
                <a:gd fmla="*/ 101 h 1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3" w="157">
                  <a:moveTo>
                    <a:pt x="96" y="101"/>
                  </a:moveTo>
                  <a:cubicBezTo>
                    <a:pt x="137" y="86"/>
                    <a:pt x="157" y="40"/>
                    <a:pt x="148" y="0"/>
                  </a:cubicBezTo>
                  <a:cubicBezTo>
                    <a:pt x="146" y="36"/>
                    <a:pt x="122" y="70"/>
                    <a:pt x="84" y="83"/>
                  </a:cubicBezTo>
                  <a:cubicBezTo>
                    <a:pt x="55" y="94"/>
                    <a:pt x="25" y="91"/>
                    <a:pt x="0" y="79"/>
                  </a:cubicBezTo>
                  <a:cubicBezTo>
                    <a:pt x="24" y="100"/>
                    <a:pt x="63" y="113"/>
                    <a:pt x="96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22" name="Freeform 71"/>
            <p:cNvSpPr/>
            <p:nvPr/>
          </p:nvSpPr>
          <p:spPr bwMode="auto">
            <a:xfrm>
              <a:off x="5695951" y="2814638"/>
              <a:ext cx="334963" cy="198438"/>
            </a:xfrm>
            <a:custGeom>
              <a:gdLst>
                <a:gd fmla="*/ 90 w 161" name="T0"/>
                <a:gd fmla="*/ 87 h 95" name="T1"/>
                <a:gd fmla="*/ 157 w 161" name="T2"/>
                <a:gd fmla="*/ 0 h 95" name="T3"/>
                <a:gd fmla="*/ 85 w 161" name="T4"/>
                <a:gd fmla="*/ 71 h 95" name="T5"/>
                <a:gd fmla="*/ 0 w 161" name="T6"/>
                <a:gd fmla="*/ 60 h 95" name="T7"/>
                <a:gd fmla="*/ 90 w 161" name="T8"/>
                <a:gd fmla="*/ 87 h 9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5" w="161">
                  <a:moveTo>
                    <a:pt x="90" y="87"/>
                  </a:moveTo>
                  <a:cubicBezTo>
                    <a:pt x="133" y="78"/>
                    <a:pt x="161" y="40"/>
                    <a:pt x="157" y="0"/>
                  </a:cubicBezTo>
                  <a:cubicBezTo>
                    <a:pt x="150" y="35"/>
                    <a:pt x="125" y="62"/>
                    <a:pt x="85" y="71"/>
                  </a:cubicBezTo>
                  <a:cubicBezTo>
                    <a:pt x="55" y="77"/>
                    <a:pt x="23" y="75"/>
                    <a:pt x="0" y="60"/>
                  </a:cubicBezTo>
                  <a:cubicBezTo>
                    <a:pt x="21" y="84"/>
                    <a:pt x="55" y="95"/>
                    <a:pt x="90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23" name="Oval 72"/>
            <p:cNvSpPr>
              <a:spLocks noChangeArrowheads="1"/>
            </p:cNvSpPr>
            <p:nvPr/>
          </p:nvSpPr>
          <p:spPr bwMode="auto">
            <a:xfrm>
              <a:off x="6572251" y="4597401"/>
              <a:ext cx="257175" cy="255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24" name="Freeform 73"/>
            <p:cNvSpPr/>
            <p:nvPr/>
          </p:nvSpPr>
          <p:spPr bwMode="auto">
            <a:xfrm>
              <a:off x="6583363" y="4602163"/>
              <a:ext cx="217488" cy="125413"/>
            </a:xfrm>
            <a:custGeom>
              <a:gdLst>
                <a:gd fmla="*/ 49 w 104" name="T0"/>
                <a:gd fmla="*/ 4 h 60" name="T1"/>
                <a:gd fmla="*/ 0 w 104" name="T2"/>
                <a:gd fmla="*/ 60 h 60" name="T3"/>
                <a:gd fmla="*/ 53 w 104" name="T4"/>
                <a:gd fmla="*/ 16 h 60" name="T5"/>
                <a:gd fmla="*/ 104 w 104" name="T6"/>
                <a:gd fmla="*/ 28 h 60" name="T7"/>
                <a:gd fmla="*/ 49 w 104" name="T8"/>
                <a:gd fmla="*/ 4 h 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0" w="104">
                  <a:moveTo>
                    <a:pt x="49" y="4"/>
                  </a:moveTo>
                  <a:cubicBezTo>
                    <a:pt x="20" y="8"/>
                    <a:pt x="0" y="32"/>
                    <a:pt x="0" y="60"/>
                  </a:cubicBezTo>
                  <a:cubicBezTo>
                    <a:pt x="7" y="36"/>
                    <a:pt x="27" y="20"/>
                    <a:pt x="53" y="16"/>
                  </a:cubicBezTo>
                  <a:cubicBezTo>
                    <a:pt x="72" y="13"/>
                    <a:pt x="90" y="16"/>
                    <a:pt x="104" y="28"/>
                  </a:cubicBezTo>
                  <a:cubicBezTo>
                    <a:pt x="92" y="11"/>
                    <a:pt x="71" y="0"/>
                    <a:pt x="4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25" name="Freeform 74"/>
            <p:cNvSpPr/>
            <p:nvPr/>
          </p:nvSpPr>
          <p:spPr bwMode="auto">
            <a:xfrm>
              <a:off x="6572251" y="4584701"/>
              <a:ext cx="217488" cy="114300"/>
            </a:xfrm>
            <a:custGeom>
              <a:gdLst>
                <a:gd fmla="*/ 50 w 104" name="T0"/>
                <a:gd fmla="*/ 3 h 55" name="T1"/>
                <a:gd fmla="*/ 0 w 104" name="T2"/>
                <a:gd fmla="*/ 55 h 55" name="T3"/>
                <a:gd fmla="*/ 53 w 104" name="T4"/>
                <a:gd fmla="*/ 8 h 55" name="T5"/>
                <a:gd fmla="*/ 104 w 104" name="T6"/>
                <a:gd fmla="*/ 23 h 55" name="T7"/>
                <a:gd fmla="*/ 50 w 104" name="T8"/>
                <a:gd fmla="*/ 3 h 5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5" w="104">
                  <a:moveTo>
                    <a:pt x="50" y="3"/>
                  </a:moveTo>
                  <a:cubicBezTo>
                    <a:pt x="22" y="7"/>
                    <a:pt x="0" y="27"/>
                    <a:pt x="0" y="55"/>
                  </a:cubicBezTo>
                  <a:cubicBezTo>
                    <a:pt x="7" y="31"/>
                    <a:pt x="27" y="12"/>
                    <a:pt x="53" y="8"/>
                  </a:cubicBezTo>
                  <a:cubicBezTo>
                    <a:pt x="72" y="5"/>
                    <a:pt x="90" y="11"/>
                    <a:pt x="104" y="23"/>
                  </a:cubicBezTo>
                  <a:cubicBezTo>
                    <a:pt x="92" y="6"/>
                    <a:pt x="73" y="0"/>
                    <a:pt x="5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26" name="Freeform 75"/>
            <p:cNvSpPr/>
            <p:nvPr/>
          </p:nvSpPr>
          <p:spPr bwMode="auto">
            <a:xfrm>
              <a:off x="6634163" y="4724401"/>
              <a:ext cx="209550" cy="160338"/>
            </a:xfrm>
            <a:custGeom>
              <a:gdLst>
                <a:gd fmla="*/ 61 w 101" name="T0"/>
                <a:gd fmla="*/ 69 h 77" name="T1"/>
                <a:gd fmla="*/ 94 w 101" name="T2"/>
                <a:gd fmla="*/ 0 h 77" name="T3"/>
                <a:gd fmla="*/ 54 w 101" name="T4"/>
                <a:gd fmla="*/ 57 h 77" name="T5"/>
                <a:gd fmla="*/ 0 w 101" name="T6"/>
                <a:gd fmla="*/ 54 h 77" name="T7"/>
                <a:gd fmla="*/ 61 w 101" name="T8"/>
                <a:gd fmla="*/ 69 h 7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7" w="100">
                  <a:moveTo>
                    <a:pt x="61" y="69"/>
                  </a:moveTo>
                  <a:cubicBezTo>
                    <a:pt x="88" y="59"/>
                    <a:pt x="101" y="27"/>
                    <a:pt x="94" y="0"/>
                  </a:cubicBezTo>
                  <a:cubicBezTo>
                    <a:pt x="93" y="24"/>
                    <a:pt x="78" y="47"/>
                    <a:pt x="54" y="57"/>
                  </a:cubicBezTo>
                  <a:cubicBezTo>
                    <a:pt x="35" y="64"/>
                    <a:pt x="16" y="62"/>
                    <a:pt x="0" y="54"/>
                  </a:cubicBezTo>
                  <a:cubicBezTo>
                    <a:pt x="16" y="68"/>
                    <a:pt x="40" y="77"/>
                    <a:pt x="61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27" name="Freeform 76"/>
            <p:cNvSpPr/>
            <p:nvPr/>
          </p:nvSpPr>
          <p:spPr bwMode="auto">
            <a:xfrm>
              <a:off x="6608763" y="4713288"/>
              <a:ext cx="214313" cy="138113"/>
            </a:xfrm>
            <a:custGeom>
              <a:gdLst>
                <a:gd fmla="*/ 57 w 103" name="T0"/>
                <a:gd fmla="*/ 60 h 66" name="T1"/>
                <a:gd fmla="*/ 100 w 103" name="T2"/>
                <a:gd fmla="*/ 0 h 66" name="T3"/>
                <a:gd fmla="*/ 54 w 103" name="T4"/>
                <a:gd fmla="*/ 49 h 66" name="T5"/>
                <a:gd fmla="*/ 0 w 103" name="T6"/>
                <a:gd fmla="*/ 42 h 66" name="T7"/>
                <a:gd fmla="*/ 57 w 103" name="T8"/>
                <a:gd fmla="*/ 60 h 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6" w="103">
                  <a:moveTo>
                    <a:pt x="57" y="60"/>
                  </a:moveTo>
                  <a:cubicBezTo>
                    <a:pt x="85" y="54"/>
                    <a:pt x="103" y="28"/>
                    <a:pt x="100" y="0"/>
                  </a:cubicBezTo>
                  <a:cubicBezTo>
                    <a:pt x="96" y="24"/>
                    <a:pt x="80" y="43"/>
                    <a:pt x="54" y="49"/>
                  </a:cubicBezTo>
                  <a:cubicBezTo>
                    <a:pt x="35" y="54"/>
                    <a:pt x="15" y="52"/>
                    <a:pt x="0" y="42"/>
                  </a:cubicBezTo>
                  <a:cubicBezTo>
                    <a:pt x="13" y="58"/>
                    <a:pt x="35" y="66"/>
                    <a:pt x="57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28" name="Oval 77"/>
            <p:cNvSpPr>
              <a:spLocks noChangeArrowheads="1"/>
            </p:cNvSpPr>
            <p:nvPr/>
          </p:nvSpPr>
          <p:spPr bwMode="auto">
            <a:xfrm>
              <a:off x="5751513" y="4765676"/>
              <a:ext cx="1968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29" name="Freeform 78"/>
            <p:cNvSpPr/>
            <p:nvPr/>
          </p:nvSpPr>
          <p:spPr bwMode="auto">
            <a:xfrm>
              <a:off x="5759451" y="4770438"/>
              <a:ext cx="165100" cy="93663"/>
            </a:xfrm>
            <a:custGeom>
              <a:gdLst>
                <a:gd fmla="*/ 37 w 79" name="T0"/>
                <a:gd fmla="*/ 3 h 45" name="T1"/>
                <a:gd fmla="*/ 0 w 79" name="T2"/>
                <a:gd fmla="*/ 45 h 45" name="T3"/>
                <a:gd fmla="*/ 40 w 79" name="T4"/>
                <a:gd fmla="*/ 12 h 45" name="T5"/>
                <a:gd fmla="*/ 79 w 79" name="T6"/>
                <a:gd fmla="*/ 21 h 45" name="T7"/>
                <a:gd fmla="*/ 37 w 79" name="T8"/>
                <a:gd fmla="*/ 3 h 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5" w="79">
                  <a:moveTo>
                    <a:pt x="37" y="3"/>
                  </a:moveTo>
                  <a:cubicBezTo>
                    <a:pt x="16" y="6"/>
                    <a:pt x="0" y="24"/>
                    <a:pt x="0" y="45"/>
                  </a:cubicBezTo>
                  <a:cubicBezTo>
                    <a:pt x="5" y="27"/>
                    <a:pt x="21" y="15"/>
                    <a:pt x="40" y="12"/>
                  </a:cubicBezTo>
                  <a:cubicBezTo>
                    <a:pt x="55" y="10"/>
                    <a:pt x="69" y="12"/>
                    <a:pt x="79" y="21"/>
                  </a:cubicBezTo>
                  <a:cubicBezTo>
                    <a:pt x="70" y="8"/>
                    <a:pt x="54" y="0"/>
                    <a:pt x="3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30" name="Freeform 79"/>
            <p:cNvSpPr/>
            <p:nvPr/>
          </p:nvSpPr>
          <p:spPr bwMode="auto">
            <a:xfrm>
              <a:off x="5751513" y="4756151"/>
              <a:ext cx="165100" cy="87313"/>
            </a:xfrm>
            <a:custGeom>
              <a:gdLst>
                <a:gd fmla="*/ 39 w 79" name="T0"/>
                <a:gd fmla="*/ 2 h 42" name="T1"/>
                <a:gd fmla="*/ 0 w 79" name="T2"/>
                <a:gd fmla="*/ 42 h 42" name="T3"/>
                <a:gd fmla="*/ 40 w 79" name="T4"/>
                <a:gd fmla="*/ 6 h 42" name="T5"/>
                <a:gd fmla="*/ 79 w 79" name="T6"/>
                <a:gd fmla="*/ 18 h 42" name="T7"/>
                <a:gd fmla="*/ 39 w 79" name="T8"/>
                <a:gd fmla="*/ 2 h 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2" w="79">
                  <a:moveTo>
                    <a:pt x="39" y="2"/>
                  </a:moveTo>
                  <a:cubicBezTo>
                    <a:pt x="17" y="5"/>
                    <a:pt x="0" y="21"/>
                    <a:pt x="0" y="42"/>
                  </a:cubicBezTo>
                  <a:cubicBezTo>
                    <a:pt x="5" y="24"/>
                    <a:pt x="20" y="9"/>
                    <a:pt x="40" y="6"/>
                  </a:cubicBezTo>
                  <a:cubicBezTo>
                    <a:pt x="55" y="4"/>
                    <a:pt x="69" y="9"/>
                    <a:pt x="79" y="18"/>
                  </a:cubicBezTo>
                  <a:cubicBezTo>
                    <a:pt x="70" y="4"/>
                    <a:pt x="55" y="0"/>
                    <a:pt x="3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31" name="Freeform 80"/>
            <p:cNvSpPr/>
            <p:nvPr/>
          </p:nvSpPr>
          <p:spPr bwMode="auto">
            <a:xfrm>
              <a:off x="5797551" y="4862513"/>
              <a:ext cx="160338" cy="122238"/>
            </a:xfrm>
            <a:custGeom>
              <a:gdLst>
                <a:gd fmla="*/ 47 w 77" name="T0"/>
                <a:gd fmla="*/ 53 h 59" name="T1"/>
                <a:gd fmla="*/ 72 w 77" name="T2"/>
                <a:gd fmla="*/ 0 h 59" name="T3"/>
                <a:gd fmla="*/ 41 w 77" name="T4"/>
                <a:gd fmla="*/ 43 h 59" name="T5"/>
                <a:gd fmla="*/ 0 w 77" name="T6"/>
                <a:gd fmla="*/ 41 h 59" name="T7"/>
                <a:gd fmla="*/ 47 w 77" name="T8"/>
                <a:gd fmla="*/ 53 h 5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9" w="77">
                  <a:moveTo>
                    <a:pt x="47" y="53"/>
                  </a:moveTo>
                  <a:cubicBezTo>
                    <a:pt x="67" y="45"/>
                    <a:pt x="77" y="20"/>
                    <a:pt x="72" y="0"/>
                  </a:cubicBezTo>
                  <a:cubicBezTo>
                    <a:pt x="71" y="19"/>
                    <a:pt x="60" y="36"/>
                    <a:pt x="41" y="43"/>
                  </a:cubicBezTo>
                  <a:cubicBezTo>
                    <a:pt x="27" y="49"/>
                    <a:pt x="13" y="47"/>
                    <a:pt x="0" y="41"/>
                  </a:cubicBezTo>
                  <a:cubicBezTo>
                    <a:pt x="12" y="52"/>
                    <a:pt x="31" y="59"/>
                    <a:pt x="4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32" name="Freeform 81"/>
            <p:cNvSpPr/>
            <p:nvPr/>
          </p:nvSpPr>
          <p:spPr bwMode="auto">
            <a:xfrm>
              <a:off x="5778501" y="4852988"/>
              <a:ext cx="163513" cy="104775"/>
            </a:xfrm>
            <a:custGeom>
              <a:gdLst>
                <a:gd fmla="*/ 44 w 78" name="T0"/>
                <a:gd fmla="*/ 46 h 50" name="T1"/>
                <a:gd fmla="*/ 76 w 78" name="T2"/>
                <a:gd fmla="*/ 0 h 50" name="T3"/>
                <a:gd fmla="*/ 41 w 78" name="T4"/>
                <a:gd fmla="*/ 37 h 50" name="T5"/>
                <a:gd fmla="*/ 0 w 78" name="T6"/>
                <a:gd fmla="*/ 32 h 50" name="T7"/>
                <a:gd fmla="*/ 44 w 78" name="T8"/>
                <a:gd fmla="*/ 46 h 5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0" w="78">
                  <a:moveTo>
                    <a:pt x="44" y="46"/>
                  </a:moveTo>
                  <a:cubicBezTo>
                    <a:pt x="65" y="41"/>
                    <a:pt x="78" y="21"/>
                    <a:pt x="76" y="0"/>
                  </a:cubicBezTo>
                  <a:cubicBezTo>
                    <a:pt x="73" y="19"/>
                    <a:pt x="61" y="33"/>
                    <a:pt x="41" y="37"/>
                  </a:cubicBezTo>
                  <a:cubicBezTo>
                    <a:pt x="27" y="41"/>
                    <a:pt x="11" y="40"/>
                    <a:pt x="0" y="32"/>
                  </a:cubicBezTo>
                  <a:cubicBezTo>
                    <a:pt x="10" y="44"/>
                    <a:pt x="27" y="50"/>
                    <a:pt x="4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33" name="Oval 82"/>
            <p:cNvSpPr>
              <a:spLocks noChangeArrowheads="1"/>
            </p:cNvSpPr>
            <p:nvPr/>
          </p:nvSpPr>
          <p:spPr bwMode="auto">
            <a:xfrm>
              <a:off x="6311901" y="4613276"/>
              <a:ext cx="150813" cy="1508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34" name="Freeform 83"/>
            <p:cNvSpPr/>
            <p:nvPr/>
          </p:nvSpPr>
          <p:spPr bwMode="auto">
            <a:xfrm>
              <a:off x="6318251" y="4618038"/>
              <a:ext cx="127000" cy="73025"/>
            </a:xfrm>
            <a:custGeom>
              <a:gdLst>
                <a:gd fmla="*/ 28 w 61" name="T0"/>
                <a:gd fmla="*/ 2 h 35" name="T1"/>
                <a:gd fmla="*/ 0 w 61" name="T2"/>
                <a:gd fmla="*/ 35 h 35" name="T3"/>
                <a:gd fmla="*/ 31 w 61" name="T4"/>
                <a:gd fmla="*/ 9 h 35" name="T5"/>
                <a:gd fmla="*/ 61 w 61" name="T6"/>
                <a:gd fmla="*/ 16 h 35" name="T7"/>
                <a:gd fmla="*/ 28 w 61" name="T8"/>
                <a:gd fmla="*/ 2 h 3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5" w="61">
                  <a:moveTo>
                    <a:pt x="28" y="2"/>
                  </a:moveTo>
                  <a:cubicBezTo>
                    <a:pt x="12" y="4"/>
                    <a:pt x="0" y="18"/>
                    <a:pt x="0" y="35"/>
                  </a:cubicBezTo>
                  <a:cubicBezTo>
                    <a:pt x="4" y="21"/>
                    <a:pt x="16" y="11"/>
                    <a:pt x="31" y="9"/>
                  </a:cubicBezTo>
                  <a:cubicBezTo>
                    <a:pt x="42" y="7"/>
                    <a:pt x="53" y="9"/>
                    <a:pt x="61" y="16"/>
                  </a:cubicBezTo>
                  <a:cubicBezTo>
                    <a:pt x="54" y="6"/>
                    <a:pt x="42" y="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35" name="Freeform 84"/>
            <p:cNvSpPr/>
            <p:nvPr/>
          </p:nvSpPr>
          <p:spPr bwMode="auto">
            <a:xfrm>
              <a:off x="6311901" y="4605338"/>
              <a:ext cx="127000" cy="68263"/>
            </a:xfrm>
            <a:custGeom>
              <a:gdLst>
                <a:gd fmla="*/ 30 w 61" name="T0"/>
                <a:gd fmla="*/ 2 h 33" name="T1"/>
                <a:gd fmla="*/ 0 w 61" name="T2"/>
                <a:gd fmla="*/ 33 h 33" name="T3"/>
                <a:gd fmla="*/ 31 w 61" name="T4"/>
                <a:gd fmla="*/ 5 h 33" name="T5"/>
                <a:gd fmla="*/ 61 w 61" name="T6"/>
                <a:gd fmla="*/ 14 h 33" name="T7"/>
                <a:gd fmla="*/ 30 w 61" name="T8"/>
                <a:gd fmla="*/ 2 h 3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3" w="61">
                  <a:moveTo>
                    <a:pt x="30" y="2"/>
                  </a:moveTo>
                  <a:cubicBezTo>
                    <a:pt x="13" y="4"/>
                    <a:pt x="0" y="16"/>
                    <a:pt x="0" y="33"/>
                  </a:cubicBezTo>
                  <a:cubicBezTo>
                    <a:pt x="4" y="18"/>
                    <a:pt x="15" y="7"/>
                    <a:pt x="31" y="5"/>
                  </a:cubicBezTo>
                  <a:cubicBezTo>
                    <a:pt x="42" y="3"/>
                    <a:pt x="53" y="7"/>
                    <a:pt x="61" y="14"/>
                  </a:cubicBezTo>
                  <a:cubicBezTo>
                    <a:pt x="54" y="4"/>
                    <a:pt x="43" y="0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36" name="Freeform 85"/>
            <p:cNvSpPr/>
            <p:nvPr/>
          </p:nvSpPr>
          <p:spPr bwMode="auto">
            <a:xfrm>
              <a:off x="6346826" y="4686301"/>
              <a:ext cx="123825" cy="96838"/>
            </a:xfrm>
            <a:custGeom>
              <a:gdLst>
                <a:gd fmla="*/ 36 w 59" name="T0"/>
                <a:gd fmla="*/ 42 h 46" name="T1"/>
                <a:gd fmla="*/ 56 w 59" name="T2"/>
                <a:gd fmla="*/ 0 h 46" name="T3"/>
                <a:gd fmla="*/ 32 w 59" name="T4"/>
                <a:gd fmla="*/ 34 h 46" name="T5"/>
                <a:gd fmla="*/ 0 w 59" name="T6"/>
                <a:gd fmla="*/ 32 h 46" name="T7"/>
                <a:gd fmla="*/ 36 w 59" name="T8"/>
                <a:gd fmla="*/ 42 h 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6" w="59">
                  <a:moveTo>
                    <a:pt x="36" y="42"/>
                  </a:moveTo>
                  <a:cubicBezTo>
                    <a:pt x="52" y="35"/>
                    <a:pt x="59" y="16"/>
                    <a:pt x="56" y="0"/>
                  </a:cubicBezTo>
                  <a:cubicBezTo>
                    <a:pt x="55" y="15"/>
                    <a:pt x="46" y="29"/>
                    <a:pt x="32" y="34"/>
                  </a:cubicBezTo>
                  <a:cubicBezTo>
                    <a:pt x="21" y="38"/>
                    <a:pt x="9" y="37"/>
                    <a:pt x="0" y="32"/>
                  </a:cubicBezTo>
                  <a:cubicBezTo>
                    <a:pt x="9" y="41"/>
                    <a:pt x="24" y="46"/>
                    <a:pt x="3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37" name="Freeform 86"/>
            <p:cNvSpPr/>
            <p:nvPr/>
          </p:nvSpPr>
          <p:spPr bwMode="auto">
            <a:xfrm>
              <a:off x="6332538" y="4681538"/>
              <a:ext cx="127000" cy="82550"/>
            </a:xfrm>
            <a:custGeom>
              <a:gdLst>
                <a:gd fmla="*/ 34 w 61" name="T0"/>
                <a:gd fmla="*/ 36 h 39" name="T1"/>
                <a:gd fmla="*/ 59 w 61" name="T2"/>
                <a:gd fmla="*/ 0 h 39" name="T3"/>
                <a:gd fmla="*/ 32 w 61" name="T4"/>
                <a:gd fmla="*/ 29 h 39" name="T5"/>
                <a:gd fmla="*/ 0 w 61" name="T6"/>
                <a:gd fmla="*/ 24 h 39" name="T7"/>
                <a:gd fmla="*/ 34 w 61" name="T8"/>
                <a:gd fmla="*/ 36 h 3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9" w="61">
                  <a:moveTo>
                    <a:pt x="34" y="36"/>
                  </a:moveTo>
                  <a:cubicBezTo>
                    <a:pt x="50" y="31"/>
                    <a:pt x="61" y="16"/>
                    <a:pt x="59" y="0"/>
                  </a:cubicBezTo>
                  <a:cubicBezTo>
                    <a:pt x="57" y="14"/>
                    <a:pt x="47" y="25"/>
                    <a:pt x="32" y="29"/>
                  </a:cubicBezTo>
                  <a:cubicBezTo>
                    <a:pt x="21" y="31"/>
                    <a:pt x="8" y="30"/>
                    <a:pt x="0" y="24"/>
                  </a:cubicBezTo>
                  <a:cubicBezTo>
                    <a:pt x="8" y="34"/>
                    <a:pt x="21" y="39"/>
                    <a:pt x="3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38" name="Freeform 87"/>
            <p:cNvSpPr/>
            <p:nvPr/>
          </p:nvSpPr>
          <p:spPr bwMode="auto">
            <a:xfrm>
              <a:off x="7454901" y="4743451"/>
              <a:ext cx="357188" cy="304800"/>
            </a:xfrm>
            <a:custGeom>
              <a:gdLst>
                <a:gd fmla="*/ 161 w 171" name="T0"/>
                <a:gd fmla="*/ 50 h 146" name="T1"/>
                <a:gd fmla="*/ 103 w 171" name="T2"/>
                <a:gd fmla="*/ 133 h 146" name="T3"/>
                <a:gd fmla="*/ 10 w 171" name="T4"/>
                <a:gd fmla="*/ 96 h 146" name="T5"/>
                <a:gd fmla="*/ 67 w 171" name="T6"/>
                <a:gd fmla="*/ 13 h 146" name="T7"/>
                <a:gd fmla="*/ 161 w 171" name="T8"/>
                <a:gd fmla="*/ 50 h 1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6" w="171">
                  <a:moveTo>
                    <a:pt x="161" y="50"/>
                  </a:moveTo>
                  <a:cubicBezTo>
                    <a:pt x="171" y="84"/>
                    <a:pt x="145" y="121"/>
                    <a:pt x="103" y="133"/>
                  </a:cubicBezTo>
                  <a:cubicBezTo>
                    <a:pt x="62" y="146"/>
                    <a:pt x="20" y="129"/>
                    <a:pt x="10" y="96"/>
                  </a:cubicBezTo>
                  <a:cubicBezTo>
                    <a:pt x="0" y="62"/>
                    <a:pt x="26" y="25"/>
                    <a:pt x="67" y="13"/>
                  </a:cubicBezTo>
                  <a:cubicBezTo>
                    <a:pt x="109" y="0"/>
                    <a:pt x="151" y="17"/>
                    <a:pt x="16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39" name="Freeform 88"/>
            <p:cNvSpPr/>
            <p:nvPr/>
          </p:nvSpPr>
          <p:spPr bwMode="auto">
            <a:xfrm>
              <a:off x="7470776" y="4764088"/>
              <a:ext cx="265113" cy="177800"/>
            </a:xfrm>
            <a:custGeom>
              <a:gdLst>
                <a:gd fmla="*/ 52 w 127" name="T0"/>
                <a:gd fmla="*/ 12 h 85" name="T1"/>
                <a:gd fmla="*/ 8 w 127" name="T2"/>
                <a:gd fmla="*/ 85 h 85" name="T3"/>
                <a:gd fmla="*/ 61 w 127" name="T4"/>
                <a:gd fmla="*/ 22 h 85" name="T5"/>
                <a:gd fmla="*/ 127 w 127" name="T6"/>
                <a:gd fmla="*/ 15 h 85" name="T7"/>
                <a:gd fmla="*/ 52 w 127" name="T8"/>
                <a:gd fmla="*/ 12 h 8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5" w="127">
                  <a:moveTo>
                    <a:pt x="52" y="12"/>
                  </a:moveTo>
                  <a:cubicBezTo>
                    <a:pt x="18" y="26"/>
                    <a:pt x="0" y="58"/>
                    <a:pt x="8" y="85"/>
                  </a:cubicBezTo>
                  <a:cubicBezTo>
                    <a:pt x="9" y="59"/>
                    <a:pt x="30" y="36"/>
                    <a:pt x="61" y="22"/>
                  </a:cubicBezTo>
                  <a:cubicBezTo>
                    <a:pt x="84" y="13"/>
                    <a:pt x="107" y="9"/>
                    <a:pt x="127" y="15"/>
                  </a:cubicBezTo>
                  <a:cubicBezTo>
                    <a:pt x="107" y="3"/>
                    <a:pt x="78" y="0"/>
                    <a:pt x="5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40" name="Freeform 89"/>
            <p:cNvSpPr/>
            <p:nvPr/>
          </p:nvSpPr>
          <p:spPr bwMode="auto">
            <a:xfrm>
              <a:off x="7450138" y="4745038"/>
              <a:ext cx="265113" cy="171450"/>
            </a:xfrm>
            <a:custGeom>
              <a:gdLst>
                <a:gd fmla="*/ 55 w 127" name="T0"/>
                <a:gd fmla="*/ 12 h 82" name="T1"/>
                <a:gd fmla="*/ 8 w 127" name="T2"/>
                <a:gd fmla="*/ 82 h 82" name="T3"/>
                <a:gd fmla="*/ 59 w 127" name="T4"/>
                <a:gd fmla="*/ 17 h 82" name="T5"/>
                <a:gd fmla="*/ 127 w 127" name="T6"/>
                <a:gd fmla="*/ 13 h 82" name="T7"/>
                <a:gd fmla="*/ 55 w 127" name="T8"/>
                <a:gd fmla="*/ 12 h 8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2" w="127">
                  <a:moveTo>
                    <a:pt x="55" y="12"/>
                  </a:moveTo>
                  <a:cubicBezTo>
                    <a:pt x="21" y="27"/>
                    <a:pt x="0" y="55"/>
                    <a:pt x="8" y="82"/>
                  </a:cubicBezTo>
                  <a:cubicBezTo>
                    <a:pt x="9" y="56"/>
                    <a:pt x="28" y="30"/>
                    <a:pt x="59" y="17"/>
                  </a:cubicBezTo>
                  <a:cubicBezTo>
                    <a:pt x="82" y="7"/>
                    <a:pt x="107" y="6"/>
                    <a:pt x="127" y="13"/>
                  </a:cubicBezTo>
                  <a:cubicBezTo>
                    <a:pt x="107" y="0"/>
                    <a:pt x="81" y="1"/>
                    <a:pt x="5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41" name="Freeform 90"/>
            <p:cNvSpPr/>
            <p:nvPr/>
          </p:nvSpPr>
          <p:spPr bwMode="auto">
            <a:xfrm>
              <a:off x="7581901" y="4845051"/>
              <a:ext cx="242888" cy="203200"/>
            </a:xfrm>
            <a:custGeom>
              <a:gdLst>
                <a:gd fmla="*/ 80 w 116" name="T0"/>
                <a:gd fmla="*/ 81 h 97" name="T1"/>
                <a:gd fmla="*/ 101 w 116" name="T2"/>
                <a:gd fmla="*/ 0 h 97" name="T3"/>
                <a:gd fmla="*/ 67 w 116" name="T4"/>
                <a:gd fmla="*/ 72 h 97" name="T5"/>
                <a:gd fmla="*/ 0 w 116" name="T6"/>
                <a:gd fmla="*/ 88 h 97" name="T7"/>
                <a:gd fmla="*/ 80 w 116" name="T8"/>
                <a:gd fmla="*/ 81 h 9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7" w="115">
                  <a:moveTo>
                    <a:pt x="80" y="81"/>
                  </a:moveTo>
                  <a:cubicBezTo>
                    <a:pt x="110" y="61"/>
                    <a:pt x="116" y="25"/>
                    <a:pt x="101" y="0"/>
                  </a:cubicBezTo>
                  <a:cubicBezTo>
                    <a:pt x="107" y="25"/>
                    <a:pt x="94" y="53"/>
                    <a:pt x="67" y="72"/>
                  </a:cubicBezTo>
                  <a:cubicBezTo>
                    <a:pt x="47" y="85"/>
                    <a:pt x="22" y="91"/>
                    <a:pt x="0" y="88"/>
                  </a:cubicBezTo>
                  <a:cubicBezTo>
                    <a:pt x="23" y="97"/>
                    <a:pt x="57" y="96"/>
                    <a:pt x="8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42" name="Freeform 91"/>
            <p:cNvSpPr/>
            <p:nvPr/>
          </p:nvSpPr>
          <p:spPr bwMode="auto">
            <a:xfrm>
              <a:off x="7540626" y="4841876"/>
              <a:ext cx="257175" cy="185738"/>
            </a:xfrm>
            <a:custGeom>
              <a:gdLst>
                <a:gd fmla="*/ 76 w 123" name="T0"/>
                <a:gd fmla="*/ 75 h 89" name="T1"/>
                <a:gd fmla="*/ 111 w 123" name="T2"/>
                <a:gd fmla="*/ 0 h 89" name="T3"/>
                <a:gd fmla="*/ 69 w 123" name="T4"/>
                <a:gd fmla="*/ 65 h 89" name="T5"/>
                <a:gd fmla="*/ 0 w 123" name="T6"/>
                <a:gd fmla="*/ 78 h 89" name="T7"/>
                <a:gd fmla="*/ 76 w 123" name="T8"/>
                <a:gd fmla="*/ 75 h 8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9" w="123">
                  <a:moveTo>
                    <a:pt x="76" y="75"/>
                  </a:moveTo>
                  <a:cubicBezTo>
                    <a:pt x="108" y="58"/>
                    <a:pt x="123" y="26"/>
                    <a:pt x="111" y="0"/>
                  </a:cubicBezTo>
                  <a:cubicBezTo>
                    <a:pt x="114" y="26"/>
                    <a:pt x="99" y="49"/>
                    <a:pt x="69" y="65"/>
                  </a:cubicBezTo>
                  <a:cubicBezTo>
                    <a:pt x="47" y="77"/>
                    <a:pt x="21" y="83"/>
                    <a:pt x="0" y="78"/>
                  </a:cubicBezTo>
                  <a:cubicBezTo>
                    <a:pt x="21" y="89"/>
                    <a:pt x="51" y="89"/>
                    <a:pt x="76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43" name="Oval 92"/>
            <p:cNvSpPr>
              <a:spLocks noChangeArrowheads="1"/>
            </p:cNvSpPr>
            <p:nvPr/>
          </p:nvSpPr>
          <p:spPr bwMode="auto">
            <a:xfrm>
              <a:off x="8261351" y="2668588"/>
              <a:ext cx="319088" cy="4048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44" name="Freeform 93"/>
            <p:cNvSpPr/>
            <p:nvPr/>
          </p:nvSpPr>
          <p:spPr bwMode="auto">
            <a:xfrm>
              <a:off x="8274051" y="2678113"/>
              <a:ext cx="271463" cy="196850"/>
            </a:xfrm>
            <a:custGeom>
              <a:gdLst>
                <a:gd fmla="*/ 61 w 130" name="T0"/>
                <a:gd fmla="*/ 5 h 94" name="T1"/>
                <a:gd fmla="*/ 0 w 130" name="T2"/>
                <a:gd fmla="*/ 94 h 94" name="T3"/>
                <a:gd fmla="*/ 66 w 130" name="T4"/>
                <a:gd fmla="*/ 25 h 94" name="T5"/>
                <a:gd fmla="*/ 130 w 130" name="T6"/>
                <a:gd fmla="*/ 44 h 94" name="T7"/>
                <a:gd fmla="*/ 61 w 130" name="T8"/>
                <a:gd fmla="*/ 5 h 9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4" w="130">
                  <a:moveTo>
                    <a:pt x="61" y="5"/>
                  </a:moveTo>
                  <a:cubicBezTo>
                    <a:pt x="26" y="11"/>
                    <a:pt x="0" y="50"/>
                    <a:pt x="0" y="94"/>
                  </a:cubicBezTo>
                  <a:cubicBezTo>
                    <a:pt x="8" y="56"/>
                    <a:pt x="34" y="31"/>
                    <a:pt x="66" y="25"/>
                  </a:cubicBezTo>
                  <a:cubicBezTo>
                    <a:pt x="90" y="20"/>
                    <a:pt x="113" y="25"/>
                    <a:pt x="130" y="44"/>
                  </a:cubicBezTo>
                  <a:cubicBezTo>
                    <a:pt x="115" y="16"/>
                    <a:pt x="89" y="0"/>
                    <a:pt x="6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45" name="Freeform 94"/>
            <p:cNvSpPr/>
            <p:nvPr/>
          </p:nvSpPr>
          <p:spPr bwMode="auto">
            <a:xfrm>
              <a:off x="8261351" y="2644776"/>
              <a:ext cx="271463" cy="184150"/>
            </a:xfrm>
            <a:custGeom>
              <a:gdLst>
                <a:gd fmla="*/ 63 w 130" name="T0"/>
                <a:gd fmla="*/ 5 h 88" name="T1"/>
                <a:gd fmla="*/ 0 w 130" name="T2"/>
                <a:gd fmla="*/ 88 h 88" name="T3"/>
                <a:gd fmla="*/ 66 w 130" name="T4"/>
                <a:gd fmla="*/ 14 h 88" name="T5"/>
                <a:gd fmla="*/ 130 w 130" name="T6"/>
                <a:gd fmla="*/ 38 h 88" name="T7"/>
                <a:gd fmla="*/ 63 w 130" name="T8"/>
                <a:gd fmla="*/ 5 h 8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8" w="130">
                  <a:moveTo>
                    <a:pt x="63" y="5"/>
                  </a:moveTo>
                  <a:cubicBezTo>
                    <a:pt x="28" y="12"/>
                    <a:pt x="0" y="44"/>
                    <a:pt x="0" y="88"/>
                  </a:cubicBezTo>
                  <a:cubicBezTo>
                    <a:pt x="8" y="50"/>
                    <a:pt x="33" y="20"/>
                    <a:pt x="66" y="14"/>
                  </a:cubicBezTo>
                  <a:cubicBezTo>
                    <a:pt x="90" y="9"/>
                    <a:pt x="113" y="19"/>
                    <a:pt x="130" y="38"/>
                  </a:cubicBezTo>
                  <a:cubicBezTo>
                    <a:pt x="115" y="10"/>
                    <a:pt x="91" y="0"/>
                    <a:pt x="6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46" name="Freeform 95"/>
            <p:cNvSpPr/>
            <p:nvPr/>
          </p:nvSpPr>
          <p:spPr bwMode="auto">
            <a:xfrm>
              <a:off x="8335963" y="2868613"/>
              <a:ext cx="263525" cy="257175"/>
            </a:xfrm>
            <a:custGeom>
              <a:gdLst>
                <a:gd fmla="*/ 77 w 126" name="T0"/>
                <a:gd fmla="*/ 110 h 123" name="T1"/>
                <a:gd fmla="*/ 118 w 126" name="T2"/>
                <a:gd fmla="*/ 0 h 123" name="T3"/>
                <a:gd fmla="*/ 67 w 126" name="T4"/>
                <a:gd fmla="*/ 91 h 123" name="T5"/>
                <a:gd fmla="*/ 0 w 126" name="T6"/>
                <a:gd fmla="*/ 85 h 123" name="T7"/>
                <a:gd fmla="*/ 77 w 126" name="T8"/>
                <a:gd fmla="*/ 110 h 1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3" w="125">
                  <a:moveTo>
                    <a:pt x="77" y="110"/>
                  </a:moveTo>
                  <a:cubicBezTo>
                    <a:pt x="110" y="94"/>
                    <a:pt x="126" y="43"/>
                    <a:pt x="118" y="0"/>
                  </a:cubicBezTo>
                  <a:cubicBezTo>
                    <a:pt x="117" y="39"/>
                    <a:pt x="98" y="76"/>
                    <a:pt x="67" y="91"/>
                  </a:cubicBezTo>
                  <a:cubicBezTo>
                    <a:pt x="44" y="102"/>
                    <a:pt x="20" y="99"/>
                    <a:pt x="0" y="85"/>
                  </a:cubicBezTo>
                  <a:cubicBezTo>
                    <a:pt x="20" y="108"/>
                    <a:pt x="50" y="123"/>
                    <a:pt x="77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47" name="Freeform 96"/>
            <p:cNvSpPr/>
            <p:nvPr/>
          </p:nvSpPr>
          <p:spPr bwMode="auto">
            <a:xfrm>
              <a:off x="8304213" y="2852738"/>
              <a:ext cx="268288" cy="219075"/>
            </a:xfrm>
            <a:custGeom>
              <a:gdLst>
                <a:gd fmla="*/ 72 w 128" name="T0"/>
                <a:gd fmla="*/ 96 h 105" name="T1"/>
                <a:gd fmla="*/ 125 w 128" name="T2"/>
                <a:gd fmla="*/ 0 h 105" name="T3"/>
                <a:gd fmla="*/ 68 w 128" name="T4"/>
                <a:gd fmla="*/ 78 h 105" name="T5"/>
                <a:gd fmla="*/ 0 w 128" name="T6"/>
                <a:gd fmla="*/ 66 h 105" name="T7"/>
                <a:gd fmla="*/ 72 w 128" name="T8"/>
                <a:gd fmla="*/ 96 h 10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5" w="128">
                  <a:moveTo>
                    <a:pt x="72" y="96"/>
                  </a:moveTo>
                  <a:cubicBezTo>
                    <a:pt x="106" y="86"/>
                    <a:pt x="128" y="44"/>
                    <a:pt x="125" y="0"/>
                  </a:cubicBezTo>
                  <a:cubicBezTo>
                    <a:pt x="120" y="39"/>
                    <a:pt x="99" y="68"/>
                    <a:pt x="68" y="78"/>
                  </a:cubicBezTo>
                  <a:cubicBezTo>
                    <a:pt x="44" y="85"/>
                    <a:pt x="18" y="83"/>
                    <a:pt x="0" y="66"/>
                  </a:cubicBezTo>
                  <a:cubicBezTo>
                    <a:pt x="17" y="92"/>
                    <a:pt x="44" y="105"/>
                    <a:pt x="72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48" name="Freeform 97"/>
            <p:cNvSpPr/>
            <p:nvPr/>
          </p:nvSpPr>
          <p:spPr bwMode="auto">
            <a:xfrm>
              <a:off x="6273801" y="3178176"/>
              <a:ext cx="298450" cy="269875"/>
            </a:xfrm>
            <a:custGeom>
              <a:gdLst>
                <a:gd fmla="*/ 49 w 143" name="T0"/>
                <a:gd fmla="*/ 22 h 129" name="T1"/>
                <a:gd fmla="*/ 19 w 143" name="T2"/>
                <a:gd fmla="*/ 129 h 129" name="T3"/>
                <a:gd fmla="*/ 64 w 143" name="T4"/>
                <a:gd fmla="*/ 35 h 129" name="T5"/>
                <a:gd fmla="*/ 143 w 143" name="T6"/>
                <a:gd fmla="*/ 14 h 129" name="T7"/>
                <a:gd fmla="*/ 49 w 143" name="T8"/>
                <a:gd fmla="*/ 22 h 1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9" w="143">
                  <a:moveTo>
                    <a:pt x="49" y="22"/>
                  </a:moveTo>
                  <a:cubicBezTo>
                    <a:pt x="13" y="47"/>
                    <a:pt x="0" y="93"/>
                    <a:pt x="19" y="129"/>
                  </a:cubicBezTo>
                  <a:cubicBezTo>
                    <a:pt x="12" y="94"/>
                    <a:pt x="30" y="58"/>
                    <a:pt x="64" y="35"/>
                  </a:cubicBezTo>
                  <a:cubicBezTo>
                    <a:pt x="89" y="18"/>
                    <a:pt x="116" y="9"/>
                    <a:pt x="143" y="14"/>
                  </a:cubicBezTo>
                  <a:cubicBezTo>
                    <a:pt x="115" y="0"/>
                    <a:pt x="78" y="2"/>
                    <a:pt x="4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49" name="Freeform 98"/>
            <p:cNvSpPr/>
            <p:nvPr/>
          </p:nvSpPr>
          <p:spPr bwMode="auto">
            <a:xfrm>
              <a:off x="6246813" y="3148013"/>
              <a:ext cx="325438" cy="227013"/>
            </a:xfrm>
            <a:custGeom>
              <a:gdLst>
                <a:gd fmla="*/ 67 w 156" name="T0"/>
                <a:gd fmla="*/ 14 h 108" name="T1"/>
                <a:gd fmla="*/ 11 w 156" name="T2"/>
                <a:gd fmla="*/ 108 h 108" name="T3"/>
                <a:gd fmla="*/ 72 w 156" name="T4"/>
                <a:gd fmla="*/ 21 h 108" name="T5"/>
                <a:gd fmla="*/ 156 w 156" name="T6"/>
                <a:gd fmla="*/ 21 h 108" name="T7"/>
                <a:gd fmla="*/ 67 w 156" name="T8"/>
                <a:gd fmla="*/ 14 h 10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8" w="156">
                  <a:moveTo>
                    <a:pt x="67" y="14"/>
                  </a:moveTo>
                  <a:cubicBezTo>
                    <a:pt x="26" y="31"/>
                    <a:pt x="0" y="69"/>
                    <a:pt x="11" y="108"/>
                  </a:cubicBezTo>
                  <a:cubicBezTo>
                    <a:pt x="11" y="72"/>
                    <a:pt x="34" y="37"/>
                    <a:pt x="72" y="21"/>
                  </a:cubicBezTo>
                  <a:cubicBezTo>
                    <a:pt x="100" y="9"/>
                    <a:pt x="131" y="10"/>
                    <a:pt x="156" y="21"/>
                  </a:cubicBezTo>
                  <a:cubicBezTo>
                    <a:pt x="131" y="1"/>
                    <a:pt x="99" y="0"/>
                    <a:pt x="6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grpSp>
        <p:nvGrpSpPr>
          <p:cNvPr id="450" name="Group 139"/>
          <p:cNvGrpSpPr/>
          <p:nvPr/>
        </p:nvGrpSpPr>
        <p:grpSpPr>
          <a:xfrm>
            <a:off x="657226" y="3538538"/>
            <a:ext cx="669131" cy="1503760"/>
            <a:chOff x="2284413" y="412750"/>
            <a:chExt cx="2824162" cy="6337301"/>
          </a:xfrm>
        </p:grpSpPr>
        <p:grpSp>
          <p:nvGrpSpPr>
            <p:cNvPr id="451" name="Group 138"/>
            <p:cNvGrpSpPr/>
            <p:nvPr/>
          </p:nvGrpSpPr>
          <p:grpSpPr>
            <a:xfrm>
              <a:off x="2971800" y="4267201"/>
              <a:ext cx="1501776" cy="2482850"/>
              <a:chOff x="6661150" y="2820988"/>
              <a:chExt cx="1501776" cy="2482850"/>
            </a:xfrm>
          </p:grpSpPr>
          <p:sp>
            <p:nvSpPr>
              <p:cNvPr id="474" name="Freeform 133"/>
              <p:cNvSpPr/>
              <p:nvPr/>
            </p:nvSpPr>
            <p:spPr bwMode="auto">
              <a:xfrm>
                <a:off x="6661150" y="2820988"/>
                <a:ext cx="1501776" cy="2482850"/>
              </a:xfrm>
              <a:custGeom>
                <a:gdLst>
                  <a:gd fmla="*/ 7566 w 397" name="T0"/>
                  <a:gd fmla="*/ 1009717 h 659" name="T1"/>
                  <a:gd fmla="*/ 0 w 397" name="T2"/>
                  <a:gd fmla="*/ 1009717 h 659" name="T3"/>
                  <a:gd fmla="*/ 0 w 397" name="T4"/>
                  <a:gd fmla="*/ 1009717 h 659" name="T5"/>
                  <a:gd fmla="*/ 11348 w 397" name="T6"/>
                  <a:gd fmla="*/ 1021020 h 659" name="T7"/>
                  <a:gd fmla="*/ 15131 w 397" name="T8"/>
                  <a:gd fmla="*/ 1062464 h 659" name="T9"/>
                  <a:gd fmla="*/ 18914 w 397" name="T10"/>
                  <a:gd fmla="*/ 1069999 h 659" name="T11"/>
                  <a:gd fmla="*/ 181575 w 397" name="T12"/>
                  <a:gd fmla="*/ 1574858 h 659" name="T13"/>
                  <a:gd fmla="*/ 348019 w 397" name="T14"/>
                  <a:gd fmla="*/ 1092605 h 659" name="T15"/>
                  <a:gd fmla="*/ 650644 w 397" name="T16"/>
                  <a:gd fmla="*/ 1661513 h 659" name="T17"/>
                  <a:gd fmla="*/ 548508 w 397" name="T18"/>
                  <a:gd fmla="*/ 2124928 h 659" name="T19"/>
                  <a:gd fmla="*/ 760345 w 397" name="T20"/>
                  <a:gd fmla="*/ 2482850 h 659" name="T21"/>
                  <a:gd fmla="*/ 650644 w 397" name="T22"/>
                  <a:gd fmla="*/ 2275632 h 659" name="T23"/>
                  <a:gd fmla="*/ 688472 w 397" name="T24"/>
                  <a:gd fmla="*/ 1989294 h 659" name="T25"/>
                  <a:gd fmla="*/ 866264 w 397" name="T26"/>
                  <a:gd fmla="*/ 1740632 h 659" name="T27"/>
                  <a:gd fmla="*/ 1028925 w 397" name="T28"/>
                  <a:gd fmla="*/ 1454295 h 659" name="T29"/>
                  <a:gd fmla="*/ 1059187 w 397" name="T30"/>
                  <a:gd fmla="*/ 1363872 h 659" name="T31"/>
                  <a:gd fmla="*/ 1161323 w 397" name="T32"/>
                  <a:gd fmla="*/ 1823520 h 659" name="T33"/>
                  <a:gd fmla="*/ 1229414 w 397" name="T34"/>
                  <a:gd fmla="*/ 1529647 h 659" name="T35"/>
                  <a:gd fmla="*/ 1399640 w 397" name="T36"/>
                  <a:gd fmla="*/ 745985 h 659" name="T37"/>
                  <a:gd fmla="*/ 714951 w 397" name="T38"/>
                  <a:gd fmla="*/ 0 h 659" name="T39"/>
                  <a:gd fmla="*/ 11348 w 397" name="T40"/>
                  <a:gd fmla="*/ 956971 h 659" name="T41"/>
                  <a:gd fmla="*/ 7566 w 397" name="T42"/>
                  <a:gd fmla="*/ 1009717 h 659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</a:gdLst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b="b" l="0" r="r" t="0"/>
                <a:pathLst>
                  <a:path h="659" w="397">
                    <a:moveTo>
                      <a:pt x="2" y="268"/>
                    </a:moveTo>
                    <a:cubicBezTo>
                      <a:pt x="2" y="267"/>
                      <a:pt x="0" y="264"/>
                      <a:pt x="0" y="268"/>
                    </a:cubicBezTo>
                    <a:cubicBezTo>
                      <a:pt x="0" y="268"/>
                      <a:pt x="0" y="268"/>
                      <a:pt x="0" y="268"/>
                    </a:cubicBezTo>
                    <a:cubicBezTo>
                      <a:pt x="0" y="269"/>
                      <a:pt x="2" y="270"/>
                      <a:pt x="3" y="271"/>
                    </a:cubicBezTo>
                    <a:cubicBezTo>
                      <a:pt x="3" y="275"/>
                      <a:pt x="4" y="278"/>
                      <a:pt x="4" y="282"/>
                    </a:cubicBezTo>
                    <a:cubicBezTo>
                      <a:pt x="5" y="283"/>
                      <a:pt x="5" y="283"/>
                      <a:pt x="5" y="284"/>
                    </a:cubicBezTo>
                    <a:cubicBezTo>
                      <a:pt x="10" y="335"/>
                      <a:pt x="25" y="381"/>
                      <a:pt x="48" y="418"/>
                    </a:cubicBezTo>
                    <a:cubicBezTo>
                      <a:pt x="23" y="377"/>
                      <a:pt x="37" y="299"/>
                      <a:pt x="92" y="290"/>
                    </a:cubicBezTo>
                    <a:cubicBezTo>
                      <a:pt x="158" y="280"/>
                      <a:pt x="169" y="399"/>
                      <a:pt x="172" y="441"/>
                    </a:cubicBezTo>
                    <a:cubicBezTo>
                      <a:pt x="174" y="484"/>
                      <a:pt x="145" y="521"/>
                      <a:pt x="145" y="564"/>
                    </a:cubicBezTo>
                    <a:cubicBezTo>
                      <a:pt x="145" y="613"/>
                      <a:pt x="170" y="653"/>
                      <a:pt x="201" y="659"/>
                    </a:cubicBezTo>
                    <a:cubicBezTo>
                      <a:pt x="187" y="656"/>
                      <a:pt x="174" y="616"/>
                      <a:pt x="172" y="604"/>
                    </a:cubicBezTo>
                    <a:cubicBezTo>
                      <a:pt x="168" y="580"/>
                      <a:pt x="175" y="551"/>
                      <a:pt x="182" y="528"/>
                    </a:cubicBezTo>
                    <a:cubicBezTo>
                      <a:pt x="190" y="501"/>
                      <a:pt x="211" y="483"/>
                      <a:pt x="229" y="462"/>
                    </a:cubicBezTo>
                    <a:cubicBezTo>
                      <a:pt x="247" y="440"/>
                      <a:pt x="262" y="414"/>
                      <a:pt x="272" y="386"/>
                    </a:cubicBezTo>
                    <a:cubicBezTo>
                      <a:pt x="275" y="378"/>
                      <a:pt x="278" y="370"/>
                      <a:pt x="280" y="362"/>
                    </a:cubicBezTo>
                    <a:cubicBezTo>
                      <a:pt x="284" y="420"/>
                      <a:pt x="307" y="484"/>
                      <a:pt x="307" y="484"/>
                    </a:cubicBezTo>
                    <a:cubicBezTo>
                      <a:pt x="299" y="437"/>
                      <a:pt x="325" y="406"/>
                      <a:pt x="325" y="406"/>
                    </a:cubicBezTo>
                    <a:cubicBezTo>
                      <a:pt x="397" y="291"/>
                      <a:pt x="370" y="198"/>
                      <a:pt x="370" y="198"/>
                    </a:cubicBezTo>
                    <a:cubicBezTo>
                      <a:pt x="351" y="85"/>
                      <a:pt x="277" y="0"/>
                      <a:pt x="189" y="0"/>
                    </a:cubicBezTo>
                    <a:cubicBezTo>
                      <a:pt x="87" y="0"/>
                      <a:pt x="3" y="114"/>
                      <a:pt x="3" y="254"/>
                    </a:cubicBezTo>
                    <a:cubicBezTo>
                      <a:pt x="3" y="258"/>
                      <a:pt x="2" y="263"/>
                      <a:pt x="2" y="268"/>
                    </a:cubicBezTo>
                    <a:close/>
                  </a:path>
                </a:pathLst>
              </a:custGeom>
              <a:solidFill>
                <a:srgbClr val="2A3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475" name="Freeform 134"/>
              <p:cNvSpPr/>
              <p:nvPr/>
            </p:nvSpPr>
            <p:spPr bwMode="auto">
              <a:xfrm>
                <a:off x="6794500" y="2892426"/>
                <a:ext cx="1223963" cy="1563688"/>
              </a:xfrm>
              <a:custGeom>
                <a:gdLst>
                  <a:gd fmla="*/ 581760 w 324" name="T0"/>
                  <a:gd fmla="*/ 0 h 415" name="T1"/>
                  <a:gd fmla="*/ 1148410 w 324" name="T2"/>
                  <a:gd fmla="*/ 648083 h 415" name="T3"/>
                  <a:gd fmla="*/ 1152187 w 324" name="T4"/>
                  <a:gd fmla="*/ 655619 h 415" name="T5"/>
                  <a:gd fmla="*/ 1152187 w 324" name="T6"/>
                  <a:gd fmla="*/ 663154 h 415" name="T7"/>
                  <a:gd fmla="*/ 1042635 w 324" name="T8"/>
                  <a:gd fmla="*/ 1273558 h 415" name="T9"/>
                  <a:gd fmla="*/ 963304 w 324" name="T10"/>
                  <a:gd fmla="*/ 983428 h 415" name="T11"/>
                  <a:gd fmla="*/ 868863 w 324" name="T12"/>
                  <a:gd fmla="*/ 1137913 h 415" name="T13"/>
                  <a:gd fmla="*/ 642203 w 324" name="T14"/>
                  <a:gd fmla="*/ 1552384 h 415" name="T15"/>
                  <a:gd fmla="*/ 630870 w 324" name="T16"/>
                  <a:gd fmla="*/ 1563688 h 415" name="T17"/>
                  <a:gd fmla="*/ 630870 w 324" name="T18"/>
                  <a:gd fmla="*/ 1541080 h 415" name="T19"/>
                  <a:gd fmla="*/ 245548 w 324" name="T20"/>
                  <a:gd fmla="*/ 859086 h 415" name="T21"/>
                  <a:gd fmla="*/ 196439 w 324" name="T22"/>
                  <a:gd fmla="*/ 862854 h 415" name="T23"/>
                  <a:gd fmla="*/ 7555 w 324" name="T24"/>
                  <a:gd fmla="*/ 964588 h 415" name="T25"/>
                  <a:gd fmla="*/ 3778 w 324" name="T26"/>
                  <a:gd fmla="*/ 945749 h 415" name="T27"/>
                  <a:gd fmla="*/ 3778 w 324" name="T28"/>
                  <a:gd fmla="*/ 938213 h 415" name="T29"/>
                  <a:gd fmla="*/ 0 w 324" name="T30"/>
                  <a:gd fmla="*/ 900534 h 415" name="T31"/>
                  <a:gd fmla="*/ 0 w 324" name="T32"/>
                  <a:gd fmla="*/ 889230 h 415" name="T33"/>
                  <a:gd fmla="*/ 0 w 324" name="T34"/>
                  <a:gd fmla="*/ 840247 h 415" name="T35"/>
                  <a:gd fmla="*/ 581760 w 324" name="T36"/>
                  <a:gd fmla="*/ 0 h 415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b="b" l="0" r="r" t="0"/>
                <a:pathLst>
                  <a:path h="415" w="324">
                    <a:moveTo>
                      <a:pt x="154" y="0"/>
                    </a:moveTo>
                    <a:cubicBezTo>
                      <a:pt x="225" y="0"/>
                      <a:pt x="288" y="73"/>
                      <a:pt x="304" y="172"/>
                    </a:cubicBezTo>
                    <a:cubicBezTo>
                      <a:pt x="305" y="174"/>
                      <a:pt x="305" y="174"/>
                      <a:pt x="305" y="174"/>
                    </a:cubicBezTo>
                    <a:cubicBezTo>
                      <a:pt x="305" y="176"/>
                      <a:pt x="305" y="176"/>
                      <a:pt x="305" y="176"/>
                    </a:cubicBezTo>
                    <a:cubicBezTo>
                      <a:pt x="306" y="179"/>
                      <a:pt x="324" y="248"/>
                      <a:pt x="276" y="338"/>
                    </a:cubicBezTo>
                    <a:cubicBezTo>
                      <a:pt x="276" y="335"/>
                      <a:pt x="256" y="263"/>
                      <a:pt x="255" y="261"/>
                    </a:cubicBezTo>
                    <a:cubicBezTo>
                      <a:pt x="256" y="270"/>
                      <a:pt x="235" y="292"/>
                      <a:pt x="230" y="302"/>
                    </a:cubicBezTo>
                    <a:cubicBezTo>
                      <a:pt x="209" y="338"/>
                      <a:pt x="198" y="379"/>
                      <a:pt x="170" y="412"/>
                    </a:cubicBezTo>
                    <a:cubicBezTo>
                      <a:pt x="169" y="413"/>
                      <a:pt x="168" y="414"/>
                      <a:pt x="167" y="415"/>
                    </a:cubicBezTo>
                    <a:cubicBezTo>
                      <a:pt x="167" y="413"/>
                      <a:pt x="167" y="411"/>
                      <a:pt x="167" y="409"/>
                    </a:cubicBezTo>
                    <a:cubicBezTo>
                      <a:pt x="159" y="260"/>
                      <a:pt x="107" y="228"/>
                      <a:pt x="65" y="228"/>
                    </a:cubicBezTo>
                    <a:cubicBezTo>
                      <a:pt x="61" y="228"/>
                      <a:pt x="57" y="229"/>
                      <a:pt x="52" y="229"/>
                    </a:cubicBezTo>
                    <a:cubicBezTo>
                      <a:pt x="33" y="232"/>
                      <a:pt x="15" y="242"/>
                      <a:pt x="2" y="256"/>
                    </a:cubicBezTo>
                    <a:cubicBezTo>
                      <a:pt x="2" y="254"/>
                      <a:pt x="1" y="253"/>
                      <a:pt x="1" y="251"/>
                    </a:cubicBezTo>
                    <a:cubicBezTo>
                      <a:pt x="1" y="249"/>
                      <a:pt x="1" y="249"/>
                      <a:pt x="1" y="249"/>
                    </a:cubicBezTo>
                    <a:cubicBezTo>
                      <a:pt x="1" y="246"/>
                      <a:pt x="1" y="242"/>
                      <a:pt x="0" y="239"/>
                    </a:cubicBezTo>
                    <a:cubicBezTo>
                      <a:pt x="0" y="239"/>
                      <a:pt x="0" y="236"/>
                      <a:pt x="0" y="236"/>
                    </a:cubicBezTo>
                    <a:cubicBezTo>
                      <a:pt x="0" y="231"/>
                      <a:pt x="0" y="227"/>
                      <a:pt x="0" y="223"/>
                    </a:cubicBezTo>
                    <a:cubicBezTo>
                      <a:pt x="0" y="100"/>
                      <a:pt x="69" y="0"/>
                      <a:pt x="154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476" name="Freeform 135"/>
              <p:cNvSpPr/>
              <p:nvPr/>
            </p:nvSpPr>
            <p:spPr bwMode="auto">
              <a:xfrm>
                <a:off x="6994525" y="2979738"/>
                <a:ext cx="801688" cy="1130300"/>
              </a:xfrm>
              <a:custGeom>
                <a:gdLst>
                  <a:gd fmla="*/ 162607 w 212" name="T0"/>
                  <a:gd fmla="*/ 535009 h 300" name="T1"/>
                  <a:gd fmla="*/ 128573 w 212" name="T2"/>
                  <a:gd fmla="*/ 535009 h 300" name="T3"/>
                  <a:gd fmla="*/ 3782 w 212" name="T4"/>
                  <a:gd fmla="*/ 599059 h 300" name="T5"/>
                  <a:gd fmla="*/ 3782 w 212" name="T6"/>
                  <a:gd fmla="*/ 587756 h 300" name="T7"/>
                  <a:gd fmla="*/ 3782 w 212" name="T8"/>
                  <a:gd fmla="*/ 583988 h 300" name="T9"/>
                  <a:gd fmla="*/ 0 w 212" name="T10"/>
                  <a:gd fmla="*/ 557615 h 300" name="T11"/>
                  <a:gd fmla="*/ 0 w 212" name="T12"/>
                  <a:gd fmla="*/ 550079 h 300" name="T13"/>
                  <a:gd fmla="*/ 0 w 212" name="T14"/>
                  <a:gd fmla="*/ 523706 h 300" name="T15"/>
                  <a:gd fmla="*/ 381936 w 212" name="T16"/>
                  <a:gd fmla="*/ 0 h 300" name="T17"/>
                  <a:gd fmla="*/ 752528 w 212" name="T18"/>
                  <a:gd fmla="*/ 403140 h 300" name="T19"/>
                  <a:gd fmla="*/ 756309 w 212" name="T20"/>
                  <a:gd fmla="*/ 406908 h 300" name="T21"/>
                  <a:gd fmla="*/ 756309 w 212" name="T22"/>
                  <a:gd fmla="*/ 410676 h 300" name="T23"/>
                  <a:gd fmla="*/ 684460 w 212" name="T24"/>
                  <a:gd fmla="*/ 791210 h 300" name="T25"/>
                  <a:gd fmla="*/ 631518 w 212" name="T26"/>
                  <a:gd fmla="*/ 610362 h 300" name="T27"/>
                  <a:gd fmla="*/ 567232 w 212" name="T28"/>
                  <a:gd fmla="*/ 704554 h 300" name="T29"/>
                  <a:gd fmla="*/ 457567 w 212" name="T30"/>
                  <a:gd fmla="*/ 1130300 h 300" name="T31"/>
                  <a:gd fmla="*/ 162607 w 212" name="T32"/>
                  <a:gd fmla="*/ 535009 h 300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b="b" l="0" r="r" t="0"/>
                <a:pathLst>
                  <a:path h="300" w="211">
                    <a:moveTo>
                      <a:pt x="43" y="142"/>
                    </a:moveTo>
                    <a:cubicBezTo>
                      <a:pt x="40" y="142"/>
                      <a:pt x="37" y="142"/>
                      <a:pt x="34" y="142"/>
                    </a:cubicBezTo>
                    <a:cubicBezTo>
                      <a:pt x="21" y="144"/>
                      <a:pt x="10" y="150"/>
                      <a:pt x="1" y="159"/>
                    </a:cubicBezTo>
                    <a:cubicBezTo>
                      <a:pt x="1" y="158"/>
                      <a:pt x="1" y="157"/>
                      <a:pt x="1" y="156"/>
                    </a:cubicBezTo>
                    <a:cubicBezTo>
                      <a:pt x="1" y="155"/>
                      <a:pt x="1" y="155"/>
                      <a:pt x="1" y="155"/>
                    </a:cubicBezTo>
                    <a:cubicBezTo>
                      <a:pt x="0" y="152"/>
                      <a:pt x="0" y="150"/>
                      <a:pt x="0" y="148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3"/>
                      <a:pt x="0" y="141"/>
                      <a:pt x="0" y="139"/>
                    </a:cubicBezTo>
                    <a:cubicBezTo>
                      <a:pt x="0" y="62"/>
                      <a:pt x="45" y="0"/>
                      <a:pt x="101" y="0"/>
                    </a:cubicBezTo>
                    <a:cubicBezTo>
                      <a:pt x="147" y="0"/>
                      <a:pt x="189" y="45"/>
                      <a:pt x="199" y="107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0" y="109"/>
                      <a:pt x="200" y="109"/>
                      <a:pt x="200" y="109"/>
                    </a:cubicBezTo>
                    <a:cubicBezTo>
                      <a:pt x="201" y="111"/>
                      <a:pt x="212" y="154"/>
                      <a:pt x="181" y="210"/>
                    </a:cubicBezTo>
                    <a:cubicBezTo>
                      <a:pt x="181" y="208"/>
                      <a:pt x="167" y="164"/>
                      <a:pt x="167" y="162"/>
                    </a:cubicBezTo>
                    <a:cubicBezTo>
                      <a:pt x="168" y="168"/>
                      <a:pt x="154" y="181"/>
                      <a:pt x="150" y="187"/>
                    </a:cubicBezTo>
                    <a:cubicBezTo>
                      <a:pt x="137" y="210"/>
                      <a:pt x="126" y="275"/>
                      <a:pt x="121" y="300"/>
                    </a:cubicBezTo>
                    <a:cubicBezTo>
                      <a:pt x="121" y="300"/>
                      <a:pt x="94" y="134"/>
                      <a:pt x="43" y="14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  <p:grpSp>
          <p:nvGrpSpPr>
            <p:cNvPr id="452" name="Group 124"/>
            <p:cNvGrpSpPr/>
            <p:nvPr/>
          </p:nvGrpSpPr>
          <p:grpSpPr>
            <a:xfrm>
              <a:off x="2284413" y="412750"/>
              <a:ext cx="2824162" cy="4770438"/>
              <a:chOff x="2284413" y="412750"/>
              <a:chExt cx="2824162" cy="4770438"/>
            </a:xfrm>
          </p:grpSpPr>
          <p:sp>
            <p:nvSpPr>
              <p:cNvPr id="453" name="Freeform 102"/>
              <p:cNvSpPr/>
              <p:nvPr/>
            </p:nvSpPr>
            <p:spPr bwMode="auto">
              <a:xfrm>
                <a:off x="2284413" y="3319463"/>
                <a:ext cx="1177925" cy="1860550"/>
              </a:xfrm>
              <a:custGeom>
                <a:gdLst>
                  <a:gd fmla="*/ 587081 w 313" name="T0"/>
                  <a:gd fmla="*/ 0 h 495" name="T1"/>
                  <a:gd fmla="*/ 0 w 313" name="T2"/>
                  <a:gd fmla="*/ 597631 h 495" name="T3"/>
                  <a:gd fmla="*/ 0 w 313" name="T4"/>
                  <a:gd fmla="*/ 612666 h 495" name="T5"/>
                  <a:gd fmla="*/ 0 w 313" name="T6"/>
                  <a:gd fmla="*/ 612666 h 495" name="T7"/>
                  <a:gd fmla="*/ 380097 w 313" name="T8"/>
                  <a:gd fmla="*/ 1804170 h 495" name="T9"/>
                  <a:gd fmla="*/ 398914 w 313" name="T10"/>
                  <a:gd fmla="*/ 1826722 h 495" name="T11"/>
                  <a:gd fmla="*/ 398914 w 313" name="T12"/>
                  <a:gd fmla="*/ 1826722 h 495" name="T13"/>
                  <a:gd fmla="*/ 398914 w 313" name="T14"/>
                  <a:gd fmla="*/ 1826722 h 495" name="T15"/>
                  <a:gd fmla="*/ 481707 w 313" name="T16"/>
                  <a:gd fmla="*/ 1860550 h 495" name="T17"/>
                  <a:gd fmla="*/ 594608 w 313" name="T18"/>
                  <a:gd fmla="*/ 1762824 h 495" name="T19"/>
                  <a:gd fmla="*/ 587081 w 313" name="T20"/>
                  <a:gd fmla="*/ 1740272 h 495" name="T21"/>
                  <a:gd fmla="*/ 587081 w 313" name="T22"/>
                  <a:gd fmla="*/ 1740272 h 495" name="T23"/>
                  <a:gd fmla="*/ 556974 w 313" name="T24"/>
                  <a:gd fmla="*/ 1559855 h 495" name="T25"/>
                  <a:gd fmla="*/ 718798 w 313" name="T26"/>
                  <a:gd fmla="*/ 1168952 h 495" name="T27"/>
                  <a:gd fmla="*/ 718798 w 313" name="T28"/>
                  <a:gd fmla="*/ 1165193 h 495" name="T29"/>
                  <a:gd fmla="*/ 1016101 w 313" name="T30"/>
                  <a:gd fmla="*/ 992293 h 495" name="T31"/>
                  <a:gd fmla="*/ 1177925 w 313" name="T32"/>
                  <a:gd fmla="*/ 590114 h 495" name="T33"/>
                  <a:gd fmla="*/ 587081 w 313" name="T34"/>
                  <a:gd fmla="*/ 0 h 495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b="b" l="0" r="r" t="0"/>
                <a:pathLst>
                  <a:path h="495" w="313">
                    <a:moveTo>
                      <a:pt x="156" y="0"/>
                    </a:moveTo>
                    <a:cubicBezTo>
                      <a:pt x="70" y="0"/>
                      <a:pt x="0" y="72"/>
                      <a:pt x="0" y="159"/>
                    </a:cubicBezTo>
                    <a:cubicBezTo>
                      <a:pt x="0" y="159"/>
                      <a:pt x="0" y="163"/>
                      <a:pt x="0" y="163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283"/>
                      <a:pt x="38" y="389"/>
                      <a:pt x="101" y="480"/>
                    </a:cubicBezTo>
                    <a:cubicBezTo>
                      <a:pt x="102" y="482"/>
                      <a:pt x="104" y="484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11" y="491"/>
                      <a:pt x="119" y="495"/>
                      <a:pt x="128" y="495"/>
                    </a:cubicBezTo>
                    <a:cubicBezTo>
                      <a:pt x="145" y="495"/>
                      <a:pt x="158" y="486"/>
                      <a:pt x="158" y="469"/>
                    </a:cubicBezTo>
                    <a:cubicBezTo>
                      <a:pt x="158" y="465"/>
                      <a:pt x="158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52" y="443"/>
                      <a:pt x="145" y="431"/>
                      <a:pt x="148" y="415"/>
                    </a:cubicBezTo>
                    <a:cubicBezTo>
                      <a:pt x="155" y="374"/>
                      <a:pt x="164" y="339"/>
                      <a:pt x="191" y="311"/>
                    </a:cubicBezTo>
                    <a:cubicBezTo>
                      <a:pt x="191" y="311"/>
                      <a:pt x="191" y="310"/>
                      <a:pt x="191" y="310"/>
                    </a:cubicBezTo>
                    <a:cubicBezTo>
                      <a:pt x="212" y="288"/>
                      <a:pt x="239" y="271"/>
                      <a:pt x="270" y="264"/>
                    </a:cubicBezTo>
                    <a:cubicBezTo>
                      <a:pt x="297" y="236"/>
                      <a:pt x="313" y="198"/>
                      <a:pt x="313" y="157"/>
                    </a:cubicBezTo>
                    <a:cubicBezTo>
                      <a:pt x="313" y="70"/>
                      <a:pt x="243" y="0"/>
                      <a:pt x="156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454" name="Freeform 103"/>
              <p:cNvSpPr/>
              <p:nvPr/>
            </p:nvSpPr>
            <p:spPr bwMode="auto">
              <a:xfrm>
                <a:off x="2284413" y="3319463"/>
                <a:ext cx="1177925" cy="1860550"/>
              </a:xfrm>
              <a:custGeom>
                <a:gdLst>
                  <a:gd fmla="*/ 587081 w 313" name="T0"/>
                  <a:gd fmla="*/ 0 h 495" name="T1"/>
                  <a:gd fmla="*/ 0 w 313" name="T2"/>
                  <a:gd fmla="*/ 597631 h 495" name="T3"/>
                  <a:gd fmla="*/ 0 w 313" name="T4"/>
                  <a:gd fmla="*/ 612666 h 495" name="T5"/>
                  <a:gd fmla="*/ 0 w 313" name="T6"/>
                  <a:gd fmla="*/ 612666 h 495" name="T7"/>
                  <a:gd fmla="*/ 380097 w 313" name="T8"/>
                  <a:gd fmla="*/ 1804170 h 495" name="T9"/>
                  <a:gd fmla="*/ 398914 w 313" name="T10"/>
                  <a:gd fmla="*/ 1826722 h 495" name="T11"/>
                  <a:gd fmla="*/ 398914 w 313" name="T12"/>
                  <a:gd fmla="*/ 1826722 h 495" name="T13"/>
                  <a:gd fmla="*/ 398914 w 313" name="T14"/>
                  <a:gd fmla="*/ 1826722 h 495" name="T15"/>
                  <a:gd fmla="*/ 481707 w 313" name="T16"/>
                  <a:gd fmla="*/ 1860550 h 495" name="T17"/>
                  <a:gd fmla="*/ 594608 w 313" name="T18"/>
                  <a:gd fmla="*/ 1762824 h 495" name="T19"/>
                  <a:gd fmla="*/ 587081 w 313" name="T20"/>
                  <a:gd fmla="*/ 1740272 h 495" name="T21"/>
                  <a:gd fmla="*/ 587081 w 313" name="T22"/>
                  <a:gd fmla="*/ 1740272 h 495" name="T23"/>
                  <a:gd fmla="*/ 556974 w 313" name="T24"/>
                  <a:gd fmla="*/ 1559855 h 495" name="T25"/>
                  <a:gd fmla="*/ 718798 w 313" name="T26"/>
                  <a:gd fmla="*/ 1168952 h 495" name="T27"/>
                  <a:gd fmla="*/ 718798 w 313" name="T28"/>
                  <a:gd fmla="*/ 1165193 h 495" name="T29"/>
                  <a:gd fmla="*/ 1016101 w 313" name="T30"/>
                  <a:gd fmla="*/ 992293 h 495" name="T31"/>
                  <a:gd fmla="*/ 1177925 w 313" name="T32"/>
                  <a:gd fmla="*/ 590114 h 495" name="T33"/>
                  <a:gd fmla="*/ 587081 w 313" name="T34"/>
                  <a:gd fmla="*/ 0 h 495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b="b" l="0" r="r" t="0"/>
                <a:pathLst>
                  <a:path h="495" w="313">
                    <a:moveTo>
                      <a:pt x="156" y="0"/>
                    </a:moveTo>
                    <a:cubicBezTo>
                      <a:pt x="70" y="0"/>
                      <a:pt x="0" y="72"/>
                      <a:pt x="0" y="159"/>
                    </a:cubicBezTo>
                    <a:cubicBezTo>
                      <a:pt x="0" y="159"/>
                      <a:pt x="0" y="163"/>
                      <a:pt x="0" y="163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283"/>
                      <a:pt x="38" y="389"/>
                      <a:pt x="101" y="480"/>
                    </a:cubicBezTo>
                    <a:cubicBezTo>
                      <a:pt x="102" y="482"/>
                      <a:pt x="104" y="484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11" y="491"/>
                      <a:pt x="119" y="495"/>
                      <a:pt x="128" y="495"/>
                    </a:cubicBezTo>
                    <a:cubicBezTo>
                      <a:pt x="145" y="495"/>
                      <a:pt x="158" y="486"/>
                      <a:pt x="158" y="469"/>
                    </a:cubicBezTo>
                    <a:cubicBezTo>
                      <a:pt x="158" y="465"/>
                      <a:pt x="158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52" y="443"/>
                      <a:pt x="145" y="431"/>
                      <a:pt x="148" y="415"/>
                    </a:cubicBezTo>
                    <a:cubicBezTo>
                      <a:pt x="155" y="374"/>
                      <a:pt x="164" y="339"/>
                      <a:pt x="191" y="311"/>
                    </a:cubicBezTo>
                    <a:cubicBezTo>
                      <a:pt x="191" y="311"/>
                      <a:pt x="191" y="310"/>
                      <a:pt x="191" y="310"/>
                    </a:cubicBezTo>
                    <a:cubicBezTo>
                      <a:pt x="212" y="288"/>
                      <a:pt x="239" y="271"/>
                      <a:pt x="270" y="264"/>
                    </a:cubicBezTo>
                    <a:cubicBezTo>
                      <a:pt x="297" y="236"/>
                      <a:pt x="313" y="198"/>
                      <a:pt x="313" y="157"/>
                    </a:cubicBezTo>
                    <a:cubicBezTo>
                      <a:pt x="313" y="70"/>
                      <a:pt x="243" y="0"/>
                      <a:pt x="156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455" name="Freeform 104"/>
              <p:cNvSpPr/>
              <p:nvPr/>
            </p:nvSpPr>
            <p:spPr bwMode="auto">
              <a:xfrm>
                <a:off x="2284413" y="3319463"/>
                <a:ext cx="1177925" cy="1860550"/>
              </a:xfrm>
              <a:custGeom>
                <a:gdLst>
                  <a:gd fmla="*/ 587081 w 313" name="T0"/>
                  <a:gd fmla="*/ 0 h 495" name="T1"/>
                  <a:gd fmla="*/ 0 w 313" name="T2"/>
                  <a:gd fmla="*/ 597631 h 495" name="T3"/>
                  <a:gd fmla="*/ 0 w 313" name="T4"/>
                  <a:gd fmla="*/ 612666 h 495" name="T5"/>
                  <a:gd fmla="*/ 0 w 313" name="T6"/>
                  <a:gd fmla="*/ 612666 h 495" name="T7"/>
                  <a:gd fmla="*/ 380097 w 313" name="T8"/>
                  <a:gd fmla="*/ 1804170 h 495" name="T9"/>
                  <a:gd fmla="*/ 398914 w 313" name="T10"/>
                  <a:gd fmla="*/ 1826722 h 495" name="T11"/>
                  <a:gd fmla="*/ 398914 w 313" name="T12"/>
                  <a:gd fmla="*/ 1826722 h 495" name="T13"/>
                  <a:gd fmla="*/ 398914 w 313" name="T14"/>
                  <a:gd fmla="*/ 1826722 h 495" name="T15"/>
                  <a:gd fmla="*/ 481707 w 313" name="T16"/>
                  <a:gd fmla="*/ 1860550 h 495" name="T17"/>
                  <a:gd fmla="*/ 594608 w 313" name="T18"/>
                  <a:gd fmla="*/ 1762824 h 495" name="T19"/>
                  <a:gd fmla="*/ 587081 w 313" name="T20"/>
                  <a:gd fmla="*/ 1740272 h 495" name="T21"/>
                  <a:gd fmla="*/ 587081 w 313" name="T22"/>
                  <a:gd fmla="*/ 1740272 h 495" name="T23"/>
                  <a:gd fmla="*/ 556974 w 313" name="T24"/>
                  <a:gd fmla="*/ 1559855 h 495" name="T25"/>
                  <a:gd fmla="*/ 718798 w 313" name="T26"/>
                  <a:gd fmla="*/ 1168952 h 495" name="T27"/>
                  <a:gd fmla="*/ 718798 w 313" name="T28"/>
                  <a:gd fmla="*/ 1165193 h 495" name="T29"/>
                  <a:gd fmla="*/ 1016101 w 313" name="T30"/>
                  <a:gd fmla="*/ 992293 h 495" name="T31"/>
                  <a:gd fmla="*/ 1177925 w 313" name="T32"/>
                  <a:gd fmla="*/ 590114 h 495" name="T33"/>
                  <a:gd fmla="*/ 587081 w 313" name="T34"/>
                  <a:gd fmla="*/ 0 h 495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b="b" l="0" r="r" t="0"/>
                <a:pathLst>
                  <a:path h="495" w="313">
                    <a:moveTo>
                      <a:pt x="156" y="0"/>
                    </a:moveTo>
                    <a:cubicBezTo>
                      <a:pt x="70" y="0"/>
                      <a:pt x="0" y="72"/>
                      <a:pt x="0" y="159"/>
                    </a:cubicBezTo>
                    <a:cubicBezTo>
                      <a:pt x="0" y="159"/>
                      <a:pt x="0" y="163"/>
                      <a:pt x="0" y="163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283"/>
                      <a:pt x="38" y="389"/>
                      <a:pt x="101" y="480"/>
                    </a:cubicBezTo>
                    <a:cubicBezTo>
                      <a:pt x="102" y="482"/>
                      <a:pt x="104" y="484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11" y="491"/>
                      <a:pt x="119" y="495"/>
                      <a:pt x="128" y="495"/>
                    </a:cubicBezTo>
                    <a:cubicBezTo>
                      <a:pt x="145" y="495"/>
                      <a:pt x="158" y="486"/>
                      <a:pt x="158" y="469"/>
                    </a:cubicBezTo>
                    <a:cubicBezTo>
                      <a:pt x="158" y="465"/>
                      <a:pt x="158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52" y="443"/>
                      <a:pt x="145" y="431"/>
                      <a:pt x="148" y="415"/>
                    </a:cubicBezTo>
                    <a:cubicBezTo>
                      <a:pt x="155" y="374"/>
                      <a:pt x="164" y="339"/>
                      <a:pt x="191" y="311"/>
                    </a:cubicBezTo>
                    <a:cubicBezTo>
                      <a:pt x="191" y="311"/>
                      <a:pt x="191" y="310"/>
                      <a:pt x="191" y="310"/>
                    </a:cubicBezTo>
                    <a:cubicBezTo>
                      <a:pt x="212" y="288"/>
                      <a:pt x="239" y="271"/>
                      <a:pt x="270" y="264"/>
                    </a:cubicBezTo>
                    <a:cubicBezTo>
                      <a:pt x="297" y="236"/>
                      <a:pt x="313" y="198"/>
                      <a:pt x="313" y="157"/>
                    </a:cubicBezTo>
                    <a:cubicBezTo>
                      <a:pt x="313" y="70"/>
                      <a:pt x="243" y="0"/>
                      <a:pt x="156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456" name="Freeform 105"/>
              <p:cNvSpPr/>
              <p:nvPr/>
            </p:nvSpPr>
            <p:spPr bwMode="auto">
              <a:xfrm>
                <a:off x="3933825" y="3319463"/>
                <a:ext cx="1174750" cy="1860550"/>
              </a:xfrm>
              <a:custGeom>
                <a:gdLst>
                  <a:gd fmla="*/ 587375 w 312" name="T0"/>
                  <a:gd fmla="*/ 0 h 495" name="T1"/>
                  <a:gd fmla="*/ 1174750 w 312" name="T2"/>
                  <a:gd fmla="*/ 597631 h 495" name="T3"/>
                  <a:gd fmla="*/ 1174750 w 312" name="T4"/>
                  <a:gd fmla="*/ 612666 h 495" name="T5"/>
                  <a:gd fmla="*/ 1174750 w 312" name="T6"/>
                  <a:gd fmla="*/ 612666 h 495" name="T7"/>
                  <a:gd fmla="*/ 798228 w 312" name="T8"/>
                  <a:gd fmla="*/ 1804170 h 495" name="T9"/>
                  <a:gd fmla="*/ 779401 w 312" name="T10"/>
                  <a:gd fmla="*/ 1826722 h 495" name="T11"/>
                  <a:gd fmla="*/ 779401 w 312" name="T12"/>
                  <a:gd fmla="*/ 1826722 h 495" name="T13"/>
                  <a:gd fmla="*/ 779401 w 312" name="T14"/>
                  <a:gd fmla="*/ 1826722 h 495" name="T15"/>
                  <a:gd fmla="*/ 692801 w 312" name="T16"/>
                  <a:gd fmla="*/ 1860550 h 495" name="T17"/>
                  <a:gd fmla="*/ 579845 w 312" name="T18"/>
                  <a:gd fmla="*/ 1762824 h 495" name="T19"/>
                  <a:gd fmla="*/ 587375 w 312" name="T20"/>
                  <a:gd fmla="*/ 1740272 h 495" name="T21"/>
                  <a:gd fmla="*/ 587375 w 312" name="T22"/>
                  <a:gd fmla="*/ 1740272 h 495" name="T23"/>
                  <a:gd fmla="*/ 621262 w 312" name="T24"/>
                  <a:gd fmla="*/ 1559855 h 495" name="T25"/>
                  <a:gd fmla="*/ 459357 w 312" name="T26"/>
                  <a:gd fmla="*/ 1168952 h 495" name="T27"/>
                  <a:gd fmla="*/ 459357 w 312" name="T28"/>
                  <a:gd fmla="*/ 1165193 h 495" name="T29"/>
                  <a:gd fmla="*/ 158139 w 312" name="T30"/>
                  <a:gd fmla="*/ 992293 h 495" name="T31"/>
                  <a:gd fmla="*/ 0 w 312" name="T32"/>
                  <a:gd fmla="*/ 590114 h 495" name="T33"/>
                  <a:gd fmla="*/ 587375 w 312" name="T34"/>
                  <a:gd fmla="*/ 0 h 495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b="b" l="0" r="r" t="0"/>
                <a:pathLst>
                  <a:path h="495" w="312">
                    <a:moveTo>
                      <a:pt x="156" y="0"/>
                    </a:moveTo>
                    <a:cubicBezTo>
                      <a:pt x="242" y="0"/>
                      <a:pt x="312" y="72"/>
                      <a:pt x="312" y="159"/>
                    </a:cubicBezTo>
                    <a:cubicBezTo>
                      <a:pt x="312" y="159"/>
                      <a:pt x="312" y="163"/>
                      <a:pt x="312" y="163"/>
                    </a:cubicBezTo>
                    <a:cubicBezTo>
                      <a:pt x="312" y="163"/>
                      <a:pt x="312" y="163"/>
                      <a:pt x="312" y="163"/>
                    </a:cubicBezTo>
                    <a:cubicBezTo>
                      <a:pt x="312" y="283"/>
                      <a:pt x="275" y="389"/>
                      <a:pt x="212" y="480"/>
                    </a:cubicBezTo>
                    <a:cubicBezTo>
                      <a:pt x="210" y="482"/>
                      <a:pt x="209" y="484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1" y="491"/>
                      <a:pt x="193" y="495"/>
                      <a:pt x="184" y="495"/>
                    </a:cubicBezTo>
                    <a:cubicBezTo>
                      <a:pt x="168" y="495"/>
                      <a:pt x="154" y="486"/>
                      <a:pt x="154" y="469"/>
                    </a:cubicBezTo>
                    <a:cubicBezTo>
                      <a:pt x="154" y="465"/>
                      <a:pt x="155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60" y="443"/>
                      <a:pt x="167" y="431"/>
                      <a:pt x="165" y="415"/>
                    </a:cubicBezTo>
                    <a:cubicBezTo>
                      <a:pt x="158" y="374"/>
                      <a:pt x="148" y="339"/>
                      <a:pt x="122" y="311"/>
                    </a:cubicBezTo>
                    <a:cubicBezTo>
                      <a:pt x="122" y="311"/>
                      <a:pt x="122" y="310"/>
                      <a:pt x="122" y="310"/>
                    </a:cubicBezTo>
                    <a:cubicBezTo>
                      <a:pt x="101" y="288"/>
                      <a:pt x="73" y="271"/>
                      <a:pt x="42" y="264"/>
                    </a:cubicBezTo>
                    <a:cubicBezTo>
                      <a:pt x="16" y="236"/>
                      <a:pt x="0" y="198"/>
                      <a:pt x="0" y="157"/>
                    </a:cubicBezTo>
                    <a:cubicBezTo>
                      <a:pt x="0" y="70"/>
                      <a:pt x="70" y="0"/>
                      <a:pt x="156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457" name="Freeform 106"/>
              <p:cNvSpPr/>
              <p:nvPr/>
            </p:nvSpPr>
            <p:spPr bwMode="auto">
              <a:xfrm>
                <a:off x="3933825" y="3319463"/>
                <a:ext cx="1174750" cy="1860550"/>
              </a:xfrm>
              <a:custGeom>
                <a:gdLst>
                  <a:gd fmla="*/ 587375 w 312" name="T0"/>
                  <a:gd fmla="*/ 0 h 495" name="T1"/>
                  <a:gd fmla="*/ 1174750 w 312" name="T2"/>
                  <a:gd fmla="*/ 597631 h 495" name="T3"/>
                  <a:gd fmla="*/ 1174750 w 312" name="T4"/>
                  <a:gd fmla="*/ 612666 h 495" name="T5"/>
                  <a:gd fmla="*/ 1174750 w 312" name="T6"/>
                  <a:gd fmla="*/ 612666 h 495" name="T7"/>
                  <a:gd fmla="*/ 798228 w 312" name="T8"/>
                  <a:gd fmla="*/ 1804170 h 495" name="T9"/>
                  <a:gd fmla="*/ 779401 w 312" name="T10"/>
                  <a:gd fmla="*/ 1826722 h 495" name="T11"/>
                  <a:gd fmla="*/ 779401 w 312" name="T12"/>
                  <a:gd fmla="*/ 1826722 h 495" name="T13"/>
                  <a:gd fmla="*/ 779401 w 312" name="T14"/>
                  <a:gd fmla="*/ 1826722 h 495" name="T15"/>
                  <a:gd fmla="*/ 692801 w 312" name="T16"/>
                  <a:gd fmla="*/ 1860550 h 495" name="T17"/>
                  <a:gd fmla="*/ 579845 w 312" name="T18"/>
                  <a:gd fmla="*/ 1762824 h 495" name="T19"/>
                  <a:gd fmla="*/ 587375 w 312" name="T20"/>
                  <a:gd fmla="*/ 1740272 h 495" name="T21"/>
                  <a:gd fmla="*/ 587375 w 312" name="T22"/>
                  <a:gd fmla="*/ 1740272 h 495" name="T23"/>
                  <a:gd fmla="*/ 621262 w 312" name="T24"/>
                  <a:gd fmla="*/ 1559855 h 495" name="T25"/>
                  <a:gd fmla="*/ 459357 w 312" name="T26"/>
                  <a:gd fmla="*/ 1168952 h 495" name="T27"/>
                  <a:gd fmla="*/ 459357 w 312" name="T28"/>
                  <a:gd fmla="*/ 1165193 h 495" name="T29"/>
                  <a:gd fmla="*/ 158139 w 312" name="T30"/>
                  <a:gd fmla="*/ 992293 h 495" name="T31"/>
                  <a:gd fmla="*/ 0 w 312" name="T32"/>
                  <a:gd fmla="*/ 590114 h 495" name="T33"/>
                  <a:gd fmla="*/ 587375 w 312" name="T34"/>
                  <a:gd fmla="*/ 0 h 495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b="b" l="0" r="r" t="0"/>
                <a:pathLst>
                  <a:path h="495" w="312">
                    <a:moveTo>
                      <a:pt x="156" y="0"/>
                    </a:moveTo>
                    <a:cubicBezTo>
                      <a:pt x="242" y="0"/>
                      <a:pt x="312" y="72"/>
                      <a:pt x="312" y="159"/>
                    </a:cubicBezTo>
                    <a:cubicBezTo>
                      <a:pt x="312" y="159"/>
                      <a:pt x="312" y="163"/>
                      <a:pt x="312" y="163"/>
                    </a:cubicBezTo>
                    <a:cubicBezTo>
                      <a:pt x="312" y="163"/>
                      <a:pt x="312" y="163"/>
                      <a:pt x="312" y="163"/>
                    </a:cubicBezTo>
                    <a:cubicBezTo>
                      <a:pt x="312" y="283"/>
                      <a:pt x="275" y="389"/>
                      <a:pt x="212" y="480"/>
                    </a:cubicBezTo>
                    <a:cubicBezTo>
                      <a:pt x="210" y="482"/>
                      <a:pt x="209" y="484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1" y="491"/>
                      <a:pt x="193" y="495"/>
                      <a:pt x="184" y="495"/>
                    </a:cubicBezTo>
                    <a:cubicBezTo>
                      <a:pt x="168" y="495"/>
                      <a:pt x="154" y="486"/>
                      <a:pt x="154" y="469"/>
                    </a:cubicBezTo>
                    <a:cubicBezTo>
                      <a:pt x="154" y="465"/>
                      <a:pt x="155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60" y="443"/>
                      <a:pt x="167" y="431"/>
                      <a:pt x="165" y="415"/>
                    </a:cubicBezTo>
                    <a:cubicBezTo>
                      <a:pt x="158" y="374"/>
                      <a:pt x="148" y="339"/>
                      <a:pt x="122" y="311"/>
                    </a:cubicBezTo>
                    <a:cubicBezTo>
                      <a:pt x="122" y="311"/>
                      <a:pt x="122" y="310"/>
                      <a:pt x="122" y="310"/>
                    </a:cubicBezTo>
                    <a:cubicBezTo>
                      <a:pt x="101" y="288"/>
                      <a:pt x="73" y="271"/>
                      <a:pt x="42" y="264"/>
                    </a:cubicBezTo>
                    <a:cubicBezTo>
                      <a:pt x="16" y="236"/>
                      <a:pt x="0" y="198"/>
                      <a:pt x="0" y="157"/>
                    </a:cubicBezTo>
                    <a:cubicBezTo>
                      <a:pt x="0" y="70"/>
                      <a:pt x="70" y="0"/>
                      <a:pt x="156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458" name="Freeform 107"/>
              <p:cNvSpPr/>
              <p:nvPr/>
            </p:nvSpPr>
            <p:spPr bwMode="auto">
              <a:xfrm>
                <a:off x="3933825" y="3319463"/>
                <a:ext cx="1174750" cy="1860550"/>
              </a:xfrm>
              <a:custGeom>
                <a:gdLst>
                  <a:gd fmla="*/ 587375 w 312" name="T0"/>
                  <a:gd fmla="*/ 0 h 495" name="T1"/>
                  <a:gd fmla="*/ 1174750 w 312" name="T2"/>
                  <a:gd fmla="*/ 597631 h 495" name="T3"/>
                  <a:gd fmla="*/ 1174750 w 312" name="T4"/>
                  <a:gd fmla="*/ 612666 h 495" name="T5"/>
                  <a:gd fmla="*/ 1174750 w 312" name="T6"/>
                  <a:gd fmla="*/ 612666 h 495" name="T7"/>
                  <a:gd fmla="*/ 798228 w 312" name="T8"/>
                  <a:gd fmla="*/ 1804170 h 495" name="T9"/>
                  <a:gd fmla="*/ 779401 w 312" name="T10"/>
                  <a:gd fmla="*/ 1826722 h 495" name="T11"/>
                  <a:gd fmla="*/ 779401 w 312" name="T12"/>
                  <a:gd fmla="*/ 1826722 h 495" name="T13"/>
                  <a:gd fmla="*/ 779401 w 312" name="T14"/>
                  <a:gd fmla="*/ 1826722 h 495" name="T15"/>
                  <a:gd fmla="*/ 692801 w 312" name="T16"/>
                  <a:gd fmla="*/ 1860550 h 495" name="T17"/>
                  <a:gd fmla="*/ 579845 w 312" name="T18"/>
                  <a:gd fmla="*/ 1762824 h 495" name="T19"/>
                  <a:gd fmla="*/ 587375 w 312" name="T20"/>
                  <a:gd fmla="*/ 1740272 h 495" name="T21"/>
                  <a:gd fmla="*/ 587375 w 312" name="T22"/>
                  <a:gd fmla="*/ 1740272 h 495" name="T23"/>
                  <a:gd fmla="*/ 621262 w 312" name="T24"/>
                  <a:gd fmla="*/ 1559855 h 495" name="T25"/>
                  <a:gd fmla="*/ 459357 w 312" name="T26"/>
                  <a:gd fmla="*/ 1168952 h 495" name="T27"/>
                  <a:gd fmla="*/ 459357 w 312" name="T28"/>
                  <a:gd fmla="*/ 1165193 h 495" name="T29"/>
                  <a:gd fmla="*/ 158139 w 312" name="T30"/>
                  <a:gd fmla="*/ 992293 h 495" name="T31"/>
                  <a:gd fmla="*/ 0 w 312" name="T32"/>
                  <a:gd fmla="*/ 590114 h 495" name="T33"/>
                  <a:gd fmla="*/ 587375 w 312" name="T34"/>
                  <a:gd fmla="*/ 0 h 495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b="b" l="0" r="r" t="0"/>
                <a:pathLst>
                  <a:path h="495" w="312">
                    <a:moveTo>
                      <a:pt x="156" y="0"/>
                    </a:moveTo>
                    <a:cubicBezTo>
                      <a:pt x="242" y="0"/>
                      <a:pt x="312" y="72"/>
                      <a:pt x="312" y="159"/>
                    </a:cubicBezTo>
                    <a:cubicBezTo>
                      <a:pt x="312" y="159"/>
                      <a:pt x="312" y="163"/>
                      <a:pt x="312" y="163"/>
                    </a:cubicBezTo>
                    <a:cubicBezTo>
                      <a:pt x="312" y="163"/>
                      <a:pt x="312" y="163"/>
                      <a:pt x="312" y="163"/>
                    </a:cubicBezTo>
                    <a:cubicBezTo>
                      <a:pt x="312" y="283"/>
                      <a:pt x="275" y="389"/>
                      <a:pt x="212" y="480"/>
                    </a:cubicBezTo>
                    <a:cubicBezTo>
                      <a:pt x="210" y="482"/>
                      <a:pt x="209" y="484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1" y="491"/>
                      <a:pt x="193" y="495"/>
                      <a:pt x="184" y="495"/>
                    </a:cubicBezTo>
                    <a:cubicBezTo>
                      <a:pt x="168" y="495"/>
                      <a:pt x="154" y="486"/>
                      <a:pt x="154" y="469"/>
                    </a:cubicBezTo>
                    <a:cubicBezTo>
                      <a:pt x="154" y="465"/>
                      <a:pt x="155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60" y="443"/>
                      <a:pt x="167" y="431"/>
                      <a:pt x="165" y="415"/>
                    </a:cubicBezTo>
                    <a:cubicBezTo>
                      <a:pt x="158" y="374"/>
                      <a:pt x="148" y="339"/>
                      <a:pt x="122" y="311"/>
                    </a:cubicBezTo>
                    <a:cubicBezTo>
                      <a:pt x="122" y="311"/>
                      <a:pt x="122" y="310"/>
                      <a:pt x="122" y="310"/>
                    </a:cubicBezTo>
                    <a:cubicBezTo>
                      <a:pt x="101" y="288"/>
                      <a:pt x="73" y="271"/>
                      <a:pt x="42" y="264"/>
                    </a:cubicBezTo>
                    <a:cubicBezTo>
                      <a:pt x="16" y="236"/>
                      <a:pt x="0" y="198"/>
                      <a:pt x="0" y="157"/>
                    </a:cubicBezTo>
                    <a:cubicBezTo>
                      <a:pt x="0" y="70"/>
                      <a:pt x="70" y="0"/>
                      <a:pt x="156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459" name="Freeform 108"/>
              <p:cNvSpPr/>
              <p:nvPr/>
            </p:nvSpPr>
            <p:spPr bwMode="auto">
              <a:xfrm>
                <a:off x="2597150" y="412750"/>
                <a:ext cx="2244725" cy="4105275"/>
              </a:xfrm>
              <a:custGeom>
                <a:gdLst>
                  <a:gd fmla="*/ 1122363 w 596" name="T0"/>
                  <a:gd fmla="*/ 4105275 h 1092" name="T1"/>
                  <a:gd fmla="*/ 598844 w 596" name="T2"/>
                  <a:gd fmla="*/ 4105275 h 1092" name="T3"/>
                  <a:gd fmla="*/ 79093 w 596" name="T4"/>
                  <a:gd fmla="*/ 1928577 h 1092" name="T5"/>
                  <a:gd fmla="*/ 1122363 w 596" name="T6"/>
                  <a:gd fmla="*/ 0 h 1092" name="T7"/>
                  <a:gd fmla="*/ 1126129 w 596" name="T8"/>
                  <a:gd fmla="*/ 0 h 1092" name="T9"/>
                  <a:gd fmla="*/ 2165632 w 596" name="T10"/>
                  <a:gd fmla="*/ 1928577 h 1092" name="T11"/>
                  <a:gd fmla="*/ 1645881 w 596" name="T12"/>
                  <a:gd fmla="*/ 4105275 h 1092" name="T13"/>
                  <a:gd fmla="*/ 1122363 w 596" name="T14"/>
                  <a:gd fmla="*/ 4105275 h 1092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b" l="0" r="r" t="0"/>
                <a:pathLst>
                  <a:path h="1092" w="596">
                    <a:moveTo>
                      <a:pt x="298" y="1092"/>
                    </a:moveTo>
                    <a:cubicBezTo>
                      <a:pt x="159" y="1092"/>
                      <a:pt x="159" y="1092"/>
                      <a:pt x="159" y="1092"/>
                    </a:cubicBezTo>
                    <a:cubicBezTo>
                      <a:pt x="31" y="824"/>
                      <a:pt x="21" y="513"/>
                      <a:pt x="21" y="513"/>
                    </a:cubicBezTo>
                    <a:cubicBezTo>
                      <a:pt x="0" y="212"/>
                      <a:pt x="298" y="0"/>
                      <a:pt x="298" y="0"/>
                    </a:cubicBezTo>
                    <a:cubicBezTo>
                      <a:pt x="299" y="0"/>
                      <a:pt x="299" y="0"/>
                      <a:pt x="299" y="0"/>
                    </a:cubicBezTo>
                    <a:cubicBezTo>
                      <a:pt x="299" y="0"/>
                      <a:pt x="596" y="212"/>
                      <a:pt x="575" y="513"/>
                    </a:cubicBezTo>
                    <a:cubicBezTo>
                      <a:pt x="575" y="513"/>
                      <a:pt x="566" y="824"/>
                      <a:pt x="437" y="1092"/>
                    </a:cubicBezTo>
                    <a:lnTo>
                      <a:pt x="298" y="10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460" name="Freeform 109"/>
              <p:cNvSpPr/>
              <p:nvPr/>
            </p:nvSpPr>
            <p:spPr bwMode="auto">
              <a:xfrm>
                <a:off x="2728913" y="2792413"/>
                <a:ext cx="1987550" cy="647700"/>
              </a:xfrm>
              <a:custGeom>
                <a:gdLst>
                  <a:gd fmla="*/ 1912264 w 528" name="T0"/>
                  <a:gd fmla="*/ 466947 h 172" name="T1"/>
                  <a:gd fmla="*/ 1987550 w 528" name="T2"/>
                  <a:gd fmla="*/ 0 h 172" name="T3"/>
                  <a:gd fmla="*/ 933546 w 528" name="T4"/>
                  <a:gd fmla="*/ 248536 h 172" name="T5"/>
                  <a:gd fmla="*/ 0 w 528" name="T6"/>
                  <a:gd fmla="*/ 56485 h 172" name="T7"/>
                  <a:gd fmla="*/ 79050 w 528" name="T8"/>
                  <a:gd fmla="*/ 512135 h 172" name="T9"/>
                  <a:gd fmla="*/ 933546 w 528" name="T10"/>
                  <a:gd fmla="*/ 647700 h 172" name="T11"/>
                  <a:gd fmla="*/ 1912264 w 528" name="T12"/>
                  <a:gd fmla="*/ 466947 h 172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b" l="0" r="r" t="0"/>
                <a:pathLst>
                  <a:path h="172" w="528">
                    <a:moveTo>
                      <a:pt x="508" y="124"/>
                    </a:moveTo>
                    <a:cubicBezTo>
                      <a:pt x="517" y="79"/>
                      <a:pt x="524" y="36"/>
                      <a:pt x="528" y="0"/>
                    </a:cubicBezTo>
                    <a:cubicBezTo>
                      <a:pt x="444" y="42"/>
                      <a:pt x="349" y="66"/>
                      <a:pt x="248" y="66"/>
                    </a:cubicBezTo>
                    <a:cubicBezTo>
                      <a:pt x="160" y="66"/>
                      <a:pt x="76" y="48"/>
                      <a:pt x="0" y="15"/>
                    </a:cubicBezTo>
                    <a:cubicBezTo>
                      <a:pt x="5" y="51"/>
                      <a:pt x="12" y="92"/>
                      <a:pt x="21" y="136"/>
                    </a:cubicBezTo>
                    <a:cubicBezTo>
                      <a:pt x="92" y="159"/>
                      <a:pt x="169" y="172"/>
                      <a:pt x="248" y="172"/>
                    </a:cubicBezTo>
                    <a:cubicBezTo>
                      <a:pt x="340" y="172"/>
                      <a:pt x="427" y="155"/>
                      <a:pt x="508" y="12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461" name="Freeform 110"/>
              <p:cNvSpPr/>
              <p:nvPr/>
            </p:nvSpPr>
            <p:spPr bwMode="auto">
              <a:xfrm>
                <a:off x="2668588" y="1962150"/>
                <a:ext cx="2100262" cy="530225"/>
              </a:xfrm>
              <a:custGeom>
                <a:gdLst>
                  <a:gd fmla="*/ 2096498 w 558" name="T0"/>
                  <a:gd fmla="*/ 300837 h 141" name="T1"/>
                  <a:gd fmla="*/ 2077679 w 558" name="T2"/>
                  <a:gd fmla="*/ 0 h 141" name="T3"/>
                  <a:gd fmla="*/ 1046367 w 558" name="T4"/>
                  <a:gd fmla="*/ 233149 h 141" name="T5"/>
                  <a:gd fmla="*/ 22583 w 558" name="T6"/>
                  <a:gd fmla="*/ 3760 h 141" name="T7"/>
                  <a:gd fmla="*/ 7528 w 558" name="T8"/>
                  <a:gd fmla="*/ 345962 h 141" name="T9"/>
                  <a:gd fmla="*/ 993672 w 558" name="T10"/>
                  <a:gd fmla="*/ 530225 h 141" name="T11"/>
                  <a:gd fmla="*/ 2096498 w 558" name="T12"/>
                  <a:gd fmla="*/ 300837 h 141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b" l="0" r="r" t="0"/>
                <a:pathLst>
                  <a:path h="141" w="558">
                    <a:moveTo>
                      <a:pt x="557" y="80"/>
                    </a:moveTo>
                    <a:cubicBezTo>
                      <a:pt x="558" y="53"/>
                      <a:pt x="556" y="26"/>
                      <a:pt x="552" y="0"/>
                    </a:cubicBezTo>
                    <a:cubicBezTo>
                      <a:pt x="469" y="40"/>
                      <a:pt x="376" y="62"/>
                      <a:pt x="278" y="62"/>
                    </a:cubicBezTo>
                    <a:cubicBezTo>
                      <a:pt x="181" y="62"/>
                      <a:pt x="88" y="40"/>
                      <a:pt x="6" y="1"/>
                    </a:cubicBezTo>
                    <a:cubicBezTo>
                      <a:pt x="2" y="31"/>
                      <a:pt x="0" y="61"/>
                      <a:pt x="2" y="92"/>
                    </a:cubicBezTo>
                    <a:cubicBezTo>
                      <a:pt x="84" y="123"/>
                      <a:pt x="172" y="141"/>
                      <a:pt x="264" y="141"/>
                    </a:cubicBezTo>
                    <a:cubicBezTo>
                      <a:pt x="368" y="141"/>
                      <a:pt x="467" y="119"/>
                      <a:pt x="557" y="8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462" name="Oval 111"/>
              <p:cNvSpPr>
                <a:spLocks noChangeArrowheads="1"/>
              </p:cNvSpPr>
              <p:nvPr/>
            </p:nvSpPr>
            <p:spPr bwMode="auto">
              <a:xfrm>
                <a:off x="3587750" y="2214563"/>
                <a:ext cx="255587" cy="255588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altLang="zh-CN" lang="zh-CN"/>
              </a:p>
            </p:txBody>
          </p:sp>
          <p:sp>
            <p:nvSpPr>
              <p:cNvPr id="463" name="Oval 112"/>
              <p:cNvSpPr>
                <a:spLocks noChangeArrowheads="1"/>
              </p:cNvSpPr>
              <p:nvPr/>
            </p:nvSpPr>
            <p:spPr bwMode="auto">
              <a:xfrm>
                <a:off x="3587750" y="2214563"/>
                <a:ext cx="255587" cy="255588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altLang="zh-CN" lang="zh-CN"/>
              </a:p>
            </p:txBody>
          </p:sp>
          <p:sp>
            <p:nvSpPr>
              <p:cNvPr id="464" name="Oval 113"/>
              <p:cNvSpPr>
                <a:spLocks noChangeArrowheads="1"/>
              </p:cNvSpPr>
              <p:nvPr/>
            </p:nvSpPr>
            <p:spPr bwMode="auto">
              <a:xfrm>
                <a:off x="3587750" y="2214563"/>
                <a:ext cx="255587" cy="255588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altLang="zh-CN" lang="zh-CN"/>
              </a:p>
            </p:txBody>
          </p:sp>
          <p:sp>
            <p:nvSpPr>
              <p:cNvPr id="465" name="Oval 114"/>
              <p:cNvSpPr>
                <a:spLocks noChangeArrowheads="1"/>
              </p:cNvSpPr>
              <p:nvPr/>
            </p:nvSpPr>
            <p:spPr bwMode="auto">
              <a:xfrm>
                <a:off x="3602038" y="2635250"/>
                <a:ext cx="207962" cy="203200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altLang="zh-CN" lang="zh-CN"/>
              </a:p>
            </p:txBody>
          </p:sp>
          <p:sp>
            <p:nvSpPr>
              <p:cNvPr id="466" name="Oval 115"/>
              <p:cNvSpPr>
                <a:spLocks noChangeArrowheads="1"/>
              </p:cNvSpPr>
              <p:nvPr/>
            </p:nvSpPr>
            <p:spPr bwMode="auto">
              <a:xfrm>
                <a:off x="3602038" y="2635250"/>
                <a:ext cx="207962" cy="203200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altLang="zh-CN" lang="zh-CN"/>
              </a:p>
            </p:txBody>
          </p:sp>
          <p:sp>
            <p:nvSpPr>
              <p:cNvPr id="467" name="Oval 116"/>
              <p:cNvSpPr>
                <a:spLocks noChangeArrowheads="1"/>
              </p:cNvSpPr>
              <p:nvPr/>
            </p:nvSpPr>
            <p:spPr bwMode="auto">
              <a:xfrm>
                <a:off x="3602038" y="2635250"/>
                <a:ext cx="207962" cy="20320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altLang="zh-CN" lang="zh-CN"/>
              </a:p>
            </p:txBody>
          </p:sp>
          <p:sp>
            <p:nvSpPr>
              <p:cNvPr id="468" name="Oval 117"/>
              <p:cNvSpPr>
                <a:spLocks noChangeArrowheads="1"/>
              </p:cNvSpPr>
              <p:nvPr/>
            </p:nvSpPr>
            <p:spPr bwMode="auto">
              <a:xfrm>
                <a:off x="3602038" y="2987675"/>
                <a:ext cx="207962" cy="203200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altLang="zh-CN" lang="zh-CN"/>
              </a:p>
            </p:txBody>
          </p:sp>
          <p:sp>
            <p:nvSpPr>
              <p:cNvPr id="469" name="Oval 118"/>
              <p:cNvSpPr>
                <a:spLocks noChangeArrowheads="1"/>
              </p:cNvSpPr>
              <p:nvPr/>
            </p:nvSpPr>
            <p:spPr bwMode="auto">
              <a:xfrm>
                <a:off x="3602038" y="2987675"/>
                <a:ext cx="207962" cy="203200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altLang="zh-CN" lang="zh-CN"/>
              </a:p>
            </p:txBody>
          </p:sp>
          <p:sp>
            <p:nvSpPr>
              <p:cNvPr id="470" name="Oval 119"/>
              <p:cNvSpPr>
                <a:spLocks noChangeArrowheads="1"/>
              </p:cNvSpPr>
              <p:nvPr/>
            </p:nvSpPr>
            <p:spPr bwMode="auto">
              <a:xfrm>
                <a:off x="3602038" y="2987675"/>
                <a:ext cx="207962" cy="20320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altLang="zh-CN" lang="zh-CN"/>
              </a:p>
            </p:txBody>
          </p:sp>
          <p:sp>
            <p:nvSpPr>
              <p:cNvPr id="471" name="Freeform 120"/>
              <p:cNvSpPr/>
              <p:nvPr/>
            </p:nvSpPr>
            <p:spPr bwMode="auto">
              <a:xfrm>
                <a:off x="3568700" y="3319463"/>
                <a:ext cx="293687" cy="1863725"/>
              </a:xfrm>
              <a:custGeom>
                <a:gdLst>
                  <a:gd fmla="*/ 289922 w 78" name="T0"/>
                  <a:gd fmla="*/ 180360 h 496" name="T1"/>
                  <a:gd fmla="*/ 293687 w 78" name="T2"/>
                  <a:gd fmla="*/ 146543 h 496" name="T3"/>
                  <a:gd fmla="*/ 146844 w 78" name="T4"/>
                  <a:gd fmla="*/ 0 h 496" name="T5"/>
                  <a:gd fmla="*/ 0 w 78" name="T6"/>
                  <a:gd fmla="*/ 150300 h 496" name="T7"/>
                  <a:gd fmla="*/ 67774 w 78" name="T8"/>
                  <a:gd fmla="*/ 1784817 h 496" name="T9"/>
                  <a:gd fmla="*/ 71539 w 78" name="T10"/>
                  <a:gd fmla="*/ 1784817 h 496" name="T11"/>
                  <a:gd fmla="*/ 71539 w 78" name="T12"/>
                  <a:gd fmla="*/ 1784817 h 496" name="T13"/>
                  <a:gd fmla="*/ 150609 w 78" name="T14"/>
                  <a:gd fmla="*/ 1863725 h 496" name="T15"/>
                  <a:gd fmla="*/ 229678 w 78" name="T16"/>
                  <a:gd fmla="*/ 1784817 h 496" name="T17"/>
                  <a:gd fmla="*/ 229678 w 78" name="T18"/>
                  <a:gd fmla="*/ 1784817 h 496" name="T19"/>
                  <a:gd fmla="*/ 229678 w 78" name="T20"/>
                  <a:gd fmla="*/ 1784817 h 496" name="T21"/>
                  <a:gd fmla="*/ 289922 w 78" name="T22"/>
                  <a:gd fmla="*/ 180360 h 49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b" l="0" r="r" t="0"/>
                <a:pathLst>
                  <a:path h="496" w="78">
                    <a:moveTo>
                      <a:pt x="77" y="48"/>
                    </a:moveTo>
                    <a:cubicBezTo>
                      <a:pt x="77" y="45"/>
                      <a:pt x="78" y="42"/>
                      <a:pt x="78" y="39"/>
                    </a:cubicBezTo>
                    <a:cubicBezTo>
                      <a:pt x="78" y="18"/>
                      <a:pt x="60" y="0"/>
                      <a:pt x="39" y="0"/>
                    </a:cubicBezTo>
                    <a:cubicBezTo>
                      <a:pt x="17" y="0"/>
                      <a:pt x="0" y="18"/>
                      <a:pt x="0" y="40"/>
                    </a:cubicBezTo>
                    <a:cubicBezTo>
                      <a:pt x="18" y="475"/>
                      <a:pt x="18" y="475"/>
                      <a:pt x="18" y="475"/>
                    </a:cubicBezTo>
                    <a:cubicBezTo>
                      <a:pt x="19" y="475"/>
                      <a:pt x="19" y="475"/>
                      <a:pt x="19" y="475"/>
                    </a:cubicBezTo>
                    <a:cubicBezTo>
                      <a:pt x="19" y="475"/>
                      <a:pt x="19" y="475"/>
                      <a:pt x="19" y="475"/>
                    </a:cubicBezTo>
                    <a:cubicBezTo>
                      <a:pt x="19" y="487"/>
                      <a:pt x="29" y="496"/>
                      <a:pt x="40" y="496"/>
                    </a:cubicBezTo>
                    <a:cubicBezTo>
                      <a:pt x="52" y="496"/>
                      <a:pt x="61" y="487"/>
                      <a:pt x="61" y="475"/>
                    </a:cubicBezTo>
                    <a:cubicBezTo>
                      <a:pt x="61" y="475"/>
                      <a:pt x="61" y="475"/>
                      <a:pt x="61" y="475"/>
                    </a:cubicBezTo>
                    <a:cubicBezTo>
                      <a:pt x="61" y="475"/>
                      <a:pt x="61" y="475"/>
                      <a:pt x="61" y="475"/>
                    </a:cubicBezTo>
                    <a:lnTo>
                      <a:pt x="77" y="48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472" name="Oval 121"/>
              <p:cNvSpPr>
                <a:spLocks noChangeArrowheads="1"/>
              </p:cNvSpPr>
              <p:nvPr/>
            </p:nvSpPr>
            <p:spPr bwMode="auto">
              <a:xfrm>
                <a:off x="3360738" y="1187450"/>
                <a:ext cx="735012" cy="73342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  <a:extLst/>
            </p:spPr>
            <p:txBody>
              <a:bodyPr/>
              <a:lstStyle/>
              <a:p>
                <a:pPr eaLnBrk="1" hangingPunct="1"/>
                <a:endParaRPr altLang="zh-CN" lang="zh-CN"/>
              </a:p>
            </p:txBody>
          </p:sp>
          <p:sp>
            <p:nvSpPr>
              <p:cNvPr id="473" name="Freeform 122"/>
              <p:cNvSpPr>
                <a:spLocks noEditPoints="1"/>
              </p:cNvSpPr>
              <p:nvPr/>
            </p:nvSpPr>
            <p:spPr bwMode="auto">
              <a:xfrm>
                <a:off x="3319464" y="1157290"/>
                <a:ext cx="790576" cy="790576"/>
              </a:xfrm>
              <a:custGeom>
                <a:gdLst>
                  <a:gd fmla="*/ 395288 w 210" name="T0"/>
                  <a:gd fmla="*/ 0 h 210" name="T1"/>
                  <a:gd fmla="*/ 0 w 210" name="T2"/>
                  <a:gd fmla="*/ 395288 h 210" name="T3"/>
                  <a:gd fmla="*/ 395288 w 210" name="T4"/>
                  <a:gd fmla="*/ 790576 h 210" name="T5"/>
                  <a:gd fmla="*/ 790576 w 210" name="T6"/>
                  <a:gd fmla="*/ 395288 h 210" name="T7"/>
                  <a:gd fmla="*/ 395288 w 210" name="T8"/>
                  <a:gd fmla="*/ 0 h 210" name="T9"/>
                  <a:gd fmla="*/ 395288 w 210" name="T10"/>
                  <a:gd fmla="*/ 726577 h 210" name="T11"/>
                  <a:gd fmla="*/ 63999 w 210" name="T12"/>
                  <a:gd fmla="*/ 395288 h 210" name="T13"/>
                  <a:gd fmla="*/ 395288 w 210" name="T14"/>
                  <a:gd fmla="*/ 67764 h 210" name="T15"/>
                  <a:gd fmla="*/ 722812 w 210" name="T16"/>
                  <a:gd fmla="*/ 395288 h 210" name="T17"/>
                  <a:gd fmla="*/ 395288 w 210" name="T18"/>
                  <a:gd fmla="*/ 726577 h 210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10" w="210">
                    <a:moveTo>
                      <a:pt x="105" y="0"/>
                    </a:moveTo>
                    <a:cubicBezTo>
                      <a:pt x="47" y="0"/>
                      <a:pt x="0" y="47"/>
                      <a:pt x="0" y="105"/>
                    </a:cubicBezTo>
                    <a:cubicBezTo>
                      <a:pt x="0" y="163"/>
                      <a:pt x="47" y="210"/>
                      <a:pt x="105" y="210"/>
                    </a:cubicBezTo>
                    <a:cubicBezTo>
                      <a:pt x="163" y="210"/>
                      <a:pt x="210" y="163"/>
                      <a:pt x="210" y="105"/>
                    </a:cubicBezTo>
                    <a:cubicBezTo>
                      <a:pt x="210" y="47"/>
                      <a:pt x="163" y="0"/>
                      <a:pt x="105" y="0"/>
                    </a:cubicBezTo>
                    <a:close/>
                    <a:moveTo>
                      <a:pt x="105" y="193"/>
                    </a:moveTo>
                    <a:cubicBezTo>
                      <a:pt x="56" y="193"/>
                      <a:pt x="17" y="154"/>
                      <a:pt x="17" y="105"/>
                    </a:cubicBezTo>
                    <a:cubicBezTo>
                      <a:pt x="17" y="57"/>
                      <a:pt x="56" y="18"/>
                      <a:pt x="105" y="18"/>
                    </a:cubicBezTo>
                    <a:cubicBezTo>
                      <a:pt x="153" y="18"/>
                      <a:pt x="192" y="57"/>
                      <a:pt x="192" y="105"/>
                    </a:cubicBezTo>
                    <a:cubicBezTo>
                      <a:pt x="192" y="154"/>
                      <a:pt x="153" y="193"/>
                      <a:pt x="105" y="193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grpSp>
        <p:nvGrpSpPr>
          <p:cNvPr id="477" name="Group 399"/>
          <p:cNvGrpSpPr/>
          <p:nvPr/>
        </p:nvGrpSpPr>
        <p:grpSpPr>
          <a:xfrm>
            <a:off x="7148512" y="892969"/>
            <a:ext cx="1739504" cy="1690688"/>
            <a:chOff x="3690938" y="436563"/>
            <a:chExt cx="5264150" cy="5114925"/>
          </a:xfrm>
        </p:grpSpPr>
        <p:sp>
          <p:nvSpPr>
            <p:cNvPr id="478" name="Freeform 400"/>
            <p:cNvSpPr>
              <a:spLocks noEditPoints="1"/>
            </p:cNvSpPr>
            <p:nvPr/>
          </p:nvSpPr>
          <p:spPr bwMode="auto">
            <a:xfrm>
              <a:off x="3690938" y="436563"/>
              <a:ext cx="5264150" cy="5114925"/>
            </a:xfrm>
            <a:custGeom>
              <a:gdLst>
                <a:gd fmla="*/ 4921426 w 2519" name="T0"/>
                <a:gd fmla="*/ 3150861 h 2448" name="T1"/>
                <a:gd fmla="*/ 4574523 w 2519" name="T2"/>
                <a:gd fmla="*/ 3926039 h 2448" name="T3"/>
                <a:gd fmla="*/ 4545266 w 2519" name="T4"/>
                <a:gd fmla="*/ 4057673 h 2448" name="T5"/>
                <a:gd fmla="*/ 4204633 w 2519" name="T6"/>
                <a:gd fmla="*/ 4408698 h 2448" name="T7"/>
                <a:gd fmla="*/ 4079246 w 2519" name="T8"/>
                <a:gd fmla="*/ 4692860 h 2448" name="T9"/>
                <a:gd fmla="*/ 3953859 w 2519" name="T10"/>
                <a:gd fmla="*/ 4625998 h 2448" name="T11"/>
                <a:gd fmla="*/ 3283041 w 2519" name="T12"/>
                <a:gd fmla="*/ 4945681 h 2448" name="T13"/>
                <a:gd fmla="*/ 3132577 w 2519" name="T14"/>
                <a:gd fmla="*/ 5016722 h 2448" name="T15"/>
                <a:gd fmla="*/ 2852547 w 2519" name="T16"/>
                <a:gd fmla="*/ 4968665 h 2448" name="T17"/>
                <a:gd fmla="*/ 1788850 w 2519" name="T18"/>
                <a:gd fmla="*/ 4536153 h 2448" name="T19"/>
                <a:gd fmla="*/ 704255 w 2519" name="T20"/>
                <a:gd fmla="*/ 1619308 h 2448" name="T21"/>
                <a:gd fmla="*/ 2413693 w 2519" name="T22"/>
                <a:gd fmla="*/ 275805 h 2448" name="T23"/>
                <a:gd fmla="*/ 2555798 w 2519" name="T24"/>
                <a:gd fmla="*/ 156707 h 2448" name="T25"/>
                <a:gd fmla="*/ 2883893 w 2519" name="T26"/>
                <a:gd fmla="*/ 248642 h 2448" name="T27"/>
                <a:gd fmla="*/ 3170193 w 2519" name="T28"/>
                <a:gd fmla="*/ 204764 h 2448" name="T29"/>
                <a:gd fmla="*/ 4027002 w 2519" name="T30"/>
                <a:gd fmla="*/ 927707 h 2448" name="T31"/>
                <a:gd fmla="*/ 4440778 w 2519" name="T32"/>
                <a:gd fmla="*/ 1234853 h 2448" name="T33"/>
                <a:gd fmla="*/ 4440778 w 2519" name="T34"/>
                <a:gd fmla="*/ 1234853 h 2448" name="T35"/>
                <a:gd fmla="*/ 3531724 w 2519" name="T36"/>
                <a:gd fmla="*/ 821146 h 2448" name="T37"/>
                <a:gd fmla="*/ 407507 w 2519" name="T38"/>
                <a:gd fmla="*/ 2269121 h 2448" name="T39"/>
                <a:gd fmla="*/ 340634 w 2519" name="T40"/>
                <a:gd fmla="*/ 2108235 h 2448" name="T41"/>
                <a:gd fmla="*/ 420045 w 2519" name="T42"/>
                <a:gd fmla="*/ 1596325 h 2448" name="T43"/>
                <a:gd fmla="*/ 704255 w 2519" name="T44"/>
                <a:gd fmla="*/ 1619308 h 2448" name="T45"/>
                <a:gd fmla="*/ 2892252 w 2519" name="T46"/>
                <a:gd fmla="*/ 137902 h 2448" name="T47"/>
                <a:gd fmla="*/ 2396975 w 2519" name="T48"/>
                <a:gd fmla="*/ 0 h 2448" name="T49"/>
                <a:gd fmla="*/ 2223523 w 2519" name="T50"/>
                <a:gd fmla="*/ 165065 h 2448" name="T51"/>
                <a:gd fmla="*/ 294659 w 2519" name="T52"/>
                <a:gd fmla="*/ 1932723 h 2448" name="T53"/>
                <a:gd fmla="*/ 173452 w 2519" name="T54"/>
                <a:gd fmla="*/ 2605519 h 2448" name="T55"/>
                <a:gd fmla="*/ 3067794 w 2519" name="T56"/>
                <a:gd fmla="*/ 5085673 h 2448" name="T57"/>
                <a:gd fmla="*/ 3084512 w 2519" name="T58"/>
                <a:gd fmla="*/ 5112836 h 2448" name="T59"/>
                <a:gd fmla="*/ 3352003 w 2519" name="T60"/>
                <a:gd fmla="*/ 5112836 h 2448" name="T61"/>
                <a:gd fmla="*/ 3341555 w 2519" name="T62"/>
                <a:gd fmla="*/ 5027169 h 2448" name="T63"/>
                <a:gd fmla="*/ 4056258 w 2519" name="T64"/>
                <a:gd fmla="*/ 4837031 h 2448" name="T65"/>
                <a:gd fmla="*/ 4238069 w 2519" name="T66"/>
                <a:gd fmla="*/ 4621819 h 2448" name="T67"/>
                <a:gd fmla="*/ 4392713 w 2519" name="T68"/>
                <a:gd fmla="*/ 4653161 h 2448" name="T69"/>
                <a:gd fmla="*/ 4501381 w 2519" name="T70"/>
                <a:gd fmla="*/ 4335568 h 2448" name="T71"/>
                <a:gd fmla="*/ 4593331 w 2519" name="T72"/>
                <a:gd fmla="*/ 4241543 h 2448" name="T73"/>
                <a:gd fmla="*/ 4706179 w 2519" name="T74"/>
                <a:gd fmla="*/ 4051405 h 2448" name="T75"/>
                <a:gd fmla="*/ 4752154 w 2519" name="T76"/>
                <a:gd fmla="*/ 4059763 h 2448" name="T77"/>
                <a:gd fmla="*/ 5182649 w 2519" name="T78"/>
                <a:gd fmla="*/ 2866698 h 2448" name="T79"/>
                <a:gd fmla="*/ 5151302 w 2519" name="T80"/>
                <a:gd fmla="*/ 1844967 h 2448" name="T81"/>
                <a:gd fmla="*/ 3343644 w 2519" name="T82"/>
                <a:gd fmla="*/ 200585 h 2448" name="T83"/>
                <a:gd fmla="*/ 3245425 w 2519" name="T84"/>
                <a:gd fmla="*/ 0 h 2448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b" l="0" r="r" t="0"/>
              <a:pathLst>
                <a:path h="2448" w="2519">
                  <a:moveTo>
                    <a:pt x="2355" y="1508"/>
                  </a:moveTo>
                  <a:cubicBezTo>
                    <a:pt x="2355" y="1508"/>
                    <a:pt x="2355" y="1508"/>
                    <a:pt x="2355" y="1508"/>
                  </a:cubicBezTo>
                  <a:cubicBezTo>
                    <a:pt x="2355" y="1508"/>
                    <a:pt x="2355" y="1508"/>
                    <a:pt x="2355" y="1508"/>
                  </a:cubicBezTo>
                  <a:cubicBezTo>
                    <a:pt x="2306" y="1653"/>
                    <a:pt x="2250" y="1775"/>
                    <a:pt x="2189" y="1879"/>
                  </a:cubicBezTo>
                  <a:cubicBezTo>
                    <a:pt x="2192" y="1882"/>
                    <a:pt x="2194" y="1884"/>
                    <a:pt x="2196" y="1887"/>
                  </a:cubicBezTo>
                  <a:cubicBezTo>
                    <a:pt x="2207" y="1908"/>
                    <a:pt x="2188" y="1927"/>
                    <a:pt x="2175" y="1942"/>
                  </a:cubicBezTo>
                  <a:cubicBezTo>
                    <a:pt x="2155" y="1964"/>
                    <a:pt x="2132" y="1984"/>
                    <a:pt x="2108" y="2000"/>
                  </a:cubicBezTo>
                  <a:cubicBezTo>
                    <a:pt x="2077" y="2040"/>
                    <a:pt x="2045" y="2077"/>
                    <a:pt x="2012" y="2110"/>
                  </a:cubicBezTo>
                  <a:cubicBezTo>
                    <a:pt x="2018" y="2127"/>
                    <a:pt x="2022" y="2147"/>
                    <a:pt x="2023" y="2159"/>
                  </a:cubicBezTo>
                  <a:cubicBezTo>
                    <a:pt x="2003" y="2188"/>
                    <a:pt x="1975" y="2216"/>
                    <a:pt x="1952" y="2246"/>
                  </a:cubicBezTo>
                  <a:cubicBezTo>
                    <a:pt x="1950" y="2246"/>
                    <a:pt x="1948" y="2247"/>
                    <a:pt x="1946" y="2247"/>
                  </a:cubicBezTo>
                  <a:cubicBezTo>
                    <a:pt x="1927" y="2247"/>
                    <a:pt x="1909" y="2229"/>
                    <a:pt x="1892" y="2214"/>
                  </a:cubicBezTo>
                  <a:cubicBezTo>
                    <a:pt x="1791" y="2286"/>
                    <a:pt x="1685" y="2330"/>
                    <a:pt x="1579" y="2354"/>
                  </a:cubicBezTo>
                  <a:cubicBezTo>
                    <a:pt x="1578" y="2359"/>
                    <a:pt x="1575" y="2363"/>
                    <a:pt x="1571" y="2367"/>
                  </a:cubicBezTo>
                  <a:cubicBezTo>
                    <a:pt x="1554" y="2383"/>
                    <a:pt x="1531" y="2401"/>
                    <a:pt x="1507" y="2401"/>
                  </a:cubicBezTo>
                  <a:cubicBezTo>
                    <a:pt x="1504" y="2401"/>
                    <a:pt x="1502" y="2401"/>
                    <a:pt x="1499" y="2401"/>
                  </a:cubicBezTo>
                  <a:cubicBezTo>
                    <a:pt x="1485" y="2395"/>
                    <a:pt x="1475" y="2383"/>
                    <a:pt x="1464" y="2373"/>
                  </a:cubicBezTo>
                  <a:cubicBezTo>
                    <a:pt x="1431" y="2376"/>
                    <a:pt x="1397" y="2378"/>
                    <a:pt x="1365" y="2378"/>
                  </a:cubicBezTo>
                  <a:cubicBezTo>
                    <a:pt x="957" y="2378"/>
                    <a:pt x="601" y="2145"/>
                    <a:pt x="601" y="2145"/>
                  </a:cubicBezTo>
                  <a:cubicBezTo>
                    <a:pt x="690" y="2163"/>
                    <a:pt x="775" y="2171"/>
                    <a:pt x="856" y="2171"/>
                  </a:cubicBezTo>
                  <a:cubicBezTo>
                    <a:pt x="1389" y="2171"/>
                    <a:pt x="1784" y="1817"/>
                    <a:pt x="2355" y="1508"/>
                  </a:cubicBezTo>
                  <a:moveTo>
                    <a:pt x="337" y="775"/>
                  </a:moveTo>
                  <a:cubicBezTo>
                    <a:pt x="448" y="577"/>
                    <a:pt x="616" y="355"/>
                    <a:pt x="860" y="216"/>
                  </a:cubicBezTo>
                  <a:cubicBezTo>
                    <a:pt x="956" y="161"/>
                    <a:pt x="1056" y="136"/>
                    <a:pt x="1155" y="132"/>
                  </a:cubicBezTo>
                  <a:cubicBezTo>
                    <a:pt x="1177" y="110"/>
                    <a:pt x="1192" y="76"/>
                    <a:pt x="1222" y="75"/>
                  </a:cubicBezTo>
                  <a:cubicBezTo>
                    <a:pt x="1222" y="75"/>
                    <a:pt x="1223" y="75"/>
                    <a:pt x="1223" y="75"/>
                  </a:cubicBezTo>
                  <a:cubicBezTo>
                    <a:pt x="1228" y="75"/>
                    <a:pt x="1234" y="76"/>
                    <a:pt x="1239" y="78"/>
                  </a:cubicBezTo>
                  <a:cubicBezTo>
                    <a:pt x="1287" y="90"/>
                    <a:pt x="1331" y="119"/>
                    <a:pt x="1380" y="119"/>
                  </a:cubicBezTo>
                  <a:cubicBezTo>
                    <a:pt x="1387" y="119"/>
                    <a:pt x="1393" y="119"/>
                    <a:pt x="1400" y="117"/>
                  </a:cubicBezTo>
                  <a:cubicBezTo>
                    <a:pt x="1439" y="115"/>
                    <a:pt x="1480" y="116"/>
                    <a:pt x="1517" y="98"/>
                  </a:cubicBezTo>
                  <a:cubicBezTo>
                    <a:pt x="1553" y="117"/>
                    <a:pt x="1536" y="169"/>
                    <a:pt x="1532" y="201"/>
                  </a:cubicBezTo>
                  <a:cubicBezTo>
                    <a:pt x="1629" y="239"/>
                    <a:pt x="1789" y="345"/>
                    <a:pt x="1927" y="444"/>
                  </a:cubicBezTo>
                  <a:cubicBezTo>
                    <a:pt x="1953" y="457"/>
                    <a:pt x="1979" y="473"/>
                    <a:pt x="2002" y="492"/>
                  </a:cubicBezTo>
                  <a:cubicBezTo>
                    <a:pt x="2055" y="534"/>
                    <a:pt x="2095" y="567"/>
                    <a:pt x="2125" y="591"/>
                  </a:cubicBezTo>
                  <a:cubicBezTo>
                    <a:pt x="2169" y="625"/>
                    <a:pt x="2197" y="646"/>
                    <a:pt x="2196" y="646"/>
                  </a:cubicBezTo>
                  <a:cubicBezTo>
                    <a:pt x="2196" y="646"/>
                    <a:pt x="2174" y="630"/>
                    <a:pt x="2125" y="591"/>
                  </a:cubicBezTo>
                  <a:cubicBezTo>
                    <a:pt x="2076" y="553"/>
                    <a:pt x="2005" y="499"/>
                    <a:pt x="1927" y="444"/>
                  </a:cubicBezTo>
                  <a:cubicBezTo>
                    <a:pt x="1856" y="408"/>
                    <a:pt x="1776" y="393"/>
                    <a:pt x="1690" y="393"/>
                  </a:cubicBezTo>
                  <a:cubicBezTo>
                    <a:pt x="1074" y="393"/>
                    <a:pt x="159" y="1197"/>
                    <a:pt x="159" y="1197"/>
                  </a:cubicBezTo>
                  <a:cubicBezTo>
                    <a:pt x="159" y="1197"/>
                    <a:pt x="170" y="1155"/>
                    <a:pt x="195" y="1086"/>
                  </a:cubicBezTo>
                  <a:cubicBezTo>
                    <a:pt x="191" y="1085"/>
                    <a:pt x="186" y="1084"/>
                    <a:pt x="181" y="1083"/>
                  </a:cubicBezTo>
                  <a:cubicBezTo>
                    <a:pt x="135" y="1082"/>
                    <a:pt x="122" y="1031"/>
                    <a:pt x="163" y="1009"/>
                  </a:cubicBezTo>
                  <a:cubicBezTo>
                    <a:pt x="202" y="973"/>
                    <a:pt x="214" y="913"/>
                    <a:pt x="191" y="865"/>
                  </a:cubicBezTo>
                  <a:cubicBezTo>
                    <a:pt x="171" y="834"/>
                    <a:pt x="150" y="778"/>
                    <a:pt x="201" y="764"/>
                  </a:cubicBezTo>
                  <a:cubicBezTo>
                    <a:pt x="203" y="764"/>
                    <a:pt x="206" y="764"/>
                    <a:pt x="209" y="764"/>
                  </a:cubicBezTo>
                  <a:cubicBezTo>
                    <a:pt x="251" y="764"/>
                    <a:pt x="294" y="774"/>
                    <a:pt x="337" y="775"/>
                  </a:cubicBezTo>
                  <a:moveTo>
                    <a:pt x="1553" y="0"/>
                  </a:moveTo>
                  <a:cubicBezTo>
                    <a:pt x="1533" y="0"/>
                    <a:pt x="1484" y="66"/>
                    <a:pt x="1384" y="66"/>
                  </a:cubicBezTo>
                  <a:cubicBezTo>
                    <a:pt x="1384" y="66"/>
                    <a:pt x="1384" y="66"/>
                    <a:pt x="1384" y="66"/>
                  </a:cubicBezTo>
                  <a:cubicBezTo>
                    <a:pt x="1284" y="66"/>
                    <a:pt x="1192" y="0"/>
                    <a:pt x="1147" y="0"/>
                  </a:cubicBezTo>
                  <a:cubicBezTo>
                    <a:pt x="1130" y="0"/>
                    <a:pt x="1120" y="10"/>
                    <a:pt x="1120" y="39"/>
                  </a:cubicBezTo>
                  <a:cubicBezTo>
                    <a:pt x="1120" y="57"/>
                    <a:pt x="1057" y="63"/>
                    <a:pt x="1064" y="79"/>
                  </a:cubicBezTo>
                  <a:cubicBezTo>
                    <a:pt x="685" y="142"/>
                    <a:pt x="390" y="363"/>
                    <a:pt x="219" y="692"/>
                  </a:cubicBezTo>
                  <a:cubicBezTo>
                    <a:pt x="63" y="708"/>
                    <a:pt x="141" y="799"/>
                    <a:pt x="141" y="925"/>
                  </a:cubicBezTo>
                  <a:cubicBezTo>
                    <a:pt x="141" y="1012"/>
                    <a:pt x="0" y="1100"/>
                    <a:pt x="88" y="1144"/>
                  </a:cubicBezTo>
                  <a:cubicBezTo>
                    <a:pt x="85" y="1178"/>
                    <a:pt x="83" y="1212"/>
                    <a:pt x="83" y="1247"/>
                  </a:cubicBezTo>
                  <a:cubicBezTo>
                    <a:pt x="83" y="1910"/>
                    <a:pt x="622" y="2448"/>
                    <a:pt x="1285" y="2448"/>
                  </a:cubicBezTo>
                  <a:cubicBezTo>
                    <a:pt x="1347" y="2448"/>
                    <a:pt x="1408" y="2443"/>
                    <a:pt x="1468" y="2434"/>
                  </a:cubicBezTo>
                  <a:cubicBezTo>
                    <a:pt x="1468" y="2434"/>
                    <a:pt x="1468" y="2435"/>
                    <a:pt x="1468" y="2436"/>
                  </a:cubicBezTo>
                  <a:cubicBezTo>
                    <a:pt x="1468" y="2444"/>
                    <a:pt x="1471" y="2447"/>
                    <a:pt x="1476" y="2447"/>
                  </a:cubicBezTo>
                  <a:cubicBezTo>
                    <a:pt x="1491" y="2447"/>
                    <a:pt x="1526" y="2415"/>
                    <a:pt x="1555" y="2415"/>
                  </a:cubicBezTo>
                  <a:cubicBezTo>
                    <a:pt x="1584" y="2415"/>
                    <a:pt x="1599" y="2447"/>
                    <a:pt x="1604" y="2447"/>
                  </a:cubicBezTo>
                  <a:cubicBezTo>
                    <a:pt x="1606" y="2447"/>
                    <a:pt x="1606" y="2444"/>
                    <a:pt x="1606" y="2436"/>
                  </a:cubicBezTo>
                  <a:cubicBezTo>
                    <a:pt x="1606" y="2425"/>
                    <a:pt x="1604" y="2415"/>
                    <a:pt x="1599" y="2406"/>
                  </a:cubicBezTo>
                  <a:cubicBezTo>
                    <a:pt x="1698" y="2380"/>
                    <a:pt x="1771" y="2347"/>
                    <a:pt x="1858" y="2297"/>
                  </a:cubicBezTo>
                  <a:cubicBezTo>
                    <a:pt x="1901" y="2309"/>
                    <a:pt x="1924" y="2315"/>
                    <a:pt x="1941" y="2315"/>
                  </a:cubicBezTo>
                  <a:cubicBezTo>
                    <a:pt x="1957" y="2315"/>
                    <a:pt x="1967" y="2310"/>
                    <a:pt x="1982" y="2300"/>
                  </a:cubicBezTo>
                  <a:cubicBezTo>
                    <a:pt x="2040" y="2261"/>
                    <a:pt x="1985" y="2212"/>
                    <a:pt x="2028" y="2212"/>
                  </a:cubicBezTo>
                  <a:cubicBezTo>
                    <a:pt x="2040" y="2212"/>
                    <a:pt x="2060" y="2216"/>
                    <a:pt x="2093" y="2225"/>
                  </a:cubicBezTo>
                  <a:cubicBezTo>
                    <a:pt x="2097" y="2227"/>
                    <a:pt x="2100" y="2227"/>
                    <a:pt x="2102" y="2227"/>
                  </a:cubicBezTo>
                  <a:cubicBezTo>
                    <a:pt x="2121" y="2227"/>
                    <a:pt x="2078" y="2189"/>
                    <a:pt x="2054" y="2169"/>
                  </a:cubicBezTo>
                  <a:cubicBezTo>
                    <a:pt x="2089" y="2140"/>
                    <a:pt x="2123" y="2108"/>
                    <a:pt x="2154" y="2075"/>
                  </a:cubicBezTo>
                  <a:cubicBezTo>
                    <a:pt x="2157" y="2079"/>
                    <a:pt x="2159" y="2081"/>
                    <a:pt x="2160" y="2081"/>
                  </a:cubicBezTo>
                  <a:cubicBezTo>
                    <a:pt x="2170" y="2081"/>
                    <a:pt x="2172" y="2030"/>
                    <a:pt x="2198" y="2030"/>
                  </a:cubicBezTo>
                  <a:cubicBezTo>
                    <a:pt x="2246" y="2030"/>
                    <a:pt x="2231" y="2011"/>
                    <a:pt x="2231" y="1958"/>
                  </a:cubicBezTo>
                  <a:cubicBezTo>
                    <a:pt x="2231" y="1943"/>
                    <a:pt x="2241" y="1939"/>
                    <a:pt x="2252" y="1939"/>
                  </a:cubicBezTo>
                  <a:cubicBezTo>
                    <a:pt x="2257" y="1939"/>
                    <a:pt x="2262" y="1940"/>
                    <a:pt x="2266" y="1941"/>
                  </a:cubicBezTo>
                  <a:cubicBezTo>
                    <a:pt x="2270" y="1942"/>
                    <a:pt x="2273" y="1943"/>
                    <a:pt x="2274" y="1943"/>
                  </a:cubicBezTo>
                  <a:cubicBezTo>
                    <a:pt x="2275" y="1943"/>
                    <a:pt x="2273" y="1942"/>
                    <a:pt x="2267" y="1938"/>
                  </a:cubicBezTo>
                  <a:cubicBezTo>
                    <a:pt x="2382" y="1775"/>
                    <a:pt x="2458" y="1581"/>
                    <a:pt x="2480" y="1372"/>
                  </a:cubicBezTo>
                  <a:cubicBezTo>
                    <a:pt x="2519" y="1352"/>
                    <a:pt x="2513" y="1263"/>
                    <a:pt x="2477" y="1147"/>
                  </a:cubicBezTo>
                  <a:cubicBezTo>
                    <a:pt x="2437" y="1017"/>
                    <a:pt x="2512" y="883"/>
                    <a:pt x="2465" y="883"/>
                  </a:cubicBezTo>
                  <a:cubicBezTo>
                    <a:pt x="2455" y="883"/>
                    <a:pt x="2444" y="889"/>
                    <a:pt x="2435" y="900"/>
                  </a:cubicBezTo>
                  <a:cubicBezTo>
                    <a:pt x="2312" y="493"/>
                    <a:pt x="2016" y="195"/>
                    <a:pt x="1600" y="96"/>
                  </a:cubicBezTo>
                  <a:cubicBezTo>
                    <a:pt x="1612" y="75"/>
                    <a:pt x="1564" y="63"/>
                    <a:pt x="1564" y="39"/>
                  </a:cubicBezTo>
                  <a:cubicBezTo>
                    <a:pt x="1564" y="10"/>
                    <a:pt x="1561" y="0"/>
                    <a:pt x="1553" y="0"/>
                  </a:cubicBezTo>
                </a:path>
              </a:pathLst>
            </a:custGeom>
            <a:solidFill>
              <a:srgbClr val="D4DDD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79" name="Freeform 401"/>
            <p:cNvSpPr>
              <a:spLocks noEditPoints="1"/>
            </p:cNvSpPr>
            <p:nvPr/>
          </p:nvSpPr>
          <p:spPr bwMode="auto">
            <a:xfrm>
              <a:off x="3946526" y="593726"/>
              <a:ext cx="4335463" cy="2343150"/>
            </a:xfrm>
            <a:custGeom>
              <a:gdLst>
                <a:gd fmla="*/ 4185028 w 2075" name="T0"/>
                <a:gd fmla="*/ 1077598 h 1122" name="T1"/>
                <a:gd fmla="*/ 4333374 w 2075" name="T2"/>
                <a:gd fmla="*/ 1192459 h 1122" name="T3"/>
                <a:gd fmla="*/ 4185028 w 2075" name="T4"/>
                <a:gd fmla="*/ 1077598 h 1122" name="T5"/>
                <a:gd fmla="*/ 3771330 w 2075" name="T6"/>
                <a:gd fmla="*/ 770608 h 1122" name="T7"/>
                <a:gd fmla="*/ 4185028 w 2075" name="T8"/>
                <a:gd fmla="*/ 1077598 h 1122" name="T9"/>
                <a:gd fmla="*/ 3928034 w 2075" name="T10"/>
                <a:gd fmla="*/ 870850 h 1122" name="T11"/>
                <a:gd fmla="*/ 3771330 w 2075" name="T12"/>
                <a:gd fmla="*/ 770608 h 1122" name="T13"/>
                <a:gd fmla="*/ 1769705 w 2075" name="T14"/>
                <a:gd fmla="*/ 522092 h 1122" name="T15"/>
                <a:gd fmla="*/ 1596286 w 2075" name="T16"/>
                <a:gd fmla="*/ 446911 h 1122" name="T17"/>
                <a:gd fmla="*/ 1821939 w 2075" name="T18"/>
                <a:gd fmla="*/ 292372 h 1122" name="T19"/>
                <a:gd fmla="*/ 1911782 w 2075" name="T20"/>
                <a:gd fmla="*/ 284018 h 1122" name="T21"/>
                <a:gd fmla="*/ 2085201 w 2075" name="T22"/>
                <a:gd fmla="*/ 359199 h 1122" name="T23"/>
                <a:gd fmla="*/ 1861637 w 2075" name="T24"/>
                <a:gd fmla="*/ 513739 h 1122" name="T25"/>
                <a:gd fmla="*/ 1769705 w 2075" name="T26"/>
                <a:gd fmla="*/ 522092 h 1122" name="T27"/>
                <a:gd fmla="*/ 2300407 w 2075" name="T28"/>
                <a:gd fmla="*/ 0 h 1122" name="T29"/>
                <a:gd fmla="*/ 2298318 w 2075" name="T30"/>
                <a:gd fmla="*/ 0 h 1122" name="T31"/>
                <a:gd fmla="*/ 2158329 w 2075" name="T32"/>
                <a:gd fmla="*/ 119037 h 1122" name="T33"/>
                <a:gd fmla="*/ 1541962 w 2075" name="T34"/>
                <a:gd fmla="*/ 294460 h 1122" name="T35"/>
                <a:gd fmla="*/ 449217 w 2075" name="T36"/>
                <a:gd fmla="*/ 1461858 h 1122" name="T37"/>
                <a:gd fmla="*/ 181776 w 2075" name="T38"/>
                <a:gd fmla="*/ 1438886 h 1122" name="T39"/>
                <a:gd fmla="*/ 165061 w 2075" name="T40"/>
                <a:gd fmla="*/ 1438886 h 1122" name="T41"/>
                <a:gd fmla="*/ 144167 w 2075" name="T42"/>
                <a:gd fmla="*/ 1649811 h 1122" name="T43"/>
                <a:gd fmla="*/ 85665 w 2075" name="T44"/>
                <a:gd fmla="*/ 1950537 h 1122" name="T45"/>
                <a:gd fmla="*/ 123273 w 2075" name="T46"/>
                <a:gd fmla="*/ 2105076 h 1122" name="T47"/>
                <a:gd fmla="*/ 152525 w 2075" name="T48"/>
                <a:gd fmla="*/ 2111341 h 1122" name="T49"/>
                <a:gd fmla="*/ 77307 w 2075" name="T50"/>
                <a:gd fmla="*/ 2343150 h 1122" name="T51"/>
                <a:gd fmla="*/ 3276147 w 2075" name="T52"/>
                <a:gd fmla="*/ 664101 h 1122" name="T53"/>
                <a:gd fmla="*/ 3771330 w 2075" name="T54"/>
                <a:gd fmla="*/ 770608 h 1122" name="T55"/>
                <a:gd fmla="*/ 2946025 w 2075" name="T56"/>
                <a:gd fmla="*/ 263134 h 1122" name="T57"/>
                <a:gd fmla="*/ 2914685 w 2075" name="T58"/>
                <a:gd fmla="*/ 48032 h 1122" name="T59"/>
                <a:gd fmla="*/ 2670227 w 2075" name="T60"/>
                <a:gd fmla="*/ 87711 h 1122" name="T61"/>
                <a:gd fmla="*/ 2628440 w 2075" name="T62"/>
                <a:gd fmla="*/ 91888 h 1122" name="T63"/>
                <a:gd fmla="*/ 2333837 w 2075" name="T64"/>
                <a:gd fmla="*/ 6265 h 1122" name="T65"/>
                <a:gd fmla="*/ 2300407 w 2075" name="T66"/>
                <a:gd fmla="*/ 0 h 1122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b" l="0" r="r" t="0"/>
              <a:pathLst>
                <a:path h="1122" w="2075">
                  <a:moveTo>
                    <a:pt x="2003" y="516"/>
                  </a:moveTo>
                  <a:cubicBezTo>
                    <a:pt x="2052" y="555"/>
                    <a:pt x="2074" y="571"/>
                    <a:pt x="2074" y="571"/>
                  </a:cubicBezTo>
                  <a:cubicBezTo>
                    <a:pt x="2075" y="571"/>
                    <a:pt x="2047" y="550"/>
                    <a:pt x="2003" y="516"/>
                  </a:cubicBezTo>
                  <a:moveTo>
                    <a:pt x="1805" y="369"/>
                  </a:moveTo>
                  <a:cubicBezTo>
                    <a:pt x="1883" y="424"/>
                    <a:pt x="1954" y="478"/>
                    <a:pt x="2003" y="516"/>
                  </a:cubicBezTo>
                  <a:cubicBezTo>
                    <a:pt x="1973" y="492"/>
                    <a:pt x="1933" y="459"/>
                    <a:pt x="1880" y="417"/>
                  </a:cubicBezTo>
                  <a:cubicBezTo>
                    <a:pt x="1857" y="398"/>
                    <a:pt x="1831" y="382"/>
                    <a:pt x="1805" y="369"/>
                  </a:cubicBezTo>
                  <a:moveTo>
                    <a:pt x="847" y="250"/>
                  </a:moveTo>
                  <a:cubicBezTo>
                    <a:pt x="802" y="250"/>
                    <a:pt x="768" y="236"/>
                    <a:pt x="764" y="214"/>
                  </a:cubicBezTo>
                  <a:cubicBezTo>
                    <a:pt x="759" y="185"/>
                    <a:pt x="807" y="151"/>
                    <a:pt x="872" y="140"/>
                  </a:cubicBezTo>
                  <a:cubicBezTo>
                    <a:pt x="887" y="137"/>
                    <a:pt x="901" y="136"/>
                    <a:pt x="915" y="136"/>
                  </a:cubicBezTo>
                  <a:cubicBezTo>
                    <a:pt x="960" y="136"/>
                    <a:pt x="994" y="149"/>
                    <a:pt x="998" y="172"/>
                  </a:cubicBezTo>
                  <a:cubicBezTo>
                    <a:pt x="1003" y="201"/>
                    <a:pt x="955" y="234"/>
                    <a:pt x="891" y="246"/>
                  </a:cubicBezTo>
                  <a:cubicBezTo>
                    <a:pt x="875" y="249"/>
                    <a:pt x="861" y="250"/>
                    <a:pt x="847" y="250"/>
                  </a:cubicBezTo>
                  <a:moveTo>
                    <a:pt x="1101" y="0"/>
                  </a:moveTo>
                  <a:cubicBezTo>
                    <a:pt x="1101" y="0"/>
                    <a:pt x="1100" y="0"/>
                    <a:pt x="1100" y="0"/>
                  </a:cubicBezTo>
                  <a:cubicBezTo>
                    <a:pt x="1070" y="1"/>
                    <a:pt x="1055" y="35"/>
                    <a:pt x="1033" y="57"/>
                  </a:cubicBezTo>
                  <a:cubicBezTo>
                    <a:pt x="934" y="61"/>
                    <a:pt x="834" y="86"/>
                    <a:pt x="738" y="141"/>
                  </a:cubicBezTo>
                  <a:cubicBezTo>
                    <a:pt x="494" y="280"/>
                    <a:pt x="326" y="502"/>
                    <a:pt x="215" y="700"/>
                  </a:cubicBezTo>
                  <a:cubicBezTo>
                    <a:pt x="172" y="699"/>
                    <a:pt x="129" y="689"/>
                    <a:pt x="87" y="689"/>
                  </a:cubicBezTo>
                  <a:cubicBezTo>
                    <a:pt x="84" y="689"/>
                    <a:pt x="81" y="689"/>
                    <a:pt x="79" y="689"/>
                  </a:cubicBezTo>
                  <a:cubicBezTo>
                    <a:pt x="28" y="703"/>
                    <a:pt x="49" y="759"/>
                    <a:pt x="69" y="790"/>
                  </a:cubicBezTo>
                  <a:cubicBezTo>
                    <a:pt x="92" y="838"/>
                    <a:pt x="80" y="898"/>
                    <a:pt x="41" y="934"/>
                  </a:cubicBezTo>
                  <a:cubicBezTo>
                    <a:pt x="0" y="956"/>
                    <a:pt x="13" y="1007"/>
                    <a:pt x="59" y="1008"/>
                  </a:cubicBezTo>
                  <a:cubicBezTo>
                    <a:pt x="64" y="1009"/>
                    <a:pt x="69" y="1010"/>
                    <a:pt x="73" y="1011"/>
                  </a:cubicBezTo>
                  <a:cubicBezTo>
                    <a:pt x="48" y="1080"/>
                    <a:pt x="37" y="1122"/>
                    <a:pt x="37" y="1122"/>
                  </a:cubicBezTo>
                  <a:cubicBezTo>
                    <a:pt x="37" y="1122"/>
                    <a:pt x="952" y="318"/>
                    <a:pt x="1568" y="318"/>
                  </a:cubicBezTo>
                  <a:cubicBezTo>
                    <a:pt x="1654" y="318"/>
                    <a:pt x="1734" y="333"/>
                    <a:pt x="1805" y="369"/>
                  </a:cubicBezTo>
                  <a:cubicBezTo>
                    <a:pt x="1667" y="270"/>
                    <a:pt x="1507" y="164"/>
                    <a:pt x="1410" y="126"/>
                  </a:cubicBezTo>
                  <a:cubicBezTo>
                    <a:pt x="1414" y="94"/>
                    <a:pt x="1431" y="42"/>
                    <a:pt x="1395" y="23"/>
                  </a:cubicBezTo>
                  <a:cubicBezTo>
                    <a:pt x="1358" y="41"/>
                    <a:pt x="1317" y="40"/>
                    <a:pt x="1278" y="42"/>
                  </a:cubicBezTo>
                  <a:cubicBezTo>
                    <a:pt x="1271" y="44"/>
                    <a:pt x="1265" y="44"/>
                    <a:pt x="1258" y="44"/>
                  </a:cubicBezTo>
                  <a:cubicBezTo>
                    <a:pt x="1209" y="44"/>
                    <a:pt x="1165" y="15"/>
                    <a:pt x="1117" y="3"/>
                  </a:cubicBezTo>
                  <a:cubicBezTo>
                    <a:pt x="1112" y="1"/>
                    <a:pt x="1106" y="0"/>
                    <a:pt x="1101" y="0"/>
                  </a:cubicBezTo>
                </a:path>
              </a:pathLst>
            </a:custGeom>
            <a:solidFill>
              <a:srgbClr val="DCE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0" name="Freeform 402"/>
            <p:cNvSpPr/>
            <p:nvPr/>
          </p:nvSpPr>
          <p:spPr bwMode="auto">
            <a:xfrm>
              <a:off x="4946651" y="3587751"/>
              <a:ext cx="3665538" cy="1865313"/>
            </a:xfrm>
            <a:custGeom>
              <a:gdLst>
                <a:gd fmla="*/ 3665538 w 1754" name="T0"/>
                <a:gd fmla="*/ 0 h 893" name="T1"/>
                <a:gd fmla="*/ 532903 w 1754" name="T2"/>
                <a:gd fmla="*/ 1384885 h 893" name="T3"/>
                <a:gd fmla="*/ 0 w 1754" name="T4"/>
                <a:gd fmla="*/ 1330576 h 893" name="T5"/>
                <a:gd fmla="*/ 1596620 w 1754" name="T6"/>
                <a:gd fmla="*/ 1817270 h 893" name="T7"/>
                <a:gd fmla="*/ 1803512 w 1754" name="T8"/>
                <a:gd fmla="*/ 1806826 h 893" name="T9"/>
                <a:gd fmla="*/ 1876655 w 1754" name="T10"/>
                <a:gd fmla="*/ 1865313 h 893" name="T11"/>
                <a:gd fmla="*/ 1893374 w 1754" name="T12"/>
                <a:gd fmla="*/ 1865313 h 893" name="T13"/>
                <a:gd fmla="*/ 2027122 w 1754" name="T14"/>
                <a:gd fmla="*/ 1794293 h 893" name="T15"/>
                <a:gd fmla="*/ 2043840 w 1754" name="T16"/>
                <a:gd fmla="*/ 1767139 h 893" name="T17"/>
                <a:gd fmla="*/ 2697953 w 1754" name="T18"/>
                <a:gd fmla="*/ 1474704 h 893" name="T19"/>
                <a:gd fmla="*/ 2810803 w 1754" name="T20"/>
                <a:gd fmla="*/ 1543635 h 893" name="T21"/>
                <a:gd fmla="*/ 2823342 w 1754" name="T22"/>
                <a:gd fmla="*/ 1541546 h 893" name="T23"/>
                <a:gd fmla="*/ 2971719 w 1754" name="T24"/>
                <a:gd fmla="*/ 1359819 h 893" name="T25"/>
                <a:gd fmla="*/ 2948731 w 1754" name="T26"/>
                <a:gd fmla="*/ 1257467 h 893" name="T27"/>
                <a:gd fmla="*/ 3149353 w 1754" name="T28"/>
                <a:gd fmla="*/ 1027698 h 893" name="T29"/>
                <a:gd fmla="*/ 3289371 w 1754" name="T30"/>
                <a:gd fmla="*/ 906546 h 893" name="T31"/>
                <a:gd fmla="*/ 3333257 w 1754" name="T32"/>
                <a:gd fmla="*/ 791661 h 893" name="T33"/>
                <a:gd fmla="*/ 3318628 w 1754" name="T34"/>
                <a:gd fmla="*/ 774951 h 893" name="T35"/>
                <a:gd fmla="*/ 3665538 w 1754" name="T36"/>
                <a:gd fmla="*/ 0 h 893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b" l="0" r="r" t="0"/>
              <a:pathLst>
                <a:path h="893" w="1754">
                  <a:moveTo>
                    <a:pt x="1754" y="0"/>
                  </a:moveTo>
                  <a:cubicBezTo>
                    <a:pt x="1183" y="309"/>
                    <a:pt x="788" y="663"/>
                    <a:pt x="255" y="663"/>
                  </a:cubicBezTo>
                  <a:cubicBezTo>
                    <a:pt x="174" y="663"/>
                    <a:pt x="89" y="655"/>
                    <a:pt x="0" y="637"/>
                  </a:cubicBezTo>
                  <a:cubicBezTo>
                    <a:pt x="0" y="637"/>
                    <a:pt x="356" y="870"/>
                    <a:pt x="764" y="870"/>
                  </a:cubicBezTo>
                  <a:cubicBezTo>
                    <a:pt x="796" y="870"/>
                    <a:pt x="830" y="868"/>
                    <a:pt x="863" y="865"/>
                  </a:cubicBezTo>
                  <a:cubicBezTo>
                    <a:pt x="874" y="875"/>
                    <a:pt x="884" y="887"/>
                    <a:pt x="898" y="893"/>
                  </a:cubicBezTo>
                  <a:cubicBezTo>
                    <a:pt x="901" y="893"/>
                    <a:pt x="903" y="893"/>
                    <a:pt x="906" y="893"/>
                  </a:cubicBezTo>
                  <a:cubicBezTo>
                    <a:pt x="930" y="893"/>
                    <a:pt x="953" y="875"/>
                    <a:pt x="970" y="859"/>
                  </a:cubicBezTo>
                  <a:cubicBezTo>
                    <a:pt x="974" y="855"/>
                    <a:pt x="977" y="851"/>
                    <a:pt x="978" y="846"/>
                  </a:cubicBezTo>
                  <a:cubicBezTo>
                    <a:pt x="1084" y="822"/>
                    <a:pt x="1190" y="778"/>
                    <a:pt x="1291" y="706"/>
                  </a:cubicBezTo>
                  <a:cubicBezTo>
                    <a:pt x="1308" y="721"/>
                    <a:pt x="1326" y="739"/>
                    <a:pt x="1345" y="739"/>
                  </a:cubicBezTo>
                  <a:cubicBezTo>
                    <a:pt x="1347" y="739"/>
                    <a:pt x="1349" y="738"/>
                    <a:pt x="1351" y="738"/>
                  </a:cubicBezTo>
                  <a:cubicBezTo>
                    <a:pt x="1374" y="708"/>
                    <a:pt x="1402" y="680"/>
                    <a:pt x="1422" y="651"/>
                  </a:cubicBezTo>
                  <a:cubicBezTo>
                    <a:pt x="1421" y="639"/>
                    <a:pt x="1417" y="619"/>
                    <a:pt x="1411" y="602"/>
                  </a:cubicBezTo>
                  <a:cubicBezTo>
                    <a:pt x="1444" y="569"/>
                    <a:pt x="1476" y="532"/>
                    <a:pt x="1507" y="492"/>
                  </a:cubicBezTo>
                  <a:cubicBezTo>
                    <a:pt x="1531" y="476"/>
                    <a:pt x="1554" y="456"/>
                    <a:pt x="1574" y="434"/>
                  </a:cubicBezTo>
                  <a:cubicBezTo>
                    <a:pt x="1587" y="419"/>
                    <a:pt x="1606" y="400"/>
                    <a:pt x="1595" y="379"/>
                  </a:cubicBezTo>
                  <a:cubicBezTo>
                    <a:pt x="1593" y="376"/>
                    <a:pt x="1591" y="374"/>
                    <a:pt x="1588" y="371"/>
                  </a:cubicBezTo>
                  <a:cubicBezTo>
                    <a:pt x="1649" y="267"/>
                    <a:pt x="1705" y="145"/>
                    <a:pt x="1754" y="0"/>
                  </a:cubicBezTo>
                </a:path>
              </a:pathLst>
            </a:custGeom>
            <a:solidFill>
              <a:srgbClr val="BECA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" name="Oval 403"/>
            <p:cNvSpPr>
              <a:spLocks noChangeArrowheads="1"/>
            </p:cNvSpPr>
            <p:nvPr/>
          </p:nvSpPr>
          <p:spPr bwMode="auto">
            <a:xfrm>
              <a:off x="5056188" y="2335213"/>
              <a:ext cx="1533525" cy="1533525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altLang="zh-CN" lang="zh-CN"/>
            </a:p>
          </p:txBody>
        </p:sp>
        <p:sp>
          <p:nvSpPr>
            <p:cNvPr id="482" name="Freeform 404"/>
            <p:cNvSpPr/>
            <p:nvPr/>
          </p:nvSpPr>
          <p:spPr bwMode="auto">
            <a:xfrm>
              <a:off x="5114926" y="2373313"/>
              <a:ext cx="1301750" cy="744538"/>
            </a:xfrm>
            <a:custGeom>
              <a:gdLst>
                <a:gd fmla="*/ 610130 w 623" name="T0"/>
                <a:gd fmla="*/ 39737 h 356" name="T1"/>
                <a:gd fmla="*/ 0 w 623" name="T2"/>
                <a:gd fmla="*/ 744538 h 356" name="T3"/>
                <a:gd fmla="*/ 664457 w 623" name="T4"/>
                <a:gd fmla="*/ 196591 h 356" name="T5"/>
                <a:gd fmla="*/ 1301750 w 623" name="T6"/>
                <a:gd fmla="*/ 347172 h 356" name="T7"/>
                <a:gd fmla="*/ 610130 w 623" name="T8"/>
                <a:gd fmla="*/ 39737 h 35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356" w="623">
                  <a:moveTo>
                    <a:pt x="292" y="19"/>
                  </a:moveTo>
                  <a:cubicBezTo>
                    <a:pt x="122" y="44"/>
                    <a:pt x="0" y="190"/>
                    <a:pt x="0" y="356"/>
                  </a:cubicBezTo>
                  <a:cubicBezTo>
                    <a:pt x="39" y="213"/>
                    <a:pt x="162" y="117"/>
                    <a:pt x="318" y="94"/>
                  </a:cubicBezTo>
                  <a:cubicBezTo>
                    <a:pt x="434" y="77"/>
                    <a:pt x="542" y="95"/>
                    <a:pt x="623" y="166"/>
                  </a:cubicBezTo>
                  <a:cubicBezTo>
                    <a:pt x="552" y="61"/>
                    <a:pt x="425" y="0"/>
                    <a:pt x="292" y="19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3" name="Freeform 405"/>
            <p:cNvSpPr/>
            <p:nvPr/>
          </p:nvSpPr>
          <p:spPr bwMode="auto">
            <a:xfrm>
              <a:off x="5051426" y="2249488"/>
              <a:ext cx="1301750" cy="696913"/>
            </a:xfrm>
            <a:custGeom>
              <a:gdLst>
                <a:gd fmla="*/ 631025 w 623" name="T0"/>
                <a:gd fmla="*/ 39764 h 333" name="T1"/>
                <a:gd fmla="*/ 0 w 623" name="T2"/>
                <a:gd fmla="*/ 696913 h 333" name="T3"/>
                <a:gd fmla="*/ 660278 w 623" name="T4"/>
                <a:gd fmla="*/ 108827 h 333" name="T5"/>
                <a:gd fmla="*/ 1301750 w 623" name="T6"/>
                <a:gd fmla="*/ 299275 h 333" name="T7"/>
                <a:gd fmla="*/ 631025 w 623" name="T8"/>
                <a:gd fmla="*/ 39764 h 33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333" w="623">
                  <a:moveTo>
                    <a:pt x="302" y="19"/>
                  </a:moveTo>
                  <a:cubicBezTo>
                    <a:pt x="133" y="44"/>
                    <a:pt x="0" y="166"/>
                    <a:pt x="0" y="333"/>
                  </a:cubicBezTo>
                  <a:cubicBezTo>
                    <a:pt x="39" y="189"/>
                    <a:pt x="159" y="75"/>
                    <a:pt x="316" y="52"/>
                  </a:cubicBezTo>
                  <a:cubicBezTo>
                    <a:pt x="431" y="35"/>
                    <a:pt x="542" y="72"/>
                    <a:pt x="623" y="143"/>
                  </a:cubicBezTo>
                  <a:cubicBezTo>
                    <a:pt x="552" y="38"/>
                    <a:pt x="436" y="0"/>
                    <a:pt x="302" y="19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4" name="Freeform 406"/>
            <p:cNvSpPr>
              <a:spLocks noEditPoints="1"/>
            </p:cNvSpPr>
            <p:nvPr/>
          </p:nvSpPr>
          <p:spPr bwMode="auto">
            <a:xfrm>
              <a:off x="5411788" y="3086101"/>
              <a:ext cx="1362075" cy="973138"/>
            </a:xfrm>
            <a:custGeom>
              <a:gdLst>
                <a:gd fmla="*/ 1180326 w 652" name="T0"/>
                <a:gd fmla="*/ 0 h 466" name="T1"/>
                <a:gd fmla="*/ 1138544 w 652" name="T2"/>
                <a:gd fmla="*/ 225534 h 466" name="T3"/>
                <a:gd fmla="*/ 1199127 w 652" name="T4"/>
                <a:gd fmla="*/ 198387 h 466" name="T5"/>
                <a:gd fmla="*/ 1180326 w 652" name="T6"/>
                <a:gd fmla="*/ 0 h 466" name="T7"/>
                <a:gd fmla="*/ 1337006 w 652" name="T8"/>
                <a:gd fmla="*/ 269388 h 466" name="T9"/>
                <a:gd fmla="*/ 1171969 w 652" name="T10"/>
                <a:gd fmla="*/ 501187 h 466" name="T11"/>
                <a:gd fmla="*/ 1021556 w 652" name="T12"/>
                <a:gd fmla="*/ 451068 h 466" name="T13"/>
                <a:gd fmla="*/ 979775 w 652" name="T14"/>
                <a:gd fmla="*/ 501187 h 466" name="T15"/>
                <a:gd fmla="*/ 954706 w 652" name="T16"/>
                <a:gd fmla="*/ 488657 h 466" name="T17"/>
                <a:gd fmla="*/ 975597 w 652" name="T18"/>
                <a:gd fmla="*/ 505364 h 466" name="T19"/>
                <a:gd fmla="*/ 668503 w 652" name="T20"/>
                <a:gd fmla="*/ 718368 h 466" name="T21"/>
                <a:gd fmla="*/ 0 w 652" name="T22"/>
                <a:gd fmla="*/ 676602 h 466" name="T23"/>
                <a:gd fmla="*/ 766689 w 652" name="T24"/>
                <a:gd fmla="*/ 870812 h 466" name="T25"/>
                <a:gd fmla="*/ 1082139 w 652" name="T26"/>
                <a:gd fmla="*/ 599336 h 466" name="T27"/>
                <a:gd fmla="*/ 1203306 w 652" name="T28"/>
                <a:gd fmla="*/ 551306 h 466" name="T29"/>
                <a:gd fmla="*/ 1337006 w 652" name="T30"/>
                <a:gd fmla="*/ 269388 h 46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b" l="0" r="r" t="0"/>
              <a:pathLst>
                <a:path h="466" w="652">
                  <a:moveTo>
                    <a:pt x="565" y="0"/>
                  </a:moveTo>
                  <a:cubicBezTo>
                    <a:pt x="564" y="37"/>
                    <a:pt x="557" y="73"/>
                    <a:pt x="545" y="108"/>
                  </a:cubicBezTo>
                  <a:cubicBezTo>
                    <a:pt x="554" y="103"/>
                    <a:pt x="564" y="98"/>
                    <a:pt x="574" y="95"/>
                  </a:cubicBezTo>
                  <a:cubicBezTo>
                    <a:pt x="575" y="63"/>
                    <a:pt x="572" y="31"/>
                    <a:pt x="565" y="0"/>
                  </a:cubicBezTo>
                  <a:close/>
                  <a:moveTo>
                    <a:pt x="640" y="129"/>
                  </a:moveTo>
                  <a:cubicBezTo>
                    <a:pt x="638" y="177"/>
                    <a:pt x="608" y="222"/>
                    <a:pt x="561" y="240"/>
                  </a:cubicBezTo>
                  <a:cubicBezTo>
                    <a:pt x="524" y="252"/>
                    <a:pt x="492" y="259"/>
                    <a:pt x="489" y="216"/>
                  </a:cubicBezTo>
                  <a:cubicBezTo>
                    <a:pt x="482" y="224"/>
                    <a:pt x="476" y="232"/>
                    <a:pt x="469" y="240"/>
                  </a:cubicBezTo>
                  <a:cubicBezTo>
                    <a:pt x="465" y="238"/>
                    <a:pt x="461" y="236"/>
                    <a:pt x="457" y="234"/>
                  </a:cubicBezTo>
                  <a:cubicBezTo>
                    <a:pt x="460" y="237"/>
                    <a:pt x="464" y="240"/>
                    <a:pt x="467" y="242"/>
                  </a:cubicBezTo>
                  <a:cubicBezTo>
                    <a:pt x="428" y="286"/>
                    <a:pt x="378" y="321"/>
                    <a:pt x="320" y="344"/>
                  </a:cubicBezTo>
                  <a:cubicBezTo>
                    <a:pt x="211" y="386"/>
                    <a:pt x="95" y="375"/>
                    <a:pt x="0" y="324"/>
                  </a:cubicBezTo>
                  <a:cubicBezTo>
                    <a:pt x="93" y="411"/>
                    <a:pt x="241" y="466"/>
                    <a:pt x="367" y="417"/>
                  </a:cubicBezTo>
                  <a:cubicBezTo>
                    <a:pt x="432" y="392"/>
                    <a:pt x="483" y="345"/>
                    <a:pt x="518" y="287"/>
                  </a:cubicBezTo>
                  <a:cubicBezTo>
                    <a:pt x="523" y="267"/>
                    <a:pt x="532" y="276"/>
                    <a:pt x="576" y="264"/>
                  </a:cubicBezTo>
                  <a:cubicBezTo>
                    <a:pt x="627" y="244"/>
                    <a:pt x="652" y="182"/>
                    <a:pt x="640" y="129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5" name="Oval 407"/>
            <p:cNvSpPr>
              <a:spLocks noChangeArrowheads="1"/>
            </p:cNvSpPr>
            <p:nvPr/>
          </p:nvSpPr>
          <p:spPr bwMode="auto">
            <a:xfrm>
              <a:off x="5616576" y="4618038"/>
              <a:ext cx="657225" cy="657225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altLang="zh-CN" lang="zh-CN"/>
            </a:p>
          </p:txBody>
        </p:sp>
        <p:sp>
          <p:nvSpPr>
            <p:cNvPr id="486" name="Freeform 408"/>
            <p:cNvSpPr/>
            <p:nvPr/>
          </p:nvSpPr>
          <p:spPr bwMode="auto">
            <a:xfrm>
              <a:off x="5640388" y="4632326"/>
              <a:ext cx="560388" cy="319088"/>
            </a:xfrm>
            <a:custGeom>
              <a:gdLst>
                <a:gd fmla="*/ 261375 w 268" name="T0"/>
                <a:gd fmla="*/ 16684 h 153" name="T1"/>
                <a:gd fmla="*/ 0 w 268" name="T2"/>
                <a:gd fmla="*/ 319088 h 153" name="T3"/>
                <a:gd fmla="*/ 286467 w 268" name="T4"/>
                <a:gd fmla="*/ 83422 h 153" name="T5"/>
                <a:gd fmla="*/ 560388 w 268" name="T6"/>
                <a:gd fmla="*/ 148074 h 153" name="T7"/>
                <a:gd fmla="*/ 261375 w 268" name="T8"/>
                <a:gd fmla="*/ 16684 h 15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53" w="268">
                  <a:moveTo>
                    <a:pt x="125" y="8"/>
                  </a:moveTo>
                  <a:cubicBezTo>
                    <a:pt x="53" y="19"/>
                    <a:pt x="0" y="82"/>
                    <a:pt x="0" y="153"/>
                  </a:cubicBezTo>
                  <a:cubicBezTo>
                    <a:pt x="17" y="91"/>
                    <a:pt x="70" y="50"/>
                    <a:pt x="137" y="40"/>
                  </a:cubicBezTo>
                  <a:cubicBezTo>
                    <a:pt x="186" y="33"/>
                    <a:pt x="233" y="41"/>
                    <a:pt x="268" y="71"/>
                  </a:cubicBezTo>
                  <a:cubicBezTo>
                    <a:pt x="237" y="26"/>
                    <a:pt x="183" y="0"/>
                    <a:pt x="125" y="8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7" name="Freeform 409"/>
            <p:cNvSpPr/>
            <p:nvPr/>
          </p:nvSpPr>
          <p:spPr bwMode="auto">
            <a:xfrm>
              <a:off x="5613401" y="4579938"/>
              <a:ext cx="560388" cy="298450"/>
            </a:xfrm>
            <a:custGeom>
              <a:gdLst>
                <a:gd fmla="*/ 271830 w 268" name="T0"/>
                <a:gd fmla="*/ 16697 h 143" name="T1"/>
                <a:gd fmla="*/ 0 w 268" name="T2"/>
                <a:gd fmla="*/ 298450 h 143" name="T3"/>
                <a:gd fmla="*/ 284376 w 268" name="T4"/>
                <a:gd fmla="*/ 45915 h 143" name="T5"/>
                <a:gd fmla="*/ 560388 w 268" name="T6"/>
                <a:gd fmla="*/ 127311 h 143" name="T7"/>
                <a:gd fmla="*/ 271830 w 268" name="T8"/>
                <a:gd fmla="*/ 16697 h 14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43" w="268">
                  <a:moveTo>
                    <a:pt x="130" y="8"/>
                  </a:moveTo>
                  <a:cubicBezTo>
                    <a:pt x="57" y="19"/>
                    <a:pt x="0" y="71"/>
                    <a:pt x="0" y="143"/>
                  </a:cubicBezTo>
                  <a:cubicBezTo>
                    <a:pt x="17" y="81"/>
                    <a:pt x="69" y="32"/>
                    <a:pt x="136" y="22"/>
                  </a:cubicBezTo>
                  <a:cubicBezTo>
                    <a:pt x="185" y="15"/>
                    <a:pt x="233" y="31"/>
                    <a:pt x="268" y="61"/>
                  </a:cubicBezTo>
                  <a:cubicBezTo>
                    <a:pt x="238" y="16"/>
                    <a:pt x="187" y="0"/>
                    <a:pt x="130" y="8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8" name="Freeform 410"/>
            <p:cNvSpPr/>
            <p:nvPr/>
          </p:nvSpPr>
          <p:spPr bwMode="auto">
            <a:xfrm>
              <a:off x="5770563" y="4941888"/>
              <a:ext cx="541338" cy="417513"/>
            </a:xfrm>
            <a:custGeom>
              <a:gdLst>
                <a:gd fmla="*/ 330237 w 259" name="T0"/>
                <a:gd fmla="*/ 373674 h 200" name="T1"/>
                <a:gd fmla="*/ 507896 w 259" name="T2"/>
                <a:gd fmla="*/ 0 h 200" name="T3"/>
                <a:gd fmla="*/ 288435 w 259" name="T4"/>
                <a:gd fmla="*/ 308960 h 200" name="T5"/>
                <a:gd fmla="*/ 0 w 259" name="T6"/>
                <a:gd fmla="*/ 290172 h 200" name="T7"/>
                <a:gd fmla="*/ 330237 w 259" name="T8"/>
                <a:gd fmla="*/ 373674 h 20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00" w="259">
                  <a:moveTo>
                    <a:pt x="158" y="179"/>
                  </a:moveTo>
                  <a:cubicBezTo>
                    <a:pt x="226" y="152"/>
                    <a:pt x="259" y="70"/>
                    <a:pt x="243" y="0"/>
                  </a:cubicBezTo>
                  <a:cubicBezTo>
                    <a:pt x="241" y="64"/>
                    <a:pt x="201" y="123"/>
                    <a:pt x="138" y="148"/>
                  </a:cubicBezTo>
                  <a:cubicBezTo>
                    <a:pt x="91" y="166"/>
                    <a:pt x="41" y="161"/>
                    <a:pt x="0" y="139"/>
                  </a:cubicBezTo>
                  <a:cubicBezTo>
                    <a:pt x="40" y="176"/>
                    <a:pt x="104" y="200"/>
                    <a:pt x="158" y="179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9" name="Freeform 411"/>
            <p:cNvSpPr/>
            <p:nvPr/>
          </p:nvSpPr>
          <p:spPr bwMode="auto">
            <a:xfrm>
              <a:off x="5705476" y="4916488"/>
              <a:ext cx="554038" cy="355600"/>
            </a:xfrm>
            <a:custGeom>
              <a:gdLst>
                <a:gd fmla="*/ 307334 w 265" name="T0"/>
                <a:gd fmla="*/ 326315 h 170" name="T1"/>
                <a:gd fmla="*/ 539403 w 265" name="T2"/>
                <a:gd fmla="*/ 0 h 170" name="T3"/>
                <a:gd fmla="*/ 290609 w 265" name="T4"/>
                <a:gd fmla="*/ 263562 h 170" name="T5"/>
                <a:gd fmla="*/ 0 w 265" name="T6"/>
                <a:gd fmla="*/ 223819 h 170" name="T7"/>
                <a:gd fmla="*/ 307334 w 265" name="T8"/>
                <a:gd fmla="*/ 326315 h 17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70" w="265">
                  <a:moveTo>
                    <a:pt x="147" y="156"/>
                  </a:moveTo>
                  <a:cubicBezTo>
                    <a:pt x="219" y="138"/>
                    <a:pt x="265" y="71"/>
                    <a:pt x="258" y="0"/>
                  </a:cubicBezTo>
                  <a:cubicBezTo>
                    <a:pt x="247" y="63"/>
                    <a:pt x="205" y="110"/>
                    <a:pt x="139" y="126"/>
                  </a:cubicBezTo>
                  <a:cubicBezTo>
                    <a:pt x="91" y="138"/>
                    <a:pt x="37" y="134"/>
                    <a:pt x="0" y="107"/>
                  </a:cubicBezTo>
                  <a:cubicBezTo>
                    <a:pt x="34" y="149"/>
                    <a:pt x="91" y="170"/>
                    <a:pt x="147" y="156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0" name="Oval 412"/>
            <p:cNvSpPr>
              <a:spLocks noChangeArrowheads="1"/>
            </p:cNvSpPr>
            <p:nvPr/>
          </p:nvSpPr>
          <p:spPr bwMode="auto">
            <a:xfrm>
              <a:off x="4573588" y="3548063"/>
              <a:ext cx="315913" cy="312738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altLang="zh-CN" lang="zh-CN"/>
            </a:p>
          </p:txBody>
        </p:sp>
        <p:sp>
          <p:nvSpPr>
            <p:cNvPr id="491" name="Freeform 413"/>
            <p:cNvSpPr/>
            <p:nvPr/>
          </p:nvSpPr>
          <p:spPr bwMode="auto">
            <a:xfrm>
              <a:off x="4586288" y="3554413"/>
              <a:ext cx="266700" cy="152400"/>
            </a:xfrm>
            <a:custGeom>
              <a:gdLst>
                <a:gd fmla="*/ 125016 w 128" name="T0"/>
                <a:gd fmla="*/ 8351 h 73" name="T1"/>
                <a:gd fmla="*/ 0 w 128" name="T2"/>
                <a:gd fmla="*/ 152400 h 73" name="T3"/>
                <a:gd fmla="*/ 135434 w 128" name="T4"/>
                <a:gd fmla="*/ 41753 h 73" name="T5"/>
                <a:gd fmla="*/ 266700 w 128" name="T6"/>
                <a:gd fmla="*/ 70981 h 73" name="T7"/>
                <a:gd fmla="*/ 125016 w 128" name="T8"/>
                <a:gd fmla="*/ 8351 h 7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73" w="128">
                  <a:moveTo>
                    <a:pt x="60" y="4"/>
                  </a:moveTo>
                  <a:cubicBezTo>
                    <a:pt x="25" y="9"/>
                    <a:pt x="0" y="39"/>
                    <a:pt x="0" y="73"/>
                  </a:cubicBezTo>
                  <a:cubicBezTo>
                    <a:pt x="8" y="44"/>
                    <a:pt x="33" y="24"/>
                    <a:pt x="65" y="20"/>
                  </a:cubicBezTo>
                  <a:cubicBezTo>
                    <a:pt x="89" y="16"/>
                    <a:pt x="111" y="20"/>
                    <a:pt x="128" y="34"/>
                  </a:cubicBezTo>
                  <a:cubicBezTo>
                    <a:pt x="113" y="13"/>
                    <a:pt x="87" y="0"/>
                    <a:pt x="60" y="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2" name="Freeform 414"/>
            <p:cNvSpPr/>
            <p:nvPr/>
          </p:nvSpPr>
          <p:spPr bwMode="auto">
            <a:xfrm>
              <a:off x="4573588" y="3529013"/>
              <a:ext cx="266700" cy="141288"/>
            </a:xfrm>
            <a:custGeom>
              <a:gdLst>
                <a:gd fmla="*/ 129183 w 128" name="T0"/>
                <a:gd fmla="*/ 8311 h 68" name="T1"/>
                <a:gd fmla="*/ 0 w 128" name="T2"/>
                <a:gd fmla="*/ 141288 h 68" name="T3"/>
                <a:gd fmla="*/ 133350 w 128" name="T4"/>
                <a:gd fmla="*/ 22855 h 68" name="T5"/>
                <a:gd fmla="*/ 266700 w 128" name="T6"/>
                <a:gd fmla="*/ 60255 h 68" name="T7"/>
                <a:gd fmla="*/ 129183 w 128" name="T8"/>
                <a:gd fmla="*/ 8311 h 6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68" w="128">
                  <a:moveTo>
                    <a:pt x="62" y="4"/>
                  </a:moveTo>
                  <a:cubicBezTo>
                    <a:pt x="27" y="9"/>
                    <a:pt x="0" y="34"/>
                    <a:pt x="0" y="68"/>
                  </a:cubicBezTo>
                  <a:cubicBezTo>
                    <a:pt x="8" y="39"/>
                    <a:pt x="32" y="16"/>
                    <a:pt x="64" y="11"/>
                  </a:cubicBezTo>
                  <a:cubicBezTo>
                    <a:pt x="88" y="7"/>
                    <a:pt x="111" y="15"/>
                    <a:pt x="128" y="29"/>
                  </a:cubicBezTo>
                  <a:cubicBezTo>
                    <a:pt x="113" y="8"/>
                    <a:pt x="89" y="0"/>
                    <a:pt x="62" y="4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3" name="Freeform 415"/>
            <p:cNvSpPr/>
            <p:nvPr/>
          </p:nvSpPr>
          <p:spPr bwMode="auto">
            <a:xfrm>
              <a:off x="4648201" y="3702051"/>
              <a:ext cx="257175" cy="198438"/>
            </a:xfrm>
            <a:custGeom>
              <a:gdLst>
                <a:gd fmla="*/ 156814 w 123" name="T0"/>
                <a:gd fmla="*/ 177550 h 95" name="T1"/>
                <a:gd fmla="*/ 242539 w 123" name="T2"/>
                <a:gd fmla="*/ 0 h 95" name="T3"/>
                <a:gd fmla="*/ 135905 w 123" name="T4"/>
                <a:gd fmla="*/ 146217 h 95" name="T5"/>
                <a:gd fmla="*/ 0 w 123" name="T6"/>
                <a:gd fmla="*/ 137862 h 95" name="T7"/>
                <a:gd fmla="*/ 156814 w 123" name="T8"/>
                <a:gd fmla="*/ 177550 h 9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95" w="123">
                  <a:moveTo>
                    <a:pt x="75" y="85"/>
                  </a:moveTo>
                  <a:cubicBezTo>
                    <a:pt x="108" y="73"/>
                    <a:pt x="123" y="33"/>
                    <a:pt x="116" y="0"/>
                  </a:cubicBezTo>
                  <a:cubicBezTo>
                    <a:pt x="114" y="30"/>
                    <a:pt x="95" y="59"/>
                    <a:pt x="65" y="70"/>
                  </a:cubicBezTo>
                  <a:cubicBezTo>
                    <a:pt x="43" y="79"/>
                    <a:pt x="19" y="77"/>
                    <a:pt x="0" y="66"/>
                  </a:cubicBezTo>
                  <a:cubicBezTo>
                    <a:pt x="19" y="84"/>
                    <a:pt x="49" y="95"/>
                    <a:pt x="75" y="8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4" name="Freeform 416"/>
            <p:cNvSpPr/>
            <p:nvPr/>
          </p:nvSpPr>
          <p:spPr bwMode="auto">
            <a:xfrm>
              <a:off x="4614863" y="3689351"/>
              <a:ext cx="265113" cy="169863"/>
            </a:xfrm>
            <a:custGeom>
              <a:gdLst>
                <a:gd fmla="*/ 148213 w 127" name="T0"/>
                <a:gd fmla="*/ 157281 h 81" name="T1"/>
                <a:gd fmla="*/ 258850 w 127" name="T2"/>
                <a:gd fmla="*/ 0 h 81" name="T3"/>
                <a:gd fmla="*/ 139863 w 127" name="T4"/>
                <a:gd fmla="*/ 125824 h 81" name="T5"/>
                <a:gd fmla="*/ 0 w 127" name="T6"/>
                <a:gd fmla="*/ 106951 h 81" name="T7"/>
                <a:gd fmla="*/ 148213 w 127" name="T8"/>
                <a:gd fmla="*/ 157281 h 8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81" w="127">
                  <a:moveTo>
                    <a:pt x="71" y="75"/>
                  </a:moveTo>
                  <a:cubicBezTo>
                    <a:pt x="105" y="66"/>
                    <a:pt x="127" y="34"/>
                    <a:pt x="124" y="0"/>
                  </a:cubicBezTo>
                  <a:cubicBezTo>
                    <a:pt x="119" y="30"/>
                    <a:pt x="99" y="53"/>
                    <a:pt x="67" y="60"/>
                  </a:cubicBezTo>
                  <a:cubicBezTo>
                    <a:pt x="44" y="66"/>
                    <a:pt x="18" y="64"/>
                    <a:pt x="0" y="51"/>
                  </a:cubicBezTo>
                  <a:cubicBezTo>
                    <a:pt x="17" y="71"/>
                    <a:pt x="44" y="81"/>
                    <a:pt x="71" y="75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5" name="Oval 417"/>
            <p:cNvSpPr>
              <a:spLocks noChangeArrowheads="1"/>
            </p:cNvSpPr>
            <p:nvPr/>
          </p:nvSpPr>
          <p:spPr bwMode="auto">
            <a:xfrm>
              <a:off x="4964113" y="1500188"/>
              <a:ext cx="593725" cy="593725"/>
            </a:xfrm>
            <a:prstGeom prst="ellipse">
              <a:avLst/>
            </a:prstGeom>
            <a:solidFill>
              <a:srgbClr val="D7DCD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altLang="zh-CN" lang="zh-CN"/>
            </a:p>
          </p:txBody>
        </p:sp>
        <p:sp>
          <p:nvSpPr>
            <p:cNvPr id="496" name="Freeform 418"/>
            <p:cNvSpPr/>
            <p:nvPr/>
          </p:nvSpPr>
          <p:spPr bwMode="auto">
            <a:xfrm>
              <a:off x="4986338" y="1512888"/>
              <a:ext cx="504825" cy="287338"/>
            </a:xfrm>
            <a:custGeom>
              <a:gdLst>
                <a:gd fmla="*/ 236702 w 241" name="T0"/>
                <a:gd fmla="*/ 16657 h 138" name="T1"/>
                <a:gd fmla="*/ 0 w 241" name="T2"/>
                <a:gd fmla="*/ 287338 h 138" name="T3"/>
                <a:gd fmla="*/ 257649 w 241" name="T4"/>
                <a:gd fmla="*/ 77040 h 138" name="T5"/>
                <a:gd fmla="*/ 504825 w 241" name="T6"/>
                <a:gd fmla="*/ 135340 h 138" name="T7"/>
                <a:gd fmla="*/ 236702 w 241" name="T8"/>
                <a:gd fmla="*/ 16657 h 13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38" w="241">
                  <a:moveTo>
                    <a:pt x="113" y="8"/>
                  </a:moveTo>
                  <a:cubicBezTo>
                    <a:pt x="47" y="17"/>
                    <a:pt x="0" y="74"/>
                    <a:pt x="0" y="138"/>
                  </a:cubicBezTo>
                  <a:cubicBezTo>
                    <a:pt x="15" y="83"/>
                    <a:pt x="62" y="45"/>
                    <a:pt x="123" y="37"/>
                  </a:cubicBezTo>
                  <a:cubicBezTo>
                    <a:pt x="167" y="30"/>
                    <a:pt x="209" y="37"/>
                    <a:pt x="241" y="65"/>
                  </a:cubicBezTo>
                  <a:cubicBezTo>
                    <a:pt x="214" y="24"/>
                    <a:pt x="164" y="0"/>
                    <a:pt x="113" y="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7" name="Freeform 419"/>
            <p:cNvSpPr/>
            <p:nvPr/>
          </p:nvSpPr>
          <p:spPr bwMode="auto">
            <a:xfrm>
              <a:off x="4962526" y="1465263"/>
              <a:ext cx="503238" cy="268288"/>
            </a:xfrm>
            <a:custGeom>
              <a:gdLst>
                <a:gd fmla="*/ 244311 w 241" name="T0"/>
                <a:gd fmla="*/ 16638 h 129" name="T1"/>
                <a:gd fmla="*/ 0 w 241" name="T2"/>
                <a:gd fmla="*/ 268288 h 129" name="T3"/>
                <a:gd fmla="*/ 254751 w 241" name="T4"/>
                <a:gd fmla="*/ 43675 h 129" name="T5"/>
                <a:gd fmla="*/ 503238 w 241" name="T6"/>
                <a:gd fmla="*/ 116466 h 129" name="T7"/>
                <a:gd fmla="*/ 244311 w 241" name="T8"/>
                <a:gd fmla="*/ 16638 h 12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29" w="241">
                  <a:moveTo>
                    <a:pt x="117" y="8"/>
                  </a:moveTo>
                  <a:cubicBezTo>
                    <a:pt x="51" y="18"/>
                    <a:pt x="0" y="65"/>
                    <a:pt x="0" y="129"/>
                  </a:cubicBezTo>
                  <a:cubicBezTo>
                    <a:pt x="15" y="74"/>
                    <a:pt x="62" y="29"/>
                    <a:pt x="122" y="21"/>
                  </a:cubicBezTo>
                  <a:cubicBezTo>
                    <a:pt x="167" y="14"/>
                    <a:pt x="210" y="28"/>
                    <a:pt x="241" y="56"/>
                  </a:cubicBezTo>
                  <a:cubicBezTo>
                    <a:pt x="214" y="15"/>
                    <a:pt x="169" y="0"/>
                    <a:pt x="117" y="8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8" name="Freeform 420"/>
            <p:cNvSpPr/>
            <p:nvPr/>
          </p:nvSpPr>
          <p:spPr bwMode="auto">
            <a:xfrm>
              <a:off x="5103813" y="1792288"/>
              <a:ext cx="487363" cy="376238"/>
            </a:xfrm>
            <a:custGeom>
              <a:gdLst>
                <a:gd fmla="*/ 297020 w 233" name="T0"/>
                <a:gd fmla="*/ 336524 h 180" name="T1"/>
                <a:gd fmla="*/ 458079 w 233" name="T2"/>
                <a:gd fmla="*/ 0 h 180" name="T3"/>
                <a:gd fmla="*/ 259369 w 233" name="T4"/>
                <a:gd fmla="*/ 277998 h 180" name="T5"/>
                <a:gd fmla="*/ 0 w 233" name="T6"/>
                <a:gd fmla="*/ 261276 h 180" name="T7"/>
                <a:gd fmla="*/ 297020 w 233" name="T8"/>
                <a:gd fmla="*/ 336524 h 18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80" w="233">
                  <a:moveTo>
                    <a:pt x="142" y="161"/>
                  </a:moveTo>
                  <a:cubicBezTo>
                    <a:pt x="204" y="137"/>
                    <a:pt x="233" y="62"/>
                    <a:pt x="219" y="0"/>
                  </a:cubicBezTo>
                  <a:cubicBezTo>
                    <a:pt x="216" y="57"/>
                    <a:pt x="181" y="111"/>
                    <a:pt x="124" y="133"/>
                  </a:cubicBezTo>
                  <a:cubicBezTo>
                    <a:pt x="82" y="149"/>
                    <a:pt x="37" y="145"/>
                    <a:pt x="0" y="125"/>
                  </a:cubicBezTo>
                  <a:cubicBezTo>
                    <a:pt x="36" y="159"/>
                    <a:pt x="93" y="180"/>
                    <a:pt x="142" y="16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9" name="Freeform 421"/>
            <p:cNvSpPr/>
            <p:nvPr/>
          </p:nvSpPr>
          <p:spPr bwMode="auto">
            <a:xfrm>
              <a:off x="5043488" y="1770063"/>
              <a:ext cx="498475" cy="319088"/>
            </a:xfrm>
            <a:custGeom>
              <a:gdLst>
                <a:gd fmla="*/ 277394 w 239" name="T0"/>
                <a:gd fmla="*/ 291976 h 153" name="T1"/>
                <a:gd fmla="*/ 485961 w 239" name="T2"/>
                <a:gd fmla="*/ 0 h 153" name="T3"/>
                <a:gd fmla="*/ 262794 w 239" name="T4"/>
                <a:gd fmla="*/ 237752 h 153" name="T5"/>
                <a:gd fmla="*/ 0 w 239" name="T6"/>
                <a:gd fmla="*/ 200212 h 153" name="T7"/>
                <a:gd fmla="*/ 277394 w 239" name="T8"/>
                <a:gd fmla="*/ 291976 h 15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53" w="239">
                  <a:moveTo>
                    <a:pt x="133" y="140"/>
                  </a:moveTo>
                  <a:cubicBezTo>
                    <a:pt x="198" y="125"/>
                    <a:pt x="239" y="64"/>
                    <a:pt x="233" y="0"/>
                  </a:cubicBezTo>
                  <a:cubicBezTo>
                    <a:pt x="224" y="56"/>
                    <a:pt x="185" y="99"/>
                    <a:pt x="126" y="114"/>
                  </a:cubicBezTo>
                  <a:cubicBezTo>
                    <a:pt x="82" y="124"/>
                    <a:pt x="34" y="121"/>
                    <a:pt x="0" y="96"/>
                  </a:cubicBezTo>
                  <a:cubicBezTo>
                    <a:pt x="31" y="134"/>
                    <a:pt x="83" y="153"/>
                    <a:pt x="133" y="14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00" name="Oval 422"/>
            <p:cNvSpPr>
              <a:spLocks noChangeArrowheads="1"/>
            </p:cNvSpPr>
            <p:nvPr/>
          </p:nvSpPr>
          <p:spPr bwMode="auto">
            <a:xfrm>
              <a:off x="6869113" y="1187451"/>
              <a:ext cx="315913" cy="314325"/>
            </a:xfrm>
            <a:prstGeom prst="ellipse">
              <a:avLst/>
            </a:prstGeom>
            <a:solidFill>
              <a:srgbClr val="D7DCD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altLang="zh-CN" lang="zh-CN"/>
            </a:p>
          </p:txBody>
        </p:sp>
        <p:sp>
          <p:nvSpPr>
            <p:cNvPr id="501" name="Freeform 423"/>
            <p:cNvSpPr/>
            <p:nvPr/>
          </p:nvSpPr>
          <p:spPr bwMode="auto">
            <a:xfrm>
              <a:off x="6881813" y="1195388"/>
              <a:ext cx="268288" cy="152400"/>
            </a:xfrm>
            <a:custGeom>
              <a:gdLst>
                <a:gd fmla="*/ 125760 w 128" name="T0"/>
                <a:gd fmla="*/ 8351 h 73" name="T1"/>
                <a:gd fmla="*/ 0 w 128" name="T2"/>
                <a:gd fmla="*/ 152400 h 73" name="T3"/>
                <a:gd fmla="*/ 136240 w 128" name="T4"/>
                <a:gd fmla="*/ 39666 h 73" name="T5"/>
                <a:gd fmla="*/ 268288 w 128" name="T6"/>
                <a:gd fmla="*/ 70981 h 73" name="T7"/>
                <a:gd fmla="*/ 125760 w 128" name="T8"/>
                <a:gd fmla="*/ 8351 h 7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73" w="128">
                  <a:moveTo>
                    <a:pt x="60" y="4"/>
                  </a:moveTo>
                  <a:cubicBezTo>
                    <a:pt x="25" y="9"/>
                    <a:pt x="0" y="39"/>
                    <a:pt x="0" y="73"/>
                  </a:cubicBezTo>
                  <a:cubicBezTo>
                    <a:pt x="8" y="44"/>
                    <a:pt x="33" y="24"/>
                    <a:pt x="65" y="19"/>
                  </a:cubicBezTo>
                  <a:cubicBezTo>
                    <a:pt x="89" y="16"/>
                    <a:pt x="111" y="19"/>
                    <a:pt x="128" y="34"/>
                  </a:cubicBezTo>
                  <a:cubicBezTo>
                    <a:pt x="113" y="12"/>
                    <a:pt x="87" y="0"/>
                    <a:pt x="60" y="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02" name="Freeform 424"/>
            <p:cNvSpPr/>
            <p:nvPr/>
          </p:nvSpPr>
          <p:spPr bwMode="auto">
            <a:xfrm>
              <a:off x="6869113" y="1169988"/>
              <a:ext cx="268288" cy="141288"/>
            </a:xfrm>
            <a:custGeom>
              <a:gdLst>
                <a:gd fmla="*/ 129952 w 128" name="T0"/>
                <a:gd fmla="*/ 8311 h 68" name="T1"/>
                <a:gd fmla="*/ 0 w 128" name="T2"/>
                <a:gd fmla="*/ 141288 h 68" name="T3"/>
                <a:gd fmla="*/ 136240 w 128" name="T4"/>
                <a:gd fmla="*/ 22855 h 68" name="T5"/>
                <a:gd fmla="*/ 268288 w 128" name="T6"/>
                <a:gd fmla="*/ 60255 h 68" name="T7"/>
                <a:gd fmla="*/ 129952 w 128" name="T8"/>
                <a:gd fmla="*/ 8311 h 6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68" w="128">
                  <a:moveTo>
                    <a:pt x="62" y="4"/>
                  </a:moveTo>
                  <a:cubicBezTo>
                    <a:pt x="27" y="9"/>
                    <a:pt x="0" y="34"/>
                    <a:pt x="0" y="68"/>
                  </a:cubicBezTo>
                  <a:cubicBezTo>
                    <a:pt x="8" y="39"/>
                    <a:pt x="33" y="15"/>
                    <a:pt x="65" y="11"/>
                  </a:cubicBezTo>
                  <a:cubicBezTo>
                    <a:pt x="88" y="7"/>
                    <a:pt x="111" y="15"/>
                    <a:pt x="128" y="29"/>
                  </a:cubicBezTo>
                  <a:cubicBezTo>
                    <a:pt x="113" y="8"/>
                    <a:pt x="89" y="0"/>
                    <a:pt x="62" y="4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03" name="Freeform 425"/>
            <p:cNvSpPr/>
            <p:nvPr/>
          </p:nvSpPr>
          <p:spPr bwMode="auto">
            <a:xfrm>
              <a:off x="6945313" y="1343026"/>
              <a:ext cx="257175" cy="198438"/>
            </a:xfrm>
            <a:custGeom>
              <a:gdLst>
                <a:gd fmla="*/ 156814 w 123" name="T0"/>
                <a:gd fmla="*/ 177550 h 95" name="T1"/>
                <a:gd fmla="*/ 242539 w 123" name="T2"/>
                <a:gd fmla="*/ 0 h 95" name="T3"/>
                <a:gd fmla="*/ 137996 w 123" name="T4"/>
                <a:gd fmla="*/ 146217 h 95" name="T5"/>
                <a:gd fmla="*/ 0 w 123" name="T6"/>
                <a:gd fmla="*/ 137862 h 95" name="T7"/>
                <a:gd fmla="*/ 156814 w 123" name="T8"/>
                <a:gd fmla="*/ 177550 h 9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95" w="123">
                  <a:moveTo>
                    <a:pt x="75" y="85"/>
                  </a:moveTo>
                  <a:cubicBezTo>
                    <a:pt x="108" y="72"/>
                    <a:pt x="123" y="33"/>
                    <a:pt x="116" y="0"/>
                  </a:cubicBezTo>
                  <a:cubicBezTo>
                    <a:pt x="115" y="30"/>
                    <a:pt x="96" y="58"/>
                    <a:pt x="66" y="70"/>
                  </a:cubicBezTo>
                  <a:cubicBezTo>
                    <a:pt x="43" y="79"/>
                    <a:pt x="20" y="76"/>
                    <a:pt x="0" y="66"/>
                  </a:cubicBezTo>
                  <a:cubicBezTo>
                    <a:pt x="19" y="84"/>
                    <a:pt x="49" y="95"/>
                    <a:pt x="75" y="8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04" name="Freeform 426"/>
            <p:cNvSpPr/>
            <p:nvPr/>
          </p:nvSpPr>
          <p:spPr bwMode="auto">
            <a:xfrm>
              <a:off x="6913563" y="1330326"/>
              <a:ext cx="263525" cy="169863"/>
            </a:xfrm>
            <a:custGeom>
              <a:gdLst>
                <a:gd fmla="*/ 146403 w 126" name="T0"/>
                <a:gd fmla="*/ 155183 h 81" name="T1"/>
                <a:gd fmla="*/ 257251 w 126" name="T2"/>
                <a:gd fmla="*/ 0 h 81" name="T3"/>
                <a:gd fmla="*/ 138037 w 126" name="T4"/>
                <a:gd fmla="*/ 125824 h 81" name="T5"/>
                <a:gd fmla="*/ 0 w 126" name="T6"/>
                <a:gd fmla="*/ 106951 h 81" name="T7"/>
                <a:gd fmla="*/ 146403 w 126" name="T8"/>
                <a:gd fmla="*/ 155183 h 8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81" w="125">
                  <a:moveTo>
                    <a:pt x="70" y="74"/>
                  </a:moveTo>
                  <a:cubicBezTo>
                    <a:pt x="104" y="66"/>
                    <a:pt x="126" y="34"/>
                    <a:pt x="123" y="0"/>
                  </a:cubicBezTo>
                  <a:cubicBezTo>
                    <a:pt x="118" y="30"/>
                    <a:pt x="98" y="52"/>
                    <a:pt x="66" y="60"/>
                  </a:cubicBezTo>
                  <a:cubicBezTo>
                    <a:pt x="43" y="66"/>
                    <a:pt x="18" y="64"/>
                    <a:pt x="0" y="51"/>
                  </a:cubicBezTo>
                  <a:cubicBezTo>
                    <a:pt x="16" y="71"/>
                    <a:pt x="43" y="81"/>
                    <a:pt x="70" y="74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05" name="Freeform 427"/>
            <p:cNvSpPr/>
            <p:nvPr/>
          </p:nvSpPr>
          <p:spPr bwMode="auto">
            <a:xfrm>
              <a:off x="7972426" y="3679826"/>
              <a:ext cx="474663" cy="547688"/>
            </a:xfrm>
            <a:custGeom>
              <a:gdLst>
                <a:gd fmla="*/ 447480 w 227" name="T0"/>
                <a:gd fmla="*/ 315652 h 262" name="T1"/>
                <a:gd fmla="*/ 188192 w 227" name="T2"/>
                <a:gd fmla="*/ 524693 h 262" name="T3"/>
                <a:gd fmla="*/ 27183 w 227" name="T4"/>
                <a:gd fmla="*/ 232036 h 262" name="T5"/>
                <a:gd fmla="*/ 286471 w 227" name="T6"/>
                <a:gd fmla="*/ 22995 h 262" name="T7"/>
                <a:gd fmla="*/ 447480 w 227" name="T8"/>
                <a:gd fmla="*/ 315652 h 26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62" w="226">
                  <a:moveTo>
                    <a:pt x="214" y="151"/>
                  </a:moveTo>
                  <a:cubicBezTo>
                    <a:pt x="201" y="217"/>
                    <a:pt x="145" y="262"/>
                    <a:pt x="90" y="251"/>
                  </a:cubicBezTo>
                  <a:cubicBezTo>
                    <a:pt x="34" y="240"/>
                    <a:pt x="0" y="177"/>
                    <a:pt x="13" y="111"/>
                  </a:cubicBezTo>
                  <a:cubicBezTo>
                    <a:pt x="26" y="45"/>
                    <a:pt x="82" y="0"/>
                    <a:pt x="137" y="11"/>
                  </a:cubicBezTo>
                  <a:cubicBezTo>
                    <a:pt x="193" y="22"/>
                    <a:pt x="227" y="85"/>
                    <a:pt x="214" y="151"/>
                  </a:cubicBezTo>
                  <a:close/>
                </a:path>
              </a:pathLst>
            </a:cu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06" name="Freeform 428"/>
            <p:cNvSpPr/>
            <p:nvPr/>
          </p:nvSpPr>
          <p:spPr bwMode="auto">
            <a:xfrm>
              <a:off x="8015288" y="3719513"/>
              <a:ext cx="384175" cy="200025"/>
            </a:xfrm>
            <a:custGeom>
              <a:gdLst>
                <a:gd fmla="*/ 212967 w 184" name="T0"/>
                <a:gd fmla="*/ 4167 h 96" name="T1"/>
                <a:gd fmla="*/ 0 w 184" name="T2"/>
                <a:gd fmla="*/ 200025 h 96" name="T3"/>
                <a:gd fmla="*/ 219230 w 184" name="T4"/>
                <a:gd fmla="*/ 56257 h 96" name="T5"/>
                <a:gd fmla="*/ 384175 w 184" name="T6"/>
                <a:gd fmla="*/ 141684 h 96" name="T7"/>
                <a:gd fmla="*/ 212967 w 184" name="T8"/>
                <a:gd fmla="*/ 4167 h 9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96" w="184">
                  <a:moveTo>
                    <a:pt x="102" y="2"/>
                  </a:moveTo>
                  <a:cubicBezTo>
                    <a:pt x="54" y="0"/>
                    <a:pt x="11" y="41"/>
                    <a:pt x="0" y="96"/>
                  </a:cubicBezTo>
                  <a:cubicBezTo>
                    <a:pt x="20" y="51"/>
                    <a:pt x="60" y="26"/>
                    <a:pt x="105" y="27"/>
                  </a:cubicBezTo>
                  <a:cubicBezTo>
                    <a:pt x="137" y="28"/>
                    <a:pt x="166" y="40"/>
                    <a:pt x="184" y="68"/>
                  </a:cubicBezTo>
                  <a:cubicBezTo>
                    <a:pt x="171" y="30"/>
                    <a:pt x="140" y="3"/>
                    <a:pt x="102" y="2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07" name="Freeform 429"/>
            <p:cNvSpPr/>
            <p:nvPr/>
          </p:nvSpPr>
          <p:spPr bwMode="auto">
            <a:xfrm>
              <a:off x="8008938" y="3676651"/>
              <a:ext cx="384175" cy="182563"/>
            </a:xfrm>
            <a:custGeom>
              <a:gdLst>
                <a:gd fmla="*/ 217142 w 184" name="T0"/>
                <a:gd fmla="*/ 2098 h 87" name="T1"/>
                <a:gd fmla="*/ 0 w 184" name="T2"/>
                <a:gd fmla="*/ 182563 h 87" name="T3"/>
                <a:gd fmla="*/ 219230 w 184" name="T4"/>
                <a:gd fmla="*/ 27280 h 87" name="T5"/>
                <a:gd fmla="*/ 384175 w 184" name="T6"/>
                <a:gd fmla="*/ 123807 h 87" name="T7"/>
                <a:gd fmla="*/ 217142 w 184" name="T8"/>
                <a:gd fmla="*/ 2098 h 8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87" w="184">
                  <a:moveTo>
                    <a:pt x="104" y="1"/>
                  </a:moveTo>
                  <a:cubicBezTo>
                    <a:pt x="56" y="0"/>
                    <a:pt x="11" y="33"/>
                    <a:pt x="0" y="87"/>
                  </a:cubicBezTo>
                  <a:cubicBezTo>
                    <a:pt x="20" y="42"/>
                    <a:pt x="61" y="12"/>
                    <a:pt x="105" y="13"/>
                  </a:cubicBezTo>
                  <a:cubicBezTo>
                    <a:pt x="138" y="14"/>
                    <a:pt x="166" y="32"/>
                    <a:pt x="184" y="59"/>
                  </a:cubicBezTo>
                  <a:cubicBezTo>
                    <a:pt x="171" y="21"/>
                    <a:pt x="142" y="2"/>
                    <a:pt x="104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08" name="Freeform 430"/>
            <p:cNvSpPr/>
            <p:nvPr/>
          </p:nvSpPr>
          <p:spPr bwMode="auto">
            <a:xfrm>
              <a:off x="8056563" y="3992563"/>
              <a:ext cx="366713" cy="280988"/>
            </a:xfrm>
            <a:custGeom>
              <a:gdLst>
                <a:gd fmla="*/ 195858 w 176" name="T0"/>
                <a:gd fmla="*/ 262116 h 134" name="T1"/>
                <a:gd fmla="*/ 366713 w 176" name="T2"/>
                <a:gd fmla="*/ 0 h 134" name="T3"/>
                <a:gd fmla="*/ 179189 w 176" name="T4"/>
                <a:gd fmla="*/ 207596 h 134" name="T5"/>
                <a:gd fmla="*/ 0 w 176" name="T6"/>
                <a:gd fmla="*/ 157269 h 134" name="T7"/>
                <a:gd fmla="*/ 195858 w 176" name="T8"/>
                <a:gd fmla="*/ 262116 h 13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34" w="176">
                  <a:moveTo>
                    <a:pt x="94" y="125"/>
                  </a:moveTo>
                  <a:cubicBezTo>
                    <a:pt x="142" y="114"/>
                    <a:pt x="175" y="55"/>
                    <a:pt x="176" y="0"/>
                  </a:cubicBezTo>
                  <a:cubicBezTo>
                    <a:pt x="165" y="48"/>
                    <a:pt x="130" y="88"/>
                    <a:pt x="86" y="99"/>
                  </a:cubicBezTo>
                  <a:cubicBezTo>
                    <a:pt x="54" y="106"/>
                    <a:pt x="23" y="96"/>
                    <a:pt x="0" y="75"/>
                  </a:cubicBezTo>
                  <a:cubicBezTo>
                    <a:pt x="19" y="108"/>
                    <a:pt x="56" y="134"/>
                    <a:pt x="94" y="125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09" name="Freeform 431"/>
            <p:cNvSpPr/>
            <p:nvPr/>
          </p:nvSpPr>
          <p:spPr bwMode="auto">
            <a:xfrm>
              <a:off x="8026401" y="3967163"/>
              <a:ext cx="379413" cy="228600"/>
            </a:xfrm>
            <a:custGeom>
              <a:gdLst>
                <a:gd fmla="*/ 182370 w 181" name="T0"/>
                <a:gd fmla="*/ 220211 h 109" name="T1"/>
                <a:gd fmla="*/ 379413 w 181" name="T2"/>
                <a:gd fmla="*/ 0 h 109" name="T3"/>
                <a:gd fmla="*/ 180274 w 181" name="T4"/>
                <a:gd fmla="*/ 169877 h 109" name="T5"/>
                <a:gd fmla="*/ 0 w 181" name="T6"/>
                <a:gd fmla="*/ 102765 h 109" name="T7"/>
                <a:gd fmla="*/ 182370 w 181" name="T8"/>
                <a:gd fmla="*/ 220211 h 10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09" w="181">
                  <a:moveTo>
                    <a:pt x="87" y="105"/>
                  </a:moveTo>
                  <a:cubicBezTo>
                    <a:pt x="135" y="101"/>
                    <a:pt x="175" y="55"/>
                    <a:pt x="181" y="0"/>
                  </a:cubicBezTo>
                  <a:cubicBezTo>
                    <a:pt x="165" y="47"/>
                    <a:pt x="131" y="77"/>
                    <a:pt x="86" y="81"/>
                  </a:cubicBezTo>
                  <a:cubicBezTo>
                    <a:pt x="54" y="84"/>
                    <a:pt x="20" y="74"/>
                    <a:pt x="0" y="49"/>
                  </a:cubicBezTo>
                  <a:cubicBezTo>
                    <a:pt x="16" y="85"/>
                    <a:pt x="49" y="109"/>
                    <a:pt x="87" y="105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10" name="Oval 432"/>
            <p:cNvSpPr>
              <a:spLocks noChangeArrowheads="1"/>
            </p:cNvSpPr>
            <p:nvPr/>
          </p:nvSpPr>
          <p:spPr bwMode="auto">
            <a:xfrm>
              <a:off x="6254751" y="3117851"/>
              <a:ext cx="495300" cy="496888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altLang="zh-CN" lang="zh-CN"/>
            </a:p>
          </p:txBody>
        </p:sp>
        <p:sp>
          <p:nvSpPr>
            <p:cNvPr id="511" name="Freeform 433"/>
            <p:cNvSpPr/>
            <p:nvPr/>
          </p:nvSpPr>
          <p:spPr bwMode="auto">
            <a:xfrm>
              <a:off x="5273676" y="3405188"/>
              <a:ext cx="1393825" cy="492125"/>
            </a:xfrm>
            <a:custGeom>
              <a:gdLst>
                <a:gd fmla="*/ 1393825 w 667" name="T0"/>
                <a:gd fmla="*/ 0 h 235" name="T1"/>
                <a:gd fmla="*/ 1105447 w 667" name="T2"/>
                <a:gd fmla="*/ 125649 h 235" name="T3"/>
                <a:gd fmla="*/ 693778 w 667" name="T4"/>
                <a:gd fmla="*/ 326687 h 235" name="T5"/>
                <a:gd fmla="*/ 0 w 667" name="T6"/>
                <a:gd fmla="*/ 194756 h 235" name="T7"/>
                <a:gd fmla="*/ 766917 w 667" name="T8"/>
                <a:gd fmla="*/ 389512 h 235" name="T9"/>
                <a:gd fmla="*/ 1107537 w 667" name="T10"/>
                <a:gd fmla="*/ 161249 h 235" name="T11"/>
                <a:gd fmla="*/ 1241277 w 667" name="T12"/>
                <a:gd fmla="*/ 182191 h 235" name="T13"/>
                <a:gd fmla="*/ 1393825 w 667" name="T14"/>
                <a:gd fmla="*/ 0 h 23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235" w="667">
                  <a:moveTo>
                    <a:pt x="667" y="0"/>
                  </a:moveTo>
                  <a:cubicBezTo>
                    <a:pt x="665" y="48"/>
                    <a:pt x="586" y="69"/>
                    <a:pt x="529" y="60"/>
                  </a:cubicBezTo>
                  <a:cubicBezTo>
                    <a:pt x="462" y="107"/>
                    <a:pt x="423" y="119"/>
                    <a:pt x="332" y="156"/>
                  </a:cubicBezTo>
                  <a:cubicBezTo>
                    <a:pt x="202" y="182"/>
                    <a:pt x="95" y="144"/>
                    <a:pt x="0" y="93"/>
                  </a:cubicBezTo>
                  <a:cubicBezTo>
                    <a:pt x="93" y="180"/>
                    <a:pt x="241" y="235"/>
                    <a:pt x="367" y="186"/>
                  </a:cubicBezTo>
                  <a:cubicBezTo>
                    <a:pt x="432" y="160"/>
                    <a:pt x="495" y="135"/>
                    <a:pt x="530" y="77"/>
                  </a:cubicBezTo>
                  <a:cubicBezTo>
                    <a:pt x="548" y="79"/>
                    <a:pt x="561" y="89"/>
                    <a:pt x="594" y="87"/>
                  </a:cubicBezTo>
                  <a:cubicBezTo>
                    <a:pt x="615" y="89"/>
                    <a:pt x="667" y="95"/>
                    <a:pt x="667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12" name="Oval 434"/>
            <p:cNvSpPr>
              <a:spLocks noChangeArrowheads="1"/>
            </p:cNvSpPr>
            <p:nvPr/>
          </p:nvSpPr>
          <p:spPr bwMode="auto">
            <a:xfrm>
              <a:off x="6496051" y="3814763"/>
              <a:ext cx="620713" cy="622300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altLang="zh-CN" lang="zh-CN"/>
            </a:p>
          </p:txBody>
        </p:sp>
        <p:sp>
          <p:nvSpPr>
            <p:cNvPr id="513" name="Freeform 435"/>
            <p:cNvSpPr/>
            <p:nvPr/>
          </p:nvSpPr>
          <p:spPr bwMode="auto">
            <a:xfrm>
              <a:off x="6518276" y="3829051"/>
              <a:ext cx="528638" cy="303213"/>
            </a:xfrm>
            <a:custGeom>
              <a:gdLst>
                <a:gd fmla="*/ 246558 w 253" name="T0"/>
                <a:gd fmla="*/ 16729 h 145" name="T1"/>
                <a:gd fmla="*/ 0 w 253" name="T2"/>
                <a:gd fmla="*/ 303213 h 145" name="T3"/>
                <a:gd fmla="*/ 269543 w 253" name="T4"/>
                <a:gd fmla="*/ 81554 h 145" name="T5"/>
                <a:gd fmla="*/ 528638 w 253" name="T6"/>
                <a:gd fmla="*/ 142196 h 145" name="T7"/>
                <a:gd fmla="*/ 246558 w 253" name="T8"/>
                <a:gd fmla="*/ 16729 h 14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45" w="253">
                  <a:moveTo>
                    <a:pt x="118" y="8"/>
                  </a:moveTo>
                  <a:cubicBezTo>
                    <a:pt x="49" y="18"/>
                    <a:pt x="0" y="77"/>
                    <a:pt x="0" y="145"/>
                  </a:cubicBezTo>
                  <a:cubicBezTo>
                    <a:pt x="16" y="87"/>
                    <a:pt x="66" y="48"/>
                    <a:pt x="129" y="39"/>
                  </a:cubicBezTo>
                  <a:cubicBezTo>
                    <a:pt x="176" y="32"/>
                    <a:pt x="220" y="39"/>
                    <a:pt x="253" y="68"/>
                  </a:cubicBezTo>
                  <a:cubicBezTo>
                    <a:pt x="224" y="25"/>
                    <a:pt x="172" y="0"/>
                    <a:pt x="118" y="8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14" name="Freeform 436"/>
            <p:cNvSpPr/>
            <p:nvPr/>
          </p:nvSpPr>
          <p:spPr bwMode="auto">
            <a:xfrm>
              <a:off x="6492876" y="3779838"/>
              <a:ext cx="528638" cy="282575"/>
            </a:xfrm>
            <a:custGeom>
              <a:gdLst>
                <a:gd fmla="*/ 254916 w 253" name="T0"/>
                <a:gd fmla="*/ 16745 h 135" name="T1"/>
                <a:gd fmla="*/ 0 w 253" name="T2"/>
                <a:gd fmla="*/ 282575 h 135" name="T3"/>
                <a:gd fmla="*/ 267453 w 253" name="T4"/>
                <a:gd fmla="*/ 46049 h 135" name="T5"/>
                <a:gd fmla="*/ 528638 w 253" name="T6"/>
                <a:gd fmla="*/ 121403 h 135" name="T7"/>
                <a:gd fmla="*/ 254916 w 253" name="T8"/>
                <a:gd fmla="*/ 16745 h 13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35" w="253">
                  <a:moveTo>
                    <a:pt x="122" y="8"/>
                  </a:moveTo>
                  <a:cubicBezTo>
                    <a:pt x="54" y="19"/>
                    <a:pt x="0" y="68"/>
                    <a:pt x="0" y="135"/>
                  </a:cubicBezTo>
                  <a:cubicBezTo>
                    <a:pt x="16" y="77"/>
                    <a:pt x="64" y="31"/>
                    <a:pt x="128" y="22"/>
                  </a:cubicBezTo>
                  <a:cubicBezTo>
                    <a:pt x="175" y="15"/>
                    <a:pt x="219" y="30"/>
                    <a:pt x="253" y="58"/>
                  </a:cubicBezTo>
                  <a:cubicBezTo>
                    <a:pt x="224" y="16"/>
                    <a:pt x="176" y="0"/>
                    <a:pt x="122" y="8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15" name="Freeform 437"/>
            <p:cNvSpPr/>
            <p:nvPr/>
          </p:nvSpPr>
          <p:spPr bwMode="auto">
            <a:xfrm>
              <a:off x="6642101" y="4122738"/>
              <a:ext cx="509588" cy="393700"/>
            </a:xfrm>
            <a:custGeom>
              <a:gdLst>
                <a:gd fmla="*/ 309094 w 244" name="T0"/>
                <a:gd fmla="*/ 352039 h 189" name="T1"/>
                <a:gd fmla="*/ 478261 w 244" name="T2"/>
                <a:gd fmla="*/ 0 h 189" name="T3"/>
                <a:gd fmla="*/ 271502 w 244" name="T4"/>
                <a:gd fmla="*/ 289547 h 189" name="T5"/>
                <a:gd fmla="*/ 0 w 244" name="T6"/>
                <a:gd fmla="*/ 272882 h 189" name="T7"/>
                <a:gd fmla="*/ 309094 w 244" name="T8"/>
                <a:gd fmla="*/ 352039 h 18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89" w="244">
                  <a:moveTo>
                    <a:pt x="148" y="169"/>
                  </a:moveTo>
                  <a:cubicBezTo>
                    <a:pt x="213" y="144"/>
                    <a:pt x="244" y="66"/>
                    <a:pt x="229" y="0"/>
                  </a:cubicBezTo>
                  <a:cubicBezTo>
                    <a:pt x="227" y="60"/>
                    <a:pt x="189" y="116"/>
                    <a:pt x="130" y="139"/>
                  </a:cubicBezTo>
                  <a:cubicBezTo>
                    <a:pt x="86" y="156"/>
                    <a:pt x="38" y="152"/>
                    <a:pt x="0" y="131"/>
                  </a:cubicBezTo>
                  <a:cubicBezTo>
                    <a:pt x="37" y="166"/>
                    <a:pt x="97" y="189"/>
                    <a:pt x="148" y="169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16" name="Freeform 438"/>
            <p:cNvSpPr/>
            <p:nvPr/>
          </p:nvSpPr>
          <p:spPr bwMode="auto">
            <a:xfrm>
              <a:off x="6578601" y="4098926"/>
              <a:ext cx="522288" cy="334963"/>
            </a:xfrm>
            <a:custGeom>
              <a:gdLst>
                <a:gd fmla="*/ 290392 w 250" name="T0"/>
                <a:gd fmla="*/ 307747 h 160" name="T1"/>
                <a:gd fmla="*/ 509753 w 250" name="T2"/>
                <a:gd fmla="*/ 0 h 160" name="T3"/>
                <a:gd fmla="*/ 275768 w 250" name="T4"/>
                <a:gd fmla="*/ 249129 h 160" name="T5"/>
                <a:gd fmla="*/ 0 w 250" name="T6"/>
                <a:gd fmla="*/ 211445 h 160" name="T7"/>
                <a:gd fmla="*/ 290392 w 250" name="T8"/>
                <a:gd fmla="*/ 307747 h 16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60" w="250">
                  <a:moveTo>
                    <a:pt x="139" y="147"/>
                  </a:moveTo>
                  <a:cubicBezTo>
                    <a:pt x="207" y="130"/>
                    <a:pt x="250" y="67"/>
                    <a:pt x="244" y="0"/>
                  </a:cubicBezTo>
                  <a:cubicBezTo>
                    <a:pt x="234" y="59"/>
                    <a:pt x="194" y="103"/>
                    <a:pt x="132" y="119"/>
                  </a:cubicBezTo>
                  <a:cubicBezTo>
                    <a:pt x="86" y="130"/>
                    <a:pt x="35" y="126"/>
                    <a:pt x="0" y="101"/>
                  </a:cubicBezTo>
                  <a:cubicBezTo>
                    <a:pt x="32" y="140"/>
                    <a:pt x="86" y="160"/>
                    <a:pt x="139" y="147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17" name="Freeform 439"/>
            <p:cNvSpPr/>
            <p:nvPr/>
          </p:nvSpPr>
          <p:spPr bwMode="auto">
            <a:xfrm>
              <a:off x="5532438" y="877888"/>
              <a:ext cx="509588" cy="238125"/>
            </a:xfrm>
            <a:custGeom>
              <a:gdLst>
                <a:gd fmla="*/ 325802 w 244" name="T0"/>
                <a:gd fmla="*/ 0 h 114" name="T1"/>
                <a:gd fmla="*/ 235998 w 244" name="T2"/>
                <a:gd fmla="*/ 8355 h 114" name="T3"/>
                <a:gd fmla="*/ 10442 w 244" name="T4"/>
                <a:gd fmla="*/ 162928 h 114" name="T5"/>
                <a:gd fmla="*/ 183786 w 244" name="T6"/>
                <a:gd fmla="*/ 238125 h 114" name="T7"/>
                <a:gd fmla="*/ 275679 w 244" name="T8"/>
                <a:gd fmla="*/ 229770 h 114" name="T9"/>
                <a:gd fmla="*/ 499146 w 244" name="T10"/>
                <a:gd fmla="*/ 75197 h 114" name="T11"/>
                <a:gd fmla="*/ 325802 w 244" name="T12"/>
                <a:gd fmla="*/ 0 h 11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14" w="244">
                  <a:moveTo>
                    <a:pt x="156" y="0"/>
                  </a:moveTo>
                  <a:cubicBezTo>
                    <a:pt x="142" y="0"/>
                    <a:pt x="128" y="1"/>
                    <a:pt x="113" y="4"/>
                  </a:cubicBezTo>
                  <a:cubicBezTo>
                    <a:pt x="48" y="15"/>
                    <a:pt x="0" y="49"/>
                    <a:pt x="5" y="78"/>
                  </a:cubicBezTo>
                  <a:cubicBezTo>
                    <a:pt x="9" y="100"/>
                    <a:pt x="43" y="114"/>
                    <a:pt x="88" y="114"/>
                  </a:cubicBezTo>
                  <a:cubicBezTo>
                    <a:pt x="102" y="114"/>
                    <a:pt x="116" y="113"/>
                    <a:pt x="132" y="110"/>
                  </a:cubicBezTo>
                  <a:cubicBezTo>
                    <a:pt x="196" y="98"/>
                    <a:pt x="244" y="65"/>
                    <a:pt x="239" y="36"/>
                  </a:cubicBezTo>
                  <a:cubicBezTo>
                    <a:pt x="235" y="13"/>
                    <a:pt x="201" y="0"/>
                    <a:pt x="156" y="0"/>
                  </a:cubicBezTo>
                </a:path>
              </a:pathLst>
            </a:custGeom>
            <a:solidFill>
              <a:srgbClr val="E0E2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18" name="Freeform 440"/>
            <p:cNvSpPr/>
            <p:nvPr/>
          </p:nvSpPr>
          <p:spPr bwMode="auto">
            <a:xfrm>
              <a:off x="5553076" y="879476"/>
              <a:ext cx="414338" cy="158750"/>
            </a:xfrm>
            <a:custGeom>
              <a:gdLst>
                <a:gd fmla="*/ 184150 w 198" name="T0"/>
                <a:gd fmla="*/ 22977 h 76" name="T1"/>
                <a:gd fmla="*/ 8370 w 198" name="T2"/>
                <a:gd fmla="*/ 158750 h 76" name="T3"/>
                <a:gd fmla="*/ 207169 w 198" name="T4"/>
                <a:gd fmla="*/ 41776 h 76" name="T5"/>
                <a:gd fmla="*/ 414338 w 198" name="T6"/>
                <a:gd fmla="*/ 27155 h 76" name="T7"/>
                <a:gd fmla="*/ 184150 w 198" name="T8"/>
                <a:gd fmla="*/ 22977 h 7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76" w="198">
                  <a:moveTo>
                    <a:pt x="88" y="11"/>
                  </a:moveTo>
                  <a:cubicBezTo>
                    <a:pt x="35" y="24"/>
                    <a:pt x="0" y="52"/>
                    <a:pt x="4" y="76"/>
                  </a:cubicBezTo>
                  <a:cubicBezTo>
                    <a:pt x="13" y="53"/>
                    <a:pt x="50" y="32"/>
                    <a:pt x="99" y="20"/>
                  </a:cubicBezTo>
                  <a:cubicBezTo>
                    <a:pt x="135" y="11"/>
                    <a:pt x="170" y="7"/>
                    <a:pt x="198" y="13"/>
                  </a:cubicBezTo>
                  <a:cubicBezTo>
                    <a:pt x="172" y="2"/>
                    <a:pt x="130" y="0"/>
                    <a:pt x="88" y="1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19" name="Freeform 441"/>
            <p:cNvSpPr/>
            <p:nvPr/>
          </p:nvSpPr>
          <p:spPr bwMode="auto">
            <a:xfrm>
              <a:off x="5530851" y="863601"/>
              <a:ext cx="411163" cy="153988"/>
            </a:xfrm>
            <a:custGeom>
              <a:gdLst>
                <a:gd fmla="*/ 192015 w 197" name="T0"/>
                <a:gd fmla="*/ 24971 h 74" name="T1"/>
                <a:gd fmla="*/ 8348 w 197" name="T2"/>
                <a:gd fmla="*/ 153988 h 74" name="T3"/>
                <a:gd fmla="*/ 202451 w 197" name="T4"/>
                <a:gd fmla="*/ 31214 h 74" name="T5"/>
                <a:gd fmla="*/ 411163 w 197" name="T6"/>
                <a:gd fmla="*/ 22890 h 74" name="T7"/>
                <a:gd fmla="*/ 192015 w 197" name="T8"/>
                <a:gd fmla="*/ 24971 h 7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74" w="197">
                  <a:moveTo>
                    <a:pt x="92" y="12"/>
                  </a:moveTo>
                  <a:cubicBezTo>
                    <a:pt x="38" y="25"/>
                    <a:pt x="0" y="50"/>
                    <a:pt x="4" y="74"/>
                  </a:cubicBezTo>
                  <a:cubicBezTo>
                    <a:pt x="12" y="51"/>
                    <a:pt x="48" y="28"/>
                    <a:pt x="97" y="15"/>
                  </a:cubicBezTo>
                  <a:cubicBezTo>
                    <a:pt x="133" y="6"/>
                    <a:pt x="169" y="5"/>
                    <a:pt x="197" y="11"/>
                  </a:cubicBezTo>
                  <a:cubicBezTo>
                    <a:pt x="172" y="0"/>
                    <a:pt x="134" y="1"/>
                    <a:pt x="92" y="12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20" name="Freeform 442"/>
            <p:cNvSpPr/>
            <p:nvPr/>
          </p:nvSpPr>
          <p:spPr bwMode="auto">
            <a:xfrm>
              <a:off x="5676901" y="950913"/>
              <a:ext cx="390525" cy="179388"/>
            </a:xfrm>
            <a:custGeom>
              <a:gdLst>
                <a:gd fmla="*/ 248516 w 187" name="T0"/>
                <a:gd fmla="*/ 148099 h 86" name="T1"/>
                <a:gd fmla="*/ 357111 w 187" name="T2"/>
                <a:gd fmla="*/ 0 h 86" name="T3"/>
                <a:gd fmla="*/ 213014 w 187" name="T4"/>
                <a:gd fmla="*/ 131412 h 86" name="T5"/>
                <a:gd fmla="*/ 0 w 187" name="T6"/>
                <a:gd fmla="*/ 164787 h 86" name="T7"/>
                <a:gd fmla="*/ 248516 w 187" name="T8"/>
                <a:gd fmla="*/ 148099 h 8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86" w="187">
                  <a:moveTo>
                    <a:pt x="119" y="71"/>
                  </a:moveTo>
                  <a:cubicBezTo>
                    <a:pt x="168" y="53"/>
                    <a:pt x="187" y="21"/>
                    <a:pt x="171" y="0"/>
                  </a:cubicBezTo>
                  <a:cubicBezTo>
                    <a:pt x="173" y="22"/>
                    <a:pt x="147" y="47"/>
                    <a:pt x="102" y="63"/>
                  </a:cubicBezTo>
                  <a:cubicBezTo>
                    <a:pt x="69" y="76"/>
                    <a:pt x="31" y="81"/>
                    <a:pt x="0" y="79"/>
                  </a:cubicBezTo>
                  <a:cubicBezTo>
                    <a:pt x="31" y="86"/>
                    <a:pt x="80" y="86"/>
                    <a:pt x="119" y="7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21" name="Freeform 443"/>
            <p:cNvSpPr/>
            <p:nvPr/>
          </p:nvSpPr>
          <p:spPr bwMode="auto">
            <a:xfrm>
              <a:off x="5619751" y="946151"/>
              <a:ext cx="407988" cy="166688"/>
            </a:xfrm>
            <a:custGeom>
              <a:gdLst>
                <a:gd fmla="*/ 236424 w 195" name="T0"/>
                <a:gd fmla="*/ 139601 h 80" name="T1"/>
                <a:gd fmla="*/ 387066 w 195" name="T2"/>
                <a:gd fmla="*/ 0 h 80" name="T3"/>
                <a:gd fmla="*/ 219686 w 195" name="T4"/>
                <a:gd fmla="*/ 120849 h 80" name="T5"/>
                <a:gd fmla="*/ 0 w 195" name="T6"/>
                <a:gd fmla="*/ 145852 h 80" name="T7"/>
                <a:gd fmla="*/ 236424 w 195" name="T8"/>
                <a:gd fmla="*/ 139601 h 8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80" w="195">
                  <a:moveTo>
                    <a:pt x="113" y="67"/>
                  </a:moveTo>
                  <a:cubicBezTo>
                    <a:pt x="165" y="52"/>
                    <a:pt x="195" y="23"/>
                    <a:pt x="185" y="0"/>
                  </a:cubicBezTo>
                  <a:cubicBezTo>
                    <a:pt x="181" y="22"/>
                    <a:pt x="153" y="44"/>
                    <a:pt x="105" y="58"/>
                  </a:cubicBezTo>
                  <a:cubicBezTo>
                    <a:pt x="70" y="69"/>
                    <a:pt x="30" y="74"/>
                    <a:pt x="0" y="70"/>
                  </a:cubicBezTo>
                  <a:cubicBezTo>
                    <a:pt x="29" y="80"/>
                    <a:pt x="72" y="79"/>
                    <a:pt x="113" y="67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22" name="Freeform 444"/>
            <p:cNvSpPr/>
            <p:nvPr/>
          </p:nvSpPr>
          <p:spPr bwMode="auto">
            <a:xfrm>
              <a:off x="4552951" y="4435476"/>
              <a:ext cx="346075" cy="565150"/>
            </a:xfrm>
            <a:custGeom>
              <a:gdLst>
                <a:gd fmla="*/ 283531 w 166" name="T0"/>
                <a:gd fmla="*/ 234433 h 270" name="T1"/>
                <a:gd fmla="*/ 285616 w 166" name="T2"/>
                <a:gd fmla="*/ 540032 h 270" name="T3"/>
                <a:gd fmla="*/ 62544 w 166" name="T4"/>
                <a:gd fmla="*/ 330717 h 270" name="T5"/>
                <a:gd fmla="*/ 62544 w 166" name="T6"/>
                <a:gd fmla="*/ 27211 h 270" name="T7"/>
                <a:gd fmla="*/ 283531 w 166" name="T8"/>
                <a:gd fmla="*/ 234433 h 27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70" w="166">
                  <a:moveTo>
                    <a:pt x="136" y="112"/>
                  </a:moveTo>
                  <a:cubicBezTo>
                    <a:pt x="165" y="180"/>
                    <a:pt x="166" y="245"/>
                    <a:pt x="137" y="258"/>
                  </a:cubicBezTo>
                  <a:cubicBezTo>
                    <a:pt x="108" y="270"/>
                    <a:pt x="60" y="226"/>
                    <a:pt x="30" y="158"/>
                  </a:cubicBezTo>
                  <a:cubicBezTo>
                    <a:pt x="1" y="91"/>
                    <a:pt x="0" y="26"/>
                    <a:pt x="30" y="13"/>
                  </a:cubicBezTo>
                  <a:cubicBezTo>
                    <a:pt x="59" y="0"/>
                    <a:pt x="106" y="45"/>
                    <a:pt x="136" y="112"/>
                  </a:cubicBezTo>
                  <a:close/>
                </a:path>
              </a:pathLst>
            </a:cu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23" name="Freeform 445"/>
            <p:cNvSpPr/>
            <p:nvPr/>
          </p:nvSpPr>
          <p:spPr bwMode="auto">
            <a:xfrm>
              <a:off x="4567238" y="4462463"/>
              <a:ext cx="187325" cy="304800"/>
            </a:xfrm>
            <a:custGeom>
              <a:gdLst>
                <a:gd fmla="*/ 43709 w 90" name="T0"/>
                <a:gd fmla="*/ 31315 h 146" name="T1"/>
                <a:gd fmla="*/ 58279 w 90" name="T2"/>
                <a:gd fmla="*/ 304800 h 146" name="T3"/>
                <a:gd fmla="*/ 74930 w 90" name="T4"/>
                <a:gd fmla="*/ 79332 h 146" name="T5"/>
                <a:gd fmla="*/ 187325 w 90" name="T6"/>
                <a:gd fmla="*/ 89770 h 146" name="T7"/>
                <a:gd fmla="*/ 43709 w 90" name="T8"/>
                <a:gd fmla="*/ 31315 h 14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46" w="90">
                  <a:moveTo>
                    <a:pt x="21" y="15"/>
                  </a:moveTo>
                  <a:cubicBezTo>
                    <a:pt x="0" y="34"/>
                    <a:pt x="4" y="90"/>
                    <a:pt x="28" y="146"/>
                  </a:cubicBezTo>
                  <a:cubicBezTo>
                    <a:pt x="13" y="96"/>
                    <a:pt x="17" y="56"/>
                    <a:pt x="36" y="38"/>
                  </a:cubicBezTo>
                  <a:cubicBezTo>
                    <a:pt x="50" y="25"/>
                    <a:pt x="68" y="25"/>
                    <a:pt x="90" y="43"/>
                  </a:cubicBezTo>
                  <a:cubicBezTo>
                    <a:pt x="65" y="13"/>
                    <a:pt x="38" y="0"/>
                    <a:pt x="21" y="15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24" name="Freeform 446"/>
            <p:cNvSpPr/>
            <p:nvPr/>
          </p:nvSpPr>
          <p:spPr bwMode="auto">
            <a:xfrm>
              <a:off x="4541838" y="4425951"/>
              <a:ext cx="179388" cy="287338"/>
            </a:xfrm>
            <a:custGeom>
              <a:gdLst>
                <a:gd fmla="*/ 45890 w 86" name="T0"/>
                <a:gd fmla="*/ 31232 h 138" name="T1"/>
                <a:gd fmla="*/ 50062 w 86" name="T2"/>
                <a:gd fmla="*/ 287338 h 138" name="T3"/>
                <a:gd fmla="*/ 58405 w 86" name="T4"/>
                <a:gd fmla="*/ 52054 h 138" name="T5"/>
                <a:gd fmla="*/ 179388 w 86" name="T6"/>
                <a:gd fmla="*/ 74958 h 138" name="T7"/>
                <a:gd fmla="*/ 45890 w 86" name="T8"/>
                <a:gd fmla="*/ 31232 h 13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38" w="86">
                  <a:moveTo>
                    <a:pt x="22" y="15"/>
                  </a:moveTo>
                  <a:cubicBezTo>
                    <a:pt x="1" y="34"/>
                    <a:pt x="0" y="83"/>
                    <a:pt x="24" y="138"/>
                  </a:cubicBezTo>
                  <a:cubicBezTo>
                    <a:pt x="9" y="88"/>
                    <a:pt x="9" y="42"/>
                    <a:pt x="28" y="25"/>
                  </a:cubicBezTo>
                  <a:cubicBezTo>
                    <a:pt x="43" y="12"/>
                    <a:pt x="64" y="17"/>
                    <a:pt x="86" y="36"/>
                  </a:cubicBezTo>
                  <a:cubicBezTo>
                    <a:pt x="60" y="5"/>
                    <a:pt x="38" y="0"/>
                    <a:pt x="22" y="15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25" name="Freeform 447"/>
            <p:cNvSpPr/>
            <p:nvPr/>
          </p:nvSpPr>
          <p:spPr bwMode="auto">
            <a:xfrm>
              <a:off x="4765676" y="4665663"/>
              <a:ext cx="166688" cy="368300"/>
            </a:xfrm>
            <a:custGeom>
              <a:gdLst>
                <a:gd fmla="*/ 137518 w 80" name="T0"/>
                <a:gd fmla="*/ 315985 h 176" name="T1"/>
                <a:gd fmla="*/ 70842 w 80" name="T2"/>
                <a:gd fmla="*/ 0 h 176" name="T3"/>
                <a:gd fmla="*/ 102096 w 80" name="T4"/>
                <a:gd fmla="*/ 272040 h 176" name="T5"/>
                <a:gd fmla="*/ 0 w 80" name="T6"/>
                <a:gd fmla="*/ 301336 h 176" name="T7"/>
                <a:gd fmla="*/ 137518 w 80" name="T8"/>
                <a:gd fmla="*/ 315985 h 17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76" w="80">
                  <a:moveTo>
                    <a:pt x="66" y="151"/>
                  </a:moveTo>
                  <a:cubicBezTo>
                    <a:pt x="80" y="121"/>
                    <a:pt x="63" y="52"/>
                    <a:pt x="34" y="0"/>
                  </a:cubicBezTo>
                  <a:cubicBezTo>
                    <a:pt x="55" y="50"/>
                    <a:pt x="62" y="102"/>
                    <a:pt x="49" y="130"/>
                  </a:cubicBezTo>
                  <a:cubicBezTo>
                    <a:pt x="39" y="151"/>
                    <a:pt x="21" y="155"/>
                    <a:pt x="0" y="144"/>
                  </a:cubicBezTo>
                  <a:cubicBezTo>
                    <a:pt x="26" y="167"/>
                    <a:pt x="55" y="176"/>
                    <a:pt x="66" y="151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26" name="Freeform 448"/>
            <p:cNvSpPr/>
            <p:nvPr/>
          </p:nvSpPr>
          <p:spPr bwMode="auto">
            <a:xfrm>
              <a:off x="4711701" y="4651376"/>
              <a:ext cx="174625" cy="325438"/>
            </a:xfrm>
            <a:custGeom>
              <a:gdLst>
                <a:gd fmla="*/ 137205 w 84" name="T0"/>
                <a:gd fmla="*/ 285801 h 156" name="T1"/>
                <a:gd fmla="*/ 103943 w 84" name="T2"/>
                <a:gd fmla="*/ 0 h 156" name="T3"/>
                <a:gd fmla="*/ 110180 w 84" name="T4"/>
                <a:gd fmla="*/ 239906 h 156" name="T5"/>
                <a:gd fmla="*/ 0 w 84" name="T6"/>
                <a:gd fmla="*/ 252423 h 156" name="T7"/>
                <a:gd fmla="*/ 137205 w 84" name="T8"/>
                <a:gd fmla="*/ 285801 h 15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56" w="84">
                  <a:moveTo>
                    <a:pt x="66" y="137"/>
                  </a:moveTo>
                  <a:cubicBezTo>
                    <a:pt x="84" y="113"/>
                    <a:pt x="77" y="54"/>
                    <a:pt x="50" y="0"/>
                  </a:cubicBezTo>
                  <a:cubicBezTo>
                    <a:pt x="68" y="50"/>
                    <a:pt x="70" y="93"/>
                    <a:pt x="53" y="115"/>
                  </a:cubicBezTo>
                  <a:cubicBezTo>
                    <a:pt x="41" y="132"/>
                    <a:pt x="22" y="136"/>
                    <a:pt x="0" y="121"/>
                  </a:cubicBezTo>
                  <a:cubicBezTo>
                    <a:pt x="26" y="149"/>
                    <a:pt x="52" y="156"/>
                    <a:pt x="66" y="137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27" name="Freeform 449"/>
            <p:cNvSpPr/>
            <p:nvPr/>
          </p:nvSpPr>
          <p:spPr bwMode="auto">
            <a:xfrm>
              <a:off x="7156451" y="1752601"/>
              <a:ext cx="927100" cy="831850"/>
            </a:xfrm>
            <a:custGeom>
              <a:gdLst>
                <a:gd fmla="*/ 874898 w 444" name="T0"/>
                <a:gd fmla="*/ 305151 h 398" name="T1"/>
                <a:gd fmla="*/ 557513 w 444" name="T2"/>
                <a:gd fmla="*/ 769148 h 398" name="T3"/>
                <a:gd fmla="*/ 52202 w 444" name="T4"/>
                <a:gd fmla="*/ 526699 h 398" name="T5"/>
                <a:gd fmla="*/ 369587 w 444" name="T6"/>
                <a:gd fmla="*/ 60612 h 398" name="T7"/>
                <a:gd fmla="*/ 874898 w 444" name="T8"/>
                <a:gd fmla="*/ 305151 h 39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398" w="442">
                  <a:moveTo>
                    <a:pt x="419" y="146"/>
                  </a:moveTo>
                  <a:cubicBezTo>
                    <a:pt x="444" y="240"/>
                    <a:pt x="376" y="339"/>
                    <a:pt x="267" y="368"/>
                  </a:cubicBezTo>
                  <a:cubicBezTo>
                    <a:pt x="159" y="398"/>
                    <a:pt x="50" y="345"/>
                    <a:pt x="25" y="252"/>
                  </a:cubicBezTo>
                  <a:cubicBezTo>
                    <a:pt x="0" y="158"/>
                    <a:pt x="68" y="58"/>
                    <a:pt x="177" y="29"/>
                  </a:cubicBezTo>
                  <a:cubicBezTo>
                    <a:pt x="286" y="0"/>
                    <a:pt x="394" y="53"/>
                    <a:pt x="419" y="146"/>
                  </a:cubicBezTo>
                  <a:close/>
                </a:path>
              </a:pathLst>
            </a:cu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28" name="Freeform 450"/>
            <p:cNvSpPr/>
            <p:nvPr/>
          </p:nvSpPr>
          <p:spPr bwMode="auto">
            <a:xfrm>
              <a:off x="7197726" y="1804988"/>
              <a:ext cx="693738" cy="473075"/>
            </a:xfrm>
            <a:custGeom>
              <a:gdLst>
                <a:gd fmla="*/ 284182 w 332" name="T0"/>
                <a:gd fmla="*/ 58611 h 226" name="T1"/>
                <a:gd fmla="*/ 43881 w 332" name="T2"/>
                <a:gd fmla="*/ 473075 h 226" name="T3"/>
                <a:gd fmla="*/ 332242 w 332" name="T4"/>
                <a:gd fmla="*/ 123502 h 226" name="T5"/>
                <a:gd fmla="*/ 693738 w 332" name="T6"/>
                <a:gd fmla="*/ 100476 h 226" name="T7"/>
                <a:gd fmla="*/ 284182 w 332" name="T8"/>
                <a:gd fmla="*/ 58611 h 22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26" w="332">
                  <a:moveTo>
                    <a:pt x="136" y="28"/>
                  </a:moveTo>
                  <a:cubicBezTo>
                    <a:pt x="48" y="64"/>
                    <a:pt x="0" y="149"/>
                    <a:pt x="21" y="226"/>
                  </a:cubicBezTo>
                  <a:cubicBezTo>
                    <a:pt x="24" y="154"/>
                    <a:pt x="78" y="92"/>
                    <a:pt x="159" y="59"/>
                  </a:cubicBezTo>
                  <a:cubicBezTo>
                    <a:pt x="219" y="34"/>
                    <a:pt x="280" y="27"/>
                    <a:pt x="332" y="48"/>
                  </a:cubicBezTo>
                  <a:cubicBezTo>
                    <a:pt x="281" y="10"/>
                    <a:pt x="205" y="0"/>
                    <a:pt x="136" y="28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29" name="Freeform 451"/>
            <p:cNvSpPr/>
            <p:nvPr/>
          </p:nvSpPr>
          <p:spPr bwMode="auto">
            <a:xfrm>
              <a:off x="7143751" y="1752601"/>
              <a:ext cx="693738" cy="454025"/>
            </a:xfrm>
            <a:custGeom>
              <a:gdLst>
                <a:gd fmla="*/ 300898 w 332" name="T0"/>
                <a:gd fmla="*/ 60676 h 217" name="T1"/>
                <a:gd fmla="*/ 43881 w 332" name="T2"/>
                <a:gd fmla="*/ 454025 h 217" name="T3"/>
                <a:gd fmla="*/ 323884 w 332" name="T4"/>
                <a:gd fmla="*/ 87876 h 217" name="T5"/>
                <a:gd fmla="*/ 693738 w 332" name="T6"/>
                <a:gd fmla="*/ 81599 h 217" name="T7"/>
                <a:gd fmla="*/ 300898 w 332" name="T8"/>
                <a:gd fmla="*/ 60676 h 21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16" w="332">
                  <a:moveTo>
                    <a:pt x="144" y="29"/>
                  </a:moveTo>
                  <a:cubicBezTo>
                    <a:pt x="56" y="64"/>
                    <a:pt x="0" y="140"/>
                    <a:pt x="21" y="217"/>
                  </a:cubicBezTo>
                  <a:cubicBezTo>
                    <a:pt x="24" y="145"/>
                    <a:pt x="74" y="75"/>
                    <a:pt x="155" y="42"/>
                  </a:cubicBezTo>
                  <a:cubicBezTo>
                    <a:pt x="215" y="18"/>
                    <a:pt x="279" y="18"/>
                    <a:pt x="332" y="39"/>
                  </a:cubicBezTo>
                  <a:cubicBezTo>
                    <a:pt x="281" y="1"/>
                    <a:pt x="213" y="0"/>
                    <a:pt x="144" y="29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30" name="Freeform 452"/>
            <p:cNvSpPr/>
            <p:nvPr/>
          </p:nvSpPr>
          <p:spPr bwMode="auto">
            <a:xfrm>
              <a:off x="7483476" y="2051051"/>
              <a:ext cx="635000" cy="547688"/>
            </a:xfrm>
            <a:custGeom>
              <a:gdLst>
                <a:gd fmla="*/ 436563 w 304" name="T0"/>
                <a:gd fmla="*/ 461981 h 262" name="T1"/>
                <a:gd fmla="*/ 551447 w 304" name="T2"/>
                <a:gd fmla="*/ 0 h 262" name="T3"/>
                <a:gd fmla="*/ 365543 w 304" name="T4"/>
                <a:gd fmla="*/ 405540 h 262" name="T5"/>
                <a:gd fmla="*/ 0 w 304" name="T6"/>
                <a:gd fmla="*/ 482885 h 262" name="T7"/>
                <a:gd fmla="*/ 436563 w 304" name="T8"/>
                <a:gd fmla="*/ 461981 h 26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62" w="304">
                  <a:moveTo>
                    <a:pt x="209" y="221"/>
                  </a:moveTo>
                  <a:cubicBezTo>
                    <a:pt x="287" y="170"/>
                    <a:pt x="304" y="70"/>
                    <a:pt x="264" y="0"/>
                  </a:cubicBezTo>
                  <a:cubicBezTo>
                    <a:pt x="279" y="70"/>
                    <a:pt x="247" y="147"/>
                    <a:pt x="175" y="194"/>
                  </a:cubicBezTo>
                  <a:cubicBezTo>
                    <a:pt x="121" y="229"/>
                    <a:pt x="58" y="241"/>
                    <a:pt x="0" y="231"/>
                  </a:cubicBezTo>
                  <a:cubicBezTo>
                    <a:pt x="61" y="258"/>
                    <a:pt x="147" y="262"/>
                    <a:pt x="209" y="221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31" name="Freeform 453"/>
            <p:cNvSpPr/>
            <p:nvPr/>
          </p:nvSpPr>
          <p:spPr bwMode="auto">
            <a:xfrm>
              <a:off x="7375526" y="2036763"/>
              <a:ext cx="669925" cy="496888"/>
            </a:xfrm>
            <a:custGeom>
              <a:gdLst>
                <a:gd fmla="*/ 415312 w 321" name="T0"/>
                <a:gd fmla="*/ 425904 h 238" name="T1"/>
                <a:gd fmla="*/ 609402 w 321" name="T2"/>
                <a:gd fmla="*/ 0 h 238" name="T3"/>
                <a:gd fmla="*/ 375659 w 321" name="T4"/>
                <a:gd fmla="*/ 365359 h 238" name="T5"/>
                <a:gd fmla="*/ 0 w 321" name="T6"/>
                <a:gd fmla="*/ 419641 h 238" name="T7"/>
                <a:gd fmla="*/ 415312 w 321" name="T8"/>
                <a:gd fmla="*/ 425904 h 23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38" w="321">
                  <a:moveTo>
                    <a:pt x="199" y="204"/>
                  </a:moveTo>
                  <a:cubicBezTo>
                    <a:pt x="283" y="162"/>
                    <a:pt x="321" y="74"/>
                    <a:pt x="292" y="0"/>
                  </a:cubicBezTo>
                  <a:cubicBezTo>
                    <a:pt x="297" y="71"/>
                    <a:pt x="258" y="136"/>
                    <a:pt x="180" y="175"/>
                  </a:cubicBezTo>
                  <a:cubicBezTo>
                    <a:pt x="123" y="204"/>
                    <a:pt x="55" y="218"/>
                    <a:pt x="0" y="201"/>
                  </a:cubicBezTo>
                  <a:cubicBezTo>
                    <a:pt x="55" y="235"/>
                    <a:pt x="132" y="238"/>
                    <a:pt x="199" y="204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32" name="Freeform 454"/>
            <p:cNvSpPr/>
            <p:nvPr/>
          </p:nvSpPr>
          <p:spPr bwMode="auto">
            <a:xfrm>
              <a:off x="7394576" y="2155826"/>
              <a:ext cx="133350" cy="92075"/>
            </a:xfrm>
            <a:custGeom>
              <a:gdLst>
                <a:gd fmla="*/ 54173 w 64" name="T0"/>
                <a:gd fmla="*/ 10463 h 44" name="T1"/>
                <a:gd fmla="*/ 8334 w 64" name="T2"/>
                <a:gd fmla="*/ 92075 h 44" name="T3"/>
                <a:gd fmla="*/ 64591 w 64" name="T4"/>
                <a:gd fmla="*/ 23019 h 44" name="T5"/>
                <a:gd fmla="*/ 133350 w 64" name="T6"/>
                <a:gd fmla="*/ 18834 h 44" name="T7"/>
                <a:gd fmla="*/ 54173 w 64" name="T8"/>
                <a:gd fmla="*/ 10463 h 4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4" w="64">
                  <a:moveTo>
                    <a:pt x="26" y="5"/>
                  </a:moveTo>
                  <a:cubicBezTo>
                    <a:pt x="9" y="12"/>
                    <a:pt x="0" y="29"/>
                    <a:pt x="4" y="44"/>
                  </a:cubicBezTo>
                  <a:cubicBezTo>
                    <a:pt x="4" y="30"/>
                    <a:pt x="15" y="18"/>
                    <a:pt x="31" y="11"/>
                  </a:cubicBezTo>
                  <a:cubicBezTo>
                    <a:pt x="42" y="6"/>
                    <a:pt x="54" y="5"/>
                    <a:pt x="64" y="9"/>
                  </a:cubicBezTo>
                  <a:cubicBezTo>
                    <a:pt x="54" y="2"/>
                    <a:pt x="39" y="0"/>
                    <a:pt x="26" y="5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33" name="Freeform 455"/>
            <p:cNvSpPr/>
            <p:nvPr/>
          </p:nvSpPr>
          <p:spPr bwMode="auto">
            <a:xfrm>
              <a:off x="7381876" y="2146301"/>
              <a:ext cx="134938" cy="87313"/>
            </a:xfrm>
            <a:custGeom>
              <a:gdLst>
                <a:gd fmla="*/ 58127 w 65" name="T0"/>
                <a:gd fmla="*/ 10394 h 42" name="T1"/>
                <a:gd fmla="*/ 8304 w 65" name="T2"/>
                <a:gd fmla="*/ 87313 h 42" name="T3"/>
                <a:gd fmla="*/ 64355 w 65" name="T4"/>
                <a:gd fmla="*/ 16631 h 42" name="T5"/>
                <a:gd fmla="*/ 134938 w 65" name="T6"/>
                <a:gd fmla="*/ 16631 h 42" name="T7"/>
                <a:gd fmla="*/ 58127 w 65" name="T8"/>
                <a:gd fmla="*/ 10394 h 4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2" w="65">
                  <a:moveTo>
                    <a:pt x="28" y="5"/>
                  </a:moveTo>
                  <a:cubicBezTo>
                    <a:pt x="11" y="12"/>
                    <a:pt x="0" y="27"/>
                    <a:pt x="4" y="42"/>
                  </a:cubicBezTo>
                  <a:cubicBezTo>
                    <a:pt x="5" y="28"/>
                    <a:pt x="15" y="14"/>
                    <a:pt x="31" y="8"/>
                  </a:cubicBezTo>
                  <a:cubicBezTo>
                    <a:pt x="42" y="3"/>
                    <a:pt x="55" y="3"/>
                    <a:pt x="65" y="8"/>
                  </a:cubicBezTo>
                  <a:cubicBezTo>
                    <a:pt x="55" y="0"/>
                    <a:pt x="42" y="0"/>
                    <a:pt x="28" y="5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34" name="Freeform 456"/>
            <p:cNvSpPr/>
            <p:nvPr/>
          </p:nvSpPr>
          <p:spPr bwMode="auto">
            <a:xfrm>
              <a:off x="7448551" y="2203451"/>
              <a:ext cx="122238" cy="107950"/>
            </a:xfrm>
            <a:custGeom>
              <a:gdLst>
                <a:gd fmla="*/ 84945 w 59" name="T0"/>
                <a:gd fmla="*/ 91017 h 51" name="T1"/>
                <a:gd fmla="*/ 107735 w 59" name="T2"/>
                <a:gd fmla="*/ 0 h 51" name="T3"/>
                <a:gd fmla="*/ 70442 w 59" name="T4"/>
                <a:gd fmla="*/ 80433 h 51" name="T5"/>
                <a:gd fmla="*/ 0 w 59" name="T6"/>
                <a:gd fmla="*/ 95250 h 51" name="T7"/>
                <a:gd fmla="*/ 84945 w 59" name="T8"/>
                <a:gd fmla="*/ 91017 h 5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1" w="59">
                  <a:moveTo>
                    <a:pt x="41" y="43"/>
                  </a:moveTo>
                  <a:cubicBezTo>
                    <a:pt x="56" y="33"/>
                    <a:pt x="59" y="13"/>
                    <a:pt x="52" y="0"/>
                  </a:cubicBezTo>
                  <a:cubicBezTo>
                    <a:pt x="55" y="13"/>
                    <a:pt x="48" y="28"/>
                    <a:pt x="34" y="38"/>
                  </a:cubicBezTo>
                  <a:cubicBezTo>
                    <a:pt x="24" y="44"/>
                    <a:pt x="11" y="47"/>
                    <a:pt x="0" y="45"/>
                  </a:cubicBezTo>
                  <a:cubicBezTo>
                    <a:pt x="12" y="50"/>
                    <a:pt x="29" y="51"/>
                    <a:pt x="41" y="43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35" name="Freeform 457"/>
            <p:cNvSpPr/>
            <p:nvPr/>
          </p:nvSpPr>
          <p:spPr bwMode="auto">
            <a:xfrm>
              <a:off x="7427913" y="2200276"/>
              <a:ext cx="131763" cy="98425"/>
            </a:xfrm>
            <a:custGeom>
              <a:gdLst>
                <a:gd fmla="*/ 81568 w 63" name="T0"/>
                <a:gd fmla="*/ 83766 h 47" name="T1"/>
                <a:gd fmla="*/ 119214 w 63" name="T2"/>
                <a:gd fmla="*/ 0 h 47" name="T3"/>
                <a:gd fmla="*/ 73202 w 63" name="T4"/>
                <a:gd fmla="*/ 73295 h 47" name="T5"/>
                <a:gd fmla="*/ 0 w 63" name="T6"/>
                <a:gd fmla="*/ 83766 h 47" name="T7"/>
                <a:gd fmla="*/ 81568 w 63" name="T8"/>
                <a:gd fmla="*/ 83766 h 4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7" w="62">
                  <a:moveTo>
                    <a:pt x="39" y="40"/>
                  </a:moveTo>
                  <a:cubicBezTo>
                    <a:pt x="55" y="32"/>
                    <a:pt x="63" y="15"/>
                    <a:pt x="57" y="0"/>
                  </a:cubicBezTo>
                  <a:cubicBezTo>
                    <a:pt x="58" y="14"/>
                    <a:pt x="50" y="27"/>
                    <a:pt x="35" y="35"/>
                  </a:cubicBezTo>
                  <a:cubicBezTo>
                    <a:pt x="24" y="40"/>
                    <a:pt x="11" y="43"/>
                    <a:pt x="0" y="40"/>
                  </a:cubicBezTo>
                  <a:cubicBezTo>
                    <a:pt x="11" y="46"/>
                    <a:pt x="26" y="47"/>
                    <a:pt x="39" y="4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36" name="Freeform 458"/>
            <p:cNvSpPr/>
            <p:nvPr/>
          </p:nvSpPr>
          <p:spPr bwMode="auto">
            <a:xfrm>
              <a:off x="7583488" y="1982788"/>
              <a:ext cx="98425" cy="66675"/>
            </a:xfrm>
            <a:custGeom>
              <a:gdLst>
                <a:gd fmla="*/ 39789 w 47" name="T0"/>
                <a:gd fmla="*/ 8334 h 32" name="T1"/>
                <a:gd fmla="*/ 6282 w 47" name="T2"/>
                <a:gd fmla="*/ 66675 h 32" name="T3"/>
                <a:gd fmla="*/ 46071 w 47" name="T4"/>
                <a:gd fmla="*/ 18752 h 32" name="T5"/>
                <a:gd fmla="*/ 98425 w 47" name="T6"/>
                <a:gd fmla="*/ 14585 h 32" name="T7"/>
                <a:gd fmla="*/ 39789 w 47" name="T8"/>
                <a:gd fmla="*/ 8334 h 3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32" w="47">
                  <a:moveTo>
                    <a:pt x="19" y="4"/>
                  </a:moveTo>
                  <a:cubicBezTo>
                    <a:pt x="7" y="9"/>
                    <a:pt x="0" y="21"/>
                    <a:pt x="3" y="32"/>
                  </a:cubicBezTo>
                  <a:cubicBezTo>
                    <a:pt x="3" y="22"/>
                    <a:pt x="11" y="13"/>
                    <a:pt x="22" y="9"/>
                  </a:cubicBezTo>
                  <a:cubicBezTo>
                    <a:pt x="31" y="5"/>
                    <a:pt x="39" y="4"/>
                    <a:pt x="47" y="7"/>
                  </a:cubicBezTo>
                  <a:cubicBezTo>
                    <a:pt x="39" y="2"/>
                    <a:pt x="29" y="0"/>
                    <a:pt x="19" y="4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37" name="Freeform 459"/>
            <p:cNvSpPr/>
            <p:nvPr/>
          </p:nvSpPr>
          <p:spPr bwMode="auto">
            <a:xfrm>
              <a:off x="7575551" y="1976438"/>
              <a:ext cx="98425" cy="63500"/>
            </a:xfrm>
            <a:custGeom>
              <a:gdLst>
                <a:gd fmla="*/ 41883 w 47" name="T0"/>
                <a:gd fmla="*/ 8467 h 30" name="T1"/>
                <a:gd fmla="*/ 6282 w 47" name="T2"/>
                <a:gd fmla="*/ 63500 h 30" name="T3"/>
                <a:gd fmla="*/ 46071 w 47" name="T4"/>
                <a:gd fmla="*/ 12700 h 30" name="T5"/>
                <a:gd fmla="*/ 98425 w 47" name="T6"/>
                <a:gd fmla="*/ 10583 h 30" name="T7"/>
                <a:gd fmla="*/ 41883 w 47" name="T8"/>
                <a:gd fmla="*/ 8467 h 3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30" w="47">
                  <a:moveTo>
                    <a:pt x="20" y="4"/>
                  </a:moveTo>
                  <a:cubicBezTo>
                    <a:pt x="8" y="9"/>
                    <a:pt x="0" y="20"/>
                    <a:pt x="3" y="30"/>
                  </a:cubicBezTo>
                  <a:cubicBezTo>
                    <a:pt x="4" y="20"/>
                    <a:pt x="11" y="10"/>
                    <a:pt x="22" y="6"/>
                  </a:cubicBezTo>
                  <a:cubicBezTo>
                    <a:pt x="30" y="2"/>
                    <a:pt x="39" y="2"/>
                    <a:pt x="47" y="5"/>
                  </a:cubicBezTo>
                  <a:cubicBezTo>
                    <a:pt x="40" y="0"/>
                    <a:pt x="30" y="0"/>
                    <a:pt x="20" y="4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38" name="Freeform 460"/>
            <p:cNvSpPr/>
            <p:nvPr/>
          </p:nvSpPr>
          <p:spPr bwMode="auto">
            <a:xfrm>
              <a:off x="7623176" y="2017713"/>
              <a:ext cx="90488" cy="77788"/>
            </a:xfrm>
            <a:custGeom>
              <a:gdLst>
                <a:gd fmla="*/ 61027 w 43" name="T0"/>
                <a:gd fmla="*/ 65174 h 37" name="T1"/>
                <a:gd fmla="*/ 77862 w 43" name="T2"/>
                <a:gd fmla="*/ 0 h 37" name="T3"/>
                <a:gd fmla="*/ 52609 w 43" name="T4"/>
                <a:gd fmla="*/ 56764 h 37" name="T5"/>
                <a:gd fmla="*/ 0 w 43" name="T6"/>
                <a:gd fmla="*/ 67276 h 37" name="T7"/>
                <a:gd fmla="*/ 61027 w 43" name="T8"/>
                <a:gd fmla="*/ 65174 h 3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37" w="43">
                  <a:moveTo>
                    <a:pt x="29" y="31"/>
                  </a:moveTo>
                  <a:cubicBezTo>
                    <a:pt x="40" y="24"/>
                    <a:pt x="43" y="10"/>
                    <a:pt x="37" y="0"/>
                  </a:cubicBezTo>
                  <a:cubicBezTo>
                    <a:pt x="39" y="10"/>
                    <a:pt x="35" y="21"/>
                    <a:pt x="25" y="27"/>
                  </a:cubicBezTo>
                  <a:cubicBezTo>
                    <a:pt x="17" y="32"/>
                    <a:pt x="8" y="34"/>
                    <a:pt x="0" y="32"/>
                  </a:cubicBezTo>
                  <a:cubicBezTo>
                    <a:pt x="9" y="36"/>
                    <a:pt x="21" y="37"/>
                    <a:pt x="29" y="31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39" name="Freeform 461"/>
            <p:cNvSpPr/>
            <p:nvPr/>
          </p:nvSpPr>
          <p:spPr bwMode="auto">
            <a:xfrm>
              <a:off x="7608888" y="2016126"/>
              <a:ext cx="93663" cy="68263"/>
            </a:xfrm>
            <a:custGeom>
              <a:gdLst>
                <a:gd fmla="*/ 58279 w 45" name="T0"/>
                <a:gd fmla="*/ 59989 h 33" name="T1"/>
                <a:gd fmla="*/ 85337 w 45" name="T2"/>
                <a:gd fmla="*/ 0 h 33" name="T3"/>
                <a:gd fmla="*/ 52035 w 45" name="T4"/>
                <a:gd fmla="*/ 51714 h 33" name="T5"/>
                <a:gd fmla="*/ 0 w 45" name="T6"/>
                <a:gd fmla="*/ 57920 h 33" name="T7"/>
                <a:gd fmla="*/ 58279 w 45" name="T8"/>
                <a:gd fmla="*/ 59989 h 3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33" w="45">
                  <a:moveTo>
                    <a:pt x="28" y="29"/>
                  </a:moveTo>
                  <a:cubicBezTo>
                    <a:pt x="40" y="23"/>
                    <a:pt x="45" y="10"/>
                    <a:pt x="41" y="0"/>
                  </a:cubicBezTo>
                  <a:cubicBezTo>
                    <a:pt x="42" y="10"/>
                    <a:pt x="36" y="19"/>
                    <a:pt x="25" y="25"/>
                  </a:cubicBezTo>
                  <a:cubicBezTo>
                    <a:pt x="17" y="29"/>
                    <a:pt x="8" y="31"/>
                    <a:pt x="0" y="28"/>
                  </a:cubicBezTo>
                  <a:cubicBezTo>
                    <a:pt x="8" y="33"/>
                    <a:pt x="18" y="33"/>
                    <a:pt x="28" y="29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40" name="Oval 462"/>
            <p:cNvSpPr>
              <a:spLocks noChangeArrowheads="1"/>
            </p:cNvSpPr>
            <p:nvPr/>
          </p:nvSpPr>
          <p:spPr bwMode="auto">
            <a:xfrm>
              <a:off x="5640388" y="2644776"/>
              <a:ext cx="400050" cy="369888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altLang="zh-CN" lang="zh-CN"/>
            </a:p>
          </p:txBody>
        </p:sp>
        <p:sp>
          <p:nvSpPr>
            <p:cNvPr id="541" name="Freeform 463"/>
            <p:cNvSpPr/>
            <p:nvPr/>
          </p:nvSpPr>
          <p:spPr bwMode="auto">
            <a:xfrm>
              <a:off x="5656263" y="2652713"/>
              <a:ext cx="339725" cy="180975"/>
            </a:xfrm>
            <a:custGeom>
              <a:gdLst>
                <a:gd fmla="*/ 158399 w 163" name="T0"/>
                <a:gd fmla="*/ 10522 h 86" name="T1"/>
                <a:gd fmla="*/ 0 w 163" name="T2"/>
                <a:gd fmla="*/ 180975 h 86" name="T3"/>
                <a:gd fmla="*/ 172989 w 163" name="T4"/>
                <a:gd fmla="*/ 48400 h 86" name="T5"/>
                <a:gd fmla="*/ 339725 w 163" name="T6"/>
                <a:gd fmla="*/ 84174 h 86" name="T7"/>
                <a:gd fmla="*/ 158399 w 163" name="T8"/>
                <a:gd fmla="*/ 10522 h 8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86" w="163">
                  <a:moveTo>
                    <a:pt x="76" y="5"/>
                  </a:moveTo>
                  <a:cubicBezTo>
                    <a:pt x="32" y="11"/>
                    <a:pt x="0" y="46"/>
                    <a:pt x="0" y="86"/>
                  </a:cubicBezTo>
                  <a:cubicBezTo>
                    <a:pt x="10" y="52"/>
                    <a:pt x="42" y="29"/>
                    <a:pt x="83" y="23"/>
                  </a:cubicBezTo>
                  <a:cubicBezTo>
                    <a:pt x="113" y="19"/>
                    <a:pt x="142" y="23"/>
                    <a:pt x="163" y="40"/>
                  </a:cubicBezTo>
                  <a:cubicBezTo>
                    <a:pt x="144" y="15"/>
                    <a:pt x="111" y="0"/>
                    <a:pt x="76" y="5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42" name="Freeform 464"/>
            <p:cNvSpPr/>
            <p:nvPr/>
          </p:nvSpPr>
          <p:spPr bwMode="auto">
            <a:xfrm>
              <a:off x="5638801" y="2624138"/>
              <a:ext cx="341313" cy="166688"/>
            </a:xfrm>
            <a:custGeom>
              <a:gdLst>
                <a:gd fmla="*/ 165422 w 163" name="T0"/>
                <a:gd fmla="*/ 10418 h 80" name="T1"/>
                <a:gd fmla="*/ 0 w 163" name="T2"/>
                <a:gd fmla="*/ 166688 h 80" name="T3"/>
                <a:gd fmla="*/ 173797 w 163" name="T4"/>
                <a:gd fmla="*/ 27087 h 80" name="T5"/>
                <a:gd fmla="*/ 341313 w 163" name="T6"/>
                <a:gd fmla="*/ 72926 h 80" name="T7"/>
                <a:gd fmla="*/ 165422 w 163" name="T8"/>
                <a:gd fmla="*/ 10418 h 8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80" w="163">
                  <a:moveTo>
                    <a:pt x="79" y="5"/>
                  </a:moveTo>
                  <a:cubicBezTo>
                    <a:pt x="35" y="11"/>
                    <a:pt x="0" y="40"/>
                    <a:pt x="0" y="80"/>
                  </a:cubicBezTo>
                  <a:cubicBezTo>
                    <a:pt x="11" y="46"/>
                    <a:pt x="42" y="18"/>
                    <a:pt x="83" y="13"/>
                  </a:cubicBezTo>
                  <a:cubicBezTo>
                    <a:pt x="113" y="9"/>
                    <a:pt x="142" y="17"/>
                    <a:pt x="163" y="35"/>
                  </a:cubicBezTo>
                  <a:cubicBezTo>
                    <a:pt x="145" y="9"/>
                    <a:pt x="114" y="0"/>
                    <a:pt x="79" y="5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43" name="Freeform 465"/>
            <p:cNvSpPr/>
            <p:nvPr/>
          </p:nvSpPr>
          <p:spPr bwMode="auto">
            <a:xfrm>
              <a:off x="5735638" y="2827338"/>
              <a:ext cx="327025" cy="234950"/>
            </a:xfrm>
            <a:custGeom>
              <a:gdLst>
                <a:gd fmla="*/ 199964 w 157" name="T0"/>
                <a:gd fmla="*/ 210000 h 113" name="T1"/>
                <a:gd fmla="*/ 308278 w 157" name="T2"/>
                <a:gd fmla="*/ 0 h 113" name="T3"/>
                <a:gd fmla="*/ 174969 w 157" name="T4"/>
                <a:gd fmla="*/ 172574 h 113" name="T5"/>
                <a:gd fmla="*/ 0 w 157" name="T6"/>
                <a:gd fmla="*/ 164257 h 113" name="T7"/>
                <a:gd fmla="*/ 199964 w 157" name="T8"/>
                <a:gd fmla="*/ 210000 h 11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13" w="157">
                  <a:moveTo>
                    <a:pt x="96" y="101"/>
                  </a:moveTo>
                  <a:cubicBezTo>
                    <a:pt x="137" y="86"/>
                    <a:pt x="157" y="40"/>
                    <a:pt x="148" y="0"/>
                  </a:cubicBezTo>
                  <a:cubicBezTo>
                    <a:pt x="146" y="36"/>
                    <a:pt x="122" y="70"/>
                    <a:pt x="84" y="83"/>
                  </a:cubicBezTo>
                  <a:cubicBezTo>
                    <a:pt x="55" y="94"/>
                    <a:pt x="25" y="91"/>
                    <a:pt x="0" y="79"/>
                  </a:cubicBezTo>
                  <a:cubicBezTo>
                    <a:pt x="24" y="100"/>
                    <a:pt x="63" y="113"/>
                    <a:pt x="96" y="101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44" name="Freeform 466"/>
            <p:cNvSpPr/>
            <p:nvPr/>
          </p:nvSpPr>
          <p:spPr bwMode="auto">
            <a:xfrm>
              <a:off x="5695951" y="2814638"/>
              <a:ext cx="334963" cy="198438"/>
            </a:xfrm>
            <a:custGeom>
              <a:gdLst>
                <a:gd fmla="*/ 187246 w 161" name="T0"/>
                <a:gd fmla="*/ 181727 h 95" name="T1"/>
                <a:gd fmla="*/ 326641 w 161" name="T2"/>
                <a:gd fmla="*/ 0 h 95" name="T3"/>
                <a:gd fmla="*/ 176844 w 161" name="T4"/>
                <a:gd fmla="*/ 148306 h 95" name="T5"/>
                <a:gd fmla="*/ 0 w 161" name="T6"/>
                <a:gd fmla="*/ 125329 h 95" name="T7"/>
                <a:gd fmla="*/ 187246 w 161" name="T8"/>
                <a:gd fmla="*/ 181727 h 9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95" w="161">
                  <a:moveTo>
                    <a:pt x="90" y="87"/>
                  </a:moveTo>
                  <a:cubicBezTo>
                    <a:pt x="133" y="78"/>
                    <a:pt x="161" y="40"/>
                    <a:pt x="157" y="0"/>
                  </a:cubicBezTo>
                  <a:cubicBezTo>
                    <a:pt x="150" y="35"/>
                    <a:pt x="125" y="62"/>
                    <a:pt x="85" y="71"/>
                  </a:cubicBezTo>
                  <a:cubicBezTo>
                    <a:pt x="55" y="77"/>
                    <a:pt x="23" y="75"/>
                    <a:pt x="0" y="60"/>
                  </a:cubicBezTo>
                  <a:cubicBezTo>
                    <a:pt x="21" y="84"/>
                    <a:pt x="55" y="95"/>
                    <a:pt x="90" y="87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45" name="Oval 467"/>
            <p:cNvSpPr>
              <a:spLocks noChangeArrowheads="1"/>
            </p:cNvSpPr>
            <p:nvPr/>
          </p:nvSpPr>
          <p:spPr bwMode="auto">
            <a:xfrm>
              <a:off x="6572251" y="4597401"/>
              <a:ext cx="257175" cy="255588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altLang="zh-CN" lang="zh-CN"/>
            </a:p>
          </p:txBody>
        </p:sp>
        <p:sp>
          <p:nvSpPr>
            <p:cNvPr id="546" name="Freeform 468"/>
            <p:cNvSpPr/>
            <p:nvPr/>
          </p:nvSpPr>
          <p:spPr bwMode="auto">
            <a:xfrm>
              <a:off x="6583363" y="4602163"/>
              <a:ext cx="217488" cy="125413"/>
            </a:xfrm>
            <a:custGeom>
              <a:gdLst>
                <a:gd fmla="*/ 102470 w 104" name="T0"/>
                <a:gd fmla="*/ 8361 h 60" name="T1"/>
                <a:gd fmla="*/ 0 w 104" name="T2"/>
                <a:gd fmla="*/ 125413 h 60" name="T3"/>
                <a:gd fmla="*/ 110835 w 104" name="T4"/>
                <a:gd fmla="*/ 33443 h 60" name="T5"/>
                <a:gd fmla="*/ 217488 w 104" name="T6"/>
                <a:gd fmla="*/ 58526 h 60" name="T7"/>
                <a:gd fmla="*/ 102470 w 104" name="T8"/>
                <a:gd fmla="*/ 8361 h 6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60" w="104">
                  <a:moveTo>
                    <a:pt x="49" y="4"/>
                  </a:moveTo>
                  <a:cubicBezTo>
                    <a:pt x="20" y="8"/>
                    <a:pt x="0" y="32"/>
                    <a:pt x="0" y="60"/>
                  </a:cubicBezTo>
                  <a:cubicBezTo>
                    <a:pt x="7" y="36"/>
                    <a:pt x="27" y="20"/>
                    <a:pt x="53" y="16"/>
                  </a:cubicBezTo>
                  <a:cubicBezTo>
                    <a:pt x="72" y="13"/>
                    <a:pt x="90" y="16"/>
                    <a:pt x="104" y="28"/>
                  </a:cubicBezTo>
                  <a:cubicBezTo>
                    <a:pt x="92" y="11"/>
                    <a:pt x="71" y="0"/>
                    <a:pt x="49" y="4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47" name="Freeform 469"/>
            <p:cNvSpPr/>
            <p:nvPr/>
          </p:nvSpPr>
          <p:spPr bwMode="auto">
            <a:xfrm>
              <a:off x="6572251" y="4584701"/>
              <a:ext cx="217488" cy="114300"/>
            </a:xfrm>
            <a:custGeom>
              <a:gdLst>
                <a:gd fmla="*/ 104562 w 104" name="T0"/>
                <a:gd fmla="*/ 6235 h 55" name="T1"/>
                <a:gd fmla="*/ 0 w 104" name="T2"/>
                <a:gd fmla="*/ 114300 h 55" name="T3"/>
                <a:gd fmla="*/ 110835 w 104" name="T4"/>
                <a:gd fmla="*/ 16625 h 55" name="T5"/>
                <a:gd fmla="*/ 217488 w 104" name="T6"/>
                <a:gd fmla="*/ 47798 h 55" name="T7"/>
                <a:gd fmla="*/ 104562 w 104" name="T8"/>
                <a:gd fmla="*/ 6235 h 5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5" w="104">
                  <a:moveTo>
                    <a:pt x="50" y="3"/>
                  </a:moveTo>
                  <a:cubicBezTo>
                    <a:pt x="22" y="7"/>
                    <a:pt x="0" y="27"/>
                    <a:pt x="0" y="55"/>
                  </a:cubicBezTo>
                  <a:cubicBezTo>
                    <a:pt x="7" y="31"/>
                    <a:pt x="27" y="12"/>
                    <a:pt x="53" y="8"/>
                  </a:cubicBezTo>
                  <a:cubicBezTo>
                    <a:pt x="72" y="5"/>
                    <a:pt x="90" y="11"/>
                    <a:pt x="104" y="23"/>
                  </a:cubicBezTo>
                  <a:cubicBezTo>
                    <a:pt x="92" y="6"/>
                    <a:pt x="73" y="0"/>
                    <a:pt x="50" y="3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48" name="Freeform 470"/>
            <p:cNvSpPr/>
            <p:nvPr/>
          </p:nvSpPr>
          <p:spPr bwMode="auto">
            <a:xfrm>
              <a:off x="6634163" y="4724401"/>
              <a:ext cx="209550" cy="160338"/>
            </a:xfrm>
            <a:custGeom>
              <a:gdLst>
                <a:gd fmla="*/ 126560 w 101" name="T0"/>
                <a:gd fmla="*/ 143680 h 77" name="T1"/>
                <a:gd fmla="*/ 195027 w 101" name="T2"/>
                <a:gd fmla="*/ 0 h 77" name="T3"/>
                <a:gd fmla="*/ 112037 w 101" name="T4"/>
                <a:gd fmla="*/ 118692 h 77" name="T5"/>
                <a:gd fmla="*/ 0 w 101" name="T6"/>
                <a:gd fmla="*/ 112445 h 77" name="T7"/>
                <a:gd fmla="*/ 126560 w 101" name="T8"/>
                <a:gd fmla="*/ 143680 h 7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77" w="100">
                  <a:moveTo>
                    <a:pt x="61" y="69"/>
                  </a:moveTo>
                  <a:cubicBezTo>
                    <a:pt x="88" y="59"/>
                    <a:pt x="101" y="27"/>
                    <a:pt x="94" y="0"/>
                  </a:cubicBezTo>
                  <a:cubicBezTo>
                    <a:pt x="93" y="24"/>
                    <a:pt x="78" y="47"/>
                    <a:pt x="54" y="57"/>
                  </a:cubicBezTo>
                  <a:cubicBezTo>
                    <a:pt x="35" y="64"/>
                    <a:pt x="16" y="62"/>
                    <a:pt x="0" y="54"/>
                  </a:cubicBezTo>
                  <a:cubicBezTo>
                    <a:pt x="16" y="68"/>
                    <a:pt x="40" y="77"/>
                    <a:pt x="61" y="69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49" name="Freeform 471"/>
            <p:cNvSpPr/>
            <p:nvPr/>
          </p:nvSpPr>
          <p:spPr bwMode="auto">
            <a:xfrm>
              <a:off x="6608763" y="4713288"/>
              <a:ext cx="214313" cy="138113"/>
            </a:xfrm>
            <a:custGeom>
              <a:gdLst>
                <a:gd fmla="*/ 118600 w 103" name="T0"/>
                <a:gd fmla="*/ 125557 h 66" name="T1"/>
                <a:gd fmla="*/ 208071 w 103" name="T2"/>
                <a:gd fmla="*/ 0 h 66" name="T3"/>
                <a:gd fmla="*/ 112358 w 103" name="T4"/>
                <a:gd fmla="*/ 102538 h 66" name="T5"/>
                <a:gd fmla="*/ 0 w 103" name="T6"/>
                <a:gd fmla="*/ 87890 h 66" name="T7"/>
                <a:gd fmla="*/ 118600 w 103" name="T8"/>
                <a:gd fmla="*/ 125557 h 6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66" w="103">
                  <a:moveTo>
                    <a:pt x="57" y="60"/>
                  </a:moveTo>
                  <a:cubicBezTo>
                    <a:pt x="85" y="54"/>
                    <a:pt x="103" y="28"/>
                    <a:pt x="100" y="0"/>
                  </a:cubicBezTo>
                  <a:cubicBezTo>
                    <a:pt x="96" y="24"/>
                    <a:pt x="80" y="43"/>
                    <a:pt x="54" y="49"/>
                  </a:cubicBezTo>
                  <a:cubicBezTo>
                    <a:pt x="35" y="54"/>
                    <a:pt x="15" y="52"/>
                    <a:pt x="0" y="42"/>
                  </a:cubicBezTo>
                  <a:cubicBezTo>
                    <a:pt x="13" y="58"/>
                    <a:pt x="35" y="66"/>
                    <a:pt x="57" y="6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50" name="Oval 472"/>
            <p:cNvSpPr>
              <a:spLocks noChangeArrowheads="1"/>
            </p:cNvSpPr>
            <p:nvPr/>
          </p:nvSpPr>
          <p:spPr bwMode="auto">
            <a:xfrm>
              <a:off x="5751513" y="4765676"/>
              <a:ext cx="196850" cy="195263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altLang="zh-CN" lang="zh-CN"/>
            </a:p>
          </p:txBody>
        </p:sp>
        <p:sp>
          <p:nvSpPr>
            <p:cNvPr id="551" name="Freeform 473"/>
            <p:cNvSpPr/>
            <p:nvPr/>
          </p:nvSpPr>
          <p:spPr bwMode="auto">
            <a:xfrm>
              <a:off x="5759451" y="4770438"/>
              <a:ext cx="165100" cy="93663"/>
            </a:xfrm>
            <a:custGeom>
              <a:gdLst>
                <a:gd fmla="*/ 77325 w 79" name="T0"/>
                <a:gd fmla="*/ 6244 h 45" name="T1"/>
                <a:gd fmla="*/ 0 w 79" name="T2"/>
                <a:gd fmla="*/ 93663 h 45" name="T3"/>
                <a:gd fmla="*/ 83595 w 79" name="T4"/>
                <a:gd fmla="*/ 24977 h 45" name="T5"/>
                <a:gd fmla="*/ 165100 w 79" name="T6"/>
                <a:gd fmla="*/ 43709 h 45" name="T7"/>
                <a:gd fmla="*/ 77325 w 79" name="T8"/>
                <a:gd fmla="*/ 6244 h 4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5" w="79">
                  <a:moveTo>
                    <a:pt x="37" y="3"/>
                  </a:moveTo>
                  <a:cubicBezTo>
                    <a:pt x="16" y="6"/>
                    <a:pt x="0" y="24"/>
                    <a:pt x="0" y="45"/>
                  </a:cubicBezTo>
                  <a:cubicBezTo>
                    <a:pt x="5" y="27"/>
                    <a:pt x="21" y="15"/>
                    <a:pt x="40" y="12"/>
                  </a:cubicBezTo>
                  <a:cubicBezTo>
                    <a:pt x="55" y="10"/>
                    <a:pt x="69" y="12"/>
                    <a:pt x="79" y="21"/>
                  </a:cubicBezTo>
                  <a:cubicBezTo>
                    <a:pt x="70" y="8"/>
                    <a:pt x="54" y="0"/>
                    <a:pt x="37" y="3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52" name="Freeform 474"/>
            <p:cNvSpPr/>
            <p:nvPr/>
          </p:nvSpPr>
          <p:spPr bwMode="auto">
            <a:xfrm>
              <a:off x="5751513" y="4756151"/>
              <a:ext cx="165100" cy="87313"/>
            </a:xfrm>
            <a:custGeom>
              <a:gdLst>
                <a:gd fmla="*/ 81505 w 79" name="T0"/>
                <a:gd fmla="*/ 4158 h 42" name="T1"/>
                <a:gd fmla="*/ 0 w 79" name="T2"/>
                <a:gd fmla="*/ 87313 h 42" name="T3"/>
                <a:gd fmla="*/ 83595 w 79" name="T4"/>
                <a:gd fmla="*/ 12473 h 42" name="T5"/>
                <a:gd fmla="*/ 165100 w 79" name="T6"/>
                <a:gd fmla="*/ 37420 h 42" name="T7"/>
                <a:gd fmla="*/ 81505 w 79" name="T8"/>
                <a:gd fmla="*/ 4158 h 4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2" w="79">
                  <a:moveTo>
                    <a:pt x="39" y="2"/>
                  </a:moveTo>
                  <a:cubicBezTo>
                    <a:pt x="17" y="5"/>
                    <a:pt x="0" y="21"/>
                    <a:pt x="0" y="42"/>
                  </a:cubicBezTo>
                  <a:cubicBezTo>
                    <a:pt x="5" y="24"/>
                    <a:pt x="20" y="9"/>
                    <a:pt x="40" y="6"/>
                  </a:cubicBezTo>
                  <a:cubicBezTo>
                    <a:pt x="55" y="4"/>
                    <a:pt x="69" y="9"/>
                    <a:pt x="79" y="18"/>
                  </a:cubicBezTo>
                  <a:cubicBezTo>
                    <a:pt x="70" y="4"/>
                    <a:pt x="55" y="0"/>
                    <a:pt x="39" y="2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53" name="Freeform 475"/>
            <p:cNvSpPr/>
            <p:nvPr/>
          </p:nvSpPr>
          <p:spPr bwMode="auto">
            <a:xfrm>
              <a:off x="5797551" y="4862513"/>
              <a:ext cx="160338" cy="122238"/>
            </a:xfrm>
            <a:custGeom>
              <a:gdLst>
                <a:gd fmla="*/ 97869 w 77" name="T0"/>
                <a:gd fmla="*/ 109807 h 59" name="T1"/>
                <a:gd fmla="*/ 149926 w 77" name="T2"/>
                <a:gd fmla="*/ 0 h 59" name="T3"/>
                <a:gd fmla="*/ 85375 w 77" name="T4"/>
                <a:gd fmla="*/ 89089 h 59" name="T5"/>
                <a:gd fmla="*/ 0 w 77" name="T6"/>
                <a:gd fmla="*/ 84945 h 59" name="T7"/>
                <a:gd fmla="*/ 97869 w 77" name="T8"/>
                <a:gd fmla="*/ 109807 h 5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9" w="77">
                  <a:moveTo>
                    <a:pt x="47" y="53"/>
                  </a:moveTo>
                  <a:cubicBezTo>
                    <a:pt x="67" y="45"/>
                    <a:pt x="77" y="20"/>
                    <a:pt x="72" y="0"/>
                  </a:cubicBezTo>
                  <a:cubicBezTo>
                    <a:pt x="71" y="19"/>
                    <a:pt x="60" y="36"/>
                    <a:pt x="41" y="43"/>
                  </a:cubicBezTo>
                  <a:cubicBezTo>
                    <a:pt x="27" y="49"/>
                    <a:pt x="13" y="47"/>
                    <a:pt x="0" y="41"/>
                  </a:cubicBezTo>
                  <a:cubicBezTo>
                    <a:pt x="12" y="52"/>
                    <a:pt x="31" y="59"/>
                    <a:pt x="47" y="53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54" name="Freeform 476"/>
            <p:cNvSpPr/>
            <p:nvPr/>
          </p:nvSpPr>
          <p:spPr bwMode="auto">
            <a:xfrm>
              <a:off x="5778501" y="4852988"/>
              <a:ext cx="163513" cy="104775"/>
            </a:xfrm>
            <a:custGeom>
              <a:gdLst>
                <a:gd fmla="*/ 92238 w 78" name="T0"/>
                <a:gd fmla="*/ 96393 h 50" name="T1"/>
                <a:gd fmla="*/ 159320 w 78" name="T2"/>
                <a:gd fmla="*/ 0 h 50" name="T3"/>
                <a:gd fmla="*/ 85949 w 78" name="T4"/>
                <a:gd fmla="*/ 77534 h 50" name="T5"/>
                <a:gd fmla="*/ 0 w 78" name="T6"/>
                <a:gd fmla="*/ 67056 h 50" name="T7"/>
                <a:gd fmla="*/ 92238 w 78" name="T8"/>
                <a:gd fmla="*/ 96393 h 5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0" w="78">
                  <a:moveTo>
                    <a:pt x="44" y="46"/>
                  </a:moveTo>
                  <a:cubicBezTo>
                    <a:pt x="65" y="41"/>
                    <a:pt x="78" y="21"/>
                    <a:pt x="76" y="0"/>
                  </a:cubicBezTo>
                  <a:cubicBezTo>
                    <a:pt x="73" y="19"/>
                    <a:pt x="61" y="33"/>
                    <a:pt x="41" y="37"/>
                  </a:cubicBezTo>
                  <a:cubicBezTo>
                    <a:pt x="27" y="41"/>
                    <a:pt x="11" y="40"/>
                    <a:pt x="0" y="32"/>
                  </a:cubicBezTo>
                  <a:cubicBezTo>
                    <a:pt x="10" y="44"/>
                    <a:pt x="27" y="50"/>
                    <a:pt x="44" y="46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55" name="Oval 477"/>
            <p:cNvSpPr>
              <a:spLocks noChangeArrowheads="1"/>
            </p:cNvSpPr>
            <p:nvPr/>
          </p:nvSpPr>
          <p:spPr bwMode="auto">
            <a:xfrm>
              <a:off x="6311901" y="4613276"/>
              <a:ext cx="150813" cy="150813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altLang="zh-CN" lang="zh-CN"/>
            </a:p>
          </p:txBody>
        </p:sp>
        <p:sp>
          <p:nvSpPr>
            <p:cNvPr id="556" name="Freeform 478"/>
            <p:cNvSpPr/>
            <p:nvPr/>
          </p:nvSpPr>
          <p:spPr bwMode="auto">
            <a:xfrm>
              <a:off x="6318251" y="4618038"/>
              <a:ext cx="127000" cy="73025"/>
            </a:xfrm>
            <a:custGeom>
              <a:gdLst>
                <a:gd fmla="*/ 58295 w 61" name="T0"/>
                <a:gd fmla="*/ 4173 h 35" name="T1"/>
                <a:gd fmla="*/ 0 w 61" name="T2"/>
                <a:gd fmla="*/ 73025 h 35" name="T3"/>
                <a:gd fmla="*/ 64541 w 61" name="T4"/>
                <a:gd fmla="*/ 18778 h 35" name="T5"/>
                <a:gd fmla="*/ 127000 w 61" name="T6"/>
                <a:gd fmla="*/ 33383 h 35" name="T7"/>
                <a:gd fmla="*/ 58295 w 61" name="T8"/>
                <a:gd fmla="*/ 4173 h 3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35" w="61">
                  <a:moveTo>
                    <a:pt x="28" y="2"/>
                  </a:moveTo>
                  <a:cubicBezTo>
                    <a:pt x="12" y="4"/>
                    <a:pt x="0" y="18"/>
                    <a:pt x="0" y="35"/>
                  </a:cubicBezTo>
                  <a:cubicBezTo>
                    <a:pt x="4" y="21"/>
                    <a:pt x="16" y="11"/>
                    <a:pt x="31" y="9"/>
                  </a:cubicBezTo>
                  <a:cubicBezTo>
                    <a:pt x="42" y="7"/>
                    <a:pt x="53" y="9"/>
                    <a:pt x="61" y="16"/>
                  </a:cubicBezTo>
                  <a:cubicBezTo>
                    <a:pt x="54" y="6"/>
                    <a:pt x="42" y="0"/>
                    <a:pt x="28" y="2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57" name="Freeform 479"/>
            <p:cNvSpPr/>
            <p:nvPr/>
          </p:nvSpPr>
          <p:spPr bwMode="auto">
            <a:xfrm>
              <a:off x="6311901" y="4605338"/>
              <a:ext cx="127000" cy="68263"/>
            </a:xfrm>
            <a:custGeom>
              <a:gdLst>
                <a:gd fmla="*/ 62459 w 61" name="T0"/>
                <a:gd fmla="*/ 4137 h 33" name="T1"/>
                <a:gd fmla="*/ 0 w 61" name="T2"/>
                <a:gd fmla="*/ 68263 h 33" name="T3"/>
                <a:gd fmla="*/ 64541 w 61" name="T4"/>
                <a:gd fmla="*/ 10343 h 33" name="T5"/>
                <a:gd fmla="*/ 127000 w 61" name="T6"/>
                <a:gd fmla="*/ 28960 h 33" name="T7"/>
                <a:gd fmla="*/ 62459 w 61" name="T8"/>
                <a:gd fmla="*/ 4137 h 3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33" w="61">
                  <a:moveTo>
                    <a:pt x="30" y="2"/>
                  </a:moveTo>
                  <a:cubicBezTo>
                    <a:pt x="13" y="4"/>
                    <a:pt x="0" y="16"/>
                    <a:pt x="0" y="33"/>
                  </a:cubicBezTo>
                  <a:cubicBezTo>
                    <a:pt x="4" y="18"/>
                    <a:pt x="15" y="7"/>
                    <a:pt x="31" y="5"/>
                  </a:cubicBezTo>
                  <a:cubicBezTo>
                    <a:pt x="42" y="3"/>
                    <a:pt x="53" y="7"/>
                    <a:pt x="61" y="14"/>
                  </a:cubicBezTo>
                  <a:cubicBezTo>
                    <a:pt x="54" y="4"/>
                    <a:pt x="43" y="0"/>
                    <a:pt x="30" y="2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58" name="Freeform 480"/>
            <p:cNvSpPr/>
            <p:nvPr/>
          </p:nvSpPr>
          <p:spPr bwMode="auto">
            <a:xfrm>
              <a:off x="6346826" y="4686301"/>
              <a:ext cx="123825" cy="96838"/>
            </a:xfrm>
            <a:custGeom>
              <a:gdLst>
                <a:gd fmla="*/ 75554 w 59" name="T0"/>
                <a:gd fmla="*/ 88417 h 46" name="T1"/>
                <a:gd fmla="*/ 117529 w 59" name="T2"/>
                <a:gd fmla="*/ 0 h 46" name="T3"/>
                <a:gd fmla="*/ 67159 w 59" name="T4"/>
                <a:gd fmla="*/ 71576 h 46" name="T5"/>
                <a:gd fmla="*/ 0 w 59" name="T6"/>
                <a:gd fmla="*/ 67366 h 46" name="T7"/>
                <a:gd fmla="*/ 75554 w 59" name="T8"/>
                <a:gd fmla="*/ 88417 h 4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6" w="59">
                  <a:moveTo>
                    <a:pt x="36" y="42"/>
                  </a:moveTo>
                  <a:cubicBezTo>
                    <a:pt x="52" y="35"/>
                    <a:pt x="59" y="16"/>
                    <a:pt x="56" y="0"/>
                  </a:cubicBezTo>
                  <a:cubicBezTo>
                    <a:pt x="55" y="15"/>
                    <a:pt x="46" y="29"/>
                    <a:pt x="32" y="34"/>
                  </a:cubicBezTo>
                  <a:cubicBezTo>
                    <a:pt x="21" y="38"/>
                    <a:pt x="9" y="37"/>
                    <a:pt x="0" y="32"/>
                  </a:cubicBezTo>
                  <a:cubicBezTo>
                    <a:pt x="9" y="41"/>
                    <a:pt x="24" y="46"/>
                    <a:pt x="36" y="42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59" name="Freeform 481"/>
            <p:cNvSpPr/>
            <p:nvPr/>
          </p:nvSpPr>
          <p:spPr bwMode="auto">
            <a:xfrm>
              <a:off x="6332538" y="4681538"/>
              <a:ext cx="127000" cy="82550"/>
            </a:xfrm>
            <a:custGeom>
              <a:gdLst>
                <a:gd fmla="*/ 70787 w 61" name="T0"/>
                <a:gd fmla="*/ 76200 h 39" name="T1"/>
                <a:gd fmla="*/ 122836 w 61" name="T2"/>
                <a:gd fmla="*/ 0 h 39" name="T3"/>
                <a:gd fmla="*/ 66623 w 61" name="T4"/>
                <a:gd fmla="*/ 61383 h 39" name="T5"/>
                <a:gd fmla="*/ 0 w 61" name="T6"/>
                <a:gd fmla="*/ 50800 h 39" name="T7"/>
                <a:gd fmla="*/ 70787 w 61" name="T8"/>
                <a:gd fmla="*/ 76200 h 3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39" w="61">
                  <a:moveTo>
                    <a:pt x="34" y="36"/>
                  </a:moveTo>
                  <a:cubicBezTo>
                    <a:pt x="50" y="31"/>
                    <a:pt x="61" y="16"/>
                    <a:pt x="59" y="0"/>
                  </a:cubicBezTo>
                  <a:cubicBezTo>
                    <a:pt x="57" y="14"/>
                    <a:pt x="47" y="25"/>
                    <a:pt x="32" y="29"/>
                  </a:cubicBezTo>
                  <a:cubicBezTo>
                    <a:pt x="21" y="31"/>
                    <a:pt x="8" y="30"/>
                    <a:pt x="0" y="24"/>
                  </a:cubicBezTo>
                  <a:cubicBezTo>
                    <a:pt x="8" y="34"/>
                    <a:pt x="21" y="39"/>
                    <a:pt x="34" y="36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0" name="Freeform 482"/>
            <p:cNvSpPr/>
            <p:nvPr/>
          </p:nvSpPr>
          <p:spPr bwMode="auto">
            <a:xfrm>
              <a:off x="7454901" y="4743451"/>
              <a:ext cx="357188" cy="304800"/>
            </a:xfrm>
            <a:custGeom>
              <a:gdLst>
                <a:gd fmla="*/ 336300 w 171" name="T0"/>
                <a:gd fmla="*/ 104384 h 146" name="T1"/>
                <a:gd fmla="*/ 215148 w 171" name="T2"/>
                <a:gd fmla="*/ 277660 h 146" name="T3"/>
                <a:gd fmla="*/ 20888 w 171" name="T4"/>
                <a:gd fmla="*/ 200416 h 146" name="T5"/>
                <a:gd fmla="*/ 139951 w 171" name="T6"/>
                <a:gd fmla="*/ 27140 h 146" name="T7"/>
                <a:gd fmla="*/ 336300 w 171" name="T8"/>
                <a:gd fmla="*/ 104384 h 14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46" w="171">
                  <a:moveTo>
                    <a:pt x="161" y="50"/>
                  </a:moveTo>
                  <a:cubicBezTo>
                    <a:pt x="171" y="84"/>
                    <a:pt x="145" y="121"/>
                    <a:pt x="103" y="133"/>
                  </a:cubicBezTo>
                  <a:cubicBezTo>
                    <a:pt x="62" y="146"/>
                    <a:pt x="20" y="129"/>
                    <a:pt x="10" y="96"/>
                  </a:cubicBezTo>
                  <a:cubicBezTo>
                    <a:pt x="0" y="62"/>
                    <a:pt x="26" y="25"/>
                    <a:pt x="67" y="13"/>
                  </a:cubicBezTo>
                  <a:cubicBezTo>
                    <a:pt x="109" y="0"/>
                    <a:pt x="151" y="17"/>
                    <a:pt x="161" y="50"/>
                  </a:cubicBezTo>
                  <a:close/>
                </a:path>
              </a:pathLst>
            </a:cu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1" name="Freeform 483"/>
            <p:cNvSpPr/>
            <p:nvPr/>
          </p:nvSpPr>
          <p:spPr bwMode="auto">
            <a:xfrm>
              <a:off x="7470776" y="4764088"/>
              <a:ext cx="265113" cy="177800"/>
            </a:xfrm>
            <a:custGeom>
              <a:gdLst>
                <a:gd fmla="*/ 108550 w 127" name="T0"/>
                <a:gd fmla="*/ 25101 h 85" name="T1"/>
                <a:gd fmla="*/ 16700 w 127" name="T2"/>
                <a:gd fmla="*/ 177800 h 85" name="T3"/>
                <a:gd fmla="*/ 127338 w 127" name="T4"/>
                <a:gd fmla="*/ 46019 h 85" name="T5"/>
                <a:gd fmla="*/ 265113 w 127" name="T6"/>
                <a:gd fmla="*/ 31376 h 85" name="T7"/>
                <a:gd fmla="*/ 108550 w 127" name="T8"/>
                <a:gd fmla="*/ 25101 h 8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85" w="127">
                  <a:moveTo>
                    <a:pt x="52" y="12"/>
                  </a:moveTo>
                  <a:cubicBezTo>
                    <a:pt x="18" y="26"/>
                    <a:pt x="0" y="58"/>
                    <a:pt x="8" y="85"/>
                  </a:cubicBezTo>
                  <a:cubicBezTo>
                    <a:pt x="9" y="59"/>
                    <a:pt x="30" y="36"/>
                    <a:pt x="61" y="22"/>
                  </a:cubicBezTo>
                  <a:cubicBezTo>
                    <a:pt x="84" y="13"/>
                    <a:pt x="107" y="9"/>
                    <a:pt x="127" y="15"/>
                  </a:cubicBezTo>
                  <a:cubicBezTo>
                    <a:pt x="107" y="3"/>
                    <a:pt x="78" y="0"/>
                    <a:pt x="52" y="12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2" name="Freeform 484"/>
            <p:cNvSpPr/>
            <p:nvPr/>
          </p:nvSpPr>
          <p:spPr bwMode="auto">
            <a:xfrm>
              <a:off x="7450138" y="4745038"/>
              <a:ext cx="265113" cy="171450"/>
            </a:xfrm>
            <a:custGeom>
              <a:gdLst>
                <a:gd fmla="*/ 114813 w 127" name="T0"/>
                <a:gd fmla="*/ 25090 h 82" name="T1"/>
                <a:gd fmla="*/ 16700 w 127" name="T2"/>
                <a:gd fmla="*/ 171450 h 82" name="T3"/>
                <a:gd fmla="*/ 123163 w 127" name="T4"/>
                <a:gd fmla="*/ 35545 h 82" name="T5"/>
                <a:gd fmla="*/ 265113 w 127" name="T6"/>
                <a:gd fmla="*/ 27181 h 82" name="T7"/>
                <a:gd fmla="*/ 114813 w 127" name="T8"/>
                <a:gd fmla="*/ 25090 h 8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82" w="127">
                  <a:moveTo>
                    <a:pt x="55" y="12"/>
                  </a:moveTo>
                  <a:cubicBezTo>
                    <a:pt x="21" y="27"/>
                    <a:pt x="0" y="55"/>
                    <a:pt x="8" y="82"/>
                  </a:cubicBezTo>
                  <a:cubicBezTo>
                    <a:pt x="9" y="56"/>
                    <a:pt x="28" y="30"/>
                    <a:pt x="59" y="17"/>
                  </a:cubicBezTo>
                  <a:cubicBezTo>
                    <a:pt x="82" y="7"/>
                    <a:pt x="107" y="6"/>
                    <a:pt x="127" y="13"/>
                  </a:cubicBezTo>
                  <a:cubicBezTo>
                    <a:pt x="107" y="0"/>
                    <a:pt x="81" y="1"/>
                    <a:pt x="55" y="12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" name="Freeform 485"/>
            <p:cNvSpPr/>
            <p:nvPr/>
          </p:nvSpPr>
          <p:spPr bwMode="auto">
            <a:xfrm>
              <a:off x="7581901" y="4845051"/>
              <a:ext cx="242888" cy="203200"/>
            </a:xfrm>
            <a:custGeom>
              <a:gdLst>
                <a:gd fmla="*/ 167509 w 116" name="T0"/>
                <a:gd fmla="*/ 169682 h 97" name="T1"/>
                <a:gd fmla="*/ 211480 w 116" name="T2"/>
                <a:gd fmla="*/ 0 h 97" name="T3"/>
                <a:gd fmla="*/ 140289 w 116" name="T4"/>
                <a:gd fmla="*/ 150829 h 97" name="T5"/>
                <a:gd fmla="*/ 0 w 116" name="T6"/>
                <a:gd fmla="*/ 184346 h 97" name="T7"/>
                <a:gd fmla="*/ 167509 w 116" name="T8"/>
                <a:gd fmla="*/ 169682 h 9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97" w="115">
                  <a:moveTo>
                    <a:pt x="80" y="81"/>
                  </a:moveTo>
                  <a:cubicBezTo>
                    <a:pt x="110" y="61"/>
                    <a:pt x="116" y="25"/>
                    <a:pt x="101" y="0"/>
                  </a:cubicBezTo>
                  <a:cubicBezTo>
                    <a:pt x="107" y="25"/>
                    <a:pt x="94" y="53"/>
                    <a:pt x="67" y="72"/>
                  </a:cubicBezTo>
                  <a:cubicBezTo>
                    <a:pt x="47" y="85"/>
                    <a:pt x="22" y="91"/>
                    <a:pt x="0" y="88"/>
                  </a:cubicBezTo>
                  <a:cubicBezTo>
                    <a:pt x="23" y="97"/>
                    <a:pt x="57" y="96"/>
                    <a:pt x="80" y="81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" name="Freeform 486"/>
            <p:cNvSpPr/>
            <p:nvPr/>
          </p:nvSpPr>
          <p:spPr bwMode="auto">
            <a:xfrm>
              <a:off x="7540626" y="4841876"/>
              <a:ext cx="257175" cy="185738"/>
            </a:xfrm>
            <a:custGeom>
              <a:gdLst>
                <a:gd fmla="*/ 158905 w 123" name="T0"/>
                <a:gd fmla="*/ 156521 h 89" name="T1"/>
                <a:gd fmla="*/ 232085 w 123" name="T2"/>
                <a:gd fmla="*/ 0 h 89" name="T3"/>
                <a:gd fmla="*/ 144269 w 123" name="T4"/>
                <a:gd fmla="*/ 135651 h 89" name="T5"/>
                <a:gd fmla="*/ 0 w 123" name="T6"/>
                <a:gd fmla="*/ 162782 h 89" name="T7"/>
                <a:gd fmla="*/ 158905 w 123" name="T8"/>
                <a:gd fmla="*/ 156521 h 8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89" w="123">
                  <a:moveTo>
                    <a:pt x="76" y="75"/>
                  </a:moveTo>
                  <a:cubicBezTo>
                    <a:pt x="108" y="58"/>
                    <a:pt x="123" y="26"/>
                    <a:pt x="111" y="0"/>
                  </a:cubicBezTo>
                  <a:cubicBezTo>
                    <a:pt x="114" y="26"/>
                    <a:pt x="99" y="49"/>
                    <a:pt x="69" y="65"/>
                  </a:cubicBezTo>
                  <a:cubicBezTo>
                    <a:pt x="47" y="77"/>
                    <a:pt x="21" y="83"/>
                    <a:pt x="0" y="78"/>
                  </a:cubicBezTo>
                  <a:cubicBezTo>
                    <a:pt x="21" y="89"/>
                    <a:pt x="51" y="89"/>
                    <a:pt x="76" y="75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5" name="Oval 487"/>
            <p:cNvSpPr>
              <a:spLocks noChangeArrowheads="1"/>
            </p:cNvSpPr>
            <p:nvPr/>
          </p:nvSpPr>
          <p:spPr bwMode="auto">
            <a:xfrm>
              <a:off x="8261351" y="2668588"/>
              <a:ext cx="319088" cy="404813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altLang="zh-CN" lang="zh-CN"/>
            </a:p>
          </p:txBody>
        </p:sp>
        <p:sp>
          <p:nvSpPr>
            <p:cNvPr id="566" name="Freeform 488"/>
            <p:cNvSpPr/>
            <p:nvPr/>
          </p:nvSpPr>
          <p:spPr bwMode="auto">
            <a:xfrm>
              <a:off x="8274051" y="2678113"/>
              <a:ext cx="271463" cy="196850"/>
            </a:xfrm>
            <a:custGeom>
              <a:gdLst>
                <a:gd fmla="*/ 127379 w 130" name="T0"/>
                <a:gd fmla="*/ 10471 h 94" name="T1"/>
                <a:gd fmla="*/ 0 w 130" name="T2"/>
                <a:gd fmla="*/ 196850 h 94" name="T3"/>
                <a:gd fmla="*/ 137820 w 130" name="T4"/>
                <a:gd fmla="*/ 52354 h 94" name="T5"/>
                <a:gd fmla="*/ 271463 w 130" name="T6"/>
                <a:gd fmla="*/ 92143 h 94" name="T7"/>
                <a:gd fmla="*/ 127379 w 130" name="T8"/>
                <a:gd fmla="*/ 10471 h 9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94" w="130">
                  <a:moveTo>
                    <a:pt x="61" y="5"/>
                  </a:moveTo>
                  <a:cubicBezTo>
                    <a:pt x="26" y="11"/>
                    <a:pt x="0" y="50"/>
                    <a:pt x="0" y="94"/>
                  </a:cubicBezTo>
                  <a:cubicBezTo>
                    <a:pt x="8" y="56"/>
                    <a:pt x="34" y="31"/>
                    <a:pt x="66" y="25"/>
                  </a:cubicBezTo>
                  <a:cubicBezTo>
                    <a:pt x="90" y="20"/>
                    <a:pt x="113" y="25"/>
                    <a:pt x="130" y="44"/>
                  </a:cubicBezTo>
                  <a:cubicBezTo>
                    <a:pt x="115" y="16"/>
                    <a:pt x="89" y="0"/>
                    <a:pt x="61" y="5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7" name="Freeform 489"/>
            <p:cNvSpPr/>
            <p:nvPr/>
          </p:nvSpPr>
          <p:spPr bwMode="auto">
            <a:xfrm>
              <a:off x="8261351" y="2644776"/>
              <a:ext cx="271463" cy="184150"/>
            </a:xfrm>
            <a:custGeom>
              <a:gdLst>
                <a:gd fmla="*/ 131555 w 130" name="T0"/>
                <a:gd fmla="*/ 10463 h 88" name="T1"/>
                <a:gd fmla="*/ 0 w 130" name="T2"/>
                <a:gd fmla="*/ 184150 h 88" name="T3"/>
                <a:gd fmla="*/ 137820 w 130" name="T4"/>
                <a:gd fmla="*/ 29297 h 88" name="T5"/>
                <a:gd fmla="*/ 271463 w 130" name="T6"/>
                <a:gd fmla="*/ 79519 h 88" name="T7"/>
                <a:gd fmla="*/ 131555 w 130" name="T8"/>
                <a:gd fmla="*/ 10463 h 8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88" w="130">
                  <a:moveTo>
                    <a:pt x="63" y="5"/>
                  </a:moveTo>
                  <a:cubicBezTo>
                    <a:pt x="28" y="12"/>
                    <a:pt x="0" y="44"/>
                    <a:pt x="0" y="88"/>
                  </a:cubicBezTo>
                  <a:cubicBezTo>
                    <a:pt x="8" y="50"/>
                    <a:pt x="33" y="20"/>
                    <a:pt x="66" y="14"/>
                  </a:cubicBezTo>
                  <a:cubicBezTo>
                    <a:pt x="90" y="9"/>
                    <a:pt x="113" y="19"/>
                    <a:pt x="130" y="38"/>
                  </a:cubicBezTo>
                  <a:cubicBezTo>
                    <a:pt x="115" y="10"/>
                    <a:pt x="91" y="0"/>
                    <a:pt x="63" y="5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8" name="Freeform 490"/>
            <p:cNvSpPr/>
            <p:nvPr/>
          </p:nvSpPr>
          <p:spPr bwMode="auto">
            <a:xfrm>
              <a:off x="8335963" y="2868613"/>
              <a:ext cx="263525" cy="257175"/>
            </a:xfrm>
            <a:custGeom>
              <a:gdLst>
                <a:gd fmla="*/ 161043 w 126" name="T0"/>
                <a:gd fmla="*/ 229994 h 123" name="T1"/>
                <a:gd fmla="*/ 246793 w 126" name="T2"/>
                <a:gd fmla="*/ 0 h 123" name="T3"/>
                <a:gd fmla="*/ 140128 w 126" name="T4"/>
                <a:gd fmla="*/ 190268 h 123" name="T5"/>
                <a:gd fmla="*/ 0 w 126" name="T6"/>
                <a:gd fmla="*/ 177723 h 123" name="T7"/>
                <a:gd fmla="*/ 161043 w 126" name="T8"/>
                <a:gd fmla="*/ 229994 h 12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23" w="125">
                  <a:moveTo>
                    <a:pt x="77" y="110"/>
                  </a:moveTo>
                  <a:cubicBezTo>
                    <a:pt x="110" y="94"/>
                    <a:pt x="126" y="43"/>
                    <a:pt x="118" y="0"/>
                  </a:cubicBezTo>
                  <a:cubicBezTo>
                    <a:pt x="117" y="39"/>
                    <a:pt x="98" y="76"/>
                    <a:pt x="67" y="91"/>
                  </a:cubicBezTo>
                  <a:cubicBezTo>
                    <a:pt x="44" y="102"/>
                    <a:pt x="20" y="99"/>
                    <a:pt x="0" y="85"/>
                  </a:cubicBezTo>
                  <a:cubicBezTo>
                    <a:pt x="20" y="108"/>
                    <a:pt x="50" y="123"/>
                    <a:pt x="77" y="110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9" name="Freeform 491"/>
            <p:cNvSpPr/>
            <p:nvPr/>
          </p:nvSpPr>
          <p:spPr bwMode="auto">
            <a:xfrm>
              <a:off x="8304213" y="2852738"/>
              <a:ext cx="268288" cy="219075"/>
            </a:xfrm>
            <a:custGeom>
              <a:gdLst>
                <a:gd fmla="*/ 150912 w 128" name="T0"/>
                <a:gd fmla="*/ 200297 h 105" name="T1"/>
                <a:gd fmla="*/ 262000 w 128" name="T2"/>
                <a:gd fmla="*/ 0 h 105" name="T3"/>
                <a:gd fmla="*/ 142528 w 128" name="T4"/>
                <a:gd fmla="*/ 162741 h 105" name="T5"/>
                <a:gd fmla="*/ 0 w 128" name="T6"/>
                <a:gd fmla="*/ 137704 h 105" name="T7"/>
                <a:gd fmla="*/ 150912 w 128" name="T8"/>
                <a:gd fmla="*/ 200297 h 10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05" w="128">
                  <a:moveTo>
                    <a:pt x="72" y="96"/>
                  </a:moveTo>
                  <a:cubicBezTo>
                    <a:pt x="106" y="86"/>
                    <a:pt x="128" y="44"/>
                    <a:pt x="125" y="0"/>
                  </a:cubicBezTo>
                  <a:cubicBezTo>
                    <a:pt x="120" y="39"/>
                    <a:pt x="99" y="68"/>
                    <a:pt x="68" y="78"/>
                  </a:cubicBezTo>
                  <a:cubicBezTo>
                    <a:pt x="44" y="85"/>
                    <a:pt x="18" y="83"/>
                    <a:pt x="0" y="66"/>
                  </a:cubicBezTo>
                  <a:cubicBezTo>
                    <a:pt x="17" y="92"/>
                    <a:pt x="44" y="105"/>
                    <a:pt x="72" y="96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70" name="Freeform 492"/>
            <p:cNvSpPr/>
            <p:nvPr/>
          </p:nvSpPr>
          <p:spPr bwMode="auto">
            <a:xfrm>
              <a:off x="6273801" y="3178176"/>
              <a:ext cx="298450" cy="269875"/>
            </a:xfrm>
            <a:custGeom>
              <a:gdLst>
                <a:gd fmla="*/ 102266 w 143" name="T0"/>
                <a:gd fmla="*/ 46025 h 129" name="T1"/>
                <a:gd fmla="*/ 39654 w 143" name="T2"/>
                <a:gd fmla="*/ 269875 h 129" name="T3"/>
                <a:gd fmla="*/ 133572 w 143" name="T4"/>
                <a:gd fmla="*/ 73222 h 129" name="T5"/>
                <a:gd fmla="*/ 298450 w 143" name="T6"/>
                <a:gd fmla="*/ 29289 h 129" name="T7"/>
                <a:gd fmla="*/ 102266 w 143" name="T8"/>
                <a:gd fmla="*/ 46025 h 12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29" w="143">
                  <a:moveTo>
                    <a:pt x="49" y="22"/>
                  </a:moveTo>
                  <a:cubicBezTo>
                    <a:pt x="13" y="47"/>
                    <a:pt x="0" y="93"/>
                    <a:pt x="19" y="129"/>
                  </a:cubicBezTo>
                  <a:cubicBezTo>
                    <a:pt x="12" y="94"/>
                    <a:pt x="30" y="58"/>
                    <a:pt x="64" y="35"/>
                  </a:cubicBezTo>
                  <a:cubicBezTo>
                    <a:pt x="89" y="18"/>
                    <a:pt x="116" y="9"/>
                    <a:pt x="143" y="14"/>
                  </a:cubicBezTo>
                  <a:cubicBezTo>
                    <a:pt x="115" y="0"/>
                    <a:pt x="78" y="2"/>
                    <a:pt x="49" y="22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71" name="Freeform 493"/>
            <p:cNvSpPr/>
            <p:nvPr/>
          </p:nvSpPr>
          <p:spPr bwMode="auto">
            <a:xfrm>
              <a:off x="6246813" y="3148013"/>
              <a:ext cx="325438" cy="227013"/>
            </a:xfrm>
            <a:custGeom>
              <a:gdLst>
                <a:gd fmla="*/ 139771 w 156" name="T0"/>
                <a:gd fmla="*/ 29428 h 108" name="T1"/>
                <a:gd fmla="*/ 22948 w 156" name="T2"/>
                <a:gd fmla="*/ 227013 h 108" name="T3"/>
                <a:gd fmla="*/ 150202 w 156" name="T4"/>
                <a:gd fmla="*/ 44141 h 108" name="T5"/>
                <a:gd fmla="*/ 325438 w 156" name="T6"/>
                <a:gd fmla="*/ 44141 h 108" name="T7"/>
                <a:gd fmla="*/ 139771 w 156" name="T8"/>
                <a:gd fmla="*/ 29428 h 10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08" w="156">
                  <a:moveTo>
                    <a:pt x="67" y="14"/>
                  </a:moveTo>
                  <a:cubicBezTo>
                    <a:pt x="26" y="31"/>
                    <a:pt x="0" y="69"/>
                    <a:pt x="11" y="108"/>
                  </a:cubicBezTo>
                  <a:cubicBezTo>
                    <a:pt x="11" y="72"/>
                    <a:pt x="34" y="37"/>
                    <a:pt x="72" y="21"/>
                  </a:cubicBezTo>
                  <a:cubicBezTo>
                    <a:pt x="100" y="9"/>
                    <a:pt x="131" y="10"/>
                    <a:pt x="156" y="21"/>
                  </a:cubicBezTo>
                  <a:cubicBezTo>
                    <a:pt x="131" y="1"/>
                    <a:pt x="99" y="0"/>
                    <a:pt x="67" y="14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cxnSp>
        <p:nvCxnSpPr>
          <p:cNvPr id="572" name="Straight Connector 187"/>
          <p:cNvCxnSpPr/>
          <p:nvPr/>
        </p:nvCxnSpPr>
        <p:spPr>
          <a:xfrm>
            <a:off x="3371850" y="4198144"/>
            <a:ext cx="2824163" cy="0"/>
          </a:xfrm>
          <a:prstGeom prst="line">
            <a:avLst/>
          </a:prstGeom>
          <a:ln w="15875">
            <a:solidFill>
              <a:srgbClr val="BFBFBF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3" name="Straight Connector 188"/>
          <p:cNvCxnSpPr/>
          <p:nvPr/>
        </p:nvCxnSpPr>
        <p:spPr>
          <a:xfrm flipH="1" flipV="1">
            <a:off x="6201966" y="1478756"/>
            <a:ext cx="0" cy="2719388"/>
          </a:xfrm>
          <a:prstGeom prst="line">
            <a:avLst/>
          </a:prstGeom>
          <a:ln w="15875">
            <a:solidFill>
              <a:srgbClr val="BFBFBF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8" name="Oval 194"/>
          <p:cNvSpPr/>
          <p:nvPr/>
        </p:nvSpPr>
        <p:spPr>
          <a:xfrm>
            <a:off x="1079897" y="1651397"/>
            <a:ext cx="289322" cy="2905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 eaLnBrk="1" hangingPunct="1"/>
            <a:endParaRPr altLang="zh-CN" lang="zh-CN">
              <a:solidFill>
                <a:srgbClr val="FFFFFF"/>
              </a:solidFill>
            </a:endParaRPr>
          </a:p>
        </p:txBody>
      </p:sp>
      <p:sp>
        <p:nvSpPr>
          <p:cNvPr id="579" name="TextBox 578"/>
          <p:cNvSpPr txBox="1">
            <a:spLocks noChangeArrowheads="1"/>
          </p:cNvSpPr>
          <p:nvPr/>
        </p:nvSpPr>
        <p:spPr bwMode="auto">
          <a:xfrm>
            <a:off x="1078707" y="1674019"/>
            <a:ext cx="280035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eaLnBrk="1" hangingPunct="1"/>
            <a:r>
              <a:rPr altLang="zh-CN" b="1" lang="id-ID" smtClean="0" sz="1100">
                <a:solidFill>
                  <a:srgbClr val="2A303C"/>
                </a:solidFill>
                <a:latin charset="0" panose="020b0003030101060003" pitchFamily="34" typeface="Raleway"/>
              </a:rPr>
              <a:t>01</a:t>
            </a:r>
          </a:p>
        </p:txBody>
      </p:sp>
      <p:sp>
        <p:nvSpPr>
          <p:cNvPr id="580" name="TextBox 579"/>
          <p:cNvSpPr txBox="1"/>
          <p:nvPr/>
        </p:nvSpPr>
        <p:spPr>
          <a:xfrm>
            <a:off x="1404938" y="1891904"/>
            <a:ext cx="1554956" cy="312420"/>
          </a:xfrm>
          <a:prstGeom prst="rect">
            <a:avLst/>
          </a:prstGeom>
          <a:noFill/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defTabSz="684610"/>
            <a:r>
              <a:rPr altLang="en-US" lang="zh-CN" smtClean="0" sz="8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</a:t>
            </a:r>
          </a:p>
        </p:txBody>
      </p:sp>
      <p:sp>
        <p:nvSpPr>
          <p:cNvPr id="581" name="TextBox 580"/>
          <p:cNvSpPr txBox="1"/>
          <p:nvPr/>
        </p:nvSpPr>
        <p:spPr>
          <a:xfrm>
            <a:off x="1404937" y="1651398"/>
            <a:ext cx="1051560" cy="25146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mtClean="0" sz="1200">
                <a:solidFill>
                  <a:schemeClr val="bg1"/>
                </a:solidFill>
                <a:latin charset="0" panose="020b0003030101060003" pitchFamily="34" typeface="Raleway"/>
              </a:rPr>
              <a:t>在此输入标题</a:t>
            </a:r>
          </a:p>
        </p:txBody>
      </p:sp>
      <p:sp>
        <p:nvSpPr>
          <p:cNvPr id="582" name="Oval 225"/>
          <p:cNvSpPr/>
          <p:nvPr/>
        </p:nvSpPr>
        <p:spPr>
          <a:xfrm>
            <a:off x="3543405" y="1232396"/>
            <a:ext cx="289322" cy="2893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 eaLnBrk="1" hangingPunct="1"/>
            <a:endParaRPr altLang="zh-CN" lang="zh-CN">
              <a:solidFill>
                <a:srgbClr val="FFFFFF"/>
              </a:solidFill>
            </a:endParaRPr>
          </a:p>
        </p:txBody>
      </p:sp>
      <p:sp>
        <p:nvSpPr>
          <p:cNvPr id="583" name="TextBox 582"/>
          <p:cNvSpPr txBox="1">
            <a:spLocks noChangeArrowheads="1"/>
          </p:cNvSpPr>
          <p:nvPr/>
        </p:nvSpPr>
        <p:spPr bwMode="auto">
          <a:xfrm>
            <a:off x="3542214" y="1253827"/>
            <a:ext cx="294322" cy="236220"/>
          </a:xfrm>
          <a:prstGeom prst="rect">
            <a:avLst/>
          </a:prstGeom>
          <a:noFill/>
          <a:ln>
            <a:noFill/>
          </a:ln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eaLnBrk="1" hangingPunct="1"/>
            <a:r>
              <a:rPr altLang="zh-CN" b="1" lang="id-ID" smtClean="0" sz="1100">
                <a:solidFill>
                  <a:srgbClr val="2A303C"/>
                </a:solidFill>
                <a:latin charset="0" panose="020b0003030101060003" pitchFamily="34" typeface="Raleway"/>
              </a:rPr>
              <a:t>02</a:t>
            </a:r>
          </a:p>
        </p:txBody>
      </p:sp>
      <p:sp>
        <p:nvSpPr>
          <p:cNvPr id="584" name="TextBox 583"/>
          <p:cNvSpPr txBox="1"/>
          <p:nvPr/>
        </p:nvSpPr>
        <p:spPr>
          <a:xfrm>
            <a:off x="3869636" y="1472902"/>
            <a:ext cx="1389460" cy="434340"/>
          </a:xfrm>
          <a:prstGeom prst="rect">
            <a:avLst/>
          </a:prstGeom>
          <a:noFill/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defTabSz="684610"/>
            <a:r>
              <a:rPr altLang="en-US" lang="zh-CN" smtClean="0" sz="8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</a:t>
            </a:r>
          </a:p>
        </p:txBody>
      </p:sp>
      <p:sp>
        <p:nvSpPr>
          <p:cNvPr id="585" name="TextBox 584"/>
          <p:cNvSpPr txBox="1"/>
          <p:nvPr/>
        </p:nvSpPr>
        <p:spPr>
          <a:xfrm>
            <a:off x="3869636" y="1232395"/>
            <a:ext cx="1051560" cy="25146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/>
          <a:p>
            <a:pPr>
              <a:defRPr/>
            </a:pPr>
            <a:r>
              <a:rPr altLang="en-US" b="1" lang="zh-CN" sz="1200">
                <a:solidFill>
                  <a:schemeClr val="bg1"/>
                </a:solidFill>
                <a:latin charset="0" panose="020b0003030101060003" pitchFamily="34" typeface="Raleway"/>
              </a:rPr>
              <a:t>在此输入标题</a:t>
            </a:r>
          </a:p>
        </p:txBody>
      </p:sp>
      <p:sp>
        <p:nvSpPr>
          <p:cNvPr id="590" name="Oval 291"/>
          <p:cNvSpPr/>
          <p:nvPr/>
        </p:nvSpPr>
        <p:spPr>
          <a:xfrm>
            <a:off x="3748088" y="3140868"/>
            <a:ext cx="289322" cy="2905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 eaLnBrk="1" hangingPunct="1"/>
            <a:endParaRPr altLang="zh-CN" lang="zh-CN">
              <a:solidFill>
                <a:srgbClr val="FFFFFF"/>
              </a:solidFill>
            </a:endParaRPr>
          </a:p>
        </p:txBody>
      </p:sp>
      <p:sp>
        <p:nvSpPr>
          <p:cNvPr id="591" name="TextBox 590"/>
          <p:cNvSpPr txBox="1">
            <a:spLocks noChangeArrowheads="1"/>
          </p:cNvSpPr>
          <p:nvPr/>
        </p:nvSpPr>
        <p:spPr bwMode="auto">
          <a:xfrm>
            <a:off x="3746897" y="3163492"/>
            <a:ext cx="297497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eaLnBrk="1" hangingPunct="1"/>
            <a:r>
              <a:rPr altLang="zh-CN" b="1" lang="id-ID" smtClean="0" sz="1100">
                <a:solidFill>
                  <a:srgbClr val="2A303C"/>
                </a:solidFill>
                <a:latin charset="0" panose="020b0003030101060003" pitchFamily="34" typeface="Raleway"/>
              </a:rPr>
              <a:t>03</a:t>
            </a:r>
          </a:p>
        </p:txBody>
      </p:sp>
      <p:sp>
        <p:nvSpPr>
          <p:cNvPr id="592" name="TextBox 591"/>
          <p:cNvSpPr txBox="1"/>
          <p:nvPr/>
        </p:nvSpPr>
        <p:spPr>
          <a:xfrm>
            <a:off x="4073129" y="3381376"/>
            <a:ext cx="1389459" cy="434340"/>
          </a:xfrm>
          <a:prstGeom prst="rect">
            <a:avLst/>
          </a:prstGeom>
          <a:noFill/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defTabSz="684610"/>
            <a:r>
              <a:rPr altLang="en-US" lang="zh-CN" smtClean="0" sz="8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</a:t>
            </a:r>
          </a:p>
        </p:txBody>
      </p:sp>
      <p:sp>
        <p:nvSpPr>
          <p:cNvPr id="593" name="TextBox 592"/>
          <p:cNvSpPr txBox="1"/>
          <p:nvPr/>
        </p:nvSpPr>
        <p:spPr>
          <a:xfrm>
            <a:off x="4073129" y="3140869"/>
            <a:ext cx="1051560" cy="25146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/>
          <a:p>
            <a:pPr>
              <a:defRPr/>
            </a:pPr>
            <a:r>
              <a:rPr altLang="en-US" b="1" lang="zh-CN" sz="1200">
                <a:solidFill>
                  <a:schemeClr val="bg1"/>
                </a:solidFill>
                <a:latin charset="0" panose="020b0003030101060003" pitchFamily="34" typeface="Raleway"/>
              </a:rPr>
              <a:t>在此输入标题</a:t>
            </a:r>
          </a:p>
        </p:txBody>
      </p:sp>
      <p:sp>
        <p:nvSpPr>
          <p:cNvPr id="594" name="Oval 295"/>
          <p:cNvSpPr/>
          <p:nvPr/>
        </p:nvSpPr>
        <p:spPr>
          <a:xfrm>
            <a:off x="6399684" y="3588250"/>
            <a:ext cx="289322" cy="2893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 eaLnBrk="1" hangingPunct="1"/>
            <a:endParaRPr altLang="zh-CN" lang="zh-CN">
              <a:solidFill>
                <a:srgbClr val="FFFFFF"/>
              </a:solidFill>
            </a:endParaRPr>
          </a:p>
        </p:txBody>
      </p:sp>
      <p:sp>
        <p:nvSpPr>
          <p:cNvPr id="595" name="TextBox 594"/>
          <p:cNvSpPr txBox="1">
            <a:spLocks noChangeArrowheads="1"/>
          </p:cNvSpPr>
          <p:nvPr/>
        </p:nvSpPr>
        <p:spPr bwMode="auto">
          <a:xfrm>
            <a:off x="6397304" y="3609682"/>
            <a:ext cx="297497" cy="236220"/>
          </a:xfrm>
          <a:prstGeom prst="rect">
            <a:avLst/>
          </a:prstGeom>
          <a:noFill/>
          <a:ln>
            <a:noFill/>
          </a:ln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eaLnBrk="1" hangingPunct="1"/>
            <a:r>
              <a:rPr altLang="zh-CN" b="1" lang="id-ID" smtClean="0" sz="1100">
                <a:solidFill>
                  <a:srgbClr val="2A303C"/>
                </a:solidFill>
                <a:latin charset="0" panose="020b0003030101060003" pitchFamily="34" typeface="Raleway"/>
              </a:rPr>
              <a:t>04</a:t>
            </a:r>
          </a:p>
        </p:txBody>
      </p:sp>
      <p:sp>
        <p:nvSpPr>
          <p:cNvPr id="596" name="TextBox 595"/>
          <p:cNvSpPr txBox="1"/>
          <p:nvPr/>
        </p:nvSpPr>
        <p:spPr>
          <a:xfrm>
            <a:off x="6724725" y="3828756"/>
            <a:ext cx="1785938" cy="312420"/>
          </a:xfrm>
          <a:prstGeom prst="rect">
            <a:avLst/>
          </a:prstGeom>
          <a:noFill/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defTabSz="684610"/>
            <a:r>
              <a:rPr altLang="en-US" lang="zh-CN" smtClean="0" sz="8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</a:t>
            </a:r>
          </a:p>
        </p:txBody>
      </p:sp>
      <p:sp>
        <p:nvSpPr>
          <p:cNvPr id="597" name="TextBox 596"/>
          <p:cNvSpPr txBox="1"/>
          <p:nvPr/>
        </p:nvSpPr>
        <p:spPr>
          <a:xfrm>
            <a:off x="6724724" y="3588250"/>
            <a:ext cx="1051560" cy="25146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/>
          <a:p>
            <a:pPr>
              <a:defRPr/>
            </a:pPr>
            <a:r>
              <a:rPr altLang="en-US" b="1" lang="zh-CN" sz="1200">
                <a:solidFill>
                  <a:schemeClr val="bg1"/>
                </a:solidFill>
                <a:latin charset="0" panose="020b0003030101060003" pitchFamily="34" typeface="Raleway"/>
              </a:rPr>
              <a:t>在此输入标题</a:t>
            </a:r>
          </a:p>
        </p:txBody>
      </p:sp>
      <p:sp>
        <p:nvSpPr>
          <p:cNvPr id="598" name="Oval 299"/>
          <p:cNvSpPr/>
          <p:nvPr/>
        </p:nvSpPr>
        <p:spPr>
          <a:xfrm>
            <a:off x="5607844" y="591741"/>
            <a:ext cx="290513" cy="2893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 eaLnBrk="1" hangingPunct="1"/>
            <a:endParaRPr altLang="zh-CN" lang="zh-CN">
              <a:solidFill>
                <a:srgbClr val="FFFFFF"/>
              </a:solidFill>
            </a:endParaRPr>
          </a:p>
        </p:txBody>
      </p:sp>
      <p:sp>
        <p:nvSpPr>
          <p:cNvPr id="599" name="TextBox 598"/>
          <p:cNvSpPr txBox="1">
            <a:spLocks noChangeArrowheads="1"/>
          </p:cNvSpPr>
          <p:nvPr/>
        </p:nvSpPr>
        <p:spPr bwMode="auto">
          <a:xfrm>
            <a:off x="5606654" y="614363"/>
            <a:ext cx="299085" cy="236220"/>
          </a:xfrm>
          <a:prstGeom prst="rect">
            <a:avLst/>
          </a:prstGeom>
          <a:noFill/>
          <a:ln>
            <a:noFill/>
          </a:ln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eaLnBrk="1" hangingPunct="1"/>
            <a:r>
              <a:rPr altLang="zh-CN" b="1" lang="id-ID" smtClean="0" sz="1100">
                <a:solidFill>
                  <a:srgbClr val="2A303C"/>
                </a:solidFill>
                <a:latin charset="0" panose="020b0003030101060003" pitchFamily="34" typeface="Raleway"/>
              </a:rPr>
              <a:t>05</a:t>
            </a:r>
          </a:p>
        </p:txBody>
      </p:sp>
      <p:sp>
        <p:nvSpPr>
          <p:cNvPr id="600" name="TextBox 599"/>
          <p:cNvSpPr txBox="1"/>
          <p:nvPr/>
        </p:nvSpPr>
        <p:spPr>
          <a:xfrm>
            <a:off x="5934074" y="832248"/>
            <a:ext cx="1389460" cy="434340"/>
          </a:xfrm>
          <a:prstGeom prst="rect">
            <a:avLst/>
          </a:prstGeom>
          <a:noFill/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defTabSz="684610"/>
            <a:r>
              <a:rPr altLang="en-US" lang="zh-CN" smtClean="0" sz="8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</a:t>
            </a:r>
          </a:p>
        </p:txBody>
      </p:sp>
      <p:sp>
        <p:nvSpPr>
          <p:cNvPr id="601" name="TextBox 600"/>
          <p:cNvSpPr txBox="1"/>
          <p:nvPr/>
        </p:nvSpPr>
        <p:spPr>
          <a:xfrm>
            <a:off x="5934075" y="591741"/>
            <a:ext cx="1051560" cy="25146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/>
          <a:p>
            <a:pPr>
              <a:defRPr/>
            </a:pPr>
            <a:r>
              <a:rPr altLang="en-US" b="1" lang="zh-CN" sz="1200">
                <a:solidFill>
                  <a:schemeClr val="bg1"/>
                </a:solidFill>
                <a:latin charset="0" panose="020b0003030101060003" pitchFamily="34" typeface="Raleway"/>
              </a:rPr>
              <a:t>在此输入标题</a:t>
            </a:r>
          </a:p>
        </p:txBody>
      </p:sp>
      <p:sp>
        <p:nvSpPr>
          <p:cNvPr id="262" name="剪去同侧角的矩形 261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3" name="TextBox 262"/>
          <p:cNvSpPr txBox="1"/>
          <p:nvPr/>
        </p:nvSpPr>
        <p:spPr>
          <a:xfrm>
            <a:off x="260588" y="173249"/>
            <a:ext cx="1046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1400">
                <a:solidFill>
                  <a:srgbClr val="2A303C"/>
                </a:solidFill>
                <a:latin charset="-122" pitchFamily="2" typeface="方正兰亭黑简体"/>
                <a:ea charset="-122" pitchFamily="2" typeface="方正兰亭黑简体"/>
              </a:rPr>
              <a:t>论文答辩</a:t>
            </a:r>
          </a:p>
        </p:txBody>
      </p:sp>
      <p:cxnSp>
        <p:nvCxnSpPr>
          <p:cNvPr id="264" name="直接连接符 263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323084810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" tmFilter="0, 0; .2, .5; .8, .5; 1, 0"/>
                                        <p:tgtEl>
                                          <p:spTgt spid="2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"/>
                                        <p:tgtEl>
                                          <p:spTgt spid="2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accel="50000" decel="50000" fill="hold" id="25" nodeType="after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6 2.22222E-06 L -3.54167E-06 -0.58935" pathEditMode="relative" ptsTypes="AA" rAng="0">
                                      <p:cBhvr>
                                        <p:cTn dur="2000" fill="hold" id="26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8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dur="1250" fill="hold" id="29"/>
                                        <p:tgtEl>
                                          <p:spTgt spid="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32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4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accel="50000" decel="50000" fill="hold" id="50" nodeType="after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6 -0.58935 L 0.26029 -0.58935" pathEditMode="relative" ptsTypes="AA" rAng="0">
                                      <p:cBhvr>
                                        <p:cTn dur="2000" fill="hold" id="51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id="53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dur="1250" fill="hold" id="54"/>
                                        <p:tgtEl>
                                          <p:spTgt spid="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57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5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6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72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250" fill="hold" id="73"/>
                                        <p:tgtEl>
                                          <p:spTgt spid="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6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accel="50000" decel="50000" fill="hold" id="78" nodeType="after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29 -0.58935 L 0.25899 -0.00648" pathEditMode="relative" ptsTypes="AA" rAng="0">
                                      <p:cBhvr>
                                        <p:cTn dur="2000" fill="hold" id="79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13750"/>
                            </p:stCondLst>
                            <p:childTnLst>
                              <p:par>
                                <p:cTn fill="hold" id="81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dur="1250" fill="hold" id="82"/>
                                        <p:tgtEl>
                                          <p:spTgt spid="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85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fill="hold" grpId="0" id="8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fill="hold" grpId="0" id="9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1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accel="50000" decel="50000" fill="hold" id="103" nodeType="after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99 -0.00648 L 0.5698 -0.00648" pathEditMode="relative" ptsTypes="AA" rAng="0">
                                      <p:cBhvr>
                                        <p:cTn dur="2000" fill="hold" id="104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fill="hold" id="106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dur="1250" fill="hold" id="107"/>
                                        <p:tgtEl>
                                          <p:spTgt spid="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0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1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19250"/>
                            </p:stCondLst>
                            <p:childTnLst>
                              <p:par>
                                <p:cTn fill="hold" grpId="0" id="1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6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7" nodeType="afterGroup">
                            <p:stCondLst>
                              <p:cond delay="19750"/>
                            </p:stCondLst>
                            <p:childTnLst>
                              <p:par>
                                <p:cTn fill="hold" grpId="0" id="1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3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6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7" nodeType="afterGroup">
                            <p:stCondLst>
                              <p:cond delay="20250"/>
                            </p:stCondLst>
                            <p:childTnLst>
                              <p:par>
                                <p:cTn accel="50000" decel="50000" fill="hold" id="128" nodeType="after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98 -0.00648 L 0.57045 -0.49537" pathEditMode="relative" ptsTypes="AA" rAng="0">
                                      <p:cBhvr>
                                        <p:cTn dur="2000" fill="hold" id="129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0" nodeType="afterGroup">
                            <p:stCondLst>
                              <p:cond delay="22250"/>
                            </p:stCondLst>
                            <p:childTnLst>
                              <p:par>
                                <p:cTn fill="hold" id="131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dur="1250" fill="hold" id="132"/>
                                        <p:tgtEl>
                                          <p:spTgt spid="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3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35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6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fill="hold" grpId="0" id="1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9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0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1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2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fill="hold" grpId="0" id="1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5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8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9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accel="50000" decel="50000" fill="hold" id="150" nodeType="after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045 -0.49537 L 0.7806 -0.49445" pathEditMode="relative" ptsTypes="AA" rAng="0">
                                      <p:cBhvr>
                                        <p:cTn dur="2000" fill="hold" id="151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allAtOnce" grpId="0" spid="293"/>
      <p:bldP grpId="0" spid="578"/>
      <p:bldP grpId="0" spid="579"/>
      <p:bldP grpId="0" spid="580"/>
      <p:bldP grpId="0" spid="581"/>
      <p:bldP grpId="0" spid="582"/>
      <p:bldP grpId="0" spid="583"/>
      <p:bldP grpId="0" spid="584"/>
      <p:bldP grpId="0" spid="585"/>
      <p:bldP grpId="0" spid="590"/>
      <p:bldP grpId="0" spid="591"/>
      <p:bldP grpId="0" spid="592"/>
      <p:bldP grpId="0" spid="593"/>
      <p:bldP grpId="0" spid="594"/>
      <p:bldP grpId="0" spid="595"/>
      <p:bldP grpId="0" spid="596"/>
      <p:bldP grpId="0" spid="597"/>
      <p:bldP grpId="0" spid="598"/>
      <p:bldP grpId="0" spid="599"/>
      <p:bldP grpId="0" spid="600"/>
      <p:bldP grpId="0" spid="601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:\陈建\网上作图\PP制作\素材\未标题-6.jpg" id="68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3"/>
          <p:cNvSpPr txBox="1"/>
          <p:nvPr/>
        </p:nvSpPr>
        <p:spPr>
          <a:xfrm>
            <a:off x="1670052" y="142845"/>
            <a:ext cx="454024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成果形式</a:t>
            </a:r>
          </a:p>
        </p:txBody>
      </p:sp>
      <p:cxnSp>
        <p:nvCxnSpPr>
          <p:cNvPr id="21" name="Straight Connector 53"/>
          <p:cNvCxnSpPr/>
          <p:nvPr/>
        </p:nvCxnSpPr>
        <p:spPr>
          <a:xfrm flipH="1">
            <a:off x="2449513" y="1602328"/>
            <a:ext cx="0" cy="2625606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54"/>
          <p:cNvCxnSpPr/>
          <p:nvPr/>
        </p:nvCxnSpPr>
        <p:spPr>
          <a:xfrm flipH="1">
            <a:off x="4522788" y="1602328"/>
            <a:ext cx="0" cy="2625606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55"/>
          <p:cNvCxnSpPr/>
          <p:nvPr/>
        </p:nvCxnSpPr>
        <p:spPr>
          <a:xfrm flipH="1">
            <a:off x="6588125" y="1602328"/>
            <a:ext cx="0" cy="2625606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 txBox="1"/>
          <p:nvPr/>
        </p:nvSpPr>
        <p:spPr bwMode="auto">
          <a:xfrm>
            <a:off x="661988" y="3376266"/>
            <a:ext cx="1533525" cy="58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altLang="en-US" lang="zh-CN" sz="8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您的内容打在这里，或者通过复制的文本后，在此选择粘贴，并选择只保留文字。</a:t>
            </a:r>
          </a:p>
        </p:txBody>
      </p:sp>
      <p:sp>
        <p:nvSpPr>
          <p:cNvPr id="25" name="Content Placeholder 2"/>
          <p:cNvSpPr txBox="1"/>
          <p:nvPr/>
        </p:nvSpPr>
        <p:spPr bwMode="auto">
          <a:xfrm>
            <a:off x="744538" y="2837284"/>
            <a:ext cx="1368425" cy="458787"/>
          </a:xfrm>
          <a:prstGeom prst="rect">
            <a:avLst/>
          </a:prstGeom>
        </p:spPr>
        <p:txBody>
          <a:bodyPr/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  <a:defRPr/>
            </a:pPr>
            <a:r>
              <a:rPr altLang="en-US" lang="zh-CN" sz="16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输入小标题</a:t>
            </a:r>
          </a:p>
        </p:txBody>
      </p:sp>
      <p:sp>
        <p:nvSpPr>
          <p:cNvPr id="26" name="Content Placeholder 2"/>
          <p:cNvSpPr txBox="1"/>
          <p:nvPr/>
        </p:nvSpPr>
        <p:spPr bwMode="auto">
          <a:xfrm>
            <a:off x="688975" y="3097634"/>
            <a:ext cx="1479550" cy="330200"/>
          </a:xfrm>
          <a:prstGeom prst="rect">
            <a:avLst/>
          </a:prstGeom>
        </p:spPr>
        <p:txBody>
          <a:bodyPr/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 indent="0" marL="0">
              <a:spcAft>
                <a:spcPct val="0"/>
              </a:spcAft>
              <a:buFont charset="0" pitchFamily="34" typeface="Arial"/>
              <a:buNone/>
              <a:defRPr/>
            </a:pPr>
            <a:r>
              <a:rPr altLang="en-US" lang="zh-CN" smtClean="0" sz="1000">
                <a:solidFill>
                  <a:schemeClr val="bg1"/>
                </a:solidFill>
              </a:rPr>
              <a:t>文字内容</a:t>
            </a:r>
          </a:p>
        </p:txBody>
      </p:sp>
      <p:grpSp>
        <p:nvGrpSpPr>
          <p:cNvPr id="27" name="Group 40"/>
          <p:cNvGrpSpPr/>
          <p:nvPr/>
        </p:nvGrpSpPr>
        <p:grpSpPr>
          <a:xfrm>
            <a:off x="740780" y="2756401"/>
            <a:ext cx="1374720" cy="60845"/>
            <a:chOff x="2055030" y="1463669"/>
            <a:chExt cx="2304256" cy="544908"/>
          </a:xfrm>
          <a:solidFill>
            <a:schemeClr val="bg1"/>
          </a:solidFill>
        </p:grpSpPr>
        <p:sp>
          <p:nvSpPr>
            <p:cNvPr id="28" name="Rectangle 42"/>
            <p:cNvSpPr/>
            <p:nvPr/>
          </p:nvSpPr>
          <p:spPr>
            <a:xfrm>
              <a:off x="2056007" y="1462953"/>
              <a:ext cx="577417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29" name="Rectangle 43"/>
            <p:cNvSpPr/>
            <p:nvPr/>
          </p:nvSpPr>
          <p:spPr>
            <a:xfrm>
              <a:off x="2633424" y="1462953"/>
              <a:ext cx="574757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30" name="Rectangle 44"/>
            <p:cNvSpPr/>
            <p:nvPr/>
          </p:nvSpPr>
          <p:spPr>
            <a:xfrm>
              <a:off x="3208180" y="1462953"/>
              <a:ext cx="577418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31" name="Rectangle 45"/>
            <p:cNvSpPr/>
            <p:nvPr/>
          </p:nvSpPr>
          <p:spPr>
            <a:xfrm>
              <a:off x="3785599" y="1462953"/>
              <a:ext cx="574757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32" name="Freeform 16"/>
          <p:cNvSpPr/>
          <p:nvPr/>
        </p:nvSpPr>
        <p:spPr bwMode="auto">
          <a:xfrm>
            <a:off x="1327150" y="4069184"/>
            <a:ext cx="195263" cy="158750"/>
          </a:xfrm>
          <a:custGeom>
            <a:gdLst>
              <a:gd fmla="*/ 368 w 368" name="T0"/>
              <a:gd fmla="*/ 36 h 299" name="T1"/>
              <a:gd fmla="*/ 324 w 368" name="T2"/>
              <a:gd fmla="*/ 48 h 299" name="T3"/>
              <a:gd fmla="*/ 358 w 368" name="T4"/>
              <a:gd fmla="*/ 6 h 299" name="T5"/>
              <a:gd fmla="*/ 310 w 368" name="T6"/>
              <a:gd fmla="*/ 24 h 299" name="T7"/>
              <a:gd fmla="*/ 255 w 368" name="T8"/>
              <a:gd fmla="*/ 0 h 299" name="T9"/>
              <a:gd fmla="*/ 179 w 368" name="T10"/>
              <a:gd fmla="*/ 76 h 299" name="T11"/>
              <a:gd fmla="*/ 181 w 368" name="T12"/>
              <a:gd fmla="*/ 93 h 299" name="T13"/>
              <a:gd fmla="*/ 25 w 368" name="T14"/>
              <a:gd fmla="*/ 14 h 299" name="T15"/>
              <a:gd fmla="*/ 15 w 368" name="T16"/>
              <a:gd fmla="*/ 52 h 299" name="T17"/>
              <a:gd fmla="*/ 49 w 368" name="T18"/>
              <a:gd fmla="*/ 115 h 299" name="T19"/>
              <a:gd fmla="*/ 15 w 368" name="T20"/>
              <a:gd fmla="*/ 106 h 299" name="T21"/>
              <a:gd fmla="*/ 14 w 368" name="T22"/>
              <a:gd fmla="*/ 106 h 299" name="T23"/>
              <a:gd fmla="*/ 75 w 368" name="T24"/>
              <a:gd fmla="*/ 181 h 299" name="T25"/>
              <a:gd fmla="*/ 55 w 368" name="T26"/>
              <a:gd fmla="*/ 183 h 299" name="T27"/>
              <a:gd fmla="*/ 41 w 368" name="T28"/>
              <a:gd fmla="*/ 182 h 299" name="T29"/>
              <a:gd fmla="*/ 111 w 368" name="T30"/>
              <a:gd fmla="*/ 234 h 299" name="T31"/>
              <a:gd fmla="*/ 18 w 368" name="T32"/>
              <a:gd fmla="*/ 267 h 299" name="T33"/>
              <a:gd fmla="*/ 0 w 368" name="T34"/>
              <a:gd fmla="*/ 265 h 299" name="T35"/>
              <a:gd fmla="*/ 115 w 368" name="T36"/>
              <a:gd fmla="*/ 299 h 299" name="T37"/>
              <a:gd fmla="*/ 330 w 368" name="T38"/>
              <a:gd fmla="*/ 85 h 299" name="T39"/>
              <a:gd fmla="*/ 330 w 368" name="T40"/>
              <a:gd fmla="*/ 75 h 299" name="T41"/>
              <a:gd fmla="*/ 368 w 368" name="T42"/>
              <a:gd fmla="*/ 36 h 299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299" w="368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3" name="Content Placeholder 2"/>
          <p:cNvSpPr txBox="1"/>
          <p:nvPr/>
        </p:nvSpPr>
        <p:spPr bwMode="auto">
          <a:xfrm>
            <a:off x="2733675" y="3376266"/>
            <a:ext cx="1533525" cy="58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altLang="en-US" lang="zh-CN" sz="8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您的内容打在这里，或者通过复制的文本后，在此选择粘贴，并选择只保留文字。</a:t>
            </a:r>
          </a:p>
        </p:txBody>
      </p:sp>
      <p:sp>
        <p:nvSpPr>
          <p:cNvPr id="34" name="Content Placeholder 2"/>
          <p:cNvSpPr txBox="1"/>
          <p:nvPr/>
        </p:nvSpPr>
        <p:spPr bwMode="auto">
          <a:xfrm>
            <a:off x="2816225" y="2837284"/>
            <a:ext cx="1368425" cy="458787"/>
          </a:xfrm>
          <a:prstGeom prst="rect">
            <a:avLst/>
          </a:prstGeom>
        </p:spPr>
        <p:txBody>
          <a:bodyPr/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  <a:defRPr/>
            </a:pPr>
            <a:r>
              <a:rPr altLang="en-US" lang="zh-CN" sz="16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输入小标题</a:t>
            </a:r>
          </a:p>
        </p:txBody>
      </p:sp>
      <p:sp>
        <p:nvSpPr>
          <p:cNvPr id="35" name="Content Placeholder 2"/>
          <p:cNvSpPr txBox="1"/>
          <p:nvPr/>
        </p:nvSpPr>
        <p:spPr bwMode="auto">
          <a:xfrm>
            <a:off x="2760663" y="3097634"/>
            <a:ext cx="1479550" cy="330200"/>
          </a:xfrm>
          <a:prstGeom prst="rect">
            <a:avLst/>
          </a:prstGeom>
        </p:spPr>
        <p:txBody>
          <a:bodyPr/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  <a:defRPr/>
            </a:pPr>
            <a:r>
              <a:rPr altLang="en-US" lang="zh-CN" sz="1100">
                <a:solidFill>
                  <a:schemeClr val="bg1"/>
                </a:solidFill>
              </a:rPr>
              <a:t>文字内容</a:t>
            </a:r>
          </a:p>
        </p:txBody>
      </p:sp>
      <p:grpSp>
        <p:nvGrpSpPr>
          <p:cNvPr id="36" name="Group 90"/>
          <p:cNvGrpSpPr/>
          <p:nvPr/>
        </p:nvGrpSpPr>
        <p:grpSpPr>
          <a:xfrm>
            <a:off x="2812467" y="2756401"/>
            <a:ext cx="1374720" cy="60845"/>
            <a:chOff x="2055030" y="1463669"/>
            <a:chExt cx="2304256" cy="544908"/>
          </a:xfrm>
          <a:solidFill>
            <a:schemeClr val="bg1"/>
          </a:solidFill>
        </p:grpSpPr>
        <p:sp>
          <p:nvSpPr>
            <p:cNvPr id="37" name="Rectangle 92"/>
            <p:cNvSpPr/>
            <p:nvPr/>
          </p:nvSpPr>
          <p:spPr>
            <a:xfrm>
              <a:off x="2056007" y="1462953"/>
              <a:ext cx="577418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38" name="Rectangle 93"/>
            <p:cNvSpPr/>
            <p:nvPr/>
          </p:nvSpPr>
          <p:spPr>
            <a:xfrm>
              <a:off x="2633426" y="1462953"/>
              <a:ext cx="574757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39" name="Rectangle 94"/>
            <p:cNvSpPr/>
            <p:nvPr/>
          </p:nvSpPr>
          <p:spPr>
            <a:xfrm>
              <a:off x="3208182" y="1462953"/>
              <a:ext cx="577417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40" name="Rectangle 95"/>
            <p:cNvSpPr/>
            <p:nvPr/>
          </p:nvSpPr>
          <p:spPr>
            <a:xfrm>
              <a:off x="3785599" y="1462953"/>
              <a:ext cx="574757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41" name="Freeform 16"/>
          <p:cNvSpPr/>
          <p:nvPr/>
        </p:nvSpPr>
        <p:spPr bwMode="auto">
          <a:xfrm>
            <a:off x="3398838" y="4069184"/>
            <a:ext cx="195262" cy="158750"/>
          </a:xfrm>
          <a:custGeom>
            <a:gdLst>
              <a:gd fmla="*/ 368 w 368" name="T0"/>
              <a:gd fmla="*/ 36 h 299" name="T1"/>
              <a:gd fmla="*/ 324 w 368" name="T2"/>
              <a:gd fmla="*/ 48 h 299" name="T3"/>
              <a:gd fmla="*/ 358 w 368" name="T4"/>
              <a:gd fmla="*/ 6 h 299" name="T5"/>
              <a:gd fmla="*/ 310 w 368" name="T6"/>
              <a:gd fmla="*/ 24 h 299" name="T7"/>
              <a:gd fmla="*/ 255 w 368" name="T8"/>
              <a:gd fmla="*/ 0 h 299" name="T9"/>
              <a:gd fmla="*/ 179 w 368" name="T10"/>
              <a:gd fmla="*/ 76 h 299" name="T11"/>
              <a:gd fmla="*/ 181 w 368" name="T12"/>
              <a:gd fmla="*/ 93 h 299" name="T13"/>
              <a:gd fmla="*/ 25 w 368" name="T14"/>
              <a:gd fmla="*/ 14 h 299" name="T15"/>
              <a:gd fmla="*/ 15 w 368" name="T16"/>
              <a:gd fmla="*/ 52 h 299" name="T17"/>
              <a:gd fmla="*/ 49 w 368" name="T18"/>
              <a:gd fmla="*/ 115 h 299" name="T19"/>
              <a:gd fmla="*/ 15 w 368" name="T20"/>
              <a:gd fmla="*/ 106 h 299" name="T21"/>
              <a:gd fmla="*/ 14 w 368" name="T22"/>
              <a:gd fmla="*/ 106 h 299" name="T23"/>
              <a:gd fmla="*/ 75 w 368" name="T24"/>
              <a:gd fmla="*/ 181 h 299" name="T25"/>
              <a:gd fmla="*/ 55 w 368" name="T26"/>
              <a:gd fmla="*/ 183 h 299" name="T27"/>
              <a:gd fmla="*/ 41 w 368" name="T28"/>
              <a:gd fmla="*/ 182 h 299" name="T29"/>
              <a:gd fmla="*/ 111 w 368" name="T30"/>
              <a:gd fmla="*/ 234 h 299" name="T31"/>
              <a:gd fmla="*/ 18 w 368" name="T32"/>
              <a:gd fmla="*/ 267 h 299" name="T33"/>
              <a:gd fmla="*/ 0 w 368" name="T34"/>
              <a:gd fmla="*/ 265 h 299" name="T35"/>
              <a:gd fmla="*/ 115 w 368" name="T36"/>
              <a:gd fmla="*/ 299 h 299" name="T37"/>
              <a:gd fmla="*/ 330 w 368" name="T38"/>
              <a:gd fmla="*/ 85 h 299" name="T39"/>
              <a:gd fmla="*/ 330 w 368" name="T40"/>
              <a:gd fmla="*/ 75 h 299" name="T41"/>
              <a:gd fmla="*/ 368 w 368" name="T42"/>
              <a:gd fmla="*/ 36 h 299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299" w="368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2" name="Content Placeholder 2"/>
          <p:cNvSpPr txBox="1"/>
          <p:nvPr/>
        </p:nvSpPr>
        <p:spPr bwMode="auto">
          <a:xfrm>
            <a:off x="4805363" y="3376266"/>
            <a:ext cx="1533525" cy="58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altLang="en-US" lang="zh-CN" sz="8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您的内容打在这里，或者通过复制的文本后，在此选择粘贴，并选择只保留文字。</a:t>
            </a:r>
          </a:p>
        </p:txBody>
      </p:sp>
      <p:sp>
        <p:nvSpPr>
          <p:cNvPr id="43" name="Content Placeholder 2"/>
          <p:cNvSpPr txBox="1"/>
          <p:nvPr/>
        </p:nvSpPr>
        <p:spPr bwMode="auto">
          <a:xfrm>
            <a:off x="4887913" y="2837284"/>
            <a:ext cx="1368425" cy="458787"/>
          </a:xfrm>
          <a:prstGeom prst="rect">
            <a:avLst/>
          </a:prstGeom>
        </p:spPr>
        <p:txBody>
          <a:bodyPr/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  <a:defRPr/>
            </a:pPr>
            <a:r>
              <a:rPr altLang="en-US" lang="zh-CN" sz="16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输入小标题</a:t>
            </a:r>
          </a:p>
        </p:txBody>
      </p:sp>
      <p:sp>
        <p:nvSpPr>
          <p:cNvPr id="44" name="Content Placeholder 2"/>
          <p:cNvSpPr txBox="1"/>
          <p:nvPr/>
        </p:nvSpPr>
        <p:spPr bwMode="auto">
          <a:xfrm>
            <a:off x="4832350" y="3097634"/>
            <a:ext cx="1479550" cy="330200"/>
          </a:xfrm>
          <a:prstGeom prst="rect">
            <a:avLst/>
          </a:prstGeom>
        </p:spPr>
        <p:txBody>
          <a:bodyPr/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  <a:defRPr/>
            </a:pPr>
            <a:r>
              <a:rPr altLang="en-US" lang="zh-CN" sz="1100">
                <a:solidFill>
                  <a:schemeClr val="bg1"/>
                </a:solidFill>
              </a:rPr>
              <a:t>文字内容</a:t>
            </a:r>
          </a:p>
        </p:txBody>
      </p:sp>
      <p:grpSp>
        <p:nvGrpSpPr>
          <p:cNvPr id="45" name="Group 101"/>
          <p:cNvGrpSpPr/>
          <p:nvPr/>
        </p:nvGrpSpPr>
        <p:grpSpPr>
          <a:xfrm>
            <a:off x="4884155" y="2756401"/>
            <a:ext cx="1374720" cy="60845"/>
            <a:chOff x="2055030" y="1463669"/>
            <a:chExt cx="2304256" cy="544908"/>
          </a:xfrm>
          <a:solidFill>
            <a:schemeClr val="bg1"/>
          </a:solidFill>
        </p:grpSpPr>
        <p:sp>
          <p:nvSpPr>
            <p:cNvPr id="46" name="Rectangle 103"/>
            <p:cNvSpPr/>
            <p:nvPr/>
          </p:nvSpPr>
          <p:spPr>
            <a:xfrm>
              <a:off x="2056007" y="1462953"/>
              <a:ext cx="577417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47" name="Rectangle 104"/>
            <p:cNvSpPr/>
            <p:nvPr/>
          </p:nvSpPr>
          <p:spPr>
            <a:xfrm>
              <a:off x="2633424" y="1462953"/>
              <a:ext cx="574757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48" name="Rectangle 105"/>
            <p:cNvSpPr/>
            <p:nvPr/>
          </p:nvSpPr>
          <p:spPr>
            <a:xfrm>
              <a:off x="3208180" y="1462953"/>
              <a:ext cx="577418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49" name="Rectangle 106"/>
            <p:cNvSpPr/>
            <p:nvPr/>
          </p:nvSpPr>
          <p:spPr>
            <a:xfrm>
              <a:off x="3785599" y="1462953"/>
              <a:ext cx="574757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50" name="Freeform 16"/>
          <p:cNvSpPr/>
          <p:nvPr/>
        </p:nvSpPr>
        <p:spPr bwMode="auto">
          <a:xfrm>
            <a:off x="5470525" y="4069184"/>
            <a:ext cx="195263" cy="158750"/>
          </a:xfrm>
          <a:custGeom>
            <a:gdLst>
              <a:gd fmla="*/ 368 w 368" name="T0"/>
              <a:gd fmla="*/ 36 h 299" name="T1"/>
              <a:gd fmla="*/ 324 w 368" name="T2"/>
              <a:gd fmla="*/ 48 h 299" name="T3"/>
              <a:gd fmla="*/ 358 w 368" name="T4"/>
              <a:gd fmla="*/ 6 h 299" name="T5"/>
              <a:gd fmla="*/ 310 w 368" name="T6"/>
              <a:gd fmla="*/ 24 h 299" name="T7"/>
              <a:gd fmla="*/ 255 w 368" name="T8"/>
              <a:gd fmla="*/ 0 h 299" name="T9"/>
              <a:gd fmla="*/ 179 w 368" name="T10"/>
              <a:gd fmla="*/ 76 h 299" name="T11"/>
              <a:gd fmla="*/ 181 w 368" name="T12"/>
              <a:gd fmla="*/ 93 h 299" name="T13"/>
              <a:gd fmla="*/ 25 w 368" name="T14"/>
              <a:gd fmla="*/ 14 h 299" name="T15"/>
              <a:gd fmla="*/ 15 w 368" name="T16"/>
              <a:gd fmla="*/ 52 h 299" name="T17"/>
              <a:gd fmla="*/ 49 w 368" name="T18"/>
              <a:gd fmla="*/ 115 h 299" name="T19"/>
              <a:gd fmla="*/ 15 w 368" name="T20"/>
              <a:gd fmla="*/ 106 h 299" name="T21"/>
              <a:gd fmla="*/ 14 w 368" name="T22"/>
              <a:gd fmla="*/ 106 h 299" name="T23"/>
              <a:gd fmla="*/ 75 w 368" name="T24"/>
              <a:gd fmla="*/ 181 h 299" name="T25"/>
              <a:gd fmla="*/ 55 w 368" name="T26"/>
              <a:gd fmla="*/ 183 h 299" name="T27"/>
              <a:gd fmla="*/ 41 w 368" name="T28"/>
              <a:gd fmla="*/ 182 h 299" name="T29"/>
              <a:gd fmla="*/ 111 w 368" name="T30"/>
              <a:gd fmla="*/ 234 h 299" name="T31"/>
              <a:gd fmla="*/ 18 w 368" name="T32"/>
              <a:gd fmla="*/ 267 h 299" name="T33"/>
              <a:gd fmla="*/ 0 w 368" name="T34"/>
              <a:gd fmla="*/ 265 h 299" name="T35"/>
              <a:gd fmla="*/ 115 w 368" name="T36"/>
              <a:gd fmla="*/ 299 h 299" name="T37"/>
              <a:gd fmla="*/ 330 w 368" name="T38"/>
              <a:gd fmla="*/ 85 h 299" name="T39"/>
              <a:gd fmla="*/ 330 w 368" name="T40"/>
              <a:gd fmla="*/ 75 h 299" name="T41"/>
              <a:gd fmla="*/ 368 w 368" name="T42"/>
              <a:gd fmla="*/ 36 h 299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299" w="368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51" name="Content Placeholder 2"/>
          <p:cNvSpPr txBox="1"/>
          <p:nvPr/>
        </p:nvSpPr>
        <p:spPr bwMode="auto">
          <a:xfrm>
            <a:off x="6875463" y="3376266"/>
            <a:ext cx="1535112" cy="58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altLang="en-US" lang="zh-CN" sz="8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您的内容打在这里，或者通过复制的文本后，在此选择粘贴，并选择只保留文字。</a:t>
            </a:r>
          </a:p>
        </p:txBody>
      </p:sp>
      <p:sp>
        <p:nvSpPr>
          <p:cNvPr id="52" name="Content Placeholder 2"/>
          <p:cNvSpPr txBox="1"/>
          <p:nvPr/>
        </p:nvSpPr>
        <p:spPr bwMode="auto">
          <a:xfrm>
            <a:off x="6958013" y="2837284"/>
            <a:ext cx="1370012" cy="458787"/>
          </a:xfrm>
          <a:prstGeom prst="rect">
            <a:avLst/>
          </a:prstGeom>
        </p:spPr>
        <p:txBody>
          <a:bodyPr/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  <a:defRPr/>
            </a:pPr>
            <a:r>
              <a:rPr altLang="en-US" lang="zh-CN" sz="16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输入小标题</a:t>
            </a:r>
          </a:p>
        </p:txBody>
      </p:sp>
      <p:sp>
        <p:nvSpPr>
          <p:cNvPr id="53" name="Content Placeholder 2"/>
          <p:cNvSpPr txBox="1"/>
          <p:nvPr/>
        </p:nvSpPr>
        <p:spPr bwMode="auto">
          <a:xfrm>
            <a:off x="6902450" y="3097634"/>
            <a:ext cx="1481138" cy="330200"/>
          </a:xfrm>
          <a:prstGeom prst="rect">
            <a:avLst/>
          </a:prstGeom>
        </p:spPr>
        <p:txBody>
          <a:bodyPr/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  <a:defRPr/>
            </a:pPr>
            <a:r>
              <a:rPr altLang="en-US" lang="zh-CN" sz="1100">
                <a:solidFill>
                  <a:schemeClr val="bg1"/>
                </a:solidFill>
              </a:rPr>
              <a:t>文字内容</a:t>
            </a:r>
          </a:p>
        </p:txBody>
      </p:sp>
      <p:grpSp>
        <p:nvGrpSpPr>
          <p:cNvPr id="54" name="Group 112"/>
          <p:cNvGrpSpPr/>
          <p:nvPr/>
        </p:nvGrpSpPr>
        <p:grpSpPr>
          <a:xfrm>
            <a:off x="6954337" y="2756401"/>
            <a:ext cx="1376142" cy="60845"/>
            <a:chOff x="2055030" y="1463669"/>
            <a:chExt cx="2304256" cy="544908"/>
          </a:xfrm>
          <a:solidFill>
            <a:schemeClr val="bg1"/>
          </a:solidFill>
        </p:grpSpPr>
        <p:sp>
          <p:nvSpPr>
            <p:cNvPr id="55" name="Rectangle 114"/>
            <p:cNvSpPr/>
            <p:nvPr/>
          </p:nvSpPr>
          <p:spPr>
            <a:xfrm>
              <a:off x="2055869" y="1462953"/>
              <a:ext cx="576820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56" name="Rectangle 115"/>
            <p:cNvSpPr/>
            <p:nvPr/>
          </p:nvSpPr>
          <p:spPr>
            <a:xfrm>
              <a:off x="2632689" y="1462953"/>
              <a:ext cx="576822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57" name="Rectangle 116"/>
            <p:cNvSpPr/>
            <p:nvPr/>
          </p:nvSpPr>
          <p:spPr>
            <a:xfrm>
              <a:off x="3209511" y="1462953"/>
              <a:ext cx="574163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58" name="Rectangle 117"/>
            <p:cNvSpPr/>
            <p:nvPr/>
          </p:nvSpPr>
          <p:spPr>
            <a:xfrm>
              <a:off x="3783673" y="1462953"/>
              <a:ext cx="576820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59" name="Freeform 16"/>
          <p:cNvSpPr/>
          <p:nvPr/>
        </p:nvSpPr>
        <p:spPr bwMode="auto">
          <a:xfrm>
            <a:off x="7540625" y="4069184"/>
            <a:ext cx="195263" cy="158750"/>
          </a:xfrm>
          <a:custGeom>
            <a:gdLst>
              <a:gd fmla="*/ 368 w 368" name="T0"/>
              <a:gd fmla="*/ 36 h 299" name="T1"/>
              <a:gd fmla="*/ 324 w 368" name="T2"/>
              <a:gd fmla="*/ 48 h 299" name="T3"/>
              <a:gd fmla="*/ 358 w 368" name="T4"/>
              <a:gd fmla="*/ 6 h 299" name="T5"/>
              <a:gd fmla="*/ 310 w 368" name="T6"/>
              <a:gd fmla="*/ 24 h 299" name="T7"/>
              <a:gd fmla="*/ 255 w 368" name="T8"/>
              <a:gd fmla="*/ 0 h 299" name="T9"/>
              <a:gd fmla="*/ 179 w 368" name="T10"/>
              <a:gd fmla="*/ 76 h 299" name="T11"/>
              <a:gd fmla="*/ 181 w 368" name="T12"/>
              <a:gd fmla="*/ 93 h 299" name="T13"/>
              <a:gd fmla="*/ 25 w 368" name="T14"/>
              <a:gd fmla="*/ 14 h 299" name="T15"/>
              <a:gd fmla="*/ 15 w 368" name="T16"/>
              <a:gd fmla="*/ 52 h 299" name="T17"/>
              <a:gd fmla="*/ 49 w 368" name="T18"/>
              <a:gd fmla="*/ 115 h 299" name="T19"/>
              <a:gd fmla="*/ 15 w 368" name="T20"/>
              <a:gd fmla="*/ 106 h 299" name="T21"/>
              <a:gd fmla="*/ 14 w 368" name="T22"/>
              <a:gd fmla="*/ 106 h 299" name="T23"/>
              <a:gd fmla="*/ 75 w 368" name="T24"/>
              <a:gd fmla="*/ 181 h 299" name="T25"/>
              <a:gd fmla="*/ 55 w 368" name="T26"/>
              <a:gd fmla="*/ 183 h 299" name="T27"/>
              <a:gd fmla="*/ 41 w 368" name="T28"/>
              <a:gd fmla="*/ 182 h 299" name="T29"/>
              <a:gd fmla="*/ 111 w 368" name="T30"/>
              <a:gd fmla="*/ 234 h 299" name="T31"/>
              <a:gd fmla="*/ 18 w 368" name="T32"/>
              <a:gd fmla="*/ 267 h 299" name="T33"/>
              <a:gd fmla="*/ 0 w 368" name="T34"/>
              <a:gd fmla="*/ 265 h 299" name="T35"/>
              <a:gd fmla="*/ 115 w 368" name="T36"/>
              <a:gd fmla="*/ 299 h 299" name="T37"/>
              <a:gd fmla="*/ 330 w 368" name="T38"/>
              <a:gd fmla="*/ 85 h 299" name="T39"/>
              <a:gd fmla="*/ 330 w 368" name="T40"/>
              <a:gd fmla="*/ 75 h 299" name="T41"/>
              <a:gd fmla="*/ 368 w 368" name="T42"/>
              <a:gd fmla="*/ 36 h 299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299" w="368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0" name="矩形 1"/>
          <p:cNvSpPr>
            <a:spLocks noChangeArrowheads="1"/>
          </p:cNvSpPr>
          <p:nvPr/>
        </p:nvSpPr>
        <p:spPr bwMode="auto">
          <a:xfrm>
            <a:off x="741363" y="1603100"/>
            <a:ext cx="1366837" cy="1127821"/>
          </a:xfrm>
          <a:prstGeom prst="rect">
            <a:avLst/>
          </a:prstGeom>
          <a:blipFill dpi="0"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54448" lIns="108896" rIns="108896" tIns="54448"/>
          <a:lstStyle>
            <a:lvl1pPr>
              <a:defRPr>
                <a:solidFill>
                  <a:schemeClr val="tx1"/>
                </a:solidFill>
                <a:latin charset="0" pitchFamily="34" typeface="Arial Narrow"/>
                <a:ea charset="-122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 Narrow"/>
                <a:ea charset="-122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 Narrow"/>
                <a:ea charset="-122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 Narrow"/>
                <a:ea charset="-122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 Narrow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 Narrow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 Narrow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 Narrow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 Narrow"/>
                <a:ea charset="-122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61" name="矩形 60"/>
          <p:cNvSpPr>
            <a:spLocks noChangeArrowheads="1"/>
          </p:cNvSpPr>
          <p:nvPr/>
        </p:nvSpPr>
        <p:spPr bwMode="auto">
          <a:xfrm>
            <a:off x="2816225" y="1602328"/>
            <a:ext cx="1363663" cy="1127821"/>
          </a:xfrm>
          <a:prstGeom prst="rect">
            <a:avLst/>
          </a:prstGeom>
          <a:blipFill dpi="0" rotWithShape="1">
            <a:blip r:embed="rId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54448" lIns="108896" rIns="108896" tIns="54448"/>
          <a:lstStyle>
            <a:lvl1pPr>
              <a:defRPr>
                <a:solidFill>
                  <a:schemeClr val="tx1"/>
                </a:solidFill>
                <a:latin charset="0" pitchFamily="34" typeface="Arial Narrow"/>
                <a:ea charset="-122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 Narrow"/>
                <a:ea charset="-122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 Narrow"/>
                <a:ea charset="-122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 Narrow"/>
                <a:ea charset="-122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 Narrow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 Narrow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 Narrow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 Narrow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 Narrow"/>
                <a:ea charset="-122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62" name="矩形 7"/>
          <p:cNvSpPr>
            <a:spLocks noChangeArrowheads="1"/>
          </p:cNvSpPr>
          <p:nvPr/>
        </p:nvSpPr>
        <p:spPr bwMode="auto">
          <a:xfrm>
            <a:off x="6954838" y="1603100"/>
            <a:ext cx="1368425" cy="1127821"/>
          </a:xfrm>
          <a:prstGeom prst="rect">
            <a:avLst/>
          </a:prstGeom>
          <a:blipFill dpi="0" rotWithShape="1">
            <a:blip r:embed="rId5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54448" lIns="108896" rIns="108896" tIns="54448"/>
          <a:lstStyle>
            <a:lvl1pPr>
              <a:defRPr>
                <a:solidFill>
                  <a:schemeClr val="tx1"/>
                </a:solidFill>
                <a:latin charset="0" pitchFamily="34" typeface="Arial Narrow"/>
                <a:ea charset="-122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 Narrow"/>
                <a:ea charset="-122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 Narrow"/>
                <a:ea charset="-122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 Narrow"/>
                <a:ea charset="-122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 Narrow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 Narrow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 Narrow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 Narrow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 Narrow"/>
                <a:ea charset="-122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63" name="矩形 9"/>
          <p:cNvSpPr>
            <a:spLocks noChangeArrowheads="1"/>
          </p:cNvSpPr>
          <p:nvPr/>
        </p:nvSpPr>
        <p:spPr bwMode="auto">
          <a:xfrm>
            <a:off x="4884738" y="1603100"/>
            <a:ext cx="1374775" cy="1127048"/>
          </a:xfrm>
          <a:prstGeom prst="rect">
            <a:avLst/>
          </a:prstGeom>
          <a:blipFill dpi="0" rotWithShape="1">
            <a:blip r:embed="rId6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54448" lIns="108896" rIns="108896" tIns="54448"/>
          <a:lstStyle>
            <a:lvl1pPr>
              <a:defRPr>
                <a:solidFill>
                  <a:schemeClr val="tx1"/>
                </a:solidFill>
                <a:latin charset="0" pitchFamily="34" typeface="Arial Narrow"/>
                <a:ea charset="-122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 Narrow"/>
                <a:ea charset="-122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 Narrow"/>
                <a:ea charset="-122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 Narrow"/>
                <a:ea charset="-122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 Narrow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 Narrow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 Narrow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 Narrow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 Narrow"/>
                <a:ea charset="-122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65" name="剪去同侧角的矩形 64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6" name="TextBox 65"/>
          <p:cNvSpPr txBox="1"/>
          <p:nvPr/>
        </p:nvSpPr>
        <p:spPr>
          <a:xfrm>
            <a:off x="260588" y="173249"/>
            <a:ext cx="1046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1400">
                <a:solidFill>
                  <a:srgbClr val="2A303C"/>
                </a:solidFill>
                <a:latin charset="-122" pitchFamily="2" typeface="方正兰亭黑简体"/>
                <a:ea charset="-122" pitchFamily="2" typeface="方正兰亭黑简体"/>
              </a:rPr>
              <a:t>论文答辩</a:t>
            </a:r>
          </a:p>
        </p:txBody>
      </p:sp>
      <p:cxnSp>
        <p:nvCxnSpPr>
          <p:cNvPr id="67" name="直接连接符 66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057110613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" tmFilter="0, 0; .2, .5; .8, .5; 1, 0"/>
                                        <p:tgtEl>
                                          <p:spTgt spid="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"/>
                                        <p:tgtEl>
                                          <p:spTgt spid="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  <p:cond delay="0" evt="onBegin">
                          <p:tn val="19"/>
                        </p:cond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4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5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5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5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6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5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allAtOnce" grpId="0" spid="17"/>
      <p:bldP grpId="0" spid="24"/>
      <p:bldP grpId="0" spid="25"/>
      <p:bldP grpId="0" spid="26"/>
      <p:bldP grpId="0" spid="32"/>
      <p:bldP grpId="0" spid="33"/>
      <p:bldP grpId="0" spid="34"/>
      <p:bldP grpId="0" spid="35"/>
      <p:bldP grpId="0" spid="41"/>
      <p:bldP grpId="0" spid="42"/>
      <p:bldP grpId="0" spid="43"/>
      <p:bldP grpId="0" spid="44"/>
      <p:bldP grpId="0" spid="50"/>
      <p:bldP grpId="0" spid="51"/>
      <p:bldP grpId="0" spid="52"/>
      <p:bldP grpId="0" spid="53"/>
      <p:bldP grpId="0" spid="59"/>
      <p:bldP grpId="0" spid="60"/>
      <p:bldP grpId="0" spid="61"/>
      <p:bldP grpId="0" spid="62"/>
      <p:bldP grpId="0" spid="63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:\陈建\网上作图\PP制作\素材\未标题-6.jpg" id="3075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组合 83"/>
          <p:cNvGrpSpPr/>
          <p:nvPr/>
        </p:nvGrpSpPr>
        <p:grpSpPr>
          <a:xfrm>
            <a:off x="3231637" y="2745800"/>
            <a:ext cx="608740" cy="608740"/>
            <a:chOff x="2662999" y="1794089"/>
            <a:chExt cx="608740" cy="60874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8" name="Rounded Rectangle 34"/>
            <p:cNvSpPr/>
            <p:nvPr/>
          </p:nvSpPr>
          <p:spPr>
            <a:xfrm>
              <a:off x="2662999" y="1794089"/>
              <a:ext cx="608740" cy="608740"/>
            </a:xfrm>
            <a:prstGeom prst="roundRect">
              <a:avLst>
                <a:gd fmla="val 50000" name="adj"/>
              </a:avLst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grpSp>
          <p:nvGrpSpPr>
            <p:cNvPr id="23" name="Group 30"/>
            <p:cNvGrpSpPr/>
            <p:nvPr/>
          </p:nvGrpSpPr>
          <p:grpSpPr>
            <a:xfrm>
              <a:off x="2808185" y="1971907"/>
              <a:ext cx="318368" cy="279216"/>
              <a:chOff x="3175" y="-1587"/>
              <a:chExt cx="490538" cy="430212"/>
            </a:xfrm>
            <a:grpFill/>
          </p:grpSpPr>
          <p:sp>
            <p:nvSpPr>
              <p:cNvPr id="24" name="Freeform 175"/>
              <p:cNvSpPr>
                <a:spLocks noEditPoints="1"/>
              </p:cNvSpPr>
              <p:nvPr/>
            </p:nvSpPr>
            <p:spPr bwMode="auto">
              <a:xfrm>
                <a:off x="3175" y="-1587"/>
                <a:ext cx="490538" cy="430212"/>
              </a:xfrm>
              <a:custGeom>
                <a:gdLst>
                  <a:gd fmla="*/ 128 w 128" name="T0"/>
                  <a:gd fmla="*/ 66 h 112" name="T1"/>
                  <a:gd fmla="*/ 112 w 128" name="T2"/>
                  <a:gd fmla="*/ 6 h 112" name="T3"/>
                  <a:gd fmla="*/ 104 w 128" name="T4"/>
                  <a:gd fmla="*/ 0 h 112" name="T5"/>
                  <a:gd fmla="*/ 64 w 128" name="T6"/>
                  <a:gd fmla="*/ 0 h 112" name="T7"/>
                  <a:gd fmla="*/ 24 w 128" name="T8"/>
                  <a:gd fmla="*/ 0 h 112" name="T9"/>
                  <a:gd fmla="*/ 16 w 128" name="T10"/>
                  <a:gd fmla="*/ 6 h 112" name="T11"/>
                  <a:gd fmla="*/ 0 w 128" name="T12"/>
                  <a:gd fmla="*/ 66 h 112" name="T13"/>
                  <a:gd fmla="*/ 0 w 128" name="T14"/>
                  <a:gd fmla="*/ 68 h 112" name="T15"/>
                  <a:gd fmla="*/ 0 w 128" name="T16"/>
                  <a:gd fmla="*/ 96 h 112" name="T17"/>
                  <a:gd fmla="*/ 16 w 128" name="T18"/>
                  <a:gd fmla="*/ 112 h 112" name="T19"/>
                  <a:gd fmla="*/ 112 w 128" name="T20"/>
                  <a:gd fmla="*/ 112 h 112" name="T21"/>
                  <a:gd fmla="*/ 128 w 128" name="T22"/>
                  <a:gd fmla="*/ 96 h 112" name="T23"/>
                  <a:gd fmla="*/ 128 w 128" name="T24"/>
                  <a:gd fmla="*/ 68 h 112" name="T25"/>
                  <a:gd fmla="*/ 128 w 128" name="T26"/>
                  <a:gd fmla="*/ 66 h 112" name="T27"/>
                  <a:gd fmla="*/ 120 w 128" name="T28"/>
                  <a:gd fmla="*/ 96 h 112" name="T29"/>
                  <a:gd fmla="*/ 112 w 128" name="T30"/>
                  <a:gd fmla="*/ 104 h 112" name="T31"/>
                  <a:gd fmla="*/ 16 w 128" name="T32"/>
                  <a:gd fmla="*/ 104 h 112" name="T33"/>
                  <a:gd fmla="*/ 8 w 128" name="T34"/>
                  <a:gd fmla="*/ 96 h 112" name="T35"/>
                  <a:gd fmla="*/ 8 w 128" name="T36"/>
                  <a:gd fmla="*/ 68 h 112" name="T37"/>
                  <a:gd fmla="*/ 24 w 128" name="T38"/>
                  <a:gd fmla="*/ 8 h 112" name="T39"/>
                  <a:gd fmla="*/ 104 w 128" name="T40"/>
                  <a:gd fmla="*/ 8 h 112" name="T41"/>
                  <a:gd fmla="*/ 120 w 128" name="T42"/>
                  <a:gd fmla="*/ 68 h 112" name="T43"/>
                  <a:gd fmla="*/ 120 w 128" name="T44"/>
                  <a:gd fmla="*/ 96 h 112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12" w="128">
                    <a:moveTo>
                      <a:pt x="128" y="66"/>
                    </a:moveTo>
                    <a:cubicBezTo>
                      <a:pt x="112" y="6"/>
                      <a:pt x="112" y="6"/>
                      <a:pt x="112" y="6"/>
                    </a:cubicBezTo>
                    <a:cubicBezTo>
                      <a:pt x="111" y="2"/>
                      <a:pt x="108" y="0"/>
                      <a:pt x="10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0" y="0"/>
                      <a:pt x="17" y="2"/>
                      <a:pt x="16" y="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67"/>
                      <a:pt x="0" y="67"/>
                      <a:pt x="0" y="68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05"/>
                      <a:pt x="7" y="112"/>
                      <a:pt x="16" y="112"/>
                    </a:cubicBezTo>
                    <a:cubicBezTo>
                      <a:pt x="112" y="112"/>
                      <a:pt x="112" y="112"/>
                      <a:pt x="112" y="112"/>
                    </a:cubicBezTo>
                    <a:cubicBezTo>
                      <a:pt x="121" y="112"/>
                      <a:pt x="128" y="105"/>
                      <a:pt x="128" y="96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8" y="67"/>
                      <a:pt x="128" y="67"/>
                      <a:pt x="128" y="66"/>
                    </a:cubicBezTo>
                    <a:close/>
                    <a:moveTo>
                      <a:pt x="120" y="96"/>
                    </a:moveTo>
                    <a:cubicBezTo>
                      <a:pt x="120" y="100"/>
                      <a:pt x="116" y="104"/>
                      <a:pt x="112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2" y="104"/>
                      <a:pt x="8" y="100"/>
                      <a:pt x="8" y="96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20" y="68"/>
                      <a:pt x="120" y="68"/>
                      <a:pt x="120" y="68"/>
                    </a:cubicBezTo>
                    <a:lnTo>
                      <a:pt x="120" y="96"/>
                    </a:lnTo>
                    <a:close/>
                  </a:path>
                </a:pathLst>
              </a:custGeom>
              <a:solidFill>
                <a:srgbClr val="2A3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  <p:sp>
            <p:nvSpPr>
              <p:cNvPr id="25" name="Freeform 176"/>
              <p:cNvSpPr>
                <a:spLocks noEditPoints="1"/>
              </p:cNvSpPr>
              <p:nvPr/>
            </p:nvSpPr>
            <p:spPr bwMode="auto">
              <a:xfrm>
                <a:off x="60325" y="58738"/>
                <a:ext cx="374650" cy="277812"/>
              </a:xfrm>
              <a:custGeom>
                <a:gdLst>
                  <a:gd fmla="*/ 80 w 98" name="T0"/>
                  <a:gd fmla="*/ 0 h 72" name="T1"/>
                  <a:gd fmla="*/ 18 w 98" name="T2"/>
                  <a:gd fmla="*/ 0 h 72" name="T3"/>
                  <a:gd fmla="*/ 14 w 98" name="T4"/>
                  <a:gd fmla="*/ 3 h 72" name="T5"/>
                  <a:gd fmla="*/ 0 w 98" name="T6"/>
                  <a:gd fmla="*/ 51 h 72" name="T7"/>
                  <a:gd fmla="*/ 1 w 98" name="T8"/>
                  <a:gd fmla="*/ 54 h 72" name="T9"/>
                  <a:gd fmla="*/ 4 w 98" name="T10"/>
                  <a:gd fmla="*/ 56 h 72" name="T11"/>
                  <a:gd fmla="*/ 16 w 98" name="T12"/>
                  <a:gd fmla="*/ 56 h 72" name="T13"/>
                  <a:gd fmla="*/ 20 w 98" name="T14"/>
                  <a:gd fmla="*/ 56 h 72" name="T15"/>
                  <a:gd fmla="*/ 23 w 98" name="T16"/>
                  <a:gd fmla="*/ 56 h 72" name="T17"/>
                  <a:gd fmla="*/ 28 w 98" name="T18"/>
                  <a:gd fmla="*/ 68 h 72" name="T19"/>
                  <a:gd fmla="*/ 35 w 98" name="T20"/>
                  <a:gd fmla="*/ 72 h 72" name="T21"/>
                  <a:gd fmla="*/ 63 w 98" name="T22"/>
                  <a:gd fmla="*/ 72 h 72" name="T23"/>
                  <a:gd fmla="*/ 70 w 98" name="T24"/>
                  <a:gd fmla="*/ 68 h 72" name="T25"/>
                  <a:gd fmla="*/ 75 w 98" name="T26"/>
                  <a:gd fmla="*/ 56 h 72" name="T27"/>
                  <a:gd fmla="*/ 78 w 98" name="T28"/>
                  <a:gd fmla="*/ 56 h 72" name="T29"/>
                  <a:gd fmla="*/ 82 w 98" name="T30"/>
                  <a:gd fmla="*/ 56 h 72" name="T31"/>
                  <a:gd fmla="*/ 94 w 98" name="T32"/>
                  <a:gd fmla="*/ 56 h 72" name="T33"/>
                  <a:gd fmla="*/ 97 w 98" name="T34"/>
                  <a:gd fmla="*/ 54 h 72" name="T35"/>
                  <a:gd fmla="*/ 98 w 98" name="T36"/>
                  <a:gd fmla="*/ 51 h 72" name="T37"/>
                  <a:gd fmla="*/ 84 w 98" name="T38"/>
                  <a:gd fmla="*/ 3 h 72" name="T39"/>
                  <a:gd fmla="*/ 80 w 98" name="T40"/>
                  <a:gd fmla="*/ 0 h 72" name="T41"/>
                  <a:gd fmla="*/ 82 w 98" name="T42"/>
                  <a:gd fmla="*/ 48 h 72" name="T43"/>
                  <a:gd fmla="*/ 75 w 98" name="T44"/>
                  <a:gd fmla="*/ 48 h 72" name="T45"/>
                  <a:gd fmla="*/ 68 w 98" name="T46"/>
                  <a:gd fmla="*/ 52 h 72" name="T47"/>
                  <a:gd fmla="*/ 63 w 98" name="T48"/>
                  <a:gd fmla="*/ 64 h 72" name="T49"/>
                  <a:gd fmla="*/ 35 w 98" name="T50"/>
                  <a:gd fmla="*/ 64 h 72" name="T51"/>
                  <a:gd fmla="*/ 30 w 98" name="T52"/>
                  <a:gd fmla="*/ 52 h 72" name="T53"/>
                  <a:gd fmla="*/ 23 w 98" name="T54"/>
                  <a:gd fmla="*/ 48 h 72" name="T55"/>
                  <a:gd fmla="*/ 16 w 98" name="T56"/>
                  <a:gd fmla="*/ 48 h 72" name="T57"/>
                  <a:gd fmla="*/ 6 w 98" name="T58"/>
                  <a:gd fmla="*/ 48 h 72" name="T59"/>
                  <a:gd fmla="*/ 18 w 98" name="T60"/>
                  <a:gd fmla="*/ 4 h 72" name="T61"/>
                  <a:gd fmla="*/ 80 w 98" name="T62"/>
                  <a:gd fmla="*/ 4 h 72" name="T63"/>
                  <a:gd fmla="*/ 92 w 98" name="T64"/>
                  <a:gd fmla="*/ 48 h 72" name="T65"/>
                  <a:gd fmla="*/ 82 w 98" name="T66"/>
                  <a:gd fmla="*/ 48 h 72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72" w="98">
                    <a:moveTo>
                      <a:pt x="80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6" y="0"/>
                      <a:pt x="15" y="1"/>
                      <a:pt x="14" y="3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2"/>
                      <a:pt x="0" y="53"/>
                      <a:pt x="1" y="54"/>
                    </a:cubicBezTo>
                    <a:cubicBezTo>
                      <a:pt x="2" y="55"/>
                      <a:pt x="3" y="56"/>
                      <a:pt x="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70"/>
                      <a:pt x="32" y="72"/>
                      <a:pt x="35" y="72"/>
                    </a:cubicBezTo>
                    <a:cubicBezTo>
                      <a:pt x="63" y="72"/>
                      <a:pt x="63" y="72"/>
                      <a:pt x="63" y="72"/>
                    </a:cubicBezTo>
                    <a:cubicBezTo>
                      <a:pt x="66" y="72"/>
                      <a:pt x="68" y="70"/>
                      <a:pt x="70" y="68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82" y="56"/>
                      <a:pt x="82" y="56"/>
                      <a:pt x="82" y="56"/>
                    </a:cubicBezTo>
                    <a:cubicBezTo>
                      <a:pt x="94" y="56"/>
                      <a:pt x="94" y="56"/>
                      <a:pt x="94" y="56"/>
                    </a:cubicBezTo>
                    <a:cubicBezTo>
                      <a:pt x="95" y="56"/>
                      <a:pt x="96" y="55"/>
                      <a:pt x="97" y="54"/>
                    </a:cubicBezTo>
                    <a:cubicBezTo>
                      <a:pt x="98" y="53"/>
                      <a:pt x="98" y="52"/>
                      <a:pt x="98" y="51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3" y="1"/>
                      <a:pt x="82" y="0"/>
                      <a:pt x="80" y="0"/>
                    </a:cubicBezTo>
                    <a:close/>
                    <a:moveTo>
                      <a:pt x="82" y="48"/>
                    </a:moveTo>
                    <a:cubicBezTo>
                      <a:pt x="75" y="48"/>
                      <a:pt x="75" y="48"/>
                      <a:pt x="75" y="48"/>
                    </a:cubicBezTo>
                    <a:cubicBezTo>
                      <a:pt x="72" y="48"/>
                      <a:pt x="70" y="50"/>
                      <a:pt x="68" y="52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28" y="50"/>
                      <a:pt x="26" y="48"/>
                      <a:pt x="23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92" y="48"/>
                      <a:pt x="92" y="48"/>
                      <a:pt x="92" y="48"/>
                    </a:cubicBezTo>
                    <a:lnTo>
                      <a:pt x="82" y="48"/>
                    </a:lnTo>
                    <a:close/>
                  </a:path>
                </a:pathLst>
              </a:custGeom>
              <a:solidFill>
                <a:srgbClr val="2A3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82" name="组合 81"/>
          <p:cNvGrpSpPr/>
          <p:nvPr/>
        </p:nvGrpSpPr>
        <p:grpSpPr>
          <a:xfrm>
            <a:off x="710629" y="2745800"/>
            <a:ext cx="608740" cy="608740"/>
            <a:chOff x="348365" y="1453248"/>
            <a:chExt cx="608740" cy="60874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6" name="Rounded Rectangle 34"/>
            <p:cNvSpPr/>
            <p:nvPr/>
          </p:nvSpPr>
          <p:spPr>
            <a:xfrm>
              <a:off x="348365" y="1453248"/>
              <a:ext cx="608740" cy="608740"/>
            </a:xfrm>
            <a:prstGeom prst="roundRect">
              <a:avLst>
                <a:gd fmla="val 50000" name="adj"/>
              </a:avLst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27" name="Freeform 50"/>
            <p:cNvSpPr>
              <a:spLocks noEditPoints="1"/>
            </p:cNvSpPr>
            <p:nvPr/>
          </p:nvSpPr>
          <p:spPr bwMode="auto">
            <a:xfrm>
              <a:off x="551354" y="1626772"/>
              <a:ext cx="202762" cy="255385"/>
            </a:xfrm>
            <a:custGeom>
              <a:cxnLst>
                <a:cxn ang="0">
                  <a:pos x="187" y="135"/>
                </a:cxn>
                <a:cxn ang="0">
                  <a:pos x="44" y="135"/>
                </a:cxn>
                <a:cxn ang="0">
                  <a:pos x="44" y="156"/>
                </a:cxn>
                <a:cxn ang="0">
                  <a:pos x="187" y="156"/>
                </a:cxn>
                <a:cxn ang="0">
                  <a:pos x="187" y="135"/>
                </a:cxn>
                <a:cxn ang="0">
                  <a:pos x="187" y="95"/>
                </a:cxn>
                <a:cxn ang="0">
                  <a:pos x="44" y="95"/>
                </a:cxn>
                <a:cxn ang="0">
                  <a:pos x="44" y="115"/>
                </a:cxn>
                <a:cxn ang="0">
                  <a:pos x="187" y="115"/>
                </a:cxn>
                <a:cxn ang="0">
                  <a:pos x="187" y="95"/>
                </a:cxn>
                <a:cxn ang="0">
                  <a:pos x="187" y="54"/>
                </a:cxn>
                <a:cxn ang="0">
                  <a:pos x="44" y="54"/>
                </a:cxn>
                <a:cxn ang="0">
                  <a:pos x="44" y="75"/>
                </a:cxn>
                <a:cxn ang="0">
                  <a:pos x="187" y="75"/>
                </a:cxn>
                <a:cxn ang="0">
                  <a:pos x="187" y="54"/>
                </a:cxn>
                <a:cxn ang="0">
                  <a:pos x="44" y="196"/>
                </a:cxn>
                <a:cxn ang="0">
                  <a:pos x="116" y="196"/>
                </a:cxn>
                <a:cxn ang="0">
                  <a:pos x="116" y="176"/>
                </a:cxn>
                <a:cxn ang="0">
                  <a:pos x="44" y="176"/>
                </a:cxn>
                <a:cxn ang="0">
                  <a:pos x="44" y="196"/>
                </a:cxn>
                <a:cxn ang="0">
                  <a:pos x="233" y="29"/>
                </a:cxn>
                <a:cxn ang="0">
                  <a:pos x="233" y="0"/>
                </a:cxn>
                <a:cxn ang="0">
                  <a:pos x="0" y="0"/>
                </a:cxn>
                <a:cxn ang="0">
                  <a:pos x="0" y="301"/>
                </a:cxn>
                <a:cxn ang="0">
                  <a:pos x="29" y="301"/>
                </a:cxn>
                <a:cxn ang="0">
                  <a:pos x="29" y="330"/>
                </a:cxn>
                <a:cxn ang="0">
                  <a:pos x="262" y="330"/>
                </a:cxn>
                <a:cxn ang="0">
                  <a:pos x="262" y="29"/>
                </a:cxn>
                <a:cxn ang="0">
                  <a:pos x="233" y="29"/>
                </a:cxn>
                <a:cxn ang="0">
                  <a:pos x="15" y="286"/>
                </a:cxn>
                <a:cxn ang="0">
                  <a:pos x="15" y="16"/>
                </a:cxn>
                <a:cxn ang="0">
                  <a:pos x="216" y="16"/>
                </a:cxn>
                <a:cxn ang="0">
                  <a:pos x="216" y="216"/>
                </a:cxn>
                <a:cxn ang="0">
                  <a:pos x="148" y="216"/>
                </a:cxn>
                <a:cxn ang="0">
                  <a:pos x="148" y="286"/>
                </a:cxn>
                <a:cxn ang="0">
                  <a:pos x="15" y="286"/>
                </a:cxn>
                <a:cxn ang="0">
                  <a:pos x="245" y="315"/>
                </a:cxn>
                <a:cxn ang="0">
                  <a:pos x="44" y="315"/>
                </a:cxn>
                <a:cxn ang="0">
                  <a:pos x="44" y="301"/>
                </a:cxn>
                <a:cxn ang="0">
                  <a:pos x="155" y="301"/>
                </a:cxn>
                <a:cxn ang="0">
                  <a:pos x="233" y="225"/>
                </a:cxn>
                <a:cxn ang="0">
                  <a:pos x="233" y="45"/>
                </a:cxn>
                <a:cxn ang="0">
                  <a:pos x="245" y="45"/>
                </a:cxn>
                <a:cxn ang="0">
                  <a:pos x="245" y="315"/>
                </a:cxn>
              </a:cxnLst>
              <a:rect b="b" l="0" r="r" t="0"/>
              <a:pathLst>
                <a:path h="330" w="262">
                  <a:moveTo>
                    <a:pt x="187" y="135"/>
                  </a:moveTo>
                  <a:lnTo>
                    <a:pt x="44" y="135"/>
                  </a:lnTo>
                  <a:lnTo>
                    <a:pt x="44" y="156"/>
                  </a:lnTo>
                  <a:lnTo>
                    <a:pt x="187" y="156"/>
                  </a:lnTo>
                  <a:lnTo>
                    <a:pt x="187" y="135"/>
                  </a:lnTo>
                  <a:close/>
                  <a:moveTo>
                    <a:pt x="187" y="95"/>
                  </a:moveTo>
                  <a:lnTo>
                    <a:pt x="44" y="95"/>
                  </a:lnTo>
                  <a:lnTo>
                    <a:pt x="44" y="115"/>
                  </a:lnTo>
                  <a:lnTo>
                    <a:pt x="187" y="115"/>
                  </a:lnTo>
                  <a:lnTo>
                    <a:pt x="187" y="95"/>
                  </a:lnTo>
                  <a:close/>
                  <a:moveTo>
                    <a:pt x="187" y="54"/>
                  </a:moveTo>
                  <a:lnTo>
                    <a:pt x="44" y="54"/>
                  </a:lnTo>
                  <a:lnTo>
                    <a:pt x="44" y="75"/>
                  </a:lnTo>
                  <a:lnTo>
                    <a:pt x="187" y="75"/>
                  </a:lnTo>
                  <a:lnTo>
                    <a:pt x="187" y="54"/>
                  </a:lnTo>
                  <a:close/>
                  <a:moveTo>
                    <a:pt x="44" y="196"/>
                  </a:moveTo>
                  <a:lnTo>
                    <a:pt x="116" y="196"/>
                  </a:lnTo>
                  <a:lnTo>
                    <a:pt x="116" y="176"/>
                  </a:lnTo>
                  <a:lnTo>
                    <a:pt x="44" y="176"/>
                  </a:lnTo>
                  <a:lnTo>
                    <a:pt x="44" y="196"/>
                  </a:lnTo>
                  <a:close/>
                  <a:moveTo>
                    <a:pt x="233" y="29"/>
                  </a:moveTo>
                  <a:lnTo>
                    <a:pt x="233" y="0"/>
                  </a:lnTo>
                  <a:lnTo>
                    <a:pt x="0" y="0"/>
                  </a:lnTo>
                  <a:lnTo>
                    <a:pt x="0" y="301"/>
                  </a:lnTo>
                  <a:lnTo>
                    <a:pt x="29" y="301"/>
                  </a:lnTo>
                  <a:lnTo>
                    <a:pt x="29" y="330"/>
                  </a:lnTo>
                  <a:lnTo>
                    <a:pt x="262" y="330"/>
                  </a:lnTo>
                  <a:lnTo>
                    <a:pt x="262" y="29"/>
                  </a:lnTo>
                  <a:lnTo>
                    <a:pt x="233" y="29"/>
                  </a:lnTo>
                  <a:close/>
                  <a:moveTo>
                    <a:pt x="15" y="286"/>
                  </a:moveTo>
                  <a:lnTo>
                    <a:pt x="15" y="16"/>
                  </a:lnTo>
                  <a:lnTo>
                    <a:pt x="216" y="16"/>
                  </a:lnTo>
                  <a:lnTo>
                    <a:pt x="216" y="216"/>
                  </a:lnTo>
                  <a:lnTo>
                    <a:pt x="148" y="216"/>
                  </a:lnTo>
                  <a:lnTo>
                    <a:pt x="148" y="286"/>
                  </a:lnTo>
                  <a:lnTo>
                    <a:pt x="15" y="286"/>
                  </a:lnTo>
                  <a:close/>
                  <a:moveTo>
                    <a:pt x="245" y="315"/>
                  </a:moveTo>
                  <a:lnTo>
                    <a:pt x="44" y="315"/>
                  </a:lnTo>
                  <a:lnTo>
                    <a:pt x="44" y="301"/>
                  </a:lnTo>
                  <a:lnTo>
                    <a:pt x="155" y="301"/>
                  </a:lnTo>
                  <a:lnTo>
                    <a:pt x="233" y="225"/>
                  </a:lnTo>
                  <a:lnTo>
                    <a:pt x="233" y="45"/>
                  </a:lnTo>
                  <a:lnTo>
                    <a:pt x="245" y="45"/>
                  </a:lnTo>
                  <a:lnTo>
                    <a:pt x="245" y="315"/>
                  </a:lnTo>
                  <a:close/>
                </a:path>
              </a:pathLst>
            </a:custGeom>
            <a:solidFill>
              <a:srgbClr val="2A303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1971133" y="2745800"/>
            <a:ext cx="608740" cy="608740"/>
            <a:chOff x="1445773" y="1079848"/>
            <a:chExt cx="608740" cy="60874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7" name="Rounded Rectangle 34"/>
            <p:cNvSpPr/>
            <p:nvPr/>
          </p:nvSpPr>
          <p:spPr>
            <a:xfrm>
              <a:off x="1445773" y="1079848"/>
              <a:ext cx="608740" cy="608740"/>
            </a:xfrm>
            <a:prstGeom prst="roundRect">
              <a:avLst>
                <a:gd fmla="val 50000" name="adj"/>
              </a:avLst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29" name="Freeform 48"/>
            <p:cNvSpPr>
              <a:spLocks noEditPoints="1"/>
            </p:cNvSpPr>
            <p:nvPr/>
          </p:nvSpPr>
          <p:spPr bwMode="auto">
            <a:xfrm>
              <a:off x="1617382" y="1203598"/>
              <a:ext cx="265519" cy="388510"/>
            </a:xfrm>
            <a:custGeom>
              <a:cxnLst>
                <a:cxn ang="0">
                  <a:pos x="76" y="31"/>
                </a:cxn>
                <a:cxn ang="0">
                  <a:pos x="80" y="27"/>
                </a:cxn>
                <a:cxn ang="0">
                  <a:pos x="76" y="23"/>
                </a:cxn>
                <a:cxn ang="0">
                  <a:pos x="23" y="76"/>
                </a:cxn>
                <a:cxn ang="0">
                  <a:pos x="27" y="80"/>
                </a:cxn>
                <a:cxn ang="0">
                  <a:pos x="31" y="76"/>
                </a:cxn>
                <a:cxn ang="0">
                  <a:pos x="76" y="31"/>
                </a:cxn>
                <a:cxn ang="0">
                  <a:pos x="44" y="192"/>
                </a:cxn>
                <a:cxn ang="0">
                  <a:pos x="45" y="203"/>
                </a:cxn>
                <a:cxn ang="0">
                  <a:pos x="56" y="209"/>
                </a:cxn>
                <a:cxn ang="0">
                  <a:pos x="57" y="216"/>
                </a:cxn>
                <a:cxn ang="0">
                  <a:pos x="76" y="221"/>
                </a:cxn>
                <a:cxn ang="0">
                  <a:pos x="95" y="216"/>
                </a:cxn>
                <a:cxn ang="0">
                  <a:pos x="96" y="209"/>
                </a:cxn>
                <a:cxn ang="0">
                  <a:pos x="106" y="203"/>
                </a:cxn>
                <a:cxn ang="0">
                  <a:pos x="108" y="192"/>
                </a:cxn>
                <a:cxn ang="0">
                  <a:pos x="76" y="197"/>
                </a:cxn>
                <a:cxn ang="0">
                  <a:pos x="44" y="192"/>
                </a:cxn>
                <a:cxn ang="0">
                  <a:pos x="41" y="170"/>
                </a:cxn>
                <a:cxn ang="0">
                  <a:pos x="42" y="182"/>
                </a:cxn>
                <a:cxn ang="0">
                  <a:pos x="76" y="188"/>
                </a:cxn>
                <a:cxn ang="0">
                  <a:pos x="109" y="182"/>
                </a:cxn>
                <a:cxn ang="0">
                  <a:pos x="111" y="170"/>
                </a:cxn>
                <a:cxn ang="0">
                  <a:pos x="76" y="177"/>
                </a:cxn>
                <a:cxn ang="0">
                  <a:pos x="41" y="170"/>
                </a:cxn>
                <a:cxn ang="0">
                  <a:pos x="76" y="0"/>
                </a:cxn>
                <a:cxn ang="0">
                  <a:pos x="0" y="76"/>
                </a:cxn>
                <a:cxn ang="0">
                  <a:pos x="36" y="141"/>
                </a:cxn>
                <a:cxn ang="0">
                  <a:pos x="39" y="160"/>
                </a:cxn>
                <a:cxn ang="0">
                  <a:pos x="76" y="168"/>
                </a:cxn>
                <a:cxn ang="0">
                  <a:pos x="113" y="160"/>
                </a:cxn>
                <a:cxn ang="0">
                  <a:pos x="115" y="141"/>
                </a:cxn>
                <a:cxn ang="0">
                  <a:pos x="152" y="76"/>
                </a:cxn>
                <a:cxn ang="0">
                  <a:pos x="76" y="0"/>
                </a:cxn>
                <a:cxn ang="0">
                  <a:pos x="104" y="132"/>
                </a:cxn>
                <a:cxn ang="0">
                  <a:pos x="102" y="150"/>
                </a:cxn>
                <a:cxn ang="0">
                  <a:pos x="76" y="154"/>
                </a:cxn>
                <a:cxn ang="0">
                  <a:pos x="50" y="150"/>
                </a:cxn>
                <a:cxn ang="0">
                  <a:pos x="48" y="132"/>
                </a:cxn>
                <a:cxn ang="0">
                  <a:pos x="13" y="76"/>
                </a:cxn>
                <a:cxn ang="0">
                  <a:pos x="76" y="14"/>
                </a:cxn>
                <a:cxn ang="0">
                  <a:pos x="139" y="76"/>
                </a:cxn>
                <a:cxn ang="0">
                  <a:pos x="104" y="132"/>
                </a:cxn>
                <a:cxn ang="0">
                  <a:pos x="93" y="104"/>
                </a:cxn>
                <a:cxn ang="0">
                  <a:pos x="76" y="74"/>
                </a:cxn>
                <a:cxn ang="0">
                  <a:pos x="59" y="104"/>
                </a:cxn>
                <a:cxn ang="0">
                  <a:pos x="52" y="89"/>
                </a:cxn>
                <a:cxn ang="0">
                  <a:pos x="41" y="94"/>
                </a:cxn>
                <a:cxn ang="0">
                  <a:pos x="58" y="131"/>
                </a:cxn>
                <a:cxn ang="0">
                  <a:pos x="76" y="98"/>
                </a:cxn>
                <a:cxn ang="0">
                  <a:pos x="94" y="131"/>
                </a:cxn>
                <a:cxn ang="0">
                  <a:pos x="111" y="94"/>
                </a:cxn>
                <a:cxn ang="0">
                  <a:pos x="100" y="89"/>
                </a:cxn>
                <a:cxn ang="0">
                  <a:pos x="93" y="104"/>
                </a:cxn>
              </a:cxnLst>
              <a:rect b="b" l="0" r="r" t="0"/>
              <a:pathLst>
                <a:path h="221" w="152">
                  <a:moveTo>
                    <a:pt x="76" y="31"/>
                  </a:moveTo>
                  <a:cubicBezTo>
                    <a:pt x="78" y="31"/>
                    <a:pt x="80" y="30"/>
                    <a:pt x="80" y="27"/>
                  </a:cubicBezTo>
                  <a:cubicBezTo>
                    <a:pt x="80" y="25"/>
                    <a:pt x="78" y="23"/>
                    <a:pt x="76" y="23"/>
                  </a:cubicBezTo>
                  <a:cubicBezTo>
                    <a:pt x="47" y="23"/>
                    <a:pt x="23" y="47"/>
                    <a:pt x="23" y="76"/>
                  </a:cubicBezTo>
                  <a:cubicBezTo>
                    <a:pt x="23" y="78"/>
                    <a:pt x="25" y="80"/>
                    <a:pt x="27" y="80"/>
                  </a:cubicBezTo>
                  <a:cubicBezTo>
                    <a:pt x="29" y="80"/>
                    <a:pt x="31" y="78"/>
                    <a:pt x="31" y="76"/>
                  </a:cubicBezTo>
                  <a:cubicBezTo>
                    <a:pt x="31" y="52"/>
                    <a:pt x="51" y="31"/>
                    <a:pt x="76" y="31"/>
                  </a:cubicBezTo>
                  <a:close/>
                  <a:moveTo>
                    <a:pt x="44" y="192"/>
                  </a:moveTo>
                  <a:cubicBezTo>
                    <a:pt x="45" y="203"/>
                    <a:pt x="45" y="203"/>
                    <a:pt x="45" y="203"/>
                  </a:cubicBezTo>
                  <a:cubicBezTo>
                    <a:pt x="45" y="203"/>
                    <a:pt x="48" y="207"/>
                    <a:pt x="56" y="209"/>
                  </a:cubicBezTo>
                  <a:cubicBezTo>
                    <a:pt x="57" y="216"/>
                    <a:pt x="57" y="216"/>
                    <a:pt x="57" y="216"/>
                  </a:cubicBezTo>
                  <a:cubicBezTo>
                    <a:pt x="57" y="216"/>
                    <a:pt x="61" y="221"/>
                    <a:pt x="76" y="221"/>
                  </a:cubicBezTo>
                  <a:cubicBezTo>
                    <a:pt x="91" y="221"/>
                    <a:pt x="95" y="216"/>
                    <a:pt x="95" y="216"/>
                  </a:cubicBezTo>
                  <a:cubicBezTo>
                    <a:pt x="96" y="209"/>
                    <a:pt x="96" y="209"/>
                    <a:pt x="96" y="209"/>
                  </a:cubicBezTo>
                  <a:cubicBezTo>
                    <a:pt x="104" y="207"/>
                    <a:pt x="106" y="203"/>
                    <a:pt x="106" y="203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98" y="195"/>
                    <a:pt x="87" y="197"/>
                    <a:pt x="76" y="197"/>
                  </a:cubicBezTo>
                  <a:cubicBezTo>
                    <a:pt x="64" y="197"/>
                    <a:pt x="54" y="195"/>
                    <a:pt x="44" y="192"/>
                  </a:cubicBezTo>
                  <a:close/>
                  <a:moveTo>
                    <a:pt x="41" y="170"/>
                  </a:moveTo>
                  <a:cubicBezTo>
                    <a:pt x="42" y="182"/>
                    <a:pt x="42" y="182"/>
                    <a:pt x="42" y="182"/>
                  </a:cubicBezTo>
                  <a:cubicBezTo>
                    <a:pt x="52" y="186"/>
                    <a:pt x="64" y="188"/>
                    <a:pt x="76" y="188"/>
                  </a:cubicBezTo>
                  <a:cubicBezTo>
                    <a:pt x="88" y="188"/>
                    <a:pt x="99" y="186"/>
                    <a:pt x="109" y="182"/>
                  </a:cubicBezTo>
                  <a:cubicBezTo>
                    <a:pt x="111" y="170"/>
                    <a:pt x="111" y="170"/>
                    <a:pt x="111" y="170"/>
                  </a:cubicBezTo>
                  <a:cubicBezTo>
                    <a:pt x="100" y="174"/>
                    <a:pt x="89" y="177"/>
                    <a:pt x="76" y="177"/>
                  </a:cubicBezTo>
                  <a:cubicBezTo>
                    <a:pt x="63" y="177"/>
                    <a:pt x="51" y="174"/>
                    <a:pt x="41" y="170"/>
                  </a:cubicBezTo>
                  <a:close/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04"/>
                    <a:pt x="15" y="128"/>
                    <a:pt x="36" y="141"/>
                  </a:cubicBezTo>
                  <a:cubicBezTo>
                    <a:pt x="39" y="160"/>
                    <a:pt x="39" y="160"/>
                    <a:pt x="39" y="160"/>
                  </a:cubicBezTo>
                  <a:cubicBezTo>
                    <a:pt x="50" y="165"/>
                    <a:pt x="63" y="168"/>
                    <a:pt x="76" y="168"/>
                  </a:cubicBezTo>
                  <a:cubicBezTo>
                    <a:pt x="89" y="168"/>
                    <a:pt x="102" y="165"/>
                    <a:pt x="113" y="160"/>
                  </a:cubicBezTo>
                  <a:cubicBezTo>
                    <a:pt x="115" y="141"/>
                    <a:pt x="115" y="141"/>
                    <a:pt x="115" y="141"/>
                  </a:cubicBezTo>
                  <a:cubicBezTo>
                    <a:pt x="137" y="128"/>
                    <a:pt x="152" y="104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104" y="132"/>
                  </a:moveTo>
                  <a:cubicBezTo>
                    <a:pt x="102" y="150"/>
                    <a:pt x="102" y="150"/>
                    <a:pt x="102" y="150"/>
                  </a:cubicBezTo>
                  <a:cubicBezTo>
                    <a:pt x="102" y="150"/>
                    <a:pt x="95" y="154"/>
                    <a:pt x="76" y="154"/>
                  </a:cubicBezTo>
                  <a:cubicBezTo>
                    <a:pt x="57" y="154"/>
                    <a:pt x="50" y="150"/>
                    <a:pt x="50" y="150"/>
                  </a:cubicBezTo>
                  <a:cubicBezTo>
                    <a:pt x="48" y="132"/>
                    <a:pt x="48" y="132"/>
                    <a:pt x="48" y="132"/>
                  </a:cubicBezTo>
                  <a:cubicBezTo>
                    <a:pt x="27" y="122"/>
                    <a:pt x="13" y="101"/>
                    <a:pt x="13" y="76"/>
                  </a:cubicBezTo>
                  <a:cubicBezTo>
                    <a:pt x="13" y="42"/>
                    <a:pt x="41" y="14"/>
                    <a:pt x="76" y="14"/>
                  </a:cubicBezTo>
                  <a:cubicBezTo>
                    <a:pt x="110" y="14"/>
                    <a:pt x="139" y="42"/>
                    <a:pt x="139" y="76"/>
                  </a:cubicBezTo>
                  <a:cubicBezTo>
                    <a:pt x="139" y="101"/>
                    <a:pt x="124" y="122"/>
                    <a:pt x="104" y="132"/>
                  </a:cubicBezTo>
                  <a:close/>
                  <a:moveTo>
                    <a:pt x="93" y="104"/>
                  </a:moveTo>
                  <a:cubicBezTo>
                    <a:pt x="76" y="74"/>
                    <a:pt x="76" y="74"/>
                    <a:pt x="76" y="74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58" y="131"/>
                    <a:pt x="58" y="131"/>
                    <a:pt x="58" y="131"/>
                  </a:cubicBezTo>
                  <a:cubicBezTo>
                    <a:pt x="76" y="98"/>
                    <a:pt x="76" y="98"/>
                    <a:pt x="76" y="98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0" y="89"/>
                    <a:pt x="100" y="89"/>
                    <a:pt x="100" y="89"/>
                  </a:cubicBezTo>
                  <a:lnTo>
                    <a:pt x="93" y="104"/>
                  </a:lnTo>
                  <a:close/>
                </a:path>
              </a:pathLst>
            </a:custGeom>
            <a:solidFill>
              <a:srgbClr val="2A303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</p:grpSp>
      <p:sp>
        <p:nvSpPr>
          <p:cNvPr id="31" name="Oval 40"/>
          <p:cNvSpPr/>
          <p:nvPr/>
        </p:nvSpPr>
        <p:spPr>
          <a:xfrm>
            <a:off x="3779912" y="384770"/>
            <a:ext cx="1245453" cy="124545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3" name="TextBox 10"/>
          <p:cNvSpPr txBox="1"/>
          <p:nvPr/>
        </p:nvSpPr>
        <p:spPr>
          <a:xfrm>
            <a:off x="397979" y="3461167"/>
            <a:ext cx="115610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lvl="0"/>
            <a:r>
              <a:rPr altLang="en-US" b="1" lang="zh-CN" smtClean="0" sz="1400">
                <a:solidFill>
                  <a:srgbClr val="FFFFFF"/>
                </a:solidFill>
                <a:latin charset="-122" pitchFamily="2" typeface="方正兰亭黑简体"/>
                <a:ea charset="-122" pitchFamily="2" typeface="方正兰亭黑简体"/>
                <a:cs typeface="Roboto condensed"/>
              </a:rPr>
              <a:t>绪论</a:t>
            </a:r>
          </a:p>
        </p:txBody>
      </p:sp>
      <p:sp>
        <p:nvSpPr>
          <p:cNvPr id="34" name="TextBox 10"/>
          <p:cNvSpPr txBox="1"/>
          <p:nvPr/>
        </p:nvSpPr>
        <p:spPr>
          <a:xfrm>
            <a:off x="1447874" y="2312512"/>
            <a:ext cx="1631025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lvl="0"/>
            <a:r>
              <a:rPr altLang="en-US" b="1" lang="zh-CN" smtClean="0" sz="1400">
                <a:solidFill>
                  <a:srgbClr val="FFFFFF"/>
                </a:solidFill>
                <a:latin charset="-122" pitchFamily="2" typeface="方正兰亭黑简体"/>
                <a:ea charset="-122" pitchFamily="2" typeface="方正兰亭黑简体"/>
                <a:cs typeface="Roboto condensed"/>
              </a:rPr>
              <a:t>研究方法与思路</a:t>
            </a:r>
          </a:p>
        </p:txBody>
      </p:sp>
      <p:sp>
        <p:nvSpPr>
          <p:cNvPr id="35" name="TextBox 10"/>
          <p:cNvSpPr txBox="1"/>
          <p:nvPr/>
        </p:nvSpPr>
        <p:spPr>
          <a:xfrm>
            <a:off x="2263387" y="3461908"/>
            <a:ext cx="2374616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lvl="0"/>
            <a:r>
              <a:rPr altLang="en-US" b="1" lang="zh-CN" smtClean="0" sz="1400">
                <a:solidFill>
                  <a:srgbClr val="FFFFFF"/>
                </a:solidFill>
                <a:latin charset="-122" pitchFamily="2" typeface="方正兰亭黑简体"/>
                <a:ea charset="-122" pitchFamily="2" typeface="方正兰亭黑简体"/>
                <a:cs typeface="Roboto condensed"/>
              </a:rPr>
              <a:t>关键技术与实践难点</a:t>
            </a:r>
          </a:p>
        </p:txBody>
      </p:sp>
      <p:sp>
        <p:nvSpPr>
          <p:cNvPr id="36" name="TextBox 10"/>
          <p:cNvSpPr txBox="1"/>
          <p:nvPr/>
        </p:nvSpPr>
        <p:spPr>
          <a:xfrm>
            <a:off x="3815878" y="2312512"/>
            <a:ext cx="1916456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lvl="0"/>
            <a:r>
              <a:rPr altLang="en-US" b="1" lang="zh-CN" smtClean="0" sz="1400">
                <a:solidFill>
                  <a:srgbClr val="FFFFFF"/>
                </a:solidFill>
                <a:latin charset="-122" pitchFamily="2" typeface="方正兰亭黑简体"/>
                <a:ea charset="-122" pitchFamily="2" typeface="方正兰亭黑简体"/>
                <a:cs typeface="Roboto condensed"/>
              </a:rPr>
              <a:t>研究成果与应用</a:t>
            </a:r>
          </a:p>
        </p:txBody>
      </p:sp>
      <p:grpSp>
        <p:nvGrpSpPr>
          <p:cNvPr id="85" name="组合 84"/>
          <p:cNvGrpSpPr/>
          <p:nvPr/>
        </p:nvGrpSpPr>
        <p:grpSpPr>
          <a:xfrm>
            <a:off x="4492141" y="2745800"/>
            <a:ext cx="608740" cy="608740"/>
            <a:chOff x="3841813" y="2844862"/>
            <a:chExt cx="608740" cy="60874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9" name="Rounded Rectangle 34"/>
            <p:cNvSpPr/>
            <p:nvPr/>
          </p:nvSpPr>
          <p:spPr>
            <a:xfrm>
              <a:off x="3841813" y="2844862"/>
              <a:ext cx="608740" cy="608740"/>
            </a:xfrm>
            <a:prstGeom prst="roundRect">
              <a:avLst>
                <a:gd fmla="val 50000" name="adj"/>
              </a:avLst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grpSp>
          <p:nvGrpSpPr>
            <p:cNvPr id="43" name="Group 56"/>
            <p:cNvGrpSpPr/>
            <p:nvPr/>
          </p:nvGrpSpPr>
          <p:grpSpPr>
            <a:xfrm>
              <a:off x="3963299" y="2999019"/>
              <a:ext cx="365767" cy="307523"/>
              <a:chOff x="10280549" y="2492063"/>
              <a:chExt cx="506412" cy="474662"/>
            </a:xfrm>
            <a:grpFill/>
          </p:grpSpPr>
          <p:sp>
            <p:nvSpPr>
              <p:cNvPr id="44" name="Oval 5"/>
              <p:cNvSpPr>
                <a:spLocks noChangeArrowheads="1"/>
              </p:cNvSpPr>
              <p:nvPr/>
            </p:nvSpPr>
            <p:spPr bwMode="auto">
              <a:xfrm>
                <a:off x="10526611" y="2752413"/>
                <a:ext cx="60325" cy="603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45" name="Freeform 6"/>
              <p:cNvSpPr>
                <a:spLocks noEditPoints="1"/>
              </p:cNvSpPr>
              <p:nvPr/>
            </p:nvSpPr>
            <p:spPr bwMode="auto">
              <a:xfrm>
                <a:off x="10280549" y="2492063"/>
                <a:ext cx="506412" cy="474662"/>
              </a:xfrm>
              <a:custGeom>
                <a:gdLst>
                  <a:gd fmla="*/ 116 w 132" name="T0"/>
                  <a:gd fmla="*/ 48 h 124" name="T1"/>
                  <a:gd fmla="*/ 116 w 132" name="T2"/>
                  <a:gd fmla="*/ 22 h 124" name="T3"/>
                  <a:gd fmla="*/ 104 w 132" name="T4"/>
                  <a:gd fmla="*/ 0 h 124" name="T5"/>
                  <a:gd fmla="*/ 22 w 132" name="T6"/>
                  <a:gd fmla="*/ 0 h 124" name="T7"/>
                  <a:gd fmla="*/ 0 w 132" name="T8"/>
                  <a:gd fmla="*/ 102 h 124" name="T9"/>
                  <a:gd fmla="*/ 94 w 132" name="T10"/>
                  <a:gd fmla="*/ 124 h 124" name="T11"/>
                  <a:gd fmla="*/ 116 w 132" name="T12"/>
                  <a:gd fmla="*/ 96 h 124" name="T13"/>
                  <a:gd fmla="*/ 116 w 132" name="T14"/>
                  <a:gd fmla="*/ 48 h 124" name="T15"/>
                  <a:gd fmla="*/ 88 w 132" name="T16"/>
                  <a:gd fmla="*/ 8 h 124" name="T17"/>
                  <a:gd fmla="*/ 108 w 132" name="T18"/>
                  <a:gd fmla="*/ 12 h 124" name="T19"/>
                  <a:gd fmla="*/ 108 w 132" name="T20"/>
                  <a:gd fmla="*/ 24 h 124" name="T21"/>
                  <a:gd fmla="*/ 104 w 132" name="T22"/>
                  <a:gd fmla="*/ 36 h 124" name="T23"/>
                  <a:gd fmla="*/ 104 w 132" name="T24"/>
                  <a:gd fmla="*/ 32 h 124" name="T25"/>
                  <a:gd fmla="*/ 104 w 132" name="T26"/>
                  <a:gd fmla="*/ 16 h 124" name="T27"/>
                  <a:gd fmla="*/ 16 w 132" name="T28"/>
                  <a:gd fmla="*/ 12 h 124" name="T29"/>
                  <a:gd fmla="*/ 12 w 132" name="T30"/>
                  <a:gd fmla="*/ 24 h 124" name="T31"/>
                  <a:gd fmla="*/ 8 w 132" name="T32"/>
                  <a:gd fmla="*/ 22 h 124" name="T33"/>
                  <a:gd fmla="*/ 100 w 132" name="T34"/>
                  <a:gd fmla="*/ 20 h 124" name="T35"/>
                  <a:gd fmla="*/ 16 w 132" name="T36"/>
                  <a:gd fmla="*/ 16 h 124" name="T37"/>
                  <a:gd fmla="*/ 100 w 132" name="T38"/>
                  <a:gd fmla="*/ 20 h 124" name="T39"/>
                  <a:gd fmla="*/ 100 w 132" name="T40"/>
                  <a:gd fmla="*/ 28 h 124" name="T41"/>
                  <a:gd fmla="*/ 16 w 132" name="T42"/>
                  <a:gd fmla="*/ 24 h 124" name="T43"/>
                  <a:gd fmla="*/ 100 w 132" name="T44"/>
                  <a:gd fmla="*/ 32 h 124" name="T45"/>
                  <a:gd fmla="*/ 88 w 132" name="T46"/>
                  <a:gd fmla="*/ 36 h 124" name="T47"/>
                  <a:gd fmla="*/ 16 w 132" name="T48"/>
                  <a:gd fmla="*/ 35 h 124" name="T49"/>
                  <a:gd fmla="*/ 100 w 132" name="T50"/>
                  <a:gd fmla="*/ 32 h 124" name="T51"/>
                  <a:gd fmla="*/ 94 w 132" name="T52"/>
                  <a:gd fmla="*/ 116 h 124" name="T53"/>
                  <a:gd fmla="*/ 8 w 132" name="T54"/>
                  <a:gd fmla="*/ 102 h 124" name="T55"/>
                  <a:gd fmla="*/ 22 w 132" name="T56"/>
                  <a:gd fmla="*/ 44 h 124" name="T57"/>
                  <a:gd fmla="*/ 104 w 132" name="T58"/>
                  <a:gd fmla="*/ 44 h 124" name="T59"/>
                  <a:gd fmla="*/ 108 w 132" name="T60"/>
                  <a:gd fmla="*/ 56 h 124" name="T61"/>
                  <a:gd fmla="*/ 52 w 132" name="T62"/>
                  <a:gd fmla="*/ 76 h 124" name="T63"/>
                  <a:gd fmla="*/ 108 w 132" name="T64"/>
                  <a:gd fmla="*/ 96 h 124" name="T65"/>
                  <a:gd fmla="*/ 113 w 132" name="T66"/>
                  <a:gd fmla="*/ 88 h 124" name="T67"/>
                  <a:gd fmla="*/ 60 w 132" name="T68"/>
                  <a:gd fmla="*/ 76 h 124" name="T69"/>
                  <a:gd fmla="*/ 108 w 132" name="T70"/>
                  <a:gd fmla="*/ 64 h 124" name="T71"/>
                  <a:gd fmla="*/ 115 w 132" name="T72"/>
                  <a:gd fmla="*/ 59 h 124" name="T73"/>
                  <a:gd fmla="*/ 120 w 132" name="T74"/>
                  <a:gd fmla="*/ 72 h 124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24" w="132"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16" y="22"/>
                      <a:pt x="116" y="22"/>
                      <a:pt x="116" y="2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5"/>
                      <a:pt x="111" y="0"/>
                      <a:pt x="104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14"/>
                      <a:pt x="10" y="124"/>
                      <a:pt x="22" y="124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106" y="124"/>
                      <a:pt x="116" y="114"/>
                      <a:pt x="116" y="102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32" y="84"/>
                      <a:pt x="132" y="60"/>
                      <a:pt x="116" y="48"/>
                    </a:cubicBezTo>
                    <a:close/>
                    <a:moveTo>
                      <a:pt x="22" y="8"/>
                    </a:moveTo>
                    <a:cubicBezTo>
                      <a:pt x="88" y="8"/>
                      <a:pt x="88" y="8"/>
                      <a:pt x="88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6" y="8"/>
                      <a:pt x="108" y="10"/>
                      <a:pt x="108" y="1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7" y="36"/>
                      <a:pt x="105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4" y="14"/>
                      <a:pt x="102" y="12"/>
                      <a:pt x="100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8" y="26"/>
                      <a:pt x="8" y="22"/>
                    </a:cubicBezTo>
                    <a:cubicBezTo>
                      <a:pt x="8" y="14"/>
                      <a:pt x="14" y="8"/>
                      <a:pt x="22" y="8"/>
                    </a:cubicBezTo>
                    <a:close/>
                    <a:moveTo>
                      <a:pt x="100" y="20"/>
                    </a:move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00" y="16"/>
                      <a:pt x="100" y="16"/>
                      <a:pt x="100" y="16"/>
                    </a:cubicBezTo>
                    <a:lnTo>
                      <a:pt x="100" y="20"/>
                    </a:lnTo>
                    <a:close/>
                    <a:moveTo>
                      <a:pt x="100" y="24"/>
                    </a:moveTo>
                    <a:cubicBezTo>
                      <a:pt x="100" y="28"/>
                      <a:pt x="100" y="28"/>
                      <a:pt x="100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4"/>
                      <a:pt x="16" y="24"/>
                      <a:pt x="16" y="24"/>
                    </a:cubicBezTo>
                    <a:lnTo>
                      <a:pt x="100" y="24"/>
                    </a:lnTo>
                    <a:close/>
                    <a:moveTo>
                      <a:pt x="100" y="32"/>
                    </a:moveTo>
                    <a:cubicBezTo>
                      <a:pt x="100" y="36"/>
                      <a:pt x="100" y="36"/>
                      <a:pt x="100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0" y="36"/>
                      <a:pt x="18" y="35"/>
                      <a:pt x="16" y="35"/>
                    </a:cubicBezTo>
                    <a:cubicBezTo>
                      <a:pt x="16" y="32"/>
                      <a:pt x="16" y="32"/>
                      <a:pt x="16" y="32"/>
                    </a:cubicBezTo>
                    <a:lnTo>
                      <a:pt x="100" y="32"/>
                    </a:lnTo>
                    <a:close/>
                    <a:moveTo>
                      <a:pt x="108" y="102"/>
                    </a:moveTo>
                    <a:cubicBezTo>
                      <a:pt x="108" y="110"/>
                      <a:pt x="102" y="116"/>
                      <a:pt x="94" y="116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14" y="116"/>
                      <a:pt x="8" y="110"/>
                      <a:pt x="8" y="10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12" y="42"/>
                      <a:pt x="17" y="44"/>
                      <a:pt x="22" y="4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6" y="44"/>
                      <a:pt x="108" y="46"/>
                      <a:pt x="108" y="48"/>
                    </a:cubicBezTo>
                    <a:cubicBezTo>
                      <a:pt x="108" y="56"/>
                      <a:pt x="108" y="56"/>
                      <a:pt x="108" y="5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61" y="56"/>
                      <a:pt x="52" y="65"/>
                      <a:pt x="52" y="76"/>
                    </a:cubicBezTo>
                    <a:cubicBezTo>
                      <a:pt x="52" y="87"/>
                      <a:pt x="61" y="96"/>
                      <a:pt x="72" y="96"/>
                    </a:cubicBezTo>
                    <a:cubicBezTo>
                      <a:pt x="108" y="96"/>
                      <a:pt x="108" y="96"/>
                      <a:pt x="108" y="96"/>
                    </a:cubicBezTo>
                    <a:lnTo>
                      <a:pt x="108" y="102"/>
                    </a:lnTo>
                    <a:close/>
                    <a:moveTo>
                      <a:pt x="113" y="88"/>
                    </a:moveTo>
                    <a:cubicBezTo>
                      <a:pt x="72" y="88"/>
                      <a:pt x="72" y="88"/>
                      <a:pt x="72" y="88"/>
                    </a:cubicBezTo>
                    <a:cubicBezTo>
                      <a:pt x="65" y="88"/>
                      <a:pt x="60" y="83"/>
                      <a:pt x="60" y="76"/>
                    </a:cubicBezTo>
                    <a:cubicBezTo>
                      <a:pt x="60" y="69"/>
                      <a:pt x="65" y="64"/>
                      <a:pt x="72" y="64"/>
                    </a:cubicBezTo>
                    <a:cubicBezTo>
                      <a:pt x="108" y="64"/>
                      <a:pt x="108" y="64"/>
                      <a:pt x="108" y="64"/>
                    </a:cubicBezTo>
                    <a:cubicBezTo>
                      <a:pt x="110" y="64"/>
                      <a:pt x="113" y="63"/>
                      <a:pt x="114" y="61"/>
                    </a:cubicBezTo>
                    <a:cubicBezTo>
                      <a:pt x="115" y="60"/>
                      <a:pt x="115" y="60"/>
                      <a:pt x="115" y="59"/>
                    </a:cubicBezTo>
                    <a:cubicBezTo>
                      <a:pt x="115" y="59"/>
                      <a:pt x="116" y="59"/>
                      <a:pt x="116" y="59"/>
                    </a:cubicBezTo>
                    <a:cubicBezTo>
                      <a:pt x="118" y="62"/>
                      <a:pt x="120" y="67"/>
                      <a:pt x="120" y="72"/>
                    </a:cubicBezTo>
                    <a:cubicBezTo>
                      <a:pt x="120" y="78"/>
                      <a:pt x="118" y="84"/>
                      <a:pt x="113" y="88"/>
                    </a:cubicBezTo>
                    <a:close/>
                  </a:path>
                </a:pathLst>
              </a:custGeom>
              <a:solidFill>
                <a:srgbClr val="2A3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>
            <a:off x="5752645" y="2745800"/>
            <a:ext cx="608740" cy="608740"/>
            <a:chOff x="5112916" y="3441337"/>
            <a:chExt cx="608740" cy="60874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0" name="Rounded Rectangle 34"/>
            <p:cNvSpPr/>
            <p:nvPr/>
          </p:nvSpPr>
          <p:spPr>
            <a:xfrm>
              <a:off x="5112916" y="3441337"/>
              <a:ext cx="608740" cy="608740"/>
            </a:xfrm>
            <a:prstGeom prst="roundRect">
              <a:avLst>
                <a:gd fmla="val 50000" name="adj"/>
              </a:avLst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50" name="Freeform 64"/>
            <p:cNvSpPr>
              <a:spLocks noEditPoints="1"/>
            </p:cNvSpPr>
            <p:nvPr/>
          </p:nvSpPr>
          <p:spPr bwMode="auto">
            <a:xfrm>
              <a:off x="5289628" y="3639932"/>
              <a:ext cx="275298" cy="266825"/>
            </a:xfrm>
            <a:custGeom>
              <a:gdLst>
                <a:gd fmla="*/ 232773 w 133" name="T0"/>
                <a:gd fmla="*/ 0 h 127" name="T1"/>
                <a:gd fmla="*/ 16760 w 133" name="T2"/>
                <a:gd fmla="*/ 0 h 127" name="T3"/>
                <a:gd fmla="*/ 0 w 133" name="T4"/>
                <a:gd fmla="*/ 16758 h 127" name="T5"/>
                <a:gd fmla="*/ 0 w 133" name="T6"/>
                <a:gd fmla="*/ 169444 h 127" name="T7"/>
                <a:gd fmla="*/ 16760 w 133" name="T8"/>
                <a:gd fmla="*/ 186202 h 127" name="T9"/>
                <a:gd fmla="*/ 98696 w 133" name="T10"/>
                <a:gd fmla="*/ 186202 h 127" name="T11"/>
                <a:gd fmla="*/ 74488 w 133" name="T12"/>
                <a:gd fmla="*/ 219719 h 127" name="T13"/>
                <a:gd fmla="*/ 74488 w 133" name="T14"/>
                <a:gd fmla="*/ 236477 h 127" name="T15"/>
                <a:gd fmla="*/ 98696 w 133" name="T16"/>
                <a:gd fmla="*/ 236477 h 127" name="T17"/>
                <a:gd fmla="*/ 148975 w 133" name="T18"/>
                <a:gd fmla="*/ 236477 h 127" name="T19"/>
                <a:gd fmla="*/ 175046 w 133" name="T20"/>
                <a:gd fmla="*/ 236477 h 127" name="T21"/>
                <a:gd fmla="*/ 175046 w 133" name="T22"/>
                <a:gd fmla="*/ 219719 h 127" name="T23"/>
                <a:gd fmla="*/ 148975 w 133" name="T24"/>
                <a:gd fmla="*/ 186202 h 127" name="T25"/>
                <a:gd fmla="*/ 232773 w 133" name="T26"/>
                <a:gd fmla="*/ 186202 h 127" name="T27"/>
                <a:gd fmla="*/ 247671 w 133" name="T28"/>
                <a:gd fmla="*/ 169444 h 127" name="T29"/>
                <a:gd fmla="*/ 247671 w 133" name="T30"/>
                <a:gd fmla="*/ 16758 h 127" name="T31"/>
                <a:gd fmla="*/ 232773 w 133" name="T32"/>
                <a:gd fmla="*/ 0 h 127" name="T33"/>
                <a:gd fmla="*/ 111731 w 133" name="T34"/>
                <a:gd fmla="*/ 165720 h 127" name="T35"/>
                <a:gd fmla="*/ 124767 w 133" name="T36"/>
                <a:gd fmla="*/ 152686 h 127" name="T37"/>
                <a:gd fmla="*/ 139664 w 133" name="T38"/>
                <a:gd fmla="*/ 165720 h 127" name="T39"/>
                <a:gd fmla="*/ 124767 w 133" name="T40"/>
                <a:gd fmla="*/ 180616 h 127" name="T41"/>
                <a:gd fmla="*/ 111731 w 133" name="T42"/>
                <a:gd fmla="*/ 165720 h 127" name="T43"/>
                <a:gd fmla="*/ 230911 w 133" name="T44"/>
                <a:gd fmla="*/ 147100 h 127" name="T45"/>
                <a:gd fmla="*/ 18622 w 133" name="T46"/>
                <a:gd fmla="*/ 147100 h 127" name="T47"/>
                <a:gd fmla="*/ 18622 w 133" name="T48"/>
                <a:gd fmla="*/ 18620 h 127" name="T49"/>
                <a:gd fmla="*/ 230911 w 133" name="T50"/>
                <a:gd fmla="*/ 18620 h 127" name="T51"/>
                <a:gd fmla="*/ 230911 w 133" name="T52"/>
                <a:gd fmla="*/ 147100 h 127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b="b" l="0" r="r" t="0"/>
              <a:pathLst>
                <a:path h="127" w="133">
                  <a:moveTo>
                    <a:pt x="1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40" y="11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78" y="118"/>
                    <a:pt x="80" y="100"/>
                    <a:pt x="80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5" y="0"/>
                  </a:cubicBezTo>
                  <a:close/>
                  <a:moveTo>
                    <a:pt x="60" y="89"/>
                  </a:moveTo>
                  <a:cubicBezTo>
                    <a:pt x="60" y="85"/>
                    <a:pt x="63" y="82"/>
                    <a:pt x="67" y="82"/>
                  </a:cubicBezTo>
                  <a:cubicBezTo>
                    <a:pt x="72" y="82"/>
                    <a:pt x="75" y="85"/>
                    <a:pt x="75" y="89"/>
                  </a:cubicBezTo>
                  <a:cubicBezTo>
                    <a:pt x="75" y="94"/>
                    <a:pt x="72" y="97"/>
                    <a:pt x="67" y="97"/>
                  </a:cubicBezTo>
                  <a:cubicBezTo>
                    <a:pt x="63" y="97"/>
                    <a:pt x="60" y="94"/>
                    <a:pt x="60" y="89"/>
                  </a:cubicBezTo>
                  <a:close/>
                  <a:moveTo>
                    <a:pt x="124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4" y="10"/>
                    <a:pt x="124" y="10"/>
                    <a:pt x="124" y="10"/>
                  </a:cubicBezTo>
                  <a:lnTo>
                    <a:pt x="124" y="79"/>
                  </a:lnTo>
                  <a:close/>
                </a:path>
              </a:pathLst>
            </a:custGeom>
            <a:solidFill>
              <a:srgbClr val="2A303C"/>
            </a:solidFill>
            <a:ln>
              <a:noFill/>
            </a:ln>
            <a:extLst/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51" name="TextBox 10"/>
          <p:cNvSpPr txBox="1"/>
          <p:nvPr/>
        </p:nvSpPr>
        <p:spPr>
          <a:xfrm>
            <a:off x="5144682" y="3441043"/>
            <a:ext cx="1771048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lvl="0"/>
            <a:r>
              <a:rPr altLang="en-US" b="1" lang="zh-CN" smtClean="0" sz="1400">
                <a:solidFill>
                  <a:srgbClr val="FFFFFF"/>
                </a:solidFill>
                <a:latin charset="-122" pitchFamily="2" typeface="方正兰亭黑简体"/>
                <a:ea charset="-122" pitchFamily="2" typeface="方正兰亭黑简体"/>
                <a:cs typeface="Roboto condensed"/>
              </a:rPr>
              <a:t>相关建议</a:t>
            </a:r>
          </a:p>
        </p:txBody>
      </p:sp>
      <p:sp>
        <p:nvSpPr>
          <p:cNvPr id="55" name="TextBox 10"/>
          <p:cNvSpPr txBox="1"/>
          <p:nvPr/>
        </p:nvSpPr>
        <p:spPr>
          <a:xfrm>
            <a:off x="6382067" y="2316275"/>
            <a:ext cx="175405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lvl="0"/>
            <a:r>
              <a:rPr altLang="en-US" b="1" lang="zh-CN" smtClean="0" sz="1400">
                <a:solidFill>
                  <a:srgbClr val="FFFFFF"/>
                </a:solidFill>
                <a:latin charset="-122" pitchFamily="2" typeface="方正兰亭黑简体"/>
                <a:ea charset="-122" pitchFamily="2" typeface="方正兰亭黑简体"/>
                <a:cs typeface="Roboto condensed"/>
              </a:rPr>
              <a:t>论文总结</a:t>
            </a:r>
          </a:p>
        </p:txBody>
      </p:sp>
      <p:sp>
        <p:nvSpPr>
          <p:cNvPr id="56" name="TextBox 10"/>
          <p:cNvSpPr txBox="1"/>
          <p:nvPr/>
        </p:nvSpPr>
        <p:spPr>
          <a:xfrm>
            <a:off x="3816550" y="561220"/>
            <a:ext cx="1156100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lvl="0"/>
            <a:r>
              <a:rPr altLang="en-US" b="1" lang="zh-CN" smtClean="0" sz="3600">
                <a:solidFill>
                  <a:srgbClr val="2A303C"/>
                </a:solidFill>
                <a:latin charset="-122" pitchFamily="2" typeface="方正兰亭黑简体"/>
                <a:ea charset="-122" pitchFamily="2" typeface="方正兰亭黑简体"/>
                <a:cs typeface="Roboto condensed"/>
              </a:rPr>
              <a:t>目录</a:t>
            </a:r>
          </a:p>
          <a:p>
            <a:pPr algn="ctr" lvl="0"/>
            <a:r>
              <a:rPr altLang="en-US" b="1" lang="zh-CN" smtClean="0" sz="3600">
                <a:solidFill>
                  <a:srgbClr val="2A303C"/>
                </a:solidFill>
                <a:latin charset="-122" pitchFamily="2" typeface="方正兰亭黑简体"/>
                <a:ea charset="-122" pitchFamily="2" typeface="方正兰亭黑简体"/>
                <a:cs typeface="Roboto condensed"/>
              </a:rPr>
              <a:t>Contents</a:t>
            </a:r>
          </a:p>
        </p:txBody>
      </p:sp>
      <p:grpSp>
        <p:nvGrpSpPr>
          <p:cNvPr id="87" name="组合 86"/>
          <p:cNvGrpSpPr/>
          <p:nvPr/>
        </p:nvGrpSpPr>
        <p:grpSpPr>
          <a:xfrm>
            <a:off x="7013149" y="2745800"/>
            <a:ext cx="608740" cy="608740"/>
            <a:chOff x="6650885" y="3008270"/>
            <a:chExt cx="608740" cy="60874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1" name="Rounded Rectangle 34"/>
            <p:cNvSpPr/>
            <p:nvPr/>
          </p:nvSpPr>
          <p:spPr>
            <a:xfrm>
              <a:off x="6650885" y="3008270"/>
              <a:ext cx="608740" cy="608740"/>
            </a:xfrm>
            <a:prstGeom prst="roundRect">
              <a:avLst>
                <a:gd fmla="val 50000" name="adj"/>
              </a:avLst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grpSp>
          <p:nvGrpSpPr>
            <p:cNvPr id="79" name="Group 54"/>
            <p:cNvGrpSpPr/>
            <p:nvPr/>
          </p:nvGrpSpPr>
          <p:grpSpPr>
            <a:xfrm>
              <a:off x="6805508" y="3127036"/>
              <a:ext cx="299494" cy="389342"/>
              <a:chOff x="6421904" y="4798576"/>
              <a:chExt cx="299494" cy="389342"/>
            </a:xfrm>
            <a:grpFill/>
          </p:grpSpPr>
          <p:sp>
            <p:nvSpPr>
              <p:cNvPr id="80" name="Freeform 170"/>
              <p:cNvSpPr/>
              <p:nvPr/>
            </p:nvSpPr>
            <p:spPr bwMode="auto">
              <a:xfrm>
                <a:off x="6421904" y="4910886"/>
                <a:ext cx="299494" cy="277032"/>
              </a:xfrm>
              <a:custGeom>
                <a:gdLst>
                  <a:gd fmla="*/ 45 w 90" name="T0"/>
                  <a:gd fmla="*/ 83 h 83" name="T1"/>
                  <a:gd fmla="*/ 90 w 90" name="T2"/>
                  <a:gd fmla="*/ 0 h 83" name="T3"/>
                  <a:gd fmla="*/ 0 w 90" name="T4"/>
                  <a:gd fmla="*/ 0 h 83" name="T5"/>
                  <a:gd fmla="*/ 45 w 90" name="T6"/>
                  <a:gd fmla="*/ 83 h 8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83" w="90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solidFill>
                <a:srgbClr val="2A3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81" name="Freeform 171"/>
              <p:cNvSpPr/>
              <p:nvPr/>
            </p:nvSpPr>
            <p:spPr bwMode="auto">
              <a:xfrm>
                <a:off x="6421904" y="4798576"/>
                <a:ext cx="299494" cy="94840"/>
              </a:xfrm>
              <a:custGeom>
                <a:gdLst>
                  <a:gd fmla="*/ 84 w 90" name="T0"/>
                  <a:gd fmla="*/ 0 h 29" name="T1"/>
                  <a:gd fmla="*/ 68 w 90" name="T2"/>
                  <a:gd fmla="*/ 16 h 29" name="T3"/>
                  <a:gd fmla="*/ 52 w 90" name="T4"/>
                  <a:gd fmla="*/ 0 h 29" name="T5"/>
                  <a:gd fmla="*/ 39 w 90" name="T6"/>
                  <a:gd fmla="*/ 0 h 29" name="T7"/>
                  <a:gd fmla="*/ 23 w 90" name="T8"/>
                  <a:gd fmla="*/ 16 h 29" name="T9"/>
                  <a:gd fmla="*/ 7 w 90" name="T10"/>
                  <a:gd fmla="*/ 0 h 29" name="T11"/>
                  <a:gd fmla="*/ 0 w 90" name="T12"/>
                  <a:gd fmla="*/ 0 h 29" name="T13"/>
                  <a:gd fmla="*/ 0 w 90" name="T14"/>
                  <a:gd fmla="*/ 29 h 29" name="T15"/>
                  <a:gd fmla="*/ 90 w 90" name="T16"/>
                  <a:gd fmla="*/ 29 h 29" name="T17"/>
                  <a:gd fmla="*/ 90 w 90" name="T18"/>
                  <a:gd fmla="*/ 0 h 29" name="T19"/>
                  <a:gd fmla="*/ 84 w 90" name="T20"/>
                  <a:gd fmla="*/ 0 h 2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8" w="90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2A3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cxnSp>
        <p:nvCxnSpPr>
          <p:cNvPr id="3" name="直接箭头连接符 2"/>
          <p:cNvCxnSpPr/>
          <p:nvPr/>
        </p:nvCxnSpPr>
        <p:spPr>
          <a:xfrm>
            <a:off x="0" y="3057549"/>
            <a:ext cx="587375" cy="0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箭头连接符 87"/>
          <p:cNvCxnSpPr/>
          <p:nvPr/>
        </p:nvCxnSpPr>
        <p:spPr>
          <a:xfrm>
            <a:off x="1383758" y="3057549"/>
            <a:ext cx="587375" cy="0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箭头连接符 88"/>
          <p:cNvCxnSpPr/>
          <p:nvPr/>
        </p:nvCxnSpPr>
        <p:spPr>
          <a:xfrm>
            <a:off x="2644262" y="3057549"/>
            <a:ext cx="587375" cy="0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箭头连接符 89"/>
          <p:cNvCxnSpPr/>
          <p:nvPr/>
        </p:nvCxnSpPr>
        <p:spPr>
          <a:xfrm>
            <a:off x="3900233" y="3057549"/>
            <a:ext cx="587375" cy="0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箭头连接符 90"/>
          <p:cNvCxnSpPr/>
          <p:nvPr/>
        </p:nvCxnSpPr>
        <p:spPr>
          <a:xfrm>
            <a:off x="5165270" y="3057549"/>
            <a:ext cx="587375" cy="0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箭头连接符 91"/>
          <p:cNvCxnSpPr/>
          <p:nvPr/>
        </p:nvCxnSpPr>
        <p:spPr>
          <a:xfrm>
            <a:off x="6382067" y="3057549"/>
            <a:ext cx="587375" cy="0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箭头连接符 92"/>
          <p:cNvCxnSpPr/>
          <p:nvPr/>
        </p:nvCxnSpPr>
        <p:spPr>
          <a:xfrm>
            <a:off x="7726779" y="3057549"/>
            <a:ext cx="587375" cy="0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 rot="2579267">
            <a:off x="8041318" y="2776979"/>
            <a:ext cx="849821" cy="635481"/>
            <a:chOff x="6060116" y="2405136"/>
            <a:chExt cx="849821" cy="635481"/>
          </a:xfrm>
        </p:grpSpPr>
        <p:sp>
          <p:nvSpPr>
            <p:cNvPr id="12" name="Freeform 133"/>
            <p:cNvSpPr/>
            <p:nvPr/>
          </p:nvSpPr>
          <p:spPr bwMode="auto">
            <a:xfrm flipH="1" rot="2700000">
              <a:off x="6122237" y="2789035"/>
              <a:ext cx="189461" cy="313703"/>
            </a:xfrm>
            <a:custGeom>
              <a:gdLst>
                <a:gd fmla="*/ 7566 w 397" name="T0"/>
                <a:gd fmla="*/ 1009717 h 659" name="T1"/>
                <a:gd fmla="*/ 0 w 397" name="T2"/>
                <a:gd fmla="*/ 1009717 h 659" name="T3"/>
                <a:gd fmla="*/ 0 w 397" name="T4"/>
                <a:gd fmla="*/ 1009717 h 659" name="T5"/>
                <a:gd fmla="*/ 11348 w 397" name="T6"/>
                <a:gd fmla="*/ 1021020 h 659" name="T7"/>
                <a:gd fmla="*/ 15131 w 397" name="T8"/>
                <a:gd fmla="*/ 1062464 h 659" name="T9"/>
                <a:gd fmla="*/ 18914 w 397" name="T10"/>
                <a:gd fmla="*/ 1069999 h 659" name="T11"/>
                <a:gd fmla="*/ 181575 w 397" name="T12"/>
                <a:gd fmla="*/ 1574858 h 659" name="T13"/>
                <a:gd fmla="*/ 348019 w 397" name="T14"/>
                <a:gd fmla="*/ 1092605 h 659" name="T15"/>
                <a:gd fmla="*/ 650644 w 397" name="T16"/>
                <a:gd fmla="*/ 1661513 h 659" name="T17"/>
                <a:gd fmla="*/ 548508 w 397" name="T18"/>
                <a:gd fmla="*/ 2124928 h 659" name="T19"/>
                <a:gd fmla="*/ 760345 w 397" name="T20"/>
                <a:gd fmla="*/ 2482850 h 659" name="T21"/>
                <a:gd fmla="*/ 650644 w 397" name="T22"/>
                <a:gd fmla="*/ 2275632 h 659" name="T23"/>
                <a:gd fmla="*/ 688472 w 397" name="T24"/>
                <a:gd fmla="*/ 1989294 h 659" name="T25"/>
                <a:gd fmla="*/ 866264 w 397" name="T26"/>
                <a:gd fmla="*/ 1740632 h 659" name="T27"/>
                <a:gd fmla="*/ 1028925 w 397" name="T28"/>
                <a:gd fmla="*/ 1454295 h 659" name="T29"/>
                <a:gd fmla="*/ 1059187 w 397" name="T30"/>
                <a:gd fmla="*/ 1363872 h 659" name="T31"/>
                <a:gd fmla="*/ 1161323 w 397" name="T32"/>
                <a:gd fmla="*/ 1823520 h 659" name="T33"/>
                <a:gd fmla="*/ 1229414 w 397" name="T34"/>
                <a:gd fmla="*/ 1529647 h 659" name="T35"/>
                <a:gd fmla="*/ 1399640 w 397" name="T36"/>
                <a:gd fmla="*/ 745985 h 659" name="T37"/>
                <a:gd fmla="*/ 714951 w 397" name="T38"/>
                <a:gd fmla="*/ 0 h 659" name="T39"/>
                <a:gd fmla="*/ 11348 w 397" name="T40"/>
                <a:gd fmla="*/ 956971 h 659" name="T41"/>
                <a:gd fmla="*/ 7566 w 397" name="T42"/>
                <a:gd fmla="*/ 1009717 h 659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b" l="0" r="r" t="0"/>
              <a:pathLst>
                <a:path h="659" w="397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4"/>
            <p:cNvSpPr/>
            <p:nvPr/>
          </p:nvSpPr>
          <p:spPr bwMode="auto">
            <a:xfrm flipH="1" rot="2700000">
              <a:off x="6182086" y="2803550"/>
              <a:ext cx="154413" cy="197568"/>
            </a:xfrm>
            <a:custGeom>
              <a:gdLst>
                <a:gd fmla="*/ 581760 w 324" name="T0"/>
                <a:gd fmla="*/ 0 h 415" name="T1"/>
                <a:gd fmla="*/ 1148410 w 324" name="T2"/>
                <a:gd fmla="*/ 648083 h 415" name="T3"/>
                <a:gd fmla="*/ 1152187 w 324" name="T4"/>
                <a:gd fmla="*/ 655619 h 415" name="T5"/>
                <a:gd fmla="*/ 1152187 w 324" name="T6"/>
                <a:gd fmla="*/ 663154 h 415" name="T7"/>
                <a:gd fmla="*/ 1042635 w 324" name="T8"/>
                <a:gd fmla="*/ 1273558 h 415" name="T9"/>
                <a:gd fmla="*/ 963304 w 324" name="T10"/>
                <a:gd fmla="*/ 983428 h 415" name="T11"/>
                <a:gd fmla="*/ 868863 w 324" name="T12"/>
                <a:gd fmla="*/ 1137913 h 415" name="T13"/>
                <a:gd fmla="*/ 642203 w 324" name="T14"/>
                <a:gd fmla="*/ 1552384 h 415" name="T15"/>
                <a:gd fmla="*/ 630870 w 324" name="T16"/>
                <a:gd fmla="*/ 1563688 h 415" name="T17"/>
                <a:gd fmla="*/ 630870 w 324" name="T18"/>
                <a:gd fmla="*/ 1541080 h 415" name="T19"/>
                <a:gd fmla="*/ 245548 w 324" name="T20"/>
                <a:gd fmla="*/ 859086 h 415" name="T21"/>
                <a:gd fmla="*/ 196439 w 324" name="T22"/>
                <a:gd fmla="*/ 862854 h 415" name="T23"/>
                <a:gd fmla="*/ 7555 w 324" name="T24"/>
                <a:gd fmla="*/ 964588 h 415" name="T25"/>
                <a:gd fmla="*/ 3778 w 324" name="T26"/>
                <a:gd fmla="*/ 945749 h 415" name="T27"/>
                <a:gd fmla="*/ 3778 w 324" name="T28"/>
                <a:gd fmla="*/ 938213 h 415" name="T29"/>
                <a:gd fmla="*/ 0 w 324" name="T30"/>
                <a:gd fmla="*/ 900534 h 415" name="T31"/>
                <a:gd fmla="*/ 0 w 324" name="T32"/>
                <a:gd fmla="*/ 889230 h 415" name="T33"/>
                <a:gd fmla="*/ 0 w 324" name="T34"/>
                <a:gd fmla="*/ 840247 h 415" name="T35"/>
                <a:gd fmla="*/ 581760 w 324" name="T36"/>
                <a:gd fmla="*/ 0 h 415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b" l="0" r="r" t="0"/>
              <a:pathLst>
                <a:path h="415" w="324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35"/>
            <p:cNvSpPr/>
            <p:nvPr/>
          </p:nvSpPr>
          <p:spPr bwMode="auto">
            <a:xfrm flipH="1" rot="2700000">
              <a:off x="6221808" y="2815389"/>
              <a:ext cx="101140" cy="142811"/>
            </a:xfrm>
            <a:custGeom>
              <a:gdLst>
                <a:gd fmla="*/ 162607 w 212" name="T0"/>
                <a:gd fmla="*/ 535009 h 300" name="T1"/>
                <a:gd fmla="*/ 128573 w 212" name="T2"/>
                <a:gd fmla="*/ 535009 h 300" name="T3"/>
                <a:gd fmla="*/ 3782 w 212" name="T4"/>
                <a:gd fmla="*/ 599059 h 300" name="T5"/>
                <a:gd fmla="*/ 3782 w 212" name="T6"/>
                <a:gd fmla="*/ 587756 h 300" name="T7"/>
                <a:gd fmla="*/ 3782 w 212" name="T8"/>
                <a:gd fmla="*/ 583988 h 300" name="T9"/>
                <a:gd fmla="*/ 0 w 212" name="T10"/>
                <a:gd fmla="*/ 557615 h 300" name="T11"/>
                <a:gd fmla="*/ 0 w 212" name="T12"/>
                <a:gd fmla="*/ 550079 h 300" name="T13"/>
                <a:gd fmla="*/ 0 w 212" name="T14"/>
                <a:gd fmla="*/ 523706 h 300" name="T15"/>
                <a:gd fmla="*/ 381936 w 212" name="T16"/>
                <a:gd fmla="*/ 0 h 300" name="T17"/>
                <a:gd fmla="*/ 752528 w 212" name="T18"/>
                <a:gd fmla="*/ 403140 h 300" name="T19"/>
                <a:gd fmla="*/ 756309 w 212" name="T20"/>
                <a:gd fmla="*/ 406908 h 300" name="T21"/>
                <a:gd fmla="*/ 756309 w 212" name="T22"/>
                <a:gd fmla="*/ 410676 h 300" name="T23"/>
                <a:gd fmla="*/ 684460 w 212" name="T24"/>
                <a:gd fmla="*/ 791210 h 300" name="T25"/>
                <a:gd fmla="*/ 631518 w 212" name="T26"/>
                <a:gd fmla="*/ 610362 h 300" name="T27"/>
                <a:gd fmla="*/ 567232 w 212" name="T28"/>
                <a:gd fmla="*/ 704554 h 300" name="T29"/>
                <a:gd fmla="*/ 457567 w 212" name="T30"/>
                <a:gd fmla="*/ 1130300 h 300" name="T31"/>
                <a:gd fmla="*/ 162607 w 212" name="T32"/>
                <a:gd fmla="*/ 535009 h 300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b" l="0" r="r" t="0"/>
              <a:pathLst>
                <a:path h="300" w="211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7"/>
            <p:cNvSpPr/>
            <p:nvPr/>
          </p:nvSpPr>
          <p:spPr bwMode="auto">
            <a:xfrm flipH="1" rot="2700000">
              <a:off x="6224910" y="2554544"/>
              <a:ext cx="183510" cy="293579"/>
            </a:xfrm>
            <a:custGeom>
              <a:gdLst>
                <a:gd fmla="*/ 587375 w 312" name="T0"/>
                <a:gd fmla="*/ 0 h 495" name="T1"/>
                <a:gd fmla="*/ 1174750 w 312" name="T2"/>
                <a:gd fmla="*/ 597631 h 495" name="T3"/>
                <a:gd fmla="*/ 1174750 w 312" name="T4"/>
                <a:gd fmla="*/ 612666 h 495" name="T5"/>
                <a:gd fmla="*/ 1174750 w 312" name="T6"/>
                <a:gd fmla="*/ 612666 h 495" name="T7"/>
                <a:gd fmla="*/ 798228 w 312" name="T8"/>
                <a:gd fmla="*/ 1804170 h 495" name="T9"/>
                <a:gd fmla="*/ 779401 w 312" name="T10"/>
                <a:gd fmla="*/ 1826722 h 495" name="T11"/>
                <a:gd fmla="*/ 779401 w 312" name="T12"/>
                <a:gd fmla="*/ 1826722 h 495" name="T13"/>
                <a:gd fmla="*/ 779401 w 312" name="T14"/>
                <a:gd fmla="*/ 1826722 h 495" name="T15"/>
                <a:gd fmla="*/ 692801 w 312" name="T16"/>
                <a:gd fmla="*/ 1860550 h 495" name="T17"/>
                <a:gd fmla="*/ 579845 w 312" name="T18"/>
                <a:gd fmla="*/ 1762824 h 495" name="T19"/>
                <a:gd fmla="*/ 587375 w 312" name="T20"/>
                <a:gd fmla="*/ 1740272 h 495" name="T21"/>
                <a:gd fmla="*/ 587375 w 312" name="T22"/>
                <a:gd fmla="*/ 1740272 h 495" name="T23"/>
                <a:gd fmla="*/ 621262 w 312" name="T24"/>
                <a:gd fmla="*/ 1559855 h 495" name="T25"/>
                <a:gd fmla="*/ 459357 w 312" name="T26"/>
                <a:gd fmla="*/ 1168952 h 495" name="T27"/>
                <a:gd fmla="*/ 459357 w 312" name="T28"/>
                <a:gd fmla="*/ 1165193 h 495" name="T29"/>
                <a:gd fmla="*/ 158139 w 312" name="T30"/>
                <a:gd fmla="*/ 992293 h 495" name="T31"/>
                <a:gd fmla="*/ 0 w 312" name="T32"/>
                <a:gd fmla="*/ 590114 h 495" name="T33"/>
                <a:gd fmla="*/ 587375 w 312" name="T34"/>
                <a:gd fmla="*/ 0 h 495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5000 w 10000" name="connsiteX0"/>
                <a:gd fmla="*/ 0 h 10086" name="connsiteY0"/>
                <a:gd fmla="*/ 10000 w 10000" name="connsiteX1"/>
                <a:gd fmla="*/ 3212 h 10086" name="connsiteY1"/>
                <a:gd fmla="*/ 10000 w 10000" name="connsiteX2"/>
                <a:gd fmla="*/ 3293 h 10086" name="connsiteY2"/>
                <a:gd fmla="*/ 10000 w 10000" name="connsiteX3"/>
                <a:gd fmla="*/ 3293 h 10086" name="connsiteY3"/>
                <a:gd fmla="*/ 6795 w 10000" name="connsiteX4"/>
                <a:gd fmla="*/ 9697 h 10086" name="connsiteY4"/>
                <a:gd fmla="*/ 6635 w 10000" name="connsiteX5"/>
                <a:gd fmla="*/ 9818 h 10086" name="connsiteY5"/>
                <a:gd fmla="*/ 6635 w 10000" name="connsiteX6"/>
                <a:gd fmla="*/ 9818 h 10086" name="connsiteY6"/>
                <a:gd fmla="*/ 6635 w 10000" name="connsiteX7"/>
                <a:gd fmla="*/ 9818 h 10086" name="connsiteY7"/>
                <a:gd fmla="*/ 5897 w 10000" name="connsiteX8"/>
                <a:gd fmla="*/ 10000 h 10086" name="connsiteY8"/>
                <a:gd fmla="*/ 5288 w 10000" name="connsiteX9"/>
                <a:gd fmla="*/ 8384 h 10086" name="connsiteY9"/>
                <a:gd fmla="*/ 3910 w 10000" name="connsiteX10"/>
                <a:gd fmla="*/ 6283 h 10086" name="connsiteY10"/>
                <a:gd fmla="*/ 3910 w 10000" name="connsiteX11"/>
                <a:gd fmla="*/ 6263 h 10086" name="connsiteY11"/>
                <a:gd fmla="*/ 1346 w 10000" name="connsiteX12"/>
                <a:gd fmla="*/ 5333 h 10086" name="connsiteY12"/>
                <a:gd fmla="*/ 0 w 10000" name="connsiteX13"/>
                <a:gd fmla="*/ 3172 h 10086" name="connsiteY13"/>
                <a:gd fmla="*/ 5000 w 10000" name="connsiteX14"/>
                <a:gd fmla="*/ 0 h 10086" name="connsiteY14"/>
                <a:gd fmla="*/ 5000 w 10000" name="connsiteX15"/>
                <a:gd fmla="*/ 0 h 10000" name="connsiteY15"/>
                <a:gd fmla="*/ 5000 w 10000" name="connsiteX16"/>
                <a:gd fmla="*/ 0 h 10000" name="connsiteY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b="b" l="l" r="r" t="t"/>
              <a:pathLst>
                <a:path h="10086" w="10000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rgbClr val="EB6949">
                <a:alpha val="73000"/>
              </a:srgb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7"/>
            <p:cNvSpPr/>
            <p:nvPr/>
          </p:nvSpPr>
          <p:spPr bwMode="auto">
            <a:xfrm rot="2700000">
              <a:off x="6375422" y="2705056"/>
              <a:ext cx="183510" cy="293579"/>
            </a:xfrm>
            <a:custGeom>
              <a:gdLst>
                <a:gd fmla="*/ 587375 w 312" name="T0"/>
                <a:gd fmla="*/ 0 h 495" name="T1"/>
                <a:gd fmla="*/ 1174750 w 312" name="T2"/>
                <a:gd fmla="*/ 597631 h 495" name="T3"/>
                <a:gd fmla="*/ 1174750 w 312" name="T4"/>
                <a:gd fmla="*/ 612666 h 495" name="T5"/>
                <a:gd fmla="*/ 1174750 w 312" name="T6"/>
                <a:gd fmla="*/ 612666 h 495" name="T7"/>
                <a:gd fmla="*/ 798228 w 312" name="T8"/>
                <a:gd fmla="*/ 1804170 h 495" name="T9"/>
                <a:gd fmla="*/ 779401 w 312" name="T10"/>
                <a:gd fmla="*/ 1826722 h 495" name="T11"/>
                <a:gd fmla="*/ 779401 w 312" name="T12"/>
                <a:gd fmla="*/ 1826722 h 495" name="T13"/>
                <a:gd fmla="*/ 779401 w 312" name="T14"/>
                <a:gd fmla="*/ 1826722 h 495" name="T15"/>
                <a:gd fmla="*/ 692801 w 312" name="T16"/>
                <a:gd fmla="*/ 1860550 h 495" name="T17"/>
                <a:gd fmla="*/ 579845 w 312" name="T18"/>
                <a:gd fmla="*/ 1762824 h 495" name="T19"/>
                <a:gd fmla="*/ 587375 w 312" name="T20"/>
                <a:gd fmla="*/ 1740272 h 495" name="T21"/>
                <a:gd fmla="*/ 587375 w 312" name="T22"/>
                <a:gd fmla="*/ 1740272 h 495" name="T23"/>
                <a:gd fmla="*/ 621262 w 312" name="T24"/>
                <a:gd fmla="*/ 1559855 h 495" name="T25"/>
                <a:gd fmla="*/ 459357 w 312" name="T26"/>
                <a:gd fmla="*/ 1168952 h 495" name="T27"/>
                <a:gd fmla="*/ 459357 w 312" name="T28"/>
                <a:gd fmla="*/ 1165193 h 495" name="T29"/>
                <a:gd fmla="*/ 158139 w 312" name="T30"/>
                <a:gd fmla="*/ 992293 h 495" name="T31"/>
                <a:gd fmla="*/ 0 w 312" name="T32"/>
                <a:gd fmla="*/ 590114 h 495" name="T33"/>
                <a:gd fmla="*/ 587375 w 312" name="T34"/>
                <a:gd fmla="*/ 0 h 495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5000 w 10000" name="connsiteX0"/>
                <a:gd fmla="*/ 0 h 10086" name="connsiteY0"/>
                <a:gd fmla="*/ 10000 w 10000" name="connsiteX1"/>
                <a:gd fmla="*/ 3212 h 10086" name="connsiteY1"/>
                <a:gd fmla="*/ 10000 w 10000" name="connsiteX2"/>
                <a:gd fmla="*/ 3293 h 10086" name="connsiteY2"/>
                <a:gd fmla="*/ 10000 w 10000" name="connsiteX3"/>
                <a:gd fmla="*/ 3293 h 10086" name="connsiteY3"/>
                <a:gd fmla="*/ 6795 w 10000" name="connsiteX4"/>
                <a:gd fmla="*/ 9697 h 10086" name="connsiteY4"/>
                <a:gd fmla="*/ 6635 w 10000" name="connsiteX5"/>
                <a:gd fmla="*/ 9818 h 10086" name="connsiteY5"/>
                <a:gd fmla="*/ 6635 w 10000" name="connsiteX6"/>
                <a:gd fmla="*/ 9818 h 10086" name="connsiteY6"/>
                <a:gd fmla="*/ 6635 w 10000" name="connsiteX7"/>
                <a:gd fmla="*/ 9818 h 10086" name="connsiteY7"/>
                <a:gd fmla="*/ 5897 w 10000" name="connsiteX8"/>
                <a:gd fmla="*/ 10000 h 10086" name="connsiteY8"/>
                <a:gd fmla="*/ 5288 w 10000" name="connsiteX9"/>
                <a:gd fmla="*/ 8384 h 10086" name="connsiteY9"/>
                <a:gd fmla="*/ 3910 w 10000" name="connsiteX10"/>
                <a:gd fmla="*/ 6283 h 10086" name="connsiteY10"/>
                <a:gd fmla="*/ 3910 w 10000" name="connsiteX11"/>
                <a:gd fmla="*/ 6263 h 10086" name="connsiteY11"/>
                <a:gd fmla="*/ 1346 w 10000" name="connsiteX12"/>
                <a:gd fmla="*/ 5333 h 10086" name="connsiteY12"/>
                <a:gd fmla="*/ 0 w 10000" name="connsiteX13"/>
                <a:gd fmla="*/ 3172 h 10086" name="connsiteY13"/>
                <a:gd fmla="*/ 5000 w 10000" name="connsiteX14"/>
                <a:gd fmla="*/ 0 h 10086" name="connsiteY14"/>
                <a:gd fmla="*/ 5000 w 10000" name="connsiteX15"/>
                <a:gd fmla="*/ 0 h 10000" name="connsiteY15"/>
                <a:gd fmla="*/ 5000 w 10000" name="connsiteX16"/>
                <a:gd fmla="*/ 0 h 10000" name="connsiteY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b="b" l="l" r="r" t="t"/>
              <a:pathLst>
                <a:path h="10086" w="10000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rgbClr val="EB6949">
                <a:alpha val="73000"/>
              </a:srgb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8"/>
            <p:cNvSpPr/>
            <p:nvPr/>
          </p:nvSpPr>
          <p:spPr bwMode="auto">
            <a:xfrm rot="2700000">
              <a:off x="6413483" y="2259335"/>
              <a:ext cx="350653" cy="642255"/>
            </a:xfrm>
            <a:custGeom>
              <a:gdLst>
                <a:gd fmla="*/ 1122363 w 596" name="T0"/>
                <a:gd fmla="*/ 4105275 h 1092" name="T1"/>
                <a:gd fmla="*/ 598844 w 596" name="T2"/>
                <a:gd fmla="*/ 4105275 h 1092" name="T3"/>
                <a:gd fmla="*/ 79093 w 596" name="T4"/>
                <a:gd fmla="*/ 1928577 h 1092" name="T5"/>
                <a:gd fmla="*/ 1122363 w 596" name="T6"/>
                <a:gd fmla="*/ 0 h 1092" name="T7"/>
                <a:gd fmla="*/ 1126129 w 596" name="T8"/>
                <a:gd fmla="*/ 0 h 1092" name="T9"/>
                <a:gd fmla="*/ 2165632 w 596" name="T10"/>
                <a:gd fmla="*/ 1928577 h 1092" name="T11"/>
                <a:gd fmla="*/ 1645881 w 596" name="T12"/>
                <a:gd fmla="*/ 4105275 h 1092" name="T13"/>
                <a:gd fmla="*/ 1122363 w 596" name="T14"/>
                <a:gd fmla="*/ 4105275 h 1092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1092" w="596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solidFill>
              <a:srgbClr val="EB694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Oval 113"/>
            <p:cNvSpPr>
              <a:spLocks noChangeArrowheads="1"/>
            </p:cNvSpPr>
            <p:nvPr/>
          </p:nvSpPr>
          <p:spPr bwMode="auto">
            <a:xfrm rot="2700000">
              <a:off x="6573723" y="2481147"/>
              <a:ext cx="117123" cy="114085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/>
            </a:p>
          </p:txBody>
        </p:sp>
        <p:sp>
          <p:nvSpPr>
            <p:cNvPr id="19" name="Oval 116"/>
            <p:cNvSpPr>
              <a:spLocks noChangeArrowheads="1"/>
            </p:cNvSpPr>
            <p:nvPr/>
          </p:nvSpPr>
          <p:spPr bwMode="auto">
            <a:xfrm rot="2700000">
              <a:off x="6505909" y="2593093"/>
              <a:ext cx="70303" cy="72640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/>
            </a:p>
          </p:txBody>
        </p:sp>
        <p:sp>
          <p:nvSpPr>
            <p:cNvPr id="20" name="Oval 119"/>
            <p:cNvSpPr>
              <a:spLocks noChangeArrowheads="1"/>
            </p:cNvSpPr>
            <p:nvPr/>
          </p:nvSpPr>
          <p:spPr bwMode="auto">
            <a:xfrm rot="2700000">
              <a:off x="6453592" y="2674106"/>
              <a:ext cx="43239" cy="42313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/>
            </a:p>
          </p:txBody>
        </p:sp>
        <p:sp>
          <p:nvSpPr>
            <p:cNvPr id="21" name="Rectangle 27"/>
            <p:cNvSpPr/>
            <p:nvPr/>
          </p:nvSpPr>
          <p:spPr>
            <a:xfrm rot="2700000">
              <a:off x="6307363" y="2797997"/>
              <a:ext cx="71523" cy="43830"/>
            </a:xfrm>
            <a:prstGeom prst="rect">
              <a:avLst/>
            </a:prstGeom>
            <a:solidFill>
              <a:srgbClr val="EB6949">
                <a:alpha val="73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val="888751548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6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7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3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8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7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8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9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1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10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3"/>
      <p:bldP grpId="0" spid="34"/>
      <p:bldP grpId="0" spid="35"/>
      <p:bldP grpId="0" spid="36"/>
      <p:bldP grpId="0" spid="51"/>
      <p:bldP grpId="0" spid="55"/>
      <p:bldP grpId="0" spid="56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:\陈建\网上作图\PP制作\素材\未标题-6.jpg" id="35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3"/>
          <p:cNvSpPr txBox="1"/>
          <p:nvPr/>
        </p:nvSpPr>
        <p:spPr>
          <a:xfrm>
            <a:off x="1670052" y="142845"/>
            <a:ext cx="454024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应用前景</a:t>
            </a:r>
          </a:p>
        </p:txBody>
      </p:sp>
      <p:sp>
        <p:nvSpPr>
          <p:cNvPr id="21" name="Rounded Rectangle 3"/>
          <p:cNvSpPr/>
          <p:nvPr/>
        </p:nvSpPr>
        <p:spPr>
          <a:xfrm>
            <a:off x="3702050" y="1400130"/>
            <a:ext cx="914400" cy="914400"/>
          </a:xfrm>
          <a:prstGeom prst="roundRect">
            <a:avLst>
              <a:gd fmla="val 50000" name="adj"/>
            </a:avLst>
          </a:prstGeom>
          <a:blipFill rotWithShape="1">
            <a:blip r:embed="rId3"/>
            <a:stretch>
              <a:fillRect l="-25000" r="-25000"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2" name="Rounded Rectangle 4"/>
          <p:cNvSpPr/>
          <p:nvPr/>
        </p:nvSpPr>
        <p:spPr>
          <a:xfrm>
            <a:off x="6781800" y="1400130"/>
            <a:ext cx="914400" cy="914400"/>
          </a:xfrm>
          <a:prstGeom prst="roundRect">
            <a:avLst>
              <a:gd fmla="val 50000" name="adj"/>
            </a:avLst>
          </a:prstGeom>
          <a:blipFill rotWithShape="1">
            <a:blip r:embed="rId4"/>
            <a:stretch>
              <a:fillRect l="-20000" r="-20000"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3" name="Rounded Rectangle 5"/>
          <p:cNvSpPr/>
          <p:nvPr/>
        </p:nvSpPr>
        <p:spPr>
          <a:xfrm>
            <a:off x="3702050" y="3228930"/>
            <a:ext cx="914400" cy="914400"/>
          </a:xfrm>
          <a:prstGeom prst="roundRect">
            <a:avLst>
              <a:gd fmla="val 50000" name="adj"/>
            </a:avLst>
          </a:prstGeom>
          <a:blipFill rotWithShape="1">
            <a:blip r:embed="rId5"/>
            <a:stretch>
              <a:fillRect l="-25000" r="-25000"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4" name="Rounded Rectangle 6"/>
          <p:cNvSpPr/>
          <p:nvPr/>
        </p:nvSpPr>
        <p:spPr>
          <a:xfrm>
            <a:off x="6781800" y="3228930"/>
            <a:ext cx="914400" cy="914400"/>
          </a:xfrm>
          <a:prstGeom prst="roundRect">
            <a:avLst>
              <a:gd fmla="val 50000" name="adj"/>
            </a:avLst>
          </a:prstGeom>
          <a:blipFill rotWithShape="1">
            <a:blip r:embed="rId6"/>
            <a:stretch>
              <a:fillRect l="-20000" r="-20000"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cxnSp>
        <p:nvCxnSpPr>
          <p:cNvPr id="25" name="Straight Connector 7"/>
          <p:cNvCxnSpPr/>
          <p:nvPr/>
        </p:nvCxnSpPr>
        <p:spPr>
          <a:xfrm flipH="1" flipV="1">
            <a:off x="4610100" y="2179290"/>
            <a:ext cx="444500" cy="222250"/>
          </a:xfrm>
          <a:prstGeom prst="line">
            <a:avLst/>
          </a:prstGeom>
          <a:ln cap="rnd" cmpd="sng" w="38100">
            <a:solidFill>
              <a:schemeClr val="bg1">
                <a:lumMod val="85000"/>
              </a:schemeClr>
            </a:solidFill>
            <a:prstDash val="solid"/>
            <a:headEnd len="sm" type="none" w="sm"/>
            <a:tailEnd len="sm" type="arrow" w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8"/>
          <p:cNvCxnSpPr/>
          <p:nvPr/>
        </p:nvCxnSpPr>
        <p:spPr>
          <a:xfrm flipH="1">
            <a:off x="3683000" y="2795240"/>
            <a:ext cx="1295400" cy="0"/>
          </a:xfrm>
          <a:prstGeom prst="line">
            <a:avLst/>
          </a:prstGeom>
          <a:ln cap="rnd" cmpd="sng" w="38100">
            <a:solidFill>
              <a:schemeClr val="bg1">
                <a:lumMod val="85000"/>
              </a:schemeClr>
            </a:solidFill>
            <a:prstDash val="solid"/>
            <a:headEnd len="sm" type="none" w="sm"/>
            <a:tailEnd len="sm" type="arrow" w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9"/>
          <p:cNvCxnSpPr/>
          <p:nvPr/>
        </p:nvCxnSpPr>
        <p:spPr>
          <a:xfrm flipH="1">
            <a:off x="4610100" y="3155905"/>
            <a:ext cx="444500" cy="222250"/>
          </a:xfrm>
          <a:prstGeom prst="line">
            <a:avLst/>
          </a:prstGeom>
          <a:ln cap="rnd" cmpd="sng" w="38100">
            <a:solidFill>
              <a:schemeClr val="bg1">
                <a:lumMod val="85000"/>
              </a:schemeClr>
            </a:solidFill>
            <a:prstDash val="solid"/>
            <a:headEnd len="sm" type="none" w="sm"/>
            <a:tailEnd len="sm" type="arrow" w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10"/>
          <p:cNvCxnSpPr/>
          <p:nvPr/>
        </p:nvCxnSpPr>
        <p:spPr>
          <a:xfrm flipV="1">
            <a:off x="6362700" y="2179290"/>
            <a:ext cx="444500" cy="222250"/>
          </a:xfrm>
          <a:prstGeom prst="line">
            <a:avLst/>
          </a:prstGeom>
          <a:ln cap="rnd" cmpd="sng" w="38100">
            <a:solidFill>
              <a:schemeClr val="bg1">
                <a:lumMod val="85000"/>
              </a:schemeClr>
            </a:solidFill>
            <a:prstDash val="solid"/>
            <a:headEnd len="sm" type="none" w="sm"/>
            <a:tailEnd len="sm" type="arrow" w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11"/>
          <p:cNvCxnSpPr/>
          <p:nvPr/>
        </p:nvCxnSpPr>
        <p:spPr>
          <a:xfrm>
            <a:off x="6419850" y="2795240"/>
            <a:ext cx="1295400" cy="0"/>
          </a:xfrm>
          <a:prstGeom prst="line">
            <a:avLst/>
          </a:prstGeom>
          <a:ln cap="rnd" cmpd="sng" w="38100">
            <a:solidFill>
              <a:schemeClr val="bg1">
                <a:lumMod val="85000"/>
              </a:schemeClr>
            </a:solidFill>
            <a:prstDash val="solid"/>
            <a:headEnd len="sm" type="none" w="sm"/>
            <a:tailEnd len="sm" type="arrow" w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12"/>
          <p:cNvCxnSpPr/>
          <p:nvPr/>
        </p:nvCxnSpPr>
        <p:spPr>
          <a:xfrm>
            <a:off x="6362700" y="3155905"/>
            <a:ext cx="444500" cy="222250"/>
          </a:xfrm>
          <a:prstGeom prst="line">
            <a:avLst/>
          </a:prstGeom>
          <a:ln cap="rnd" cmpd="sng" w="38100">
            <a:solidFill>
              <a:schemeClr val="bg1">
                <a:lumMod val="85000"/>
              </a:schemeClr>
            </a:solidFill>
            <a:prstDash val="solid"/>
            <a:headEnd len="sm" type="none" w="sm"/>
            <a:tailEnd len="sm" type="arrow" w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13"/>
          <p:cNvCxnSpPr/>
          <p:nvPr/>
        </p:nvCxnSpPr>
        <p:spPr>
          <a:xfrm flipH="1">
            <a:off x="5705475" y="3489280"/>
            <a:ext cx="0" cy="271160"/>
          </a:xfrm>
          <a:prstGeom prst="line">
            <a:avLst/>
          </a:prstGeom>
          <a:ln cap="rnd" cmpd="sng" w="38100">
            <a:solidFill>
              <a:schemeClr val="bg1">
                <a:lumMod val="85000"/>
              </a:schemeClr>
            </a:solidFill>
            <a:prstDash val="solid"/>
            <a:headEnd len="sm" type="none" w="sm"/>
            <a:tailEnd len="sm" type="arrow" w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14"/>
          <p:cNvCxnSpPr/>
          <p:nvPr/>
        </p:nvCxnSpPr>
        <p:spPr>
          <a:xfrm flipH="1" flipV="1">
            <a:off x="5705475" y="1793830"/>
            <a:ext cx="0" cy="271160"/>
          </a:xfrm>
          <a:prstGeom prst="line">
            <a:avLst/>
          </a:prstGeom>
          <a:ln cap="rnd" cmpd="sng" w="38100">
            <a:solidFill>
              <a:schemeClr val="bg1">
                <a:lumMod val="85000"/>
              </a:schemeClr>
            </a:solidFill>
            <a:prstDash val="solid"/>
            <a:headEnd len="sm" type="none" w="sm"/>
            <a:tailEnd len="sm" type="arrow" w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9" name="组合 48"/>
          <p:cNvGrpSpPr/>
          <p:nvPr/>
        </p:nvGrpSpPr>
        <p:grpSpPr>
          <a:xfrm>
            <a:off x="5060950" y="2135785"/>
            <a:ext cx="1276350" cy="1276350"/>
            <a:chOff x="5060950" y="2040240"/>
            <a:chExt cx="1276350" cy="1276350"/>
          </a:xfrm>
          <a:solidFill>
            <a:schemeClr val="bg2">
              <a:lumMod val="50000"/>
            </a:schemeClr>
          </a:solidFill>
        </p:grpSpPr>
        <p:sp>
          <p:nvSpPr>
            <p:cNvPr id="33" name="Rounded Rectangle 16"/>
            <p:cNvSpPr/>
            <p:nvPr/>
          </p:nvSpPr>
          <p:spPr>
            <a:xfrm>
              <a:off x="5060950" y="2040240"/>
              <a:ext cx="1276350" cy="1276350"/>
            </a:xfrm>
            <a:prstGeom prst="roundRect">
              <a:avLst>
                <a:gd fmla="val 50000" name="adj"/>
              </a:avLst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34" name="TextBox 18"/>
            <p:cNvSpPr txBox="1"/>
            <p:nvPr/>
          </p:nvSpPr>
          <p:spPr>
            <a:xfrm>
              <a:off x="5171055" y="2506908"/>
              <a:ext cx="1056139" cy="335280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pPr algn="ctr" lvl="0"/>
              <a:r>
                <a:rPr altLang="en-US" b="1" lang="zh-CN" smtClean="0" sz="1600">
                  <a:solidFill>
                    <a:srgbClr val="FFFFFF"/>
                  </a:solidFill>
                  <a:latin typeface="Roboto Condensed Regular"/>
                </a:rPr>
                <a:t>应用前景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660650" y="2314530"/>
            <a:ext cx="914400" cy="914400"/>
            <a:chOff x="2660650" y="2218985"/>
            <a:chExt cx="914400" cy="914400"/>
          </a:xfrm>
        </p:grpSpPr>
        <p:sp>
          <p:nvSpPr>
            <p:cNvPr id="36" name="Rounded Rectangle 21"/>
            <p:cNvSpPr/>
            <p:nvPr/>
          </p:nvSpPr>
          <p:spPr>
            <a:xfrm>
              <a:off x="2660650" y="2218985"/>
              <a:ext cx="914400" cy="914400"/>
            </a:xfrm>
            <a:prstGeom prst="roundRect">
              <a:avLst>
                <a:gd fmla="val 50000" name="adj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37" name="Freeform 28"/>
            <p:cNvSpPr>
              <a:spLocks noEditPoints="1"/>
            </p:cNvSpPr>
            <p:nvPr/>
          </p:nvSpPr>
          <p:spPr bwMode="auto">
            <a:xfrm>
              <a:off x="2901657" y="2430799"/>
              <a:ext cx="415389" cy="402508"/>
            </a:xfrm>
            <a:custGeom>
              <a:cxnLst>
                <a:cxn ang="0">
                  <a:pos x="38" y="112"/>
                </a:cxn>
                <a:cxn ang="0">
                  <a:pos x="59" y="81"/>
                </a:cxn>
                <a:cxn ang="0">
                  <a:pos x="56" y="90"/>
                </a:cxn>
                <a:cxn ang="0">
                  <a:pos x="47" y="107"/>
                </a:cxn>
                <a:cxn ang="0">
                  <a:pos x="37" y="129"/>
                </a:cxn>
                <a:cxn ang="0">
                  <a:pos x="37" y="129"/>
                </a:cxn>
                <a:cxn ang="0">
                  <a:pos x="48" y="183"/>
                </a:cxn>
                <a:cxn ang="0">
                  <a:pos x="49" y="163"/>
                </a:cxn>
                <a:cxn ang="0">
                  <a:pos x="33" y="144"/>
                </a:cxn>
                <a:cxn ang="0">
                  <a:pos x="27" y="177"/>
                </a:cxn>
                <a:cxn ang="0">
                  <a:pos x="0" y="215"/>
                </a:cxn>
                <a:cxn ang="0">
                  <a:pos x="72" y="216"/>
                </a:cxn>
                <a:cxn ang="0">
                  <a:pos x="32" y="136"/>
                </a:cxn>
                <a:cxn ang="0">
                  <a:pos x="203" y="90"/>
                </a:cxn>
                <a:cxn ang="0">
                  <a:pos x="217" y="128"/>
                </a:cxn>
                <a:cxn ang="0">
                  <a:pos x="208" y="115"/>
                </a:cxn>
                <a:cxn ang="0">
                  <a:pos x="208" y="115"/>
                </a:cxn>
                <a:cxn ang="0">
                  <a:pos x="68" y="78"/>
                </a:cxn>
                <a:cxn ang="0">
                  <a:pos x="222" y="136"/>
                </a:cxn>
                <a:cxn ang="0">
                  <a:pos x="195" y="81"/>
                </a:cxn>
                <a:cxn ang="0">
                  <a:pos x="68" y="219"/>
                </a:cxn>
                <a:cxn ang="0">
                  <a:pos x="68" y="219"/>
                </a:cxn>
                <a:cxn ang="0">
                  <a:pos x="210" y="100"/>
                </a:cxn>
                <a:cxn ang="0">
                  <a:pos x="240" y="189"/>
                </a:cxn>
                <a:cxn ang="0">
                  <a:pos x="233" y="165"/>
                </a:cxn>
                <a:cxn ang="0">
                  <a:pos x="214" y="143"/>
                </a:cxn>
                <a:cxn ang="0">
                  <a:pos x="207" y="171"/>
                </a:cxn>
                <a:cxn ang="0">
                  <a:pos x="185" y="196"/>
                </a:cxn>
                <a:cxn ang="0">
                  <a:pos x="254" y="216"/>
                </a:cxn>
                <a:cxn ang="0">
                  <a:pos x="162" y="238"/>
                </a:cxn>
                <a:cxn ang="0">
                  <a:pos x="147" y="239"/>
                </a:cxn>
                <a:cxn ang="0">
                  <a:pos x="171" y="72"/>
                </a:cxn>
                <a:cxn ang="0">
                  <a:pos x="171" y="72"/>
                </a:cxn>
                <a:cxn ang="0">
                  <a:pos x="177" y="226"/>
                </a:cxn>
                <a:cxn ang="0">
                  <a:pos x="183" y="226"/>
                </a:cxn>
                <a:cxn ang="0">
                  <a:pos x="139" y="236"/>
                </a:cxn>
                <a:cxn ang="0">
                  <a:pos x="143" y="239"/>
                </a:cxn>
                <a:cxn ang="0">
                  <a:pos x="180" y="73"/>
                </a:cxn>
                <a:cxn ang="0">
                  <a:pos x="84" y="67"/>
                </a:cxn>
                <a:cxn ang="0">
                  <a:pos x="123" y="241"/>
                </a:cxn>
                <a:cxn ang="0">
                  <a:pos x="91" y="72"/>
                </a:cxn>
                <a:cxn ang="0">
                  <a:pos x="163" y="74"/>
                </a:cxn>
                <a:cxn ang="0">
                  <a:pos x="162" y="60"/>
                </a:cxn>
                <a:cxn ang="0">
                  <a:pos x="136" y="35"/>
                </a:cxn>
                <a:cxn ang="0">
                  <a:pos x="130" y="1"/>
                </a:cxn>
                <a:cxn ang="0">
                  <a:pos x="114" y="20"/>
                </a:cxn>
                <a:cxn ang="0">
                  <a:pos x="115" y="41"/>
                </a:cxn>
                <a:cxn ang="0">
                  <a:pos x="88" y="65"/>
                </a:cxn>
                <a:cxn ang="0">
                  <a:pos x="81" y="232"/>
                </a:cxn>
                <a:cxn ang="0">
                  <a:pos x="90" y="237"/>
                </a:cxn>
                <a:cxn ang="0">
                  <a:pos x="111" y="239"/>
                </a:cxn>
                <a:cxn ang="0">
                  <a:pos x="104" y="234"/>
                </a:cxn>
                <a:cxn ang="0">
                  <a:pos x="104" y="234"/>
                </a:cxn>
              </a:cxnLst>
              <a:rect b="b" l="0" r="r" t="0"/>
              <a:pathLst>
                <a:path h="245" w="254">
                  <a:moveTo>
                    <a:pt x="40" y="117"/>
                  </a:moveTo>
                  <a:cubicBezTo>
                    <a:pt x="41" y="118"/>
                    <a:pt x="42" y="118"/>
                    <a:pt x="42" y="118"/>
                  </a:cubicBezTo>
                  <a:cubicBezTo>
                    <a:pt x="44" y="118"/>
                    <a:pt x="45" y="117"/>
                    <a:pt x="46" y="115"/>
                  </a:cubicBezTo>
                  <a:cubicBezTo>
                    <a:pt x="47" y="113"/>
                    <a:pt x="46" y="111"/>
                    <a:pt x="44" y="110"/>
                  </a:cubicBezTo>
                  <a:cubicBezTo>
                    <a:pt x="41" y="109"/>
                    <a:pt x="39" y="110"/>
                    <a:pt x="38" y="112"/>
                  </a:cubicBezTo>
                  <a:cubicBezTo>
                    <a:pt x="37" y="114"/>
                    <a:pt x="38" y="117"/>
                    <a:pt x="40" y="117"/>
                  </a:cubicBezTo>
                  <a:close/>
                  <a:moveTo>
                    <a:pt x="62" y="88"/>
                  </a:moveTo>
                  <a:cubicBezTo>
                    <a:pt x="63" y="88"/>
                    <a:pt x="64" y="87"/>
                    <a:pt x="65" y="87"/>
                  </a:cubicBezTo>
                  <a:cubicBezTo>
                    <a:pt x="66" y="85"/>
                    <a:pt x="66" y="83"/>
                    <a:pt x="65" y="81"/>
                  </a:cubicBezTo>
                  <a:cubicBezTo>
                    <a:pt x="63" y="79"/>
                    <a:pt x="61" y="79"/>
                    <a:pt x="59" y="81"/>
                  </a:cubicBezTo>
                  <a:cubicBezTo>
                    <a:pt x="58" y="83"/>
                    <a:pt x="58" y="85"/>
                    <a:pt x="59" y="87"/>
                  </a:cubicBezTo>
                  <a:cubicBezTo>
                    <a:pt x="60" y="87"/>
                    <a:pt x="61" y="88"/>
                    <a:pt x="62" y="88"/>
                  </a:cubicBezTo>
                  <a:close/>
                  <a:moveTo>
                    <a:pt x="54" y="97"/>
                  </a:moveTo>
                  <a:cubicBezTo>
                    <a:pt x="55" y="97"/>
                    <a:pt x="56" y="96"/>
                    <a:pt x="57" y="95"/>
                  </a:cubicBezTo>
                  <a:cubicBezTo>
                    <a:pt x="59" y="94"/>
                    <a:pt x="58" y="91"/>
                    <a:pt x="56" y="90"/>
                  </a:cubicBezTo>
                  <a:cubicBezTo>
                    <a:pt x="55" y="88"/>
                    <a:pt x="52" y="89"/>
                    <a:pt x="51" y="91"/>
                  </a:cubicBezTo>
                  <a:cubicBezTo>
                    <a:pt x="49" y="92"/>
                    <a:pt x="50" y="95"/>
                    <a:pt x="52" y="96"/>
                  </a:cubicBezTo>
                  <a:cubicBezTo>
                    <a:pt x="52" y="97"/>
                    <a:pt x="53" y="97"/>
                    <a:pt x="54" y="97"/>
                  </a:cubicBezTo>
                  <a:close/>
                  <a:moveTo>
                    <a:pt x="45" y="106"/>
                  </a:moveTo>
                  <a:cubicBezTo>
                    <a:pt x="46" y="107"/>
                    <a:pt x="47" y="107"/>
                    <a:pt x="47" y="107"/>
                  </a:cubicBezTo>
                  <a:cubicBezTo>
                    <a:pt x="49" y="107"/>
                    <a:pt x="50" y="106"/>
                    <a:pt x="51" y="105"/>
                  </a:cubicBezTo>
                  <a:cubicBezTo>
                    <a:pt x="52" y="103"/>
                    <a:pt x="51" y="101"/>
                    <a:pt x="49" y="99"/>
                  </a:cubicBezTo>
                  <a:cubicBezTo>
                    <a:pt x="47" y="98"/>
                    <a:pt x="45" y="99"/>
                    <a:pt x="44" y="101"/>
                  </a:cubicBezTo>
                  <a:cubicBezTo>
                    <a:pt x="43" y="103"/>
                    <a:pt x="43" y="105"/>
                    <a:pt x="45" y="106"/>
                  </a:cubicBezTo>
                  <a:close/>
                  <a:moveTo>
                    <a:pt x="37" y="129"/>
                  </a:moveTo>
                  <a:cubicBezTo>
                    <a:pt x="38" y="129"/>
                    <a:pt x="38" y="129"/>
                    <a:pt x="38" y="129"/>
                  </a:cubicBezTo>
                  <a:cubicBezTo>
                    <a:pt x="40" y="129"/>
                    <a:pt x="42" y="128"/>
                    <a:pt x="42" y="126"/>
                  </a:cubicBezTo>
                  <a:cubicBezTo>
                    <a:pt x="43" y="124"/>
                    <a:pt x="41" y="122"/>
                    <a:pt x="39" y="121"/>
                  </a:cubicBezTo>
                  <a:cubicBezTo>
                    <a:pt x="37" y="121"/>
                    <a:pt x="35" y="122"/>
                    <a:pt x="34" y="124"/>
                  </a:cubicBezTo>
                  <a:cubicBezTo>
                    <a:pt x="34" y="126"/>
                    <a:pt x="35" y="128"/>
                    <a:pt x="37" y="129"/>
                  </a:cubicBezTo>
                  <a:close/>
                  <a:moveTo>
                    <a:pt x="72" y="216"/>
                  </a:moveTo>
                  <a:cubicBezTo>
                    <a:pt x="72" y="216"/>
                    <a:pt x="72" y="215"/>
                    <a:pt x="72" y="215"/>
                  </a:cubicBezTo>
                  <a:cubicBezTo>
                    <a:pt x="72" y="208"/>
                    <a:pt x="71" y="200"/>
                    <a:pt x="70" y="196"/>
                  </a:cubicBezTo>
                  <a:cubicBezTo>
                    <a:pt x="67" y="189"/>
                    <a:pt x="59" y="189"/>
                    <a:pt x="57" y="189"/>
                  </a:cubicBezTo>
                  <a:cubicBezTo>
                    <a:pt x="52" y="187"/>
                    <a:pt x="50" y="186"/>
                    <a:pt x="48" y="183"/>
                  </a:cubicBezTo>
                  <a:cubicBezTo>
                    <a:pt x="47" y="181"/>
                    <a:pt x="45" y="181"/>
                    <a:pt x="45" y="181"/>
                  </a:cubicBezTo>
                  <a:cubicBezTo>
                    <a:pt x="45" y="180"/>
                    <a:pt x="45" y="179"/>
                    <a:pt x="44" y="177"/>
                  </a:cubicBezTo>
                  <a:cubicBezTo>
                    <a:pt x="47" y="174"/>
                    <a:pt x="47" y="171"/>
                    <a:pt x="47" y="171"/>
                  </a:cubicBezTo>
                  <a:cubicBezTo>
                    <a:pt x="50" y="170"/>
                    <a:pt x="50" y="166"/>
                    <a:pt x="50" y="165"/>
                  </a:cubicBezTo>
                  <a:cubicBezTo>
                    <a:pt x="50" y="163"/>
                    <a:pt x="49" y="163"/>
                    <a:pt x="49" y="163"/>
                  </a:cubicBezTo>
                  <a:cubicBezTo>
                    <a:pt x="49" y="163"/>
                    <a:pt x="51" y="155"/>
                    <a:pt x="47" y="150"/>
                  </a:cubicBezTo>
                  <a:cubicBezTo>
                    <a:pt x="44" y="145"/>
                    <a:pt x="39" y="144"/>
                    <a:pt x="39" y="144"/>
                  </a:cubicBezTo>
                  <a:cubicBezTo>
                    <a:pt x="36" y="144"/>
                    <a:pt x="36" y="144"/>
                    <a:pt x="36" y="144"/>
                  </a:cubicBezTo>
                  <a:cubicBezTo>
                    <a:pt x="36" y="144"/>
                    <a:pt x="33" y="143"/>
                    <a:pt x="32" y="143"/>
                  </a:cubicBezTo>
                  <a:cubicBezTo>
                    <a:pt x="32" y="143"/>
                    <a:pt x="32" y="144"/>
                    <a:pt x="33" y="144"/>
                  </a:cubicBezTo>
                  <a:cubicBezTo>
                    <a:pt x="33" y="144"/>
                    <a:pt x="28" y="145"/>
                    <a:pt x="24" y="150"/>
                  </a:cubicBezTo>
                  <a:cubicBezTo>
                    <a:pt x="21" y="155"/>
                    <a:pt x="23" y="163"/>
                    <a:pt x="23" y="163"/>
                  </a:cubicBezTo>
                  <a:cubicBezTo>
                    <a:pt x="23" y="163"/>
                    <a:pt x="22" y="163"/>
                    <a:pt x="22" y="165"/>
                  </a:cubicBezTo>
                  <a:cubicBezTo>
                    <a:pt x="21" y="166"/>
                    <a:pt x="22" y="170"/>
                    <a:pt x="24" y="171"/>
                  </a:cubicBezTo>
                  <a:cubicBezTo>
                    <a:pt x="24" y="171"/>
                    <a:pt x="25" y="174"/>
                    <a:pt x="27" y="177"/>
                  </a:cubicBezTo>
                  <a:cubicBezTo>
                    <a:pt x="27" y="179"/>
                    <a:pt x="27" y="180"/>
                    <a:pt x="26" y="181"/>
                  </a:cubicBezTo>
                  <a:cubicBezTo>
                    <a:pt x="26" y="181"/>
                    <a:pt x="25" y="181"/>
                    <a:pt x="23" y="183"/>
                  </a:cubicBezTo>
                  <a:cubicBezTo>
                    <a:pt x="22" y="186"/>
                    <a:pt x="20" y="187"/>
                    <a:pt x="14" y="189"/>
                  </a:cubicBezTo>
                  <a:cubicBezTo>
                    <a:pt x="12" y="189"/>
                    <a:pt x="5" y="189"/>
                    <a:pt x="2" y="196"/>
                  </a:cubicBezTo>
                  <a:cubicBezTo>
                    <a:pt x="1" y="200"/>
                    <a:pt x="0" y="208"/>
                    <a:pt x="0" y="215"/>
                  </a:cubicBezTo>
                  <a:cubicBezTo>
                    <a:pt x="0" y="215"/>
                    <a:pt x="0" y="216"/>
                    <a:pt x="0" y="21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7" y="221"/>
                    <a:pt x="18" y="226"/>
                    <a:pt x="36" y="226"/>
                  </a:cubicBezTo>
                  <a:cubicBezTo>
                    <a:pt x="54" y="226"/>
                    <a:pt x="65" y="221"/>
                    <a:pt x="72" y="216"/>
                  </a:cubicBezTo>
                  <a:cubicBezTo>
                    <a:pt x="72" y="216"/>
                    <a:pt x="72" y="216"/>
                    <a:pt x="72" y="216"/>
                  </a:cubicBezTo>
                  <a:close/>
                  <a:moveTo>
                    <a:pt x="35" y="141"/>
                  </a:moveTo>
                  <a:cubicBezTo>
                    <a:pt x="36" y="141"/>
                    <a:pt x="36" y="141"/>
                    <a:pt x="36" y="141"/>
                  </a:cubicBezTo>
                  <a:cubicBezTo>
                    <a:pt x="38" y="141"/>
                    <a:pt x="40" y="139"/>
                    <a:pt x="40" y="137"/>
                  </a:cubicBezTo>
                  <a:cubicBezTo>
                    <a:pt x="40" y="135"/>
                    <a:pt x="39" y="133"/>
                    <a:pt x="36" y="133"/>
                  </a:cubicBezTo>
                  <a:cubicBezTo>
                    <a:pt x="34" y="133"/>
                    <a:pt x="32" y="134"/>
                    <a:pt x="32" y="136"/>
                  </a:cubicBezTo>
                  <a:cubicBezTo>
                    <a:pt x="32" y="139"/>
                    <a:pt x="33" y="141"/>
                    <a:pt x="35" y="141"/>
                  </a:cubicBezTo>
                  <a:close/>
                  <a:moveTo>
                    <a:pt x="197" y="95"/>
                  </a:moveTo>
                  <a:cubicBezTo>
                    <a:pt x="197" y="96"/>
                    <a:pt x="199" y="97"/>
                    <a:pt x="200" y="97"/>
                  </a:cubicBezTo>
                  <a:cubicBezTo>
                    <a:pt x="201" y="97"/>
                    <a:pt x="202" y="96"/>
                    <a:pt x="202" y="96"/>
                  </a:cubicBezTo>
                  <a:cubicBezTo>
                    <a:pt x="204" y="94"/>
                    <a:pt x="204" y="92"/>
                    <a:pt x="203" y="90"/>
                  </a:cubicBezTo>
                  <a:cubicBezTo>
                    <a:pt x="202" y="88"/>
                    <a:pt x="199" y="88"/>
                    <a:pt x="197" y="89"/>
                  </a:cubicBezTo>
                  <a:cubicBezTo>
                    <a:pt x="196" y="91"/>
                    <a:pt x="195" y="93"/>
                    <a:pt x="197" y="95"/>
                  </a:cubicBezTo>
                  <a:close/>
                  <a:moveTo>
                    <a:pt x="212" y="126"/>
                  </a:moveTo>
                  <a:cubicBezTo>
                    <a:pt x="212" y="127"/>
                    <a:pt x="214" y="129"/>
                    <a:pt x="216" y="129"/>
                  </a:cubicBezTo>
                  <a:cubicBezTo>
                    <a:pt x="216" y="129"/>
                    <a:pt x="217" y="129"/>
                    <a:pt x="217" y="128"/>
                  </a:cubicBezTo>
                  <a:cubicBezTo>
                    <a:pt x="219" y="128"/>
                    <a:pt x="220" y="126"/>
                    <a:pt x="220" y="124"/>
                  </a:cubicBezTo>
                  <a:cubicBezTo>
                    <a:pt x="220" y="124"/>
                    <a:pt x="220" y="124"/>
                    <a:pt x="220" y="124"/>
                  </a:cubicBezTo>
                  <a:cubicBezTo>
                    <a:pt x="219" y="121"/>
                    <a:pt x="217" y="120"/>
                    <a:pt x="215" y="121"/>
                  </a:cubicBezTo>
                  <a:cubicBezTo>
                    <a:pt x="213" y="121"/>
                    <a:pt x="211" y="124"/>
                    <a:pt x="212" y="126"/>
                  </a:cubicBezTo>
                  <a:close/>
                  <a:moveTo>
                    <a:pt x="208" y="115"/>
                  </a:moveTo>
                  <a:cubicBezTo>
                    <a:pt x="209" y="116"/>
                    <a:pt x="210" y="117"/>
                    <a:pt x="212" y="117"/>
                  </a:cubicBezTo>
                  <a:cubicBezTo>
                    <a:pt x="212" y="117"/>
                    <a:pt x="213" y="117"/>
                    <a:pt x="213" y="117"/>
                  </a:cubicBezTo>
                  <a:cubicBezTo>
                    <a:pt x="216" y="116"/>
                    <a:pt x="216" y="114"/>
                    <a:pt x="216" y="112"/>
                  </a:cubicBezTo>
                  <a:cubicBezTo>
                    <a:pt x="215" y="110"/>
                    <a:pt x="212" y="109"/>
                    <a:pt x="210" y="110"/>
                  </a:cubicBezTo>
                  <a:cubicBezTo>
                    <a:pt x="208" y="110"/>
                    <a:pt x="207" y="113"/>
                    <a:pt x="208" y="115"/>
                  </a:cubicBezTo>
                  <a:close/>
                  <a:moveTo>
                    <a:pt x="71" y="80"/>
                  </a:moveTo>
                  <a:cubicBezTo>
                    <a:pt x="72" y="80"/>
                    <a:pt x="73" y="80"/>
                    <a:pt x="73" y="79"/>
                  </a:cubicBezTo>
                  <a:cubicBezTo>
                    <a:pt x="75" y="78"/>
                    <a:pt x="75" y="75"/>
                    <a:pt x="74" y="73"/>
                  </a:cubicBezTo>
                  <a:cubicBezTo>
                    <a:pt x="73" y="72"/>
                    <a:pt x="70" y="71"/>
                    <a:pt x="68" y="73"/>
                  </a:cubicBezTo>
                  <a:cubicBezTo>
                    <a:pt x="67" y="74"/>
                    <a:pt x="66" y="77"/>
                    <a:pt x="68" y="78"/>
                  </a:cubicBezTo>
                  <a:cubicBezTo>
                    <a:pt x="69" y="79"/>
                    <a:pt x="70" y="80"/>
                    <a:pt x="71" y="80"/>
                  </a:cubicBezTo>
                  <a:close/>
                  <a:moveTo>
                    <a:pt x="214" y="137"/>
                  </a:moveTo>
                  <a:cubicBezTo>
                    <a:pt x="215" y="139"/>
                    <a:pt x="216" y="140"/>
                    <a:pt x="218" y="140"/>
                  </a:cubicBezTo>
                  <a:cubicBezTo>
                    <a:pt x="218" y="140"/>
                    <a:pt x="219" y="140"/>
                    <a:pt x="219" y="140"/>
                  </a:cubicBezTo>
                  <a:cubicBezTo>
                    <a:pt x="221" y="140"/>
                    <a:pt x="222" y="138"/>
                    <a:pt x="222" y="136"/>
                  </a:cubicBezTo>
                  <a:cubicBezTo>
                    <a:pt x="222" y="134"/>
                    <a:pt x="220" y="132"/>
                    <a:pt x="218" y="132"/>
                  </a:cubicBezTo>
                  <a:cubicBezTo>
                    <a:pt x="215" y="133"/>
                    <a:pt x="214" y="135"/>
                    <a:pt x="214" y="137"/>
                  </a:cubicBezTo>
                  <a:close/>
                  <a:moveTo>
                    <a:pt x="192" y="87"/>
                  </a:moveTo>
                  <a:cubicBezTo>
                    <a:pt x="193" y="87"/>
                    <a:pt x="194" y="87"/>
                    <a:pt x="195" y="86"/>
                  </a:cubicBezTo>
                  <a:cubicBezTo>
                    <a:pt x="196" y="85"/>
                    <a:pt x="196" y="82"/>
                    <a:pt x="195" y="81"/>
                  </a:cubicBezTo>
                  <a:cubicBezTo>
                    <a:pt x="195" y="81"/>
                    <a:pt x="195" y="81"/>
                    <a:pt x="195" y="81"/>
                  </a:cubicBezTo>
                  <a:cubicBezTo>
                    <a:pt x="193" y="79"/>
                    <a:pt x="191" y="79"/>
                    <a:pt x="189" y="81"/>
                  </a:cubicBezTo>
                  <a:cubicBezTo>
                    <a:pt x="187" y="82"/>
                    <a:pt x="188" y="85"/>
                    <a:pt x="189" y="86"/>
                  </a:cubicBezTo>
                  <a:cubicBezTo>
                    <a:pt x="190" y="87"/>
                    <a:pt x="191" y="87"/>
                    <a:pt x="192" y="87"/>
                  </a:cubicBezTo>
                  <a:close/>
                  <a:moveTo>
                    <a:pt x="68" y="219"/>
                  </a:moveTo>
                  <a:cubicBezTo>
                    <a:pt x="67" y="221"/>
                    <a:pt x="67" y="224"/>
                    <a:pt x="69" y="225"/>
                  </a:cubicBezTo>
                  <a:cubicBezTo>
                    <a:pt x="69" y="226"/>
                    <a:pt x="70" y="226"/>
                    <a:pt x="71" y="226"/>
                  </a:cubicBezTo>
                  <a:cubicBezTo>
                    <a:pt x="72" y="226"/>
                    <a:pt x="74" y="225"/>
                    <a:pt x="74" y="224"/>
                  </a:cubicBezTo>
                  <a:cubicBezTo>
                    <a:pt x="76" y="222"/>
                    <a:pt x="75" y="220"/>
                    <a:pt x="74" y="219"/>
                  </a:cubicBezTo>
                  <a:cubicBezTo>
                    <a:pt x="72" y="217"/>
                    <a:pt x="69" y="218"/>
                    <a:pt x="68" y="219"/>
                  </a:cubicBezTo>
                  <a:close/>
                  <a:moveTo>
                    <a:pt x="203" y="104"/>
                  </a:moveTo>
                  <a:cubicBezTo>
                    <a:pt x="204" y="106"/>
                    <a:pt x="205" y="106"/>
                    <a:pt x="207" y="106"/>
                  </a:cubicBezTo>
                  <a:cubicBezTo>
                    <a:pt x="207" y="106"/>
                    <a:pt x="208" y="106"/>
                    <a:pt x="209" y="106"/>
                  </a:cubicBezTo>
                  <a:cubicBezTo>
                    <a:pt x="210" y="105"/>
                    <a:pt x="211" y="102"/>
                    <a:pt x="210" y="100"/>
                  </a:cubicBezTo>
                  <a:cubicBezTo>
                    <a:pt x="210" y="100"/>
                    <a:pt x="210" y="100"/>
                    <a:pt x="210" y="100"/>
                  </a:cubicBezTo>
                  <a:cubicBezTo>
                    <a:pt x="209" y="99"/>
                    <a:pt x="206" y="98"/>
                    <a:pt x="205" y="99"/>
                  </a:cubicBezTo>
                  <a:cubicBezTo>
                    <a:pt x="203" y="100"/>
                    <a:pt x="202" y="103"/>
                    <a:pt x="203" y="104"/>
                  </a:cubicBezTo>
                  <a:close/>
                  <a:moveTo>
                    <a:pt x="254" y="215"/>
                  </a:moveTo>
                  <a:cubicBezTo>
                    <a:pt x="254" y="208"/>
                    <a:pt x="253" y="200"/>
                    <a:pt x="252" y="196"/>
                  </a:cubicBezTo>
                  <a:cubicBezTo>
                    <a:pt x="249" y="189"/>
                    <a:pt x="242" y="189"/>
                    <a:pt x="240" y="189"/>
                  </a:cubicBezTo>
                  <a:cubicBezTo>
                    <a:pt x="234" y="187"/>
                    <a:pt x="232" y="186"/>
                    <a:pt x="231" y="183"/>
                  </a:cubicBezTo>
                  <a:cubicBezTo>
                    <a:pt x="229" y="181"/>
                    <a:pt x="228" y="181"/>
                    <a:pt x="228" y="181"/>
                  </a:cubicBezTo>
                  <a:cubicBezTo>
                    <a:pt x="227" y="180"/>
                    <a:pt x="227" y="179"/>
                    <a:pt x="227" y="177"/>
                  </a:cubicBezTo>
                  <a:cubicBezTo>
                    <a:pt x="229" y="174"/>
                    <a:pt x="230" y="171"/>
                    <a:pt x="230" y="171"/>
                  </a:cubicBezTo>
                  <a:cubicBezTo>
                    <a:pt x="232" y="170"/>
                    <a:pt x="233" y="166"/>
                    <a:pt x="233" y="165"/>
                  </a:cubicBezTo>
                  <a:cubicBezTo>
                    <a:pt x="232" y="163"/>
                    <a:pt x="232" y="163"/>
                    <a:pt x="232" y="163"/>
                  </a:cubicBezTo>
                  <a:cubicBezTo>
                    <a:pt x="232" y="163"/>
                    <a:pt x="233" y="155"/>
                    <a:pt x="230" y="150"/>
                  </a:cubicBezTo>
                  <a:cubicBezTo>
                    <a:pt x="227" y="145"/>
                    <a:pt x="222" y="144"/>
                    <a:pt x="222" y="144"/>
                  </a:cubicBezTo>
                  <a:cubicBezTo>
                    <a:pt x="218" y="144"/>
                    <a:pt x="218" y="144"/>
                    <a:pt x="218" y="144"/>
                  </a:cubicBezTo>
                  <a:cubicBezTo>
                    <a:pt x="218" y="144"/>
                    <a:pt x="215" y="143"/>
                    <a:pt x="214" y="143"/>
                  </a:cubicBezTo>
                  <a:cubicBezTo>
                    <a:pt x="214" y="143"/>
                    <a:pt x="215" y="144"/>
                    <a:pt x="215" y="144"/>
                  </a:cubicBezTo>
                  <a:cubicBezTo>
                    <a:pt x="215" y="144"/>
                    <a:pt x="210" y="145"/>
                    <a:pt x="207" y="150"/>
                  </a:cubicBezTo>
                  <a:cubicBezTo>
                    <a:pt x="204" y="155"/>
                    <a:pt x="205" y="163"/>
                    <a:pt x="205" y="163"/>
                  </a:cubicBezTo>
                  <a:cubicBezTo>
                    <a:pt x="205" y="163"/>
                    <a:pt x="204" y="163"/>
                    <a:pt x="204" y="165"/>
                  </a:cubicBezTo>
                  <a:cubicBezTo>
                    <a:pt x="204" y="166"/>
                    <a:pt x="205" y="170"/>
                    <a:pt x="207" y="171"/>
                  </a:cubicBezTo>
                  <a:cubicBezTo>
                    <a:pt x="207" y="171"/>
                    <a:pt x="207" y="174"/>
                    <a:pt x="210" y="177"/>
                  </a:cubicBezTo>
                  <a:cubicBezTo>
                    <a:pt x="210" y="179"/>
                    <a:pt x="209" y="180"/>
                    <a:pt x="209" y="181"/>
                  </a:cubicBezTo>
                  <a:cubicBezTo>
                    <a:pt x="209" y="181"/>
                    <a:pt x="207" y="181"/>
                    <a:pt x="206" y="183"/>
                  </a:cubicBezTo>
                  <a:cubicBezTo>
                    <a:pt x="204" y="186"/>
                    <a:pt x="203" y="187"/>
                    <a:pt x="197" y="189"/>
                  </a:cubicBezTo>
                  <a:cubicBezTo>
                    <a:pt x="195" y="189"/>
                    <a:pt x="187" y="189"/>
                    <a:pt x="185" y="196"/>
                  </a:cubicBezTo>
                  <a:cubicBezTo>
                    <a:pt x="183" y="200"/>
                    <a:pt x="183" y="208"/>
                    <a:pt x="183" y="215"/>
                  </a:cubicBezTo>
                  <a:cubicBezTo>
                    <a:pt x="183" y="215"/>
                    <a:pt x="183" y="216"/>
                    <a:pt x="183" y="216"/>
                  </a:cubicBezTo>
                  <a:cubicBezTo>
                    <a:pt x="183" y="216"/>
                    <a:pt x="183" y="216"/>
                    <a:pt x="183" y="216"/>
                  </a:cubicBezTo>
                  <a:cubicBezTo>
                    <a:pt x="189" y="221"/>
                    <a:pt x="201" y="226"/>
                    <a:pt x="218" y="226"/>
                  </a:cubicBezTo>
                  <a:cubicBezTo>
                    <a:pt x="236" y="226"/>
                    <a:pt x="247" y="221"/>
                    <a:pt x="254" y="216"/>
                  </a:cubicBezTo>
                  <a:cubicBezTo>
                    <a:pt x="254" y="216"/>
                    <a:pt x="254" y="216"/>
                    <a:pt x="254" y="216"/>
                  </a:cubicBezTo>
                  <a:cubicBezTo>
                    <a:pt x="254" y="216"/>
                    <a:pt x="254" y="215"/>
                    <a:pt x="254" y="215"/>
                  </a:cubicBezTo>
                  <a:close/>
                  <a:moveTo>
                    <a:pt x="161" y="230"/>
                  </a:moveTo>
                  <a:cubicBezTo>
                    <a:pt x="159" y="231"/>
                    <a:pt x="158" y="233"/>
                    <a:pt x="159" y="235"/>
                  </a:cubicBezTo>
                  <a:cubicBezTo>
                    <a:pt x="159" y="237"/>
                    <a:pt x="161" y="238"/>
                    <a:pt x="162" y="238"/>
                  </a:cubicBezTo>
                  <a:cubicBezTo>
                    <a:pt x="163" y="238"/>
                    <a:pt x="163" y="238"/>
                    <a:pt x="164" y="237"/>
                  </a:cubicBezTo>
                  <a:cubicBezTo>
                    <a:pt x="166" y="237"/>
                    <a:pt x="167" y="234"/>
                    <a:pt x="166" y="232"/>
                  </a:cubicBezTo>
                  <a:cubicBezTo>
                    <a:pt x="165" y="230"/>
                    <a:pt x="163" y="229"/>
                    <a:pt x="161" y="230"/>
                  </a:cubicBezTo>
                  <a:close/>
                  <a:moveTo>
                    <a:pt x="150" y="234"/>
                  </a:moveTo>
                  <a:cubicBezTo>
                    <a:pt x="148" y="234"/>
                    <a:pt x="147" y="236"/>
                    <a:pt x="147" y="239"/>
                  </a:cubicBezTo>
                  <a:cubicBezTo>
                    <a:pt x="148" y="240"/>
                    <a:pt x="149" y="242"/>
                    <a:pt x="151" y="242"/>
                  </a:cubicBezTo>
                  <a:cubicBezTo>
                    <a:pt x="151" y="242"/>
                    <a:pt x="152" y="242"/>
                    <a:pt x="152" y="241"/>
                  </a:cubicBezTo>
                  <a:cubicBezTo>
                    <a:pt x="154" y="241"/>
                    <a:pt x="155" y="239"/>
                    <a:pt x="155" y="237"/>
                  </a:cubicBezTo>
                  <a:cubicBezTo>
                    <a:pt x="154" y="234"/>
                    <a:pt x="152" y="233"/>
                    <a:pt x="150" y="234"/>
                  </a:cubicBezTo>
                  <a:close/>
                  <a:moveTo>
                    <a:pt x="171" y="72"/>
                  </a:moveTo>
                  <a:cubicBezTo>
                    <a:pt x="171" y="73"/>
                    <a:pt x="172" y="73"/>
                    <a:pt x="173" y="73"/>
                  </a:cubicBezTo>
                  <a:cubicBezTo>
                    <a:pt x="174" y="73"/>
                    <a:pt x="176" y="72"/>
                    <a:pt x="176" y="71"/>
                  </a:cubicBezTo>
                  <a:cubicBezTo>
                    <a:pt x="177" y="69"/>
                    <a:pt x="177" y="67"/>
                    <a:pt x="175" y="65"/>
                  </a:cubicBezTo>
                  <a:cubicBezTo>
                    <a:pt x="173" y="64"/>
                    <a:pt x="170" y="65"/>
                    <a:pt x="169" y="67"/>
                  </a:cubicBezTo>
                  <a:cubicBezTo>
                    <a:pt x="168" y="69"/>
                    <a:pt x="169" y="71"/>
                    <a:pt x="171" y="72"/>
                  </a:cubicBezTo>
                  <a:close/>
                  <a:moveTo>
                    <a:pt x="171" y="225"/>
                  </a:moveTo>
                  <a:cubicBezTo>
                    <a:pt x="169" y="226"/>
                    <a:pt x="169" y="228"/>
                    <a:pt x="170" y="230"/>
                  </a:cubicBezTo>
                  <a:cubicBezTo>
                    <a:pt x="170" y="232"/>
                    <a:pt x="172" y="232"/>
                    <a:pt x="173" y="232"/>
                  </a:cubicBezTo>
                  <a:cubicBezTo>
                    <a:pt x="174" y="232"/>
                    <a:pt x="174" y="232"/>
                    <a:pt x="175" y="232"/>
                  </a:cubicBezTo>
                  <a:cubicBezTo>
                    <a:pt x="177" y="231"/>
                    <a:pt x="178" y="228"/>
                    <a:pt x="177" y="226"/>
                  </a:cubicBezTo>
                  <a:cubicBezTo>
                    <a:pt x="175" y="224"/>
                    <a:pt x="173" y="224"/>
                    <a:pt x="171" y="225"/>
                  </a:cubicBezTo>
                  <a:close/>
                  <a:moveTo>
                    <a:pt x="181" y="219"/>
                  </a:moveTo>
                  <a:cubicBezTo>
                    <a:pt x="181" y="219"/>
                    <a:pt x="181" y="219"/>
                    <a:pt x="181" y="219"/>
                  </a:cubicBezTo>
                  <a:cubicBezTo>
                    <a:pt x="179" y="220"/>
                    <a:pt x="179" y="222"/>
                    <a:pt x="180" y="224"/>
                  </a:cubicBezTo>
                  <a:cubicBezTo>
                    <a:pt x="181" y="225"/>
                    <a:pt x="182" y="226"/>
                    <a:pt x="183" y="226"/>
                  </a:cubicBezTo>
                  <a:cubicBezTo>
                    <a:pt x="184" y="226"/>
                    <a:pt x="185" y="225"/>
                    <a:pt x="186" y="225"/>
                  </a:cubicBezTo>
                  <a:cubicBezTo>
                    <a:pt x="186" y="225"/>
                    <a:pt x="186" y="225"/>
                    <a:pt x="186" y="225"/>
                  </a:cubicBezTo>
                  <a:cubicBezTo>
                    <a:pt x="187" y="224"/>
                    <a:pt x="188" y="221"/>
                    <a:pt x="186" y="219"/>
                  </a:cubicBezTo>
                  <a:cubicBezTo>
                    <a:pt x="185" y="217"/>
                    <a:pt x="182" y="217"/>
                    <a:pt x="181" y="219"/>
                  </a:cubicBezTo>
                  <a:close/>
                  <a:moveTo>
                    <a:pt x="139" y="236"/>
                  </a:moveTo>
                  <a:cubicBezTo>
                    <a:pt x="136" y="236"/>
                    <a:pt x="135" y="238"/>
                    <a:pt x="135" y="240"/>
                  </a:cubicBezTo>
                  <a:cubicBezTo>
                    <a:pt x="135" y="242"/>
                    <a:pt x="137" y="244"/>
                    <a:pt x="139" y="244"/>
                  </a:cubicBezTo>
                  <a:cubicBezTo>
                    <a:pt x="139" y="244"/>
                    <a:pt x="140" y="244"/>
                    <a:pt x="140" y="244"/>
                  </a:cubicBezTo>
                  <a:cubicBezTo>
                    <a:pt x="140" y="244"/>
                    <a:pt x="140" y="244"/>
                    <a:pt x="140" y="244"/>
                  </a:cubicBezTo>
                  <a:cubicBezTo>
                    <a:pt x="142" y="244"/>
                    <a:pt x="143" y="242"/>
                    <a:pt x="143" y="239"/>
                  </a:cubicBezTo>
                  <a:cubicBezTo>
                    <a:pt x="143" y="237"/>
                    <a:pt x="141" y="236"/>
                    <a:pt x="139" y="236"/>
                  </a:cubicBezTo>
                  <a:close/>
                  <a:moveTo>
                    <a:pt x="183" y="80"/>
                  </a:moveTo>
                  <a:cubicBezTo>
                    <a:pt x="184" y="80"/>
                    <a:pt x="185" y="79"/>
                    <a:pt x="186" y="78"/>
                  </a:cubicBezTo>
                  <a:cubicBezTo>
                    <a:pt x="187" y="76"/>
                    <a:pt x="187" y="74"/>
                    <a:pt x="185" y="72"/>
                  </a:cubicBezTo>
                  <a:cubicBezTo>
                    <a:pt x="183" y="71"/>
                    <a:pt x="181" y="71"/>
                    <a:pt x="180" y="73"/>
                  </a:cubicBezTo>
                  <a:cubicBezTo>
                    <a:pt x="178" y="75"/>
                    <a:pt x="179" y="77"/>
                    <a:pt x="180" y="79"/>
                  </a:cubicBezTo>
                  <a:cubicBezTo>
                    <a:pt x="181" y="79"/>
                    <a:pt x="182" y="80"/>
                    <a:pt x="183" y="80"/>
                  </a:cubicBezTo>
                  <a:close/>
                  <a:moveTo>
                    <a:pt x="81" y="73"/>
                  </a:moveTo>
                  <a:cubicBezTo>
                    <a:pt x="82" y="73"/>
                    <a:pt x="82" y="73"/>
                    <a:pt x="83" y="73"/>
                  </a:cubicBezTo>
                  <a:cubicBezTo>
                    <a:pt x="85" y="72"/>
                    <a:pt x="85" y="69"/>
                    <a:pt x="84" y="67"/>
                  </a:cubicBezTo>
                  <a:cubicBezTo>
                    <a:pt x="83" y="65"/>
                    <a:pt x="81" y="65"/>
                    <a:pt x="79" y="66"/>
                  </a:cubicBezTo>
                  <a:cubicBezTo>
                    <a:pt x="77" y="67"/>
                    <a:pt x="76" y="69"/>
                    <a:pt x="77" y="71"/>
                  </a:cubicBezTo>
                  <a:cubicBezTo>
                    <a:pt x="78" y="73"/>
                    <a:pt x="80" y="73"/>
                    <a:pt x="81" y="73"/>
                  </a:cubicBezTo>
                  <a:close/>
                  <a:moveTo>
                    <a:pt x="127" y="237"/>
                  </a:moveTo>
                  <a:cubicBezTo>
                    <a:pt x="125" y="237"/>
                    <a:pt x="123" y="239"/>
                    <a:pt x="123" y="241"/>
                  </a:cubicBezTo>
                  <a:cubicBezTo>
                    <a:pt x="123" y="243"/>
                    <a:pt x="125" y="245"/>
                    <a:pt x="127" y="245"/>
                  </a:cubicBezTo>
                  <a:cubicBezTo>
                    <a:pt x="129" y="245"/>
                    <a:pt x="131" y="243"/>
                    <a:pt x="131" y="241"/>
                  </a:cubicBezTo>
                  <a:cubicBezTo>
                    <a:pt x="131" y="238"/>
                    <a:pt x="129" y="237"/>
                    <a:pt x="127" y="237"/>
                  </a:cubicBezTo>
                  <a:close/>
                  <a:moveTo>
                    <a:pt x="91" y="68"/>
                  </a:moveTo>
                  <a:cubicBezTo>
                    <a:pt x="91" y="69"/>
                    <a:pt x="91" y="71"/>
                    <a:pt x="91" y="72"/>
                  </a:cubicBezTo>
                  <a:cubicBezTo>
                    <a:pt x="91" y="73"/>
                    <a:pt x="91" y="73"/>
                    <a:pt x="91" y="74"/>
                  </a:cubicBezTo>
                  <a:cubicBezTo>
                    <a:pt x="91" y="74"/>
                    <a:pt x="91" y="74"/>
                    <a:pt x="91" y="74"/>
                  </a:cubicBezTo>
                  <a:cubicBezTo>
                    <a:pt x="98" y="78"/>
                    <a:pt x="109" y="83"/>
                    <a:pt x="127" y="83"/>
                  </a:cubicBezTo>
                  <a:cubicBezTo>
                    <a:pt x="145" y="83"/>
                    <a:pt x="156" y="78"/>
                    <a:pt x="163" y="74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3" y="73"/>
                    <a:pt x="163" y="73"/>
                    <a:pt x="163" y="72"/>
                  </a:cubicBezTo>
                  <a:cubicBezTo>
                    <a:pt x="163" y="71"/>
                    <a:pt x="163" y="69"/>
                    <a:pt x="163" y="68"/>
                  </a:cubicBezTo>
                  <a:cubicBezTo>
                    <a:pt x="164" y="67"/>
                    <a:pt x="165" y="66"/>
                    <a:pt x="166" y="65"/>
                  </a:cubicBezTo>
                  <a:cubicBezTo>
                    <a:pt x="167" y="63"/>
                    <a:pt x="166" y="61"/>
                    <a:pt x="164" y="60"/>
                  </a:cubicBezTo>
                  <a:cubicBezTo>
                    <a:pt x="163" y="60"/>
                    <a:pt x="163" y="60"/>
                    <a:pt x="162" y="60"/>
                  </a:cubicBezTo>
                  <a:cubicBezTo>
                    <a:pt x="162" y="57"/>
                    <a:pt x="161" y="55"/>
                    <a:pt x="161" y="53"/>
                  </a:cubicBezTo>
                  <a:cubicBezTo>
                    <a:pt x="158" y="47"/>
                    <a:pt x="151" y="47"/>
                    <a:pt x="149" y="46"/>
                  </a:cubicBezTo>
                  <a:cubicBezTo>
                    <a:pt x="143" y="44"/>
                    <a:pt x="141" y="43"/>
                    <a:pt x="140" y="41"/>
                  </a:cubicBezTo>
                  <a:cubicBezTo>
                    <a:pt x="138" y="38"/>
                    <a:pt x="136" y="38"/>
                    <a:pt x="136" y="38"/>
                  </a:cubicBezTo>
                  <a:cubicBezTo>
                    <a:pt x="136" y="37"/>
                    <a:pt x="136" y="36"/>
                    <a:pt x="136" y="35"/>
                  </a:cubicBezTo>
                  <a:cubicBezTo>
                    <a:pt x="138" y="32"/>
                    <a:pt x="139" y="28"/>
                    <a:pt x="139" y="28"/>
                  </a:cubicBezTo>
                  <a:cubicBezTo>
                    <a:pt x="141" y="27"/>
                    <a:pt x="142" y="23"/>
                    <a:pt x="141" y="22"/>
                  </a:cubicBezTo>
                  <a:cubicBezTo>
                    <a:pt x="141" y="20"/>
                    <a:pt x="140" y="20"/>
                    <a:pt x="140" y="20"/>
                  </a:cubicBezTo>
                  <a:cubicBezTo>
                    <a:pt x="140" y="20"/>
                    <a:pt x="142" y="12"/>
                    <a:pt x="139" y="7"/>
                  </a:cubicBezTo>
                  <a:cubicBezTo>
                    <a:pt x="135" y="2"/>
                    <a:pt x="130" y="1"/>
                    <a:pt x="130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4" y="1"/>
                    <a:pt x="123" y="0"/>
                  </a:cubicBezTo>
                  <a:cubicBezTo>
                    <a:pt x="123" y="0"/>
                    <a:pt x="123" y="1"/>
                    <a:pt x="124" y="1"/>
                  </a:cubicBezTo>
                  <a:cubicBezTo>
                    <a:pt x="124" y="1"/>
                    <a:pt x="119" y="2"/>
                    <a:pt x="116" y="7"/>
                  </a:cubicBezTo>
                  <a:cubicBezTo>
                    <a:pt x="112" y="12"/>
                    <a:pt x="114" y="20"/>
                    <a:pt x="114" y="20"/>
                  </a:cubicBezTo>
                  <a:cubicBezTo>
                    <a:pt x="114" y="20"/>
                    <a:pt x="113" y="20"/>
                    <a:pt x="113" y="22"/>
                  </a:cubicBezTo>
                  <a:cubicBezTo>
                    <a:pt x="113" y="23"/>
                    <a:pt x="113" y="27"/>
                    <a:pt x="116" y="28"/>
                  </a:cubicBezTo>
                  <a:cubicBezTo>
                    <a:pt x="116" y="28"/>
                    <a:pt x="116" y="32"/>
                    <a:pt x="119" y="35"/>
                  </a:cubicBezTo>
                  <a:cubicBezTo>
                    <a:pt x="118" y="36"/>
                    <a:pt x="118" y="37"/>
                    <a:pt x="118" y="38"/>
                  </a:cubicBezTo>
                  <a:cubicBezTo>
                    <a:pt x="118" y="38"/>
                    <a:pt x="116" y="38"/>
                    <a:pt x="115" y="41"/>
                  </a:cubicBezTo>
                  <a:cubicBezTo>
                    <a:pt x="113" y="43"/>
                    <a:pt x="111" y="44"/>
                    <a:pt x="106" y="46"/>
                  </a:cubicBezTo>
                  <a:cubicBezTo>
                    <a:pt x="104" y="47"/>
                    <a:pt x="96" y="47"/>
                    <a:pt x="93" y="53"/>
                  </a:cubicBezTo>
                  <a:cubicBezTo>
                    <a:pt x="93" y="55"/>
                    <a:pt x="92" y="57"/>
                    <a:pt x="92" y="60"/>
                  </a:cubicBezTo>
                  <a:cubicBezTo>
                    <a:pt x="91" y="60"/>
                    <a:pt x="91" y="60"/>
                    <a:pt x="90" y="60"/>
                  </a:cubicBezTo>
                  <a:cubicBezTo>
                    <a:pt x="88" y="61"/>
                    <a:pt x="87" y="63"/>
                    <a:pt x="88" y="65"/>
                  </a:cubicBezTo>
                  <a:cubicBezTo>
                    <a:pt x="89" y="67"/>
                    <a:pt x="90" y="68"/>
                    <a:pt x="91" y="68"/>
                  </a:cubicBezTo>
                  <a:close/>
                  <a:moveTo>
                    <a:pt x="83" y="225"/>
                  </a:moveTo>
                  <a:cubicBezTo>
                    <a:pt x="81" y="224"/>
                    <a:pt x="79" y="225"/>
                    <a:pt x="78" y="226"/>
                  </a:cubicBezTo>
                  <a:cubicBezTo>
                    <a:pt x="77" y="228"/>
                    <a:pt x="77" y="231"/>
                    <a:pt x="79" y="232"/>
                  </a:cubicBezTo>
                  <a:cubicBezTo>
                    <a:pt x="80" y="232"/>
                    <a:pt x="81" y="232"/>
                    <a:pt x="81" y="232"/>
                  </a:cubicBezTo>
                  <a:cubicBezTo>
                    <a:pt x="83" y="232"/>
                    <a:pt x="84" y="232"/>
                    <a:pt x="85" y="230"/>
                  </a:cubicBezTo>
                  <a:cubicBezTo>
                    <a:pt x="86" y="229"/>
                    <a:pt x="85" y="226"/>
                    <a:pt x="83" y="225"/>
                  </a:cubicBezTo>
                  <a:close/>
                  <a:moveTo>
                    <a:pt x="94" y="230"/>
                  </a:moveTo>
                  <a:cubicBezTo>
                    <a:pt x="91" y="229"/>
                    <a:pt x="89" y="230"/>
                    <a:pt x="88" y="232"/>
                  </a:cubicBezTo>
                  <a:cubicBezTo>
                    <a:pt x="87" y="234"/>
                    <a:pt x="88" y="237"/>
                    <a:pt x="90" y="237"/>
                  </a:cubicBezTo>
                  <a:cubicBezTo>
                    <a:pt x="91" y="238"/>
                    <a:pt x="91" y="238"/>
                    <a:pt x="92" y="238"/>
                  </a:cubicBezTo>
                  <a:cubicBezTo>
                    <a:pt x="94" y="238"/>
                    <a:pt x="95" y="237"/>
                    <a:pt x="96" y="235"/>
                  </a:cubicBezTo>
                  <a:cubicBezTo>
                    <a:pt x="97" y="233"/>
                    <a:pt x="96" y="231"/>
                    <a:pt x="94" y="230"/>
                  </a:cubicBezTo>
                  <a:close/>
                  <a:moveTo>
                    <a:pt x="116" y="236"/>
                  </a:moveTo>
                  <a:cubicBezTo>
                    <a:pt x="114" y="236"/>
                    <a:pt x="112" y="237"/>
                    <a:pt x="111" y="239"/>
                  </a:cubicBezTo>
                  <a:cubicBezTo>
                    <a:pt x="111" y="242"/>
                    <a:pt x="112" y="244"/>
                    <a:pt x="115" y="244"/>
                  </a:cubicBezTo>
                  <a:cubicBezTo>
                    <a:pt x="115" y="244"/>
                    <a:pt x="115" y="244"/>
                    <a:pt x="115" y="244"/>
                  </a:cubicBezTo>
                  <a:cubicBezTo>
                    <a:pt x="117" y="244"/>
                    <a:pt x="119" y="242"/>
                    <a:pt x="119" y="240"/>
                  </a:cubicBezTo>
                  <a:cubicBezTo>
                    <a:pt x="119" y="238"/>
                    <a:pt x="118" y="236"/>
                    <a:pt x="116" y="236"/>
                  </a:cubicBezTo>
                  <a:close/>
                  <a:moveTo>
                    <a:pt x="104" y="234"/>
                  </a:moveTo>
                  <a:cubicBezTo>
                    <a:pt x="102" y="233"/>
                    <a:pt x="100" y="234"/>
                    <a:pt x="100" y="237"/>
                  </a:cubicBezTo>
                  <a:cubicBezTo>
                    <a:pt x="99" y="239"/>
                    <a:pt x="100" y="241"/>
                    <a:pt x="102" y="241"/>
                  </a:cubicBezTo>
                  <a:cubicBezTo>
                    <a:pt x="103" y="242"/>
                    <a:pt x="103" y="242"/>
                    <a:pt x="103" y="242"/>
                  </a:cubicBezTo>
                  <a:cubicBezTo>
                    <a:pt x="105" y="242"/>
                    <a:pt x="107" y="240"/>
                    <a:pt x="107" y="239"/>
                  </a:cubicBezTo>
                  <a:cubicBezTo>
                    <a:pt x="108" y="237"/>
                    <a:pt x="107" y="234"/>
                    <a:pt x="104" y="23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241924" y="815930"/>
            <a:ext cx="914400" cy="914400"/>
            <a:chOff x="5241924" y="720385"/>
            <a:chExt cx="914400" cy="9144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8" name="Rounded Rectangle 24"/>
            <p:cNvSpPr/>
            <p:nvPr/>
          </p:nvSpPr>
          <p:spPr>
            <a:xfrm>
              <a:off x="5241924" y="720385"/>
              <a:ext cx="914400" cy="914400"/>
            </a:xfrm>
            <a:prstGeom prst="roundRect">
              <a:avLst>
                <a:gd fmla="val 50000" name="adj"/>
              </a:avLst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39" name="Freeform 53"/>
            <p:cNvSpPr>
              <a:spLocks noEditPoints="1"/>
            </p:cNvSpPr>
            <p:nvPr/>
          </p:nvSpPr>
          <p:spPr bwMode="auto">
            <a:xfrm>
              <a:off x="5563259" y="1019028"/>
              <a:ext cx="284431" cy="317115"/>
            </a:xfrm>
            <a:custGeom>
              <a:cxnLst>
                <a:cxn ang="0">
                  <a:pos x="171" y="47"/>
                </a:cxn>
                <a:cxn ang="0">
                  <a:pos x="177" y="36"/>
                </a:cxn>
                <a:cxn ang="0">
                  <a:pos x="179" y="38"/>
                </a:cxn>
                <a:cxn ang="0">
                  <a:pos x="184" y="38"/>
                </a:cxn>
                <a:cxn ang="0">
                  <a:pos x="188" y="35"/>
                </a:cxn>
                <a:cxn ang="0">
                  <a:pos x="193" y="28"/>
                </a:cxn>
                <a:cxn ang="0">
                  <a:pos x="190" y="19"/>
                </a:cxn>
                <a:cxn ang="0">
                  <a:pos x="161" y="2"/>
                </a:cxn>
                <a:cxn ang="0">
                  <a:pos x="152" y="4"/>
                </a:cxn>
                <a:cxn ang="0">
                  <a:pos x="148" y="11"/>
                </a:cxn>
                <a:cxn ang="0">
                  <a:pos x="147" y="16"/>
                </a:cxn>
                <a:cxn ang="0">
                  <a:pos x="150" y="20"/>
                </a:cxn>
                <a:cxn ang="0">
                  <a:pos x="152" y="22"/>
                </a:cxn>
                <a:cxn ang="0">
                  <a:pos x="146" y="32"/>
                </a:cxn>
                <a:cxn ang="0">
                  <a:pos x="106" y="24"/>
                </a:cxn>
                <a:cxn ang="0">
                  <a:pos x="65" y="32"/>
                </a:cxn>
                <a:cxn ang="0">
                  <a:pos x="59" y="22"/>
                </a:cxn>
                <a:cxn ang="0">
                  <a:pos x="62" y="20"/>
                </a:cxn>
                <a:cxn ang="0">
                  <a:pos x="65" y="16"/>
                </a:cxn>
                <a:cxn ang="0">
                  <a:pos x="64" y="11"/>
                </a:cxn>
                <a:cxn ang="0">
                  <a:pos x="60" y="4"/>
                </a:cxn>
                <a:cxn ang="0">
                  <a:pos x="51" y="2"/>
                </a:cxn>
                <a:cxn ang="0">
                  <a:pos x="21" y="19"/>
                </a:cxn>
                <a:cxn ang="0">
                  <a:pos x="19" y="28"/>
                </a:cxn>
                <a:cxn ang="0">
                  <a:pos x="23" y="35"/>
                </a:cxn>
                <a:cxn ang="0">
                  <a:pos x="27" y="38"/>
                </a:cxn>
                <a:cxn ang="0">
                  <a:pos x="32" y="38"/>
                </a:cxn>
                <a:cxn ang="0">
                  <a:pos x="34" y="36"/>
                </a:cxn>
                <a:cxn ang="0">
                  <a:pos x="40" y="47"/>
                </a:cxn>
                <a:cxn ang="0">
                  <a:pos x="0" y="129"/>
                </a:cxn>
                <a:cxn ang="0">
                  <a:pos x="106" y="235"/>
                </a:cxn>
                <a:cxn ang="0">
                  <a:pos x="211" y="129"/>
                </a:cxn>
                <a:cxn ang="0">
                  <a:pos x="171" y="47"/>
                </a:cxn>
                <a:cxn ang="0">
                  <a:pos x="106" y="214"/>
                </a:cxn>
                <a:cxn ang="0">
                  <a:pos x="21" y="129"/>
                </a:cxn>
                <a:cxn ang="0">
                  <a:pos x="106" y="44"/>
                </a:cxn>
                <a:cxn ang="0">
                  <a:pos x="191" y="129"/>
                </a:cxn>
                <a:cxn ang="0">
                  <a:pos x="106" y="214"/>
                </a:cxn>
                <a:cxn ang="0">
                  <a:pos x="115" y="130"/>
                </a:cxn>
                <a:cxn ang="0">
                  <a:pos x="115" y="129"/>
                </a:cxn>
                <a:cxn ang="0">
                  <a:pos x="115" y="82"/>
                </a:cxn>
                <a:cxn ang="0">
                  <a:pos x="106" y="73"/>
                </a:cxn>
                <a:cxn ang="0">
                  <a:pos x="97" y="82"/>
                </a:cxn>
                <a:cxn ang="0">
                  <a:pos x="97" y="129"/>
                </a:cxn>
                <a:cxn ang="0">
                  <a:pos x="106" y="138"/>
                </a:cxn>
                <a:cxn ang="0">
                  <a:pos x="107" y="138"/>
                </a:cxn>
                <a:cxn ang="0">
                  <a:pos x="149" y="180"/>
                </a:cxn>
                <a:cxn ang="0">
                  <a:pos x="153" y="182"/>
                </a:cxn>
                <a:cxn ang="0">
                  <a:pos x="157" y="180"/>
                </a:cxn>
                <a:cxn ang="0">
                  <a:pos x="157" y="173"/>
                </a:cxn>
                <a:cxn ang="0">
                  <a:pos x="115" y="130"/>
                </a:cxn>
              </a:cxnLst>
              <a:rect b="b" l="0" r="r" t="0"/>
              <a:pathLst>
                <a:path h="235" w="211">
                  <a:moveTo>
                    <a:pt x="171" y="47"/>
                  </a:moveTo>
                  <a:cubicBezTo>
                    <a:pt x="177" y="36"/>
                    <a:pt x="177" y="36"/>
                    <a:pt x="177" y="36"/>
                  </a:cubicBezTo>
                  <a:cubicBezTo>
                    <a:pt x="179" y="38"/>
                    <a:pt x="179" y="38"/>
                    <a:pt x="179" y="38"/>
                  </a:cubicBezTo>
                  <a:cubicBezTo>
                    <a:pt x="181" y="38"/>
                    <a:pt x="183" y="39"/>
                    <a:pt x="184" y="38"/>
                  </a:cubicBezTo>
                  <a:cubicBezTo>
                    <a:pt x="186" y="38"/>
                    <a:pt x="188" y="37"/>
                    <a:pt x="188" y="35"/>
                  </a:cubicBezTo>
                  <a:cubicBezTo>
                    <a:pt x="193" y="28"/>
                    <a:pt x="193" y="28"/>
                    <a:pt x="193" y="28"/>
                  </a:cubicBezTo>
                  <a:cubicBezTo>
                    <a:pt x="195" y="25"/>
                    <a:pt x="194" y="21"/>
                    <a:pt x="190" y="19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58" y="0"/>
                    <a:pt x="154" y="1"/>
                    <a:pt x="152" y="4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47" y="13"/>
                    <a:pt x="147" y="15"/>
                    <a:pt x="147" y="16"/>
                  </a:cubicBezTo>
                  <a:cubicBezTo>
                    <a:pt x="147" y="18"/>
                    <a:pt x="149" y="19"/>
                    <a:pt x="150" y="20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34" y="27"/>
                    <a:pt x="120" y="24"/>
                    <a:pt x="106" y="24"/>
                  </a:cubicBezTo>
                  <a:cubicBezTo>
                    <a:pt x="91" y="24"/>
                    <a:pt x="78" y="27"/>
                    <a:pt x="65" y="3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19"/>
                    <a:pt x="64" y="18"/>
                    <a:pt x="65" y="16"/>
                  </a:cubicBezTo>
                  <a:cubicBezTo>
                    <a:pt x="65" y="15"/>
                    <a:pt x="65" y="13"/>
                    <a:pt x="64" y="11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8" y="1"/>
                    <a:pt x="54" y="0"/>
                    <a:pt x="51" y="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8" y="21"/>
                    <a:pt x="17" y="25"/>
                    <a:pt x="19" y="2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7"/>
                    <a:pt x="25" y="38"/>
                    <a:pt x="27" y="38"/>
                  </a:cubicBezTo>
                  <a:cubicBezTo>
                    <a:pt x="29" y="39"/>
                    <a:pt x="31" y="38"/>
                    <a:pt x="32" y="38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16" y="66"/>
                    <a:pt x="0" y="96"/>
                    <a:pt x="0" y="129"/>
                  </a:cubicBezTo>
                  <a:cubicBezTo>
                    <a:pt x="0" y="187"/>
                    <a:pt x="48" y="235"/>
                    <a:pt x="106" y="235"/>
                  </a:cubicBezTo>
                  <a:cubicBezTo>
                    <a:pt x="164" y="235"/>
                    <a:pt x="211" y="187"/>
                    <a:pt x="211" y="129"/>
                  </a:cubicBezTo>
                  <a:cubicBezTo>
                    <a:pt x="211" y="96"/>
                    <a:pt x="196" y="66"/>
                    <a:pt x="171" y="47"/>
                  </a:cubicBezTo>
                  <a:close/>
                  <a:moveTo>
                    <a:pt x="106" y="214"/>
                  </a:moveTo>
                  <a:cubicBezTo>
                    <a:pt x="59" y="214"/>
                    <a:pt x="21" y="176"/>
                    <a:pt x="21" y="129"/>
                  </a:cubicBezTo>
                  <a:cubicBezTo>
                    <a:pt x="21" y="82"/>
                    <a:pt x="59" y="44"/>
                    <a:pt x="106" y="44"/>
                  </a:cubicBezTo>
                  <a:cubicBezTo>
                    <a:pt x="153" y="44"/>
                    <a:pt x="191" y="82"/>
                    <a:pt x="191" y="129"/>
                  </a:cubicBezTo>
                  <a:cubicBezTo>
                    <a:pt x="191" y="176"/>
                    <a:pt x="153" y="214"/>
                    <a:pt x="106" y="214"/>
                  </a:cubicBezTo>
                  <a:close/>
                  <a:moveTo>
                    <a:pt x="115" y="130"/>
                  </a:moveTo>
                  <a:cubicBezTo>
                    <a:pt x="115" y="130"/>
                    <a:pt x="115" y="130"/>
                    <a:pt x="115" y="129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15" y="77"/>
                    <a:pt x="111" y="73"/>
                    <a:pt x="106" y="73"/>
                  </a:cubicBezTo>
                  <a:cubicBezTo>
                    <a:pt x="101" y="73"/>
                    <a:pt x="97" y="77"/>
                    <a:pt x="97" y="82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7" y="134"/>
                    <a:pt x="101" y="138"/>
                    <a:pt x="106" y="138"/>
                  </a:cubicBezTo>
                  <a:cubicBezTo>
                    <a:pt x="106" y="138"/>
                    <a:pt x="107" y="138"/>
                    <a:pt x="107" y="138"/>
                  </a:cubicBezTo>
                  <a:cubicBezTo>
                    <a:pt x="149" y="180"/>
                    <a:pt x="149" y="180"/>
                    <a:pt x="149" y="180"/>
                  </a:cubicBezTo>
                  <a:cubicBezTo>
                    <a:pt x="150" y="181"/>
                    <a:pt x="152" y="182"/>
                    <a:pt x="153" y="182"/>
                  </a:cubicBezTo>
                  <a:cubicBezTo>
                    <a:pt x="155" y="182"/>
                    <a:pt x="156" y="181"/>
                    <a:pt x="157" y="180"/>
                  </a:cubicBezTo>
                  <a:cubicBezTo>
                    <a:pt x="159" y="178"/>
                    <a:pt x="159" y="175"/>
                    <a:pt x="157" y="173"/>
                  </a:cubicBezTo>
                  <a:lnTo>
                    <a:pt x="115" y="1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835900" y="2314530"/>
            <a:ext cx="914400" cy="914400"/>
            <a:chOff x="7835900" y="2218985"/>
            <a:chExt cx="914400" cy="914400"/>
          </a:xfrm>
          <a:solidFill>
            <a:schemeClr val="bg1">
              <a:lumMod val="75000"/>
            </a:schemeClr>
          </a:solidFill>
        </p:grpSpPr>
        <p:sp>
          <p:nvSpPr>
            <p:cNvPr id="40" name="Rounded Rectangle 28"/>
            <p:cNvSpPr/>
            <p:nvPr/>
          </p:nvSpPr>
          <p:spPr>
            <a:xfrm>
              <a:off x="7835900" y="2218985"/>
              <a:ext cx="914400" cy="914400"/>
            </a:xfrm>
            <a:prstGeom prst="roundRect">
              <a:avLst>
                <a:gd fmla="val 50000" name="adj"/>
              </a:avLst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41" name="Freeform 48"/>
            <p:cNvSpPr>
              <a:spLocks noEditPoints="1"/>
            </p:cNvSpPr>
            <p:nvPr/>
          </p:nvSpPr>
          <p:spPr bwMode="auto">
            <a:xfrm>
              <a:off x="8172651" y="2501764"/>
              <a:ext cx="240898" cy="352483"/>
            </a:xfrm>
            <a:custGeom>
              <a:cxnLst>
                <a:cxn ang="0">
                  <a:pos x="76" y="31"/>
                </a:cxn>
                <a:cxn ang="0">
                  <a:pos x="80" y="27"/>
                </a:cxn>
                <a:cxn ang="0">
                  <a:pos x="76" y="23"/>
                </a:cxn>
                <a:cxn ang="0">
                  <a:pos x="23" y="76"/>
                </a:cxn>
                <a:cxn ang="0">
                  <a:pos x="27" y="80"/>
                </a:cxn>
                <a:cxn ang="0">
                  <a:pos x="31" y="76"/>
                </a:cxn>
                <a:cxn ang="0">
                  <a:pos x="76" y="31"/>
                </a:cxn>
                <a:cxn ang="0">
                  <a:pos x="44" y="192"/>
                </a:cxn>
                <a:cxn ang="0">
                  <a:pos x="45" y="203"/>
                </a:cxn>
                <a:cxn ang="0">
                  <a:pos x="56" y="209"/>
                </a:cxn>
                <a:cxn ang="0">
                  <a:pos x="57" y="216"/>
                </a:cxn>
                <a:cxn ang="0">
                  <a:pos x="76" y="221"/>
                </a:cxn>
                <a:cxn ang="0">
                  <a:pos x="95" y="216"/>
                </a:cxn>
                <a:cxn ang="0">
                  <a:pos x="96" y="209"/>
                </a:cxn>
                <a:cxn ang="0">
                  <a:pos x="106" y="203"/>
                </a:cxn>
                <a:cxn ang="0">
                  <a:pos x="108" y="192"/>
                </a:cxn>
                <a:cxn ang="0">
                  <a:pos x="76" y="197"/>
                </a:cxn>
                <a:cxn ang="0">
                  <a:pos x="44" y="192"/>
                </a:cxn>
                <a:cxn ang="0">
                  <a:pos x="41" y="170"/>
                </a:cxn>
                <a:cxn ang="0">
                  <a:pos x="42" y="182"/>
                </a:cxn>
                <a:cxn ang="0">
                  <a:pos x="76" y="188"/>
                </a:cxn>
                <a:cxn ang="0">
                  <a:pos x="109" y="182"/>
                </a:cxn>
                <a:cxn ang="0">
                  <a:pos x="111" y="170"/>
                </a:cxn>
                <a:cxn ang="0">
                  <a:pos x="76" y="177"/>
                </a:cxn>
                <a:cxn ang="0">
                  <a:pos x="41" y="170"/>
                </a:cxn>
                <a:cxn ang="0">
                  <a:pos x="76" y="0"/>
                </a:cxn>
                <a:cxn ang="0">
                  <a:pos x="0" y="76"/>
                </a:cxn>
                <a:cxn ang="0">
                  <a:pos x="36" y="141"/>
                </a:cxn>
                <a:cxn ang="0">
                  <a:pos x="39" y="160"/>
                </a:cxn>
                <a:cxn ang="0">
                  <a:pos x="76" y="168"/>
                </a:cxn>
                <a:cxn ang="0">
                  <a:pos x="113" y="160"/>
                </a:cxn>
                <a:cxn ang="0">
                  <a:pos x="115" y="141"/>
                </a:cxn>
                <a:cxn ang="0">
                  <a:pos x="152" y="76"/>
                </a:cxn>
                <a:cxn ang="0">
                  <a:pos x="76" y="0"/>
                </a:cxn>
                <a:cxn ang="0">
                  <a:pos x="104" y="132"/>
                </a:cxn>
                <a:cxn ang="0">
                  <a:pos x="102" y="150"/>
                </a:cxn>
                <a:cxn ang="0">
                  <a:pos x="76" y="154"/>
                </a:cxn>
                <a:cxn ang="0">
                  <a:pos x="50" y="150"/>
                </a:cxn>
                <a:cxn ang="0">
                  <a:pos x="48" y="132"/>
                </a:cxn>
                <a:cxn ang="0">
                  <a:pos x="13" y="76"/>
                </a:cxn>
                <a:cxn ang="0">
                  <a:pos x="76" y="14"/>
                </a:cxn>
                <a:cxn ang="0">
                  <a:pos x="139" y="76"/>
                </a:cxn>
                <a:cxn ang="0">
                  <a:pos x="104" y="132"/>
                </a:cxn>
                <a:cxn ang="0">
                  <a:pos x="93" y="104"/>
                </a:cxn>
                <a:cxn ang="0">
                  <a:pos x="76" y="74"/>
                </a:cxn>
                <a:cxn ang="0">
                  <a:pos x="59" y="104"/>
                </a:cxn>
                <a:cxn ang="0">
                  <a:pos x="52" y="89"/>
                </a:cxn>
                <a:cxn ang="0">
                  <a:pos x="41" y="94"/>
                </a:cxn>
                <a:cxn ang="0">
                  <a:pos x="58" y="131"/>
                </a:cxn>
                <a:cxn ang="0">
                  <a:pos x="76" y="98"/>
                </a:cxn>
                <a:cxn ang="0">
                  <a:pos x="94" y="131"/>
                </a:cxn>
                <a:cxn ang="0">
                  <a:pos x="111" y="94"/>
                </a:cxn>
                <a:cxn ang="0">
                  <a:pos x="100" y="89"/>
                </a:cxn>
                <a:cxn ang="0">
                  <a:pos x="93" y="104"/>
                </a:cxn>
              </a:cxnLst>
              <a:rect b="b" l="0" r="r" t="0"/>
              <a:pathLst>
                <a:path h="221" w="152">
                  <a:moveTo>
                    <a:pt x="76" y="31"/>
                  </a:moveTo>
                  <a:cubicBezTo>
                    <a:pt x="78" y="31"/>
                    <a:pt x="80" y="30"/>
                    <a:pt x="80" y="27"/>
                  </a:cubicBezTo>
                  <a:cubicBezTo>
                    <a:pt x="80" y="25"/>
                    <a:pt x="78" y="23"/>
                    <a:pt x="76" y="23"/>
                  </a:cubicBezTo>
                  <a:cubicBezTo>
                    <a:pt x="47" y="23"/>
                    <a:pt x="23" y="47"/>
                    <a:pt x="23" y="76"/>
                  </a:cubicBezTo>
                  <a:cubicBezTo>
                    <a:pt x="23" y="78"/>
                    <a:pt x="25" y="80"/>
                    <a:pt x="27" y="80"/>
                  </a:cubicBezTo>
                  <a:cubicBezTo>
                    <a:pt x="29" y="80"/>
                    <a:pt x="31" y="78"/>
                    <a:pt x="31" y="76"/>
                  </a:cubicBezTo>
                  <a:cubicBezTo>
                    <a:pt x="31" y="52"/>
                    <a:pt x="51" y="31"/>
                    <a:pt x="76" y="31"/>
                  </a:cubicBezTo>
                  <a:close/>
                  <a:moveTo>
                    <a:pt x="44" y="192"/>
                  </a:moveTo>
                  <a:cubicBezTo>
                    <a:pt x="45" y="203"/>
                    <a:pt x="45" y="203"/>
                    <a:pt x="45" y="203"/>
                  </a:cubicBezTo>
                  <a:cubicBezTo>
                    <a:pt x="45" y="203"/>
                    <a:pt x="48" y="207"/>
                    <a:pt x="56" y="209"/>
                  </a:cubicBezTo>
                  <a:cubicBezTo>
                    <a:pt x="57" y="216"/>
                    <a:pt x="57" y="216"/>
                    <a:pt x="57" y="216"/>
                  </a:cubicBezTo>
                  <a:cubicBezTo>
                    <a:pt x="57" y="216"/>
                    <a:pt x="61" y="221"/>
                    <a:pt x="76" y="221"/>
                  </a:cubicBezTo>
                  <a:cubicBezTo>
                    <a:pt x="91" y="221"/>
                    <a:pt x="95" y="216"/>
                    <a:pt x="95" y="216"/>
                  </a:cubicBezTo>
                  <a:cubicBezTo>
                    <a:pt x="96" y="209"/>
                    <a:pt x="96" y="209"/>
                    <a:pt x="96" y="209"/>
                  </a:cubicBezTo>
                  <a:cubicBezTo>
                    <a:pt x="104" y="207"/>
                    <a:pt x="106" y="203"/>
                    <a:pt x="106" y="203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98" y="195"/>
                    <a:pt x="87" y="197"/>
                    <a:pt x="76" y="197"/>
                  </a:cubicBezTo>
                  <a:cubicBezTo>
                    <a:pt x="64" y="197"/>
                    <a:pt x="54" y="195"/>
                    <a:pt x="44" y="192"/>
                  </a:cubicBezTo>
                  <a:close/>
                  <a:moveTo>
                    <a:pt x="41" y="170"/>
                  </a:moveTo>
                  <a:cubicBezTo>
                    <a:pt x="42" y="182"/>
                    <a:pt x="42" y="182"/>
                    <a:pt x="42" y="182"/>
                  </a:cubicBezTo>
                  <a:cubicBezTo>
                    <a:pt x="52" y="186"/>
                    <a:pt x="64" y="188"/>
                    <a:pt x="76" y="188"/>
                  </a:cubicBezTo>
                  <a:cubicBezTo>
                    <a:pt x="88" y="188"/>
                    <a:pt x="99" y="186"/>
                    <a:pt x="109" y="182"/>
                  </a:cubicBezTo>
                  <a:cubicBezTo>
                    <a:pt x="111" y="170"/>
                    <a:pt x="111" y="170"/>
                    <a:pt x="111" y="170"/>
                  </a:cubicBezTo>
                  <a:cubicBezTo>
                    <a:pt x="100" y="174"/>
                    <a:pt x="89" y="177"/>
                    <a:pt x="76" y="177"/>
                  </a:cubicBezTo>
                  <a:cubicBezTo>
                    <a:pt x="63" y="177"/>
                    <a:pt x="51" y="174"/>
                    <a:pt x="41" y="170"/>
                  </a:cubicBezTo>
                  <a:close/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04"/>
                    <a:pt x="15" y="128"/>
                    <a:pt x="36" y="141"/>
                  </a:cubicBezTo>
                  <a:cubicBezTo>
                    <a:pt x="39" y="160"/>
                    <a:pt x="39" y="160"/>
                    <a:pt x="39" y="160"/>
                  </a:cubicBezTo>
                  <a:cubicBezTo>
                    <a:pt x="50" y="165"/>
                    <a:pt x="63" y="168"/>
                    <a:pt x="76" y="168"/>
                  </a:cubicBezTo>
                  <a:cubicBezTo>
                    <a:pt x="89" y="168"/>
                    <a:pt x="102" y="165"/>
                    <a:pt x="113" y="160"/>
                  </a:cubicBezTo>
                  <a:cubicBezTo>
                    <a:pt x="115" y="141"/>
                    <a:pt x="115" y="141"/>
                    <a:pt x="115" y="141"/>
                  </a:cubicBezTo>
                  <a:cubicBezTo>
                    <a:pt x="137" y="128"/>
                    <a:pt x="152" y="104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104" y="132"/>
                  </a:moveTo>
                  <a:cubicBezTo>
                    <a:pt x="102" y="150"/>
                    <a:pt x="102" y="150"/>
                    <a:pt x="102" y="150"/>
                  </a:cubicBezTo>
                  <a:cubicBezTo>
                    <a:pt x="102" y="150"/>
                    <a:pt x="95" y="154"/>
                    <a:pt x="76" y="154"/>
                  </a:cubicBezTo>
                  <a:cubicBezTo>
                    <a:pt x="57" y="154"/>
                    <a:pt x="50" y="150"/>
                    <a:pt x="50" y="150"/>
                  </a:cubicBezTo>
                  <a:cubicBezTo>
                    <a:pt x="48" y="132"/>
                    <a:pt x="48" y="132"/>
                    <a:pt x="48" y="132"/>
                  </a:cubicBezTo>
                  <a:cubicBezTo>
                    <a:pt x="27" y="122"/>
                    <a:pt x="13" y="101"/>
                    <a:pt x="13" y="76"/>
                  </a:cubicBezTo>
                  <a:cubicBezTo>
                    <a:pt x="13" y="42"/>
                    <a:pt x="41" y="14"/>
                    <a:pt x="76" y="14"/>
                  </a:cubicBezTo>
                  <a:cubicBezTo>
                    <a:pt x="110" y="14"/>
                    <a:pt x="139" y="42"/>
                    <a:pt x="139" y="76"/>
                  </a:cubicBezTo>
                  <a:cubicBezTo>
                    <a:pt x="139" y="101"/>
                    <a:pt x="124" y="122"/>
                    <a:pt x="104" y="132"/>
                  </a:cubicBezTo>
                  <a:close/>
                  <a:moveTo>
                    <a:pt x="93" y="104"/>
                  </a:moveTo>
                  <a:cubicBezTo>
                    <a:pt x="76" y="74"/>
                    <a:pt x="76" y="74"/>
                    <a:pt x="76" y="74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58" y="131"/>
                    <a:pt x="58" y="131"/>
                    <a:pt x="58" y="131"/>
                  </a:cubicBezTo>
                  <a:cubicBezTo>
                    <a:pt x="76" y="98"/>
                    <a:pt x="76" y="98"/>
                    <a:pt x="76" y="98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0" y="89"/>
                    <a:pt x="100" y="89"/>
                    <a:pt x="100" y="89"/>
                  </a:cubicBezTo>
                  <a:lnTo>
                    <a:pt x="93" y="10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241925" y="3817590"/>
            <a:ext cx="914400" cy="914400"/>
            <a:chOff x="5241925" y="3722045"/>
            <a:chExt cx="914400" cy="914400"/>
          </a:xfrm>
          <a:solidFill>
            <a:schemeClr val="bg1">
              <a:lumMod val="50000"/>
            </a:schemeClr>
          </a:solidFill>
        </p:grpSpPr>
        <p:sp>
          <p:nvSpPr>
            <p:cNvPr id="42" name="Rounded Rectangle 31"/>
            <p:cNvSpPr/>
            <p:nvPr/>
          </p:nvSpPr>
          <p:spPr>
            <a:xfrm>
              <a:off x="5241925" y="3722045"/>
              <a:ext cx="914400" cy="914400"/>
            </a:xfrm>
            <a:prstGeom prst="roundRect">
              <a:avLst>
                <a:gd fmla="val 50000" name="adj"/>
              </a:avLst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43" name="Freeform 39"/>
            <p:cNvSpPr>
              <a:spLocks noEditPoints="1"/>
            </p:cNvSpPr>
            <p:nvPr/>
          </p:nvSpPr>
          <p:spPr bwMode="auto">
            <a:xfrm>
              <a:off x="5511916" y="3976588"/>
              <a:ext cx="387118" cy="385985"/>
            </a:xfrm>
            <a:custGeom>
              <a:cxnLst>
                <a:cxn ang="0">
                  <a:pos x="176" y="48"/>
                </a:cxn>
                <a:cxn ang="0">
                  <a:pos x="169" y="48"/>
                </a:cxn>
                <a:cxn ang="0">
                  <a:pos x="169" y="54"/>
                </a:cxn>
                <a:cxn ang="0">
                  <a:pos x="169" y="120"/>
                </a:cxn>
                <a:cxn ang="0">
                  <a:pos x="169" y="127"/>
                </a:cxn>
                <a:cxn ang="0">
                  <a:pos x="176" y="127"/>
                </a:cxn>
                <a:cxn ang="0">
                  <a:pos x="176" y="48"/>
                </a:cxn>
                <a:cxn ang="0">
                  <a:pos x="193" y="31"/>
                </a:cxn>
                <a:cxn ang="0">
                  <a:pos x="80" y="31"/>
                </a:cxn>
                <a:cxn ang="0">
                  <a:pos x="68" y="129"/>
                </a:cxn>
                <a:cxn ang="0">
                  <a:pos x="10" y="188"/>
                </a:cxn>
                <a:cxn ang="0">
                  <a:pos x="15" y="208"/>
                </a:cxn>
                <a:cxn ang="0">
                  <a:pos x="35" y="214"/>
                </a:cxn>
                <a:cxn ang="0">
                  <a:pos x="94" y="155"/>
                </a:cxn>
                <a:cxn ang="0">
                  <a:pos x="193" y="144"/>
                </a:cxn>
                <a:cxn ang="0">
                  <a:pos x="193" y="31"/>
                </a:cxn>
                <a:cxn ang="0">
                  <a:pos x="183" y="134"/>
                </a:cxn>
                <a:cxn ang="0">
                  <a:pos x="90" y="134"/>
                </a:cxn>
                <a:cxn ang="0">
                  <a:pos x="90" y="41"/>
                </a:cxn>
                <a:cxn ang="0">
                  <a:pos x="183" y="41"/>
                </a:cxn>
                <a:cxn ang="0">
                  <a:pos x="183" y="134"/>
                </a:cxn>
              </a:cxnLst>
              <a:rect b="b" l="0" r="r" t="0"/>
              <a:pathLst>
                <a:path h="223" w="224">
                  <a:moveTo>
                    <a:pt x="176" y="48"/>
                  </a:moveTo>
                  <a:cubicBezTo>
                    <a:pt x="174" y="46"/>
                    <a:pt x="171" y="46"/>
                    <a:pt x="169" y="48"/>
                  </a:cubicBezTo>
                  <a:cubicBezTo>
                    <a:pt x="167" y="50"/>
                    <a:pt x="167" y="53"/>
                    <a:pt x="169" y="54"/>
                  </a:cubicBezTo>
                  <a:cubicBezTo>
                    <a:pt x="187" y="73"/>
                    <a:pt x="187" y="102"/>
                    <a:pt x="169" y="120"/>
                  </a:cubicBezTo>
                  <a:cubicBezTo>
                    <a:pt x="167" y="122"/>
                    <a:pt x="167" y="125"/>
                    <a:pt x="169" y="127"/>
                  </a:cubicBezTo>
                  <a:cubicBezTo>
                    <a:pt x="171" y="129"/>
                    <a:pt x="174" y="129"/>
                    <a:pt x="176" y="127"/>
                  </a:cubicBezTo>
                  <a:cubicBezTo>
                    <a:pt x="197" y="105"/>
                    <a:pt x="197" y="70"/>
                    <a:pt x="176" y="48"/>
                  </a:cubicBezTo>
                  <a:close/>
                  <a:moveTo>
                    <a:pt x="193" y="31"/>
                  </a:moveTo>
                  <a:cubicBezTo>
                    <a:pt x="161" y="0"/>
                    <a:pt x="111" y="0"/>
                    <a:pt x="80" y="31"/>
                  </a:cubicBezTo>
                  <a:cubicBezTo>
                    <a:pt x="53" y="58"/>
                    <a:pt x="49" y="98"/>
                    <a:pt x="68" y="129"/>
                  </a:cubicBezTo>
                  <a:cubicBezTo>
                    <a:pt x="10" y="188"/>
                    <a:pt x="10" y="188"/>
                    <a:pt x="10" y="188"/>
                  </a:cubicBezTo>
                  <a:cubicBezTo>
                    <a:pt x="10" y="188"/>
                    <a:pt x="0" y="194"/>
                    <a:pt x="15" y="208"/>
                  </a:cubicBezTo>
                  <a:cubicBezTo>
                    <a:pt x="30" y="223"/>
                    <a:pt x="35" y="214"/>
                    <a:pt x="35" y="214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125" y="174"/>
                    <a:pt x="166" y="170"/>
                    <a:pt x="193" y="144"/>
                  </a:cubicBezTo>
                  <a:cubicBezTo>
                    <a:pt x="224" y="113"/>
                    <a:pt x="224" y="62"/>
                    <a:pt x="193" y="31"/>
                  </a:cubicBezTo>
                  <a:close/>
                  <a:moveTo>
                    <a:pt x="183" y="134"/>
                  </a:moveTo>
                  <a:cubicBezTo>
                    <a:pt x="157" y="160"/>
                    <a:pt x="115" y="160"/>
                    <a:pt x="90" y="134"/>
                  </a:cubicBezTo>
                  <a:cubicBezTo>
                    <a:pt x="64" y="108"/>
                    <a:pt x="64" y="67"/>
                    <a:pt x="90" y="41"/>
                  </a:cubicBezTo>
                  <a:cubicBezTo>
                    <a:pt x="115" y="15"/>
                    <a:pt x="157" y="15"/>
                    <a:pt x="183" y="41"/>
                  </a:cubicBezTo>
                  <a:cubicBezTo>
                    <a:pt x="208" y="67"/>
                    <a:pt x="208" y="108"/>
                    <a:pt x="183" y="13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</p:grpSp>
      <p:sp>
        <p:nvSpPr>
          <p:cNvPr id="44" name="Text Placeholder 8"/>
          <p:cNvSpPr txBox="1"/>
          <p:nvPr/>
        </p:nvSpPr>
        <p:spPr>
          <a:xfrm>
            <a:off x="273050" y="1297683"/>
            <a:ext cx="2171700" cy="2899892"/>
          </a:xfrm>
          <a:prstGeom prst="rect">
            <a:avLst/>
          </a:prstGeom>
        </p:spPr>
        <p:txBody>
          <a:bodyPr vert="horz"/>
          <a:lstStyle>
            <a:lvl1pPr algn="l" defTabSz="457200" eaLnBrk="1" hangingPunct="1" indent="0" latinLnBrk="0" marL="0" rtl="0">
              <a:lnSpc>
                <a:spcPct val="120000"/>
              </a:lnSpc>
              <a:spcBef>
                <a:spcPct val="20000"/>
              </a:spcBef>
              <a:buFont typeface="Arial"/>
              <a:buNone/>
              <a:defRPr baseline="0" kern="1200" sz="800">
                <a:solidFill>
                  <a:schemeClr val="bg1">
                    <a:lumMod val="50000"/>
                  </a:schemeClr>
                </a:solidFill>
                <a:latin typeface="Roboto condensed"/>
                <a:ea typeface="+mn-ea"/>
                <a:cs typeface="Roboto condensed"/>
              </a:defRPr>
            </a:lvl1pPr>
            <a:lvl2pPr algn="l" defTabSz="457200" eaLnBrk="1" hangingPunct="1" indent="-285750" latinLnBrk="0" marL="742950" rtl="0">
              <a:spcBef>
                <a:spcPct val="20000"/>
              </a:spcBef>
              <a:buFont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ct val="20000"/>
              </a:spcBef>
              <a:buFont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ct val="20000"/>
              </a:spcBef>
              <a:buFont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ct val="20000"/>
              </a:spcBef>
              <a:buFont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400"/>
              </a:lnSpc>
            </a:pPr>
            <a:r>
              <a:rPr altLang="en-US" lang="zh-CN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</a:t>
            </a:r>
          </a:p>
          <a:p>
            <a:pPr algn="just">
              <a:lnSpc>
                <a:spcPts val="1400"/>
              </a:lnSpc>
            </a:pPr>
            <a:r>
              <a:rPr altLang="en-US" lang="zh-CN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</a:t>
            </a:r>
          </a:p>
        </p:txBody>
      </p:sp>
      <p:sp>
        <p:nvSpPr>
          <p:cNvPr id="51" name="剪去同侧角的矩形 50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2" name="TextBox 51"/>
          <p:cNvSpPr txBox="1"/>
          <p:nvPr/>
        </p:nvSpPr>
        <p:spPr>
          <a:xfrm>
            <a:off x="260588" y="173249"/>
            <a:ext cx="1046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1400">
                <a:solidFill>
                  <a:srgbClr val="2A303C"/>
                </a:solidFill>
                <a:latin charset="-122" pitchFamily="2" typeface="方正兰亭黑简体"/>
                <a:ea charset="-122" pitchFamily="2" typeface="方正兰亭黑简体"/>
              </a:rPr>
              <a:t>论文答辩</a:t>
            </a:r>
          </a:p>
        </p:txBody>
      </p:sp>
      <p:cxnSp>
        <p:nvCxnSpPr>
          <p:cNvPr id="53" name="直接连接符 52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336243509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5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6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6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7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7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7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8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8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  <p:bldP grpId="0" spid="23"/>
      <p:bldP grpId="0" spid="24"/>
      <p:bldP grpId="0" spid="44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:\陈建\网上作图\PP制作\素材\未标题-6.jpg" id="27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0"/>
          <p:cNvSpPr txBox="1"/>
          <p:nvPr/>
        </p:nvSpPr>
        <p:spPr>
          <a:xfrm>
            <a:off x="1534333" y="3183868"/>
            <a:ext cx="316835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lvl="0"/>
            <a:r>
              <a:rPr altLang="en-US" b="1" lang="zh-CN" smtClean="0" sz="2400">
                <a:solidFill>
                  <a:srgbClr val="FFFFFF"/>
                </a:solidFill>
                <a:latin charset="-122" pitchFamily="2" typeface="方正兰亭黑简体"/>
                <a:ea charset="-122" pitchFamily="2" typeface="方正兰亭黑简体"/>
                <a:cs typeface="Roboto condensed"/>
              </a:rPr>
              <a:t>相关建议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4460" y="1865573"/>
            <a:ext cx="1402080" cy="3352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mtClean="0" sz="16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案例对比分析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44460" y="2348568"/>
            <a:ext cx="995680" cy="3352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mtClean="0" sz="16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问题评估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44460" y="2831563"/>
            <a:ext cx="995680" cy="3352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mtClean="0" sz="16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相关对策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4303765" y="2466330"/>
            <a:ext cx="923724" cy="81709"/>
            <a:chOff x="3832228" y="2466330"/>
            <a:chExt cx="923724" cy="81709"/>
          </a:xfrm>
        </p:grpSpPr>
        <p:cxnSp>
          <p:nvCxnSpPr>
            <p:cNvPr id="9" name="Straight Connector 109"/>
            <p:cNvCxnSpPr/>
            <p:nvPr/>
          </p:nvCxnSpPr>
          <p:spPr>
            <a:xfrm>
              <a:off x="3832228" y="2507185"/>
              <a:ext cx="854436" cy="6474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45"/>
            <p:cNvSpPr/>
            <p:nvPr/>
          </p:nvSpPr>
          <p:spPr bwMode="auto">
            <a:xfrm>
              <a:off x="4674243" y="2466330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EC5368"/>
                </a:solidFill>
                <a:cs charset="0" pitchFamily="34" typeface="Arial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303765" y="2510422"/>
            <a:ext cx="923724" cy="525949"/>
            <a:chOff x="3832228" y="2510422"/>
            <a:chExt cx="923724" cy="525949"/>
          </a:xfrm>
        </p:grpSpPr>
        <p:cxnSp>
          <p:nvCxnSpPr>
            <p:cNvPr id="7" name="Straight Connector 107"/>
            <p:cNvCxnSpPr/>
            <p:nvPr/>
          </p:nvCxnSpPr>
          <p:spPr>
            <a:xfrm>
              <a:off x="3832228" y="2510422"/>
              <a:ext cx="858888" cy="488921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45"/>
            <p:cNvSpPr/>
            <p:nvPr/>
          </p:nvSpPr>
          <p:spPr bwMode="auto">
            <a:xfrm>
              <a:off x="4674243" y="2954662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EC5368"/>
                </a:solidFill>
                <a:cs charset="0" pitchFamily="34" typeface="Arial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202777" y="1993995"/>
            <a:ext cx="1024712" cy="582247"/>
            <a:chOff x="3731240" y="1993995"/>
            <a:chExt cx="1024712" cy="582247"/>
          </a:xfrm>
        </p:grpSpPr>
        <p:cxnSp>
          <p:nvCxnSpPr>
            <p:cNvPr id="8" name="Straight Connector 108"/>
            <p:cNvCxnSpPr/>
            <p:nvPr/>
          </p:nvCxnSpPr>
          <p:spPr>
            <a:xfrm flipV="1">
              <a:off x="3832228" y="2034850"/>
              <a:ext cx="854436" cy="468053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45"/>
            <p:cNvSpPr/>
            <p:nvPr/>
          </p:nvSpPr>
          <p:spPr bwMode="auto">
            <a:xfrm>
              <a:off x="4674243" y="1993995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EC5368"/>
                </a:solidFill>
                <a:cs charset="0" pitchFamily="34" typeface="Arial"/>
              </a:endParaRPr>
            </a:p>
          </p:txBody>
        </p:sp>
        <p:sp>
          <p:nvSpPr>
            <p:cNvPr id="16" name="Oval 45"/>
            <p:cNvSpPr/>
            <p:nvPr/>
          </p:nvSpPr>
          <p:spPr bwMode="auto">
            <a:xfrm>
              <a:off x="3731240" y="2459288"/>
              <a:ext cx="116954" cy="116954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EC5368"/>
                </a:solidFill>
                <a:cs charset="0" pitchFamily="34" typeface="Arial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467500" y="1828100"/>
            <a:ext cx="1224136" cy="1220781"/>
            <a:chOff x="1995963" y="1828100"/>
            <a:chExt cx="1224136" cy="122078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Oval 67"/>
            <p:cNvSpPr/>
            <p:nvPr/>
          </p:nvSpPr>
          <p:spPr bwMode="auto">
            <a:xfrm>
              <a:off x="1995963" y="1828100"/>
              <a:ext cx="1224136" cy="12207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EC5368"/>
                </a:solidFill>
                <a:cs charset="0" pitchFamily="34" typeface="Arial"/>
              </a:endParaRPr>
            </a:p>
          </p:txBody>
        </p:sp>
        <p:sp>
          <p:nvSpPr>
            <p:cNvPr id="20" name="Freeform 64"/>
            <p:cNvSpPr>
              <a:spLocks noEditPoints="1"/>
            </p:cNvSpPr>
            <p:nvPr/>
          </p:nvSpPr>
          <p:spPr bwMode="auto">
            <a:xfrm>
              <a:off x="2321829" y="2220230"/>
              <a:ext cx="598813" cy="580383"/>
            </a:xfrm>
            <a:custGeom>
              <a:gdLst>
                <a:gd fmla="*/ 232773 w 133" name="T0"/>
                <a:gd fmla="*/ 0 h 127" name="T1"/>
                <a:gd fmla="*/ 16760 w 133" name="T2"/>
                <a:gd fmla="*/ 0 h 127" name="T3"/>
                <a:gd fmla="*/ 0 w 133" name="T4"/>
                <a:gd fmla="*/ 16758 h 127" name="T5"/>
                <a:gd fmla="*/ 0 w 133" name="T6"/>
                <a:gd fmla="*/ 169444 h 127" name="T7"/>
                <a:gd fmla="*/ 16760 w 133" name="T8"/>
                <a:gd fmla="*/ 186202 h 127" name="T9"/>
                <a:gd fmla="*/ 98696 w 133" name="T10"/>
                <a:gd fmla="*/ 186202 h 127" name="T11"/>
                <a:gd fmla="*/ 74488 w 133" name="T12"/>
                <a:gd fmla="*/ 219719 h 127" name="T13"/>
                <a:gd fmla="*/ 74488 w 133" name="T14"/>
                <a:gd fmla="*/ 236477 h 127" name="T15"/>
                <a:gd fmla="*/ 98696 w 133" name="T16"/>
                <a:gd fmla="*/ 236477 h 127" name="T17"/>
                <a:gd fmla="*/ 148975 w 133" name="T18"/>
                <a:gd fmla="*/ 236477 h 127" name="T19"/>
                <a:gd fmla="*/ 175046 w 133" name="T20"/>
                <a:gd fmla="*/ 236477 h 127" name="T21"/>
                <a:gd fmla="*/ 175046 w 133" name="T22"/>
                <a:gd fmla="*/ 219719 h 127" name="T23"/>
                <a:gd fmla="*/ 148975 w 133" name="T24"/>
                <a:gd fmla="*/ 186202 h 127" name="T25"/>
                <a:gd fmla="*/ 232773 w 133" name="T26"/>
                <a:gd fmla="*/ 186202 h 127" name="T27"/>
                <a:gd fmla="*/ 247671 w 133" name="T28"/>
                <a:gd fmla="*/ 169444 h 127" name="T29"/>
                <a:gd fmla="*/ 247671 w 133" name="T30"/>
                <a:gd fmla="*/ 16758 h 127" name="T31"/>
                <a:gd fmla="*/ 232773 w 133" name="T32"/>
                <a:gd fmla="*/ 0 h 127" name="T33"/>
                <a:gd fmla="*/ 111731 w 133" name="T34"/>
                <a:gd fmla="*/ 165720 h 127" name="T35"/>
                <a:gd fmla="*/ 124767 w 133" name="T36"/>
                <a:gd fmla="*/ 152686 h 127" name="T37"/>
                <a:gd fmla="*/ 139664 w 133" name="T38"/>
                <a:gd fmla="*/ 165720 h 127" name="T39"/>
                <a:gd fmla="*/ 124767 w 133" name="T40"/>
                <a:gd fmla="*/ 180616 h 127" name="T41"/>
                <a:gd fmla="*/ 111731 w 133" name="T42"/>
                <a:gd fmla="*/ 165720 h 127" name="T43"/>
                <a:gd fmla="*/ 230911 w 133" name="T44"/>
                <a:gd fmla="*/ 147100 h 127" name="T45"/>
                <a:gd fmla="*/ 18622 w 133" name="T46"/>
                <a:gd fmla="*/ 147100 h 127" name="T47"/>
                <a:gd fmla="*/ 18622 w 133" name="T48"/>
                <a:gd fmla="*/ 18620 h 127" name="T49"/>
                <a:gd fmla="*/ 230911 w 133" name="T50"/>
                <a:gd fmla="*/ 18620 h 127" name="T51"/>
                <a:gd fmla="*/ 230911 w 133" name="T52"/>
                <a:gd fmla="*/ 147100 h 127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b="b" l="0" r="r" t="0"/>
              <a:pathLst>
                <a:path h="127" w="133">
                  <a:moveTo>
                    <a:pt x="1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40" y="11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78" y="118"/>
                    <a:pt x="80" y="100"/>
                    <a:pt x="80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5" y="0"/>
                  </a:cubicBezTo>
                  <a:close/>
                  <a:moveTo>
                    <a:pt x="60" y="89"/>
                  </a:moveTo>
                  <a:cubicBezTo>
                    <a:pt x="60" y="85"/>
                    <a:pt x="63" y="82"/>
                    <a:pt x="67" y="82"/>
                  </a:cubicBezTo>
                  <a:cubicBezTo>
                    <a:pt x="72" y="82"/>
                    <a:pt x="75" y="85"/>
                    <a:pt x="75" y="89"/>
                  </a:cubicBezTo>
                  <a:cubicBezTo>
                    <a:pt x="75" y="94"/>
                    <a:pt x="72" y="97"/>
                    <a:pt x="67" y="97"/>
                  </a:cubicBezTo>
                  <a:cubicBezTo>
                    <a:pt x="63" y="97"/>
                    <a:pt x="60" y="94"/>
                    <a:pt x="60" y="89"/>
                  </a:cubicBezTo>
                  <a:close/>
                  <a:moveTo>
                    <a:pt x="124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4" y="10"/>
                    <a:pt x="124" y="10"/>
                    <a:pt x="124" y="10"/>
                  </a:cubicBezTo>
                  <a:lnTo>
                    <a:pt x="124" y="79"/>
                  </a:lnTo>
                  <a:close/>
                </a:path>
              </a:pathLst>
            </a:custGeom>
            <a:solidFill>
              <a:srgbClr val="2A303C"/>
            </a:solidFill>
            <a:ln>
              <a:noFill/>
            </a:ln>
            <a:extLst/>
          </p:spPr>
          <p:txBody>
            <a:bodyPr/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4131232837"/>
      </p:ext>
    </p:extLst>
  </p:cSld>
  <p:clrMapOvr>
    <a:masterClrMapping/>
  </p:clrMapOvr>
  <mc:AlternateContent>
    <mc:Choice Requires="p14">
      <p:transition p14:dur="120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2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4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2" nodeType="afterEffect" presetClass="exit" presetID="53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5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5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5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0"/>
      <p:bldP grpId="0" spid="11"/>
      <p:bldP grpId="0" spid="12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:\陈建\网上作图\PP制作\素材\未标题-6.jpg" id="184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3"/>
          <p:cNvSpPr txBox="1"/>
          <p:nvPr/>
        </p:nvSpPr>
        <p:spPr>
          <a:xfrm>
            <a:off x="1670052" y="142845"/>
            <a:ext cx="454024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案例对比分析</a:t>
            </a:r>
          </a:p>
        </p:txBody>
      </p:sp>
      <p:grpSp>
        <p:nvGrpSpPr>
          <p:cNvPr id="52" name="Group 22"/>
          <p:cNvGrpSpPr/>
          <p:nvPr/>
        </p:nvGrpSpPr>
        <p:grpSpPr>
          <a:xfrm>
            <a:off x="606086" y="1515059"/>
            <a:ext cx="382368" cy="2339886"/>
            <a:chOff x="1461672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53" name="Rectangle 23"/>
            <p:cNvSpPr>
              <a:spLocks noChangeArrowheads="1"/>
            </p:cNvSpPr>
            <p:nvPr/>
          </p:nvSpPr>
          <p:spPr bwMode="auto">
            <a:xfrm>
              <a:off x="1461672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1461672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55" name="Freeform 25"/>
            <p:cNvSpPr/>
            <p:nvPr/>
          </p:nvSpPr>
          <p:spPr bwMode="auto">
            <a:xfrm>
              <a:off x="1461672" y="4491343"/>
              <a:ext cx="509757" cy="839083"/>
            </a:xfrm>
            <a:custGeom>
              <a:gdLst>
                <a:gd fmla="*/ 0 w 120" name="T0"/>
                <a:gd fmla="*/ 0 h 202" name="T1"/>
                <a:gd fmla="*/ 0 w 120" name="T2"/>
                <a:gd fmla="*/ 142 h 202" name="T3"/>
                <a:gd fmla="*/ 60 w 120" name="T4"/>
                <a:gd fmla="*/ 202 h 202" name="T5"/>
                <a:gd fmla="*/ 120 w 120" name="T6"/>
                <a:gd fmla="*/ 142 h 202" name="T7"/>
                <a:gd fmla="*/ 120 w 120" name="T8"/>
                <a:gd fmla="*/ 0 h 202" name="T9"/>
                <a:gd fmla="*/ 0 w 120" name="T10"/>
                <a:gd fmla="*/ 0 h 20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1" w="120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56" name="Freeform 26"/>
            <p:cNvSpPr/>
            <p:nvPr/>
          </p:nvSpPr>
          <p:spPr bwMode="auto">
            <a:xfrm>
              <a:off x="1461672" y="2210578"/>
              <a:ext cx="509757" cy="747991"/>
            </a:xfrm>
            <a:custGeom>
              <a:gdLst>
                <a:gd fmla="*/ 120 w 120" name="T0"/>
                <a:gd fmla="*/ 180 h 180" name="T1"/>
                <a:gd fmla="*/ 120 w 120" name="T2"/>
                <a:gd fmla="*/ 60 h 180" name="T3"/>
                <a:gd fmla="*/ 60 w 120" name="T4"/>
                <a:gd fmla="*/ 0 h 180" name="T5"/>
                <a:gd fmla="*/ 0 w 120" name="T6"/>
                <a:gd fmla="*/ 60 h 180" name="T7"/>
                <a:gd fmla="*/ 0 w 120" name="T8"/>
                <a:gd fmla="*/ 180 h 180" name="T9"/>
                <a:gd fmla="*/ 120 w 120" name="T10"/>
                <a:gd fmla="*/ 180 h 18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80" w="12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57" name="Freeform 31"/>
          <p:cNvSpPr/>
          <p:nvPr/>
        </p:nvSpPr>
        <p:spPr bwMode="auto">
          <a:xfrm>
            <a:off x="602535" y="2956322"/>
            <a:ext cx="382241" cy="222647"/>
          </a:xfrm>
          <a:custGeom>
            <a:gdLst>
              <a:gd fmla="*/ 509756 w 120" name="T0"/>
              <a:gd fmla="*/ 258953 h 69" name="T1"/>
              <a:gd fmla="*/ 254878 w 120" name="T2"/>
              <a:gd fmla="*/ 0 h 69" name="T3"/>
              <a:gd fmla="*/ 0 w 120" name="T4"/>
              <a:gd fmla="*/ 258953 h 69" name="T5"/>
              <a:gd fmla="*/ 0 w 120" name="T6"/>
              <a:gd fmla="*/ 297796 h 69" name="T7"/>
              <a:gd fmla="*/ 509756 w 120" name="T8"/>
              <a:gd fmla="*/ 297796 h 69" name="T9"/>
              <a:gd fmla="*/ 509756 w 120" name="T10"/>
              <a:gd fmla="*/ 258953 h 6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69" w="120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9019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grpSp>
        <p:nvGrpSpPr>
          <p:cNvPr id="58" name="Group 8"/>
          <p:cNvGrpSpPr/>
          <p:nvPr/>
        </p:nvGrpSpPr>
        <p:grpSpPr>
          <a:xfrm>
            <a:off x="604772" y="2989147"/>
            <a:ext cx="478070" cy="865796"/>
            <a:chOff x="806257" y="3985529"/>
            <a:chExt cx="637344" cy="1154395"/>
          </a:xfrm>
          <a:solidFill>
            <a:schemeClr val="bg1">
              <a:lumMod val="65000"/>
            </a:schemeClr>
          </a:solidFill>
        </p:grpSpPr>
        <p:grpSp>
          <p:nvGrpSpPr>
            <p:cNvPr id="59" name="Group 28"/>
            <p:cNvGrpSpPr/>
            <p:nvPr/>
          </p:nvGrpSpPr>
          <p:grpSpPr>
            <a:xfrm>
              <a:off x="808009" y="4819356"/>
              <a:ext cx="635592" cy="320568"/>
              <a:chOff x="5311610" y="4117494"/>
              <a:chExt cx="576000" cy="290513"/>
            </a:xfrm>
            <a:grpFill/>
          </p:grpSpPr>
          <p:sp>
            <p:nvSpPr>
              <p:cNvPr id="62" name="Freeform 33"/>
              <p:cNvSpPr/>
              <p:nvPr/>
            </p:nvSpPr>
            <p:spPr bwMode="auto">
              <a:xfrm>
                <a:off x="5538360" y="4117494"/>
                <a:ext cx="349250" cy="290513"/>
              </a:xfrm>
              <a:custGeom>
                <a:gdLst>
                  <a:gd fmla="*/ 60 w 90" name="T0"/>
                  <a:gd fmla="*/ 45 h 75" name="T1"/>
                  <a:gd fmla="*/ 60 w 90" name="T2"/>
                  <a:gd fmla="*/ 0 h 75" name="T3"/>
                  <a:gd fmla="*/ 0 w 90" name="T4"/>
                  <a:gd fmla="*/ 0 h 75" name="T5"/>
                  <a:gd fmla="*/ 0 w 90" name="T6"/>
                  <a:gd fmla="*/ 75 h 75" name="T7"/>
                  <a:gd fmla="*/ 90 w 90" name="T8"/>
                  <a:gd fmla="*/ 75 h 75" name="T9"/>
                  <a:gd fmla="*/ 60 w 90" name="T10"/>
                  <a:gd fmla="*/ 45 h 7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5" w="90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63" name="Freeform 34"/>
              <p:cNvSpPr/>
              <p:nvPr/>
            </p:nvSpPr>
            <p:spPr bwMode="auto">
              <a:xfrm>
                <a:off x="5311610" y="4134957"/>
                <a:ext cx="460375" cy="273050"/>
              </a:xfrm>
              <a:custGeom>
                <a:gdLst>
                  <a:gd fmla="*/ 0 w 120" name="T0"/>
                  <a:gd fmla="*/ 0 h 70" name="T1"/>
                  <a:gd fmla="*/ 0 w 120" name="T2"/>
                  <a:gd fmla="*/ 10 h 70" name="T3"/>
                  <a:gd fmla="*/ 60 w 120" name="T4"/>
                  <a:gd fmla="*/ 70 h 70" name="T5"/>
                  <a:gd fmla="*/ 120 w 120" name="T6"/>
                  <a:gd fmla="*/ 10 h 70" name="T7"/>
                  <a:gd fmla="*/ 120 w 120" name="T8"/>
                  <a:gd fmla="*/ 0 h 70" name="T9"/>
                  <a:gd fmla="*/ 0 w 120" name="T10"/>
                  <a:gd fmla="*/ 0 h 7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0" w="12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</p:grpSp>
        <p:sp>
          <p:nvSpPr>
            <p:cNvPr id="60" name="Rectangle 30"/>
            <p:cNvSpPr>
              <a:spLocks noChangeArrowheads="1"/>
            </p:cNvSpPr>
            <p:nvPr/>
          </p:nvSpPr>
          <p:spPr bwMode="auto">
            <a:xfrm>
              <a:off x="806257" y="4283326"/>
              <a:ext cx="509757" cy="586154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61" name="Freeform 32"/>
            <p:cNvSpPr/>
            <p:nvPr/>
          </p:nvSpPr>
          <p:spPr bwMode="auto">
            <a:xfrm>
              <a:off x="806258" y="3985529"/>
              <a:ext cx="509756" cy="297796"/>
            </a:xfrm>
            <a:custGeom>
              <a:gdLst>
                <a:gd fmla="*/ 120 w 120" name="T0"/>
                <a:gd fmla="*/ 60 h 69" name="T1"/>
                <a:gd fmla="*/ 60 w 120" name="T2"/>
                <a:gd fmla="*/ 0 h 69" name="T3"/>
                <a:gd fmla="*/ 0 w 120" name="T4"/>
                <a:gd fmla="*/ 60 h 69" name="T5"/>
                <a:gd fmla="*/ 0 w 120" name="T6"/>
                <a:gd fmla="*/ 69 h 69" name="T7"/>
                <a:gd fmla="*/ 120 w 120" name="T8"/>
                <a:gd fmla="*/ 69 h 69" name="T9"/>
                <a:gd fmla="*/ 120 w 120" name="T10"/>
                <a:gd fmla="*/ 60 h 6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9" w="120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</p:grpSp>
      <p:grpSp>
        <p:nvGrpSpPr>
          <p:cNvPr id="64" name="Group 35"/>
          <p:cNvGrpSpPr/>
          <p:nvPr/>
        </p:nvGrpSpPr>
        <p:grpSpPr>
          <a:xfrm>
            <a:off x="1154023" y="1515059"/>
            <a:ext cx="382368" cy="2339886"/>
            <a:chOff x="2192160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65" name="Rectangle 36"/>
            <p:cNvSpPr>
              <a:spLocks noChangeArrowheads="1"/>
            </p:cNvSpPr>
            <p:nvPr/>
          </p:nvSpPr>
          <p:spPr bwMode="auto">
            <a:xfrm>
              <a:off x="2192160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66" name="Rectangle 37"/>
            <p:cNvSpPr>
              <a:spLocks noChangeArrowheads="1"/>
            </p:cNvSpPr>
            <p:nvPr/>
          </p:nvSpPr>
          <p:spPr bwMode="auto">
            <a:xfrm>
              <a:off x="2192160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67" name="Freeform 38"/>
            <p:cNvSpPr/>
            <p:nvPr/>
          </p:nvSpPr>
          <p:spPr bwMode="auto">
            <a:xfrm>
              <a:off x="2192160" y="4491343"/>
              <a:ext cx="509757" cy="839083"/>
            </a:xfrm>
            <a:custGeom>
              <a:gdLst>
                <a:gd fmla="*/ 0 w 120" name="T0"/>
                <a:gd fmla="*/ 0 h 202" name="T1"/>
                <a:gd fmla="*/ 0 w 120" name="T2"/>
                <a:gd fmla="*/ 142 h 202" name="T3"/>
                <a:gd fmla="*/ 60 w 120" name="T4"/>
                <a:gd fmla="*/ 202 h 202" name="T5"/>
                <a:gd fmla="*/ 120 w 120" name="T6"/>
                <a:gd fmla="*/ 142 h 202" name="T7"/>
                <a:gd fmla="*/ 120 w 120" name="T8"/>
                <a:gd fmla="*/ 0 h 202" name="T9"/>
                <a:gd fmla="*/ 0 w 120" name="T10"/>
                <a:gd fmla="*/ 0 h 20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1" w="120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68" name="Freeform 39"/>
            <p:cNvSpPr/>
            <p:nvPr/>
          </p:nvSpPr>
          <p:spPr bwMode="auto">
            <a:xfrm>
              <a:off x="2192160" y="2210578"/>
              <a:ext cx="509757" cy="747991"/>
            </a:xfrm>
            <a:custGeom>
              <a:gdLst>
                <a:gd fmla="*/ 120 w 120" name="T0"/>
                <a:gd fmla="*/ 180 h 180" name="T1"/>
                <a:gd fmla="*/ 120 w 120" name="T2"/>
                <a:gd fmla="*/ 60 h 180" name="T3"/>
                <a:gd fmla="*/ 60 w 120" name="T4"/>
                <a:gd fmla="*/ 0 h 180" name="T5"/>
                <a:gd fmla="*/ 0 w 120" name="T6"/>
                <a:gd fmla="*/ 60 h 180" name="T7"/>
                <a:gd fmla="*/ 0 w 120" name="T8"/>
                <a:gd fmla="*/ 180 h 180" name="T9"/>
                <a:gd fmla="*/ 120 w 120" name="T10"/>
                <a:gd fmla="*/ 180 h 18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80" w="12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69" name="Freeform 42"/>
          <p:cNvSpPr/>
          <p:nvPr/>
        </p:nvSpPr>
        <p:spPr bwMode="auto">
          <a:xfrm>
            <a:off x="1150293" y="3255169"/>
            <a:ext cx="382241" cy="223838"/>
          </a:xfrm>
          <a:custGeom>
            <a:gdLst>
              <a:gd fmla="*/ 509756 w 120" name="T0"/>
              <a:gd fmla="*/ 258953 h 69" name="T1"/>
              <a:gd fmla="*/ 254878 w 120" name="T2"/>
              <a:gd fmla="*/ 0 h 69" name="T3"/>
              <a:gd fmla="*/ 0 w 120" name="T4"/>
              <a:gd fmla="*/ 258953 h 69" name="T5"/>
              <a:gd fmla="*/ 0 w 120" name="T6"/>
              <a:gd fmla="*/ 297796 h 69" name="T7"/>
              <a:gd fmla="*/ 509756 w 120" name="T8"/>
              <a:gd fmla="*/ 297796 h 69" name="T9"/>
              <a:gd fmla="*/ 509756 w 120" name="T10"/>
              <a:gd fmla="*/ 258953 h 6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69" w="120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9019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grpSp>
        <p:nvGrpSpPr>
          <p:cNvPr id="70" name="Group 7"/>
          <p:cNvGrpSpPr/>
          <p:nvPr/>
        </p:nvGrpSpPr>
        <p:grpSpPr>
          <a:xfrm>
            <a:off x="1057004" y="3288852"/>
            <a:ext cx="573774" cy="566091"/>
            <a:chOff x="1409156" y="4385136"/>
            <a:chExt cx="764932" cy="75478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536745" y="4671028"/>
              <a:ext cx="509757" cy="19845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2" name="Freeform 43"/>
            <p:cNvSpPr/>
            <p:nvPr/>
          </p:nvSpPr>
          <p:spPr bwMode="auto">
            <a:xfrm>
              <a:off x="1536746" y="4385136"/>
              <a:ext cx="509756" cy="297796"/>
            </a:xfrm>
            <a:custGeom>
              <a:gdLst>
                <a:gd fmla="*/ 120 w 120" name="T0"/>
                <a:gd fmla="*/ 60 h 69" name="T1"/>
                <a:gd fmla="*/ 60 w 120" name="T2"/>
                <a:gd fmla="*/ 0 h 69" name="T3"/>
                <a:gd fmla="*/ 0 w 120" name="T4"/>
                <a:gd fmla="*/ 60 h 69" name="T5"/>
                <a:gd fmla="*/ 0 w 120" name="T6"/>
                <a:gd fmla="*/ 69 h 69" name="T7"/>
                <a:gd fmla="*/ 120 w 120" name="T8"/>
                <a:gd fmla="*/ 69 h 69" name="T9"/>
                <a:gd fmla="*/ 120 w 120" name="T10"/>
                <a:gd fmla="*/ 60 h 6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9" w="120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grpSp>
          <p:nvGrpSpPr>
            <p:cNvPr id="73" name="Group 44"/>
            <p:cNvGrpSpPr/>
            <p:nvPr/>
          </p:nvGrpSpPr>
          <p:grpSpPr>
            <a:xfrm>
              <a:off x="1409156" y="4819356"/>
              <a:ext cx="764932" cy="320568"/>
              <a:chOff x="5856396" y="4117494"/>
              <a:chExt cx="693213" cy="290513"/>
            </a:xfrm>
            <a:grpFill/>
          </p:grpSpPr>
          <p:sp>
            <p:nvSpPr>
              <p:cNvPr id="74" name="Freeform 45"/>
              <p:cNvSpPr/>
              <p:nvPr/>
            </p:nvSpPr>
            <p:spPr bwMode="auto">
              <a:xfrm>
                <a:off x="6200359" y="4117494"/>
                <a:ext cx="349250" cy="290513"/>
              </a:xfrm>
              <a:custGeom>
                <a:gdLst>
                  <a:gd fmla="*/ 60 w 90" name="T0"/>
                  <a:gd fmla="*/ 45 h 75" name="T1"/>
                  <a:gd fmla="*/ 60 w 90" name="T2"/>
                  <a:gd fmla="*/ 0 h 75" name="T3"/>
                  <a:gd fmla="*/ 0 w 90" name="T4"/>
                  <a:gd fmla="*/ 0 h 75" name="T5"/>
                  <a:gd fmla="*/ 0 w 90" name="T6"/>
                  <a:gd fmla="*/ 75 h 75" name="T7"/>
                  <a:gd fmla="*/ 90 w 90" name="T8"/>
                  <a:gd fmla="*/ 75 h 75" name="T9"/>
                  <a:gd fmla="*/ 60 w 90" name="T10"/>
                  <a:gd fmla="*/ 45 h 7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5" w="90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75" name="Freeform 46"/>
              <p:cNvSpPr/>
              <p:nvPr/>
            </p:nvSpPr>
            <p:spPr bwMode="auto">
              <a:xfrm>
                <a:off x="5973609" y="4134957"/>
                <a:ext cx="460375" cy="273050"/>
              </a:xfrm>
              <a:custGeom>
                <a:gdLst>
                  <a:gd fmla="*/ 0 w 120" name="T0"/>
                  <a:gd fmla="*/ 0 h 70" name="T1"/>
                  <a:gd fmla="*/ 0 w 120" name="T2"/>
                  <a:gd fmla="*/ 10 h 70" name="T3"/>
                  <a:gd fmla="*/ 60 w 120" name="T4"/>
                  <a:gd fmla="*/ 70 h 70" name="T5"/>
                  <a:gd fmla="*/ 120 w 120" name="T6"/>
                  <a:gd fmla="*/ 10 h 70" name="T7"/>
                  <a:gd fmla="*/ 120 w 120" name="T8"/>
                  <a:gd fmla="*/ 0 h 70" name="T9"/>
                  <a:gd fmla="*/ 0 w 120" name="T10"/>
                  <a:gd fmla="*/ 0 h 7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0" w="12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76" name="Freeform 47"/>
              <p:cNvSpPr/>
              <p:nvPr/>
            </p:nvSpPr>
            <p:spPr bwMode="auto">
              <a:xfrm flipH="1">
                <a:off x="5856396" y="4117494"/>
                <a:ext cx="349250" cy="290513"/>
              </a:xfrm>
              <a:custGeom>
                <a:gdLst>
                  <a:gd fmla="*/ 60 w 90" name="T0"/>
                  <a:gd fmla="*/ 45 h 75" name="T1"/>
                  <a:gd fmla="*/ 60 w 90" name="T2"/>
                  <a:gd fmla="*/ 0 h 75" name="T3"/>
                  <a:gd fmla="*/ 0 w 90" name="T4"/>
                  <a:gd fmla="*/ 0 h 75" name="T5"/>
                  <a:gd fmla="*/ 0 w 90" name="T6"/>
                  <a:gd fmla="*/ 75 h 75" name="T7"/>
                  <a:gd fmla="*/ 90 w 90" name="T8"/>
                  <a:gd fmla="*/ 75 h 75" name="T9"/>
                  <a:gd fmla="*/ 60 w 90" name="T10"/>
                  <a:gd fmla="*/ 45 h 7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5" w="90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</p:grpSp>
      </p:grpSp>
      <p:grpSp>
        <p:nvGrpSpPr>
          <p:cNvPr id="77" name="Group 48"/>
          <p:cNvGrpSpPr/>
          <p:nvPr/>
        </p:nvGrpSpPr>
        <p:grpSpPr>
          <a:xfrm>
            <a:off x="1694956" y="1515059"/>
            <a:ext cx="382368" cy="2339886"/>
            <a:chOff x="2913310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78" name="Rectangle 49"/>
            <p:cNvSpPr>
              <a:spLocks noChangeArrowheads="1"/>
            </p:cNvSpPr>
            <p:nvPr/>
          </p:nvSpPr>
          <p:spPr bwMode="auto">
            <a:xfrm>
              <a:off x="2913310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9" name="Rectangle 50"/>
            <p:cNvSpPr>
              <a:spLocks noChangeArrowheads="1"/>
            </p:cNvSpPr>
            <p:nvPr/>
          </p:nvSpPr>
          <p:spPr bwMode="auto">
            <a:xfrm>
              <a:off x="2913310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80" name="Freeform 51"/>
            <p:cNvSpPr/>
            <p:nvPr/>
          </p:nvSpPr>
          <p:spPr bwMode="auto">
            <a:xfrm>
              <a:off x="2913310" y="4491343"/>
              <a:ext cx="509757" cy="839083"/>
            </a:xfrm>
            <a:custGeom>
              <a:gdLst>
                <a:gd fmla="*/ 0 w 120" name="T0"/>
                <a:gd fmla="*/ 0 h 202" name="T1"/>
                <a:gd fmla="*/ 0 w 120" name="T2"/>
                <a:gd fmla="*/ 142 h 202" name="T3"/>
                <a:gd fmla="*/ 60 w 120" name="T4"/>
                <a:gd fmla="*/ 202 h 202" name="T5"/>
                <a:gd fmla="*/ 120 w 120" name="T6"/>
                <a:gd fmla="*/ 142 h 202" name="T7"/>
                <a:gd fmla="*/ 120 w 120" name="T8"/>
                <a:gd fmla="*/ 0 h 202" name="T9"/>
                <a:gd fmla="*/ 0 w 120" name="T10"/>
                <a:gd fmla="*/ 0 h 20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1" w="120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81" name="Freeform 52"/>
            <p:cNvSpPr/>
            <p:nvPr/>
          </p:nvSpPr>
          <p:spPr bwMode="auto">
            <a:xfrm>
              <a:off x="2913310" y="2210578"/>
              <a:ext cx="509757" cy="747991"/>
            </a:xfrm>
            <a:custGeom>
              <a:gdLst>
                <a:gd fmla="*/ 120 w 120" name="T0"/>
                <a:gd fmla="*/ 180 h 180" name="T1"/>
                <a:gd fmla="*/ 120 w 120" name="T2"/>
                <a:gd fmla="*/ 60 h 180" name="T3"/>
                <a:gd fmla="*/ 60 w 120" name="T4"/>
                <a:gd fmla="*/ 0 h 180" name="T5"/>
                <a:gd fmla="*/ 0 w 120" name="T6"/>
                <a:gd fmla="*/ 60 h 180" name="T7"/>
                <a:gd fmla="*/ 0 w 120" name="T8"/>
                <a:gd fmla="*/ 180 h 180" name="T9"/>
                <a:gd fmla="*/ 120 w 120" name="T10"/>
                <a:gd fmla="*/ 180 h 18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80" w="12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82" name="Freeform 55"/>
          <p:cNvSpPr/>
          <p:nvPr/>
        </p:nvSpPr>
        <p:spPr bwMode="auto">
          <a:xfrm>
            <a:off x="1690908" y="2558653"/>
            <a:ext cx="383431" cy="223838"/>
          </a:xfrm>
          <a:custGeom>
            <a:gdLst>
              <a:gd fmla="*/ 509756 w 120" name="T0"/>
              <a:gd fmla="*/ 258953 h 69" name="T1"/>
              <a:gd fmla="*/ 254878 w 120" name="T2"/>
              <a:gd fmla="*/ 0 h 69" name="T3"/>
              <a:gd fmla="*/ 0 w 120" name="T4"/>
              <a:gd fmla="*/ 258953 h 69" name="T5"/>
              <a:gd fmla="*/ 0 w 120" name="T6"/>
              <a:gd fmla="*/ 297796 h 69" name="T7"/>
              <a:gd fmla="*/ 509756 w 120" name="T8"/>
              <a:gd fmla="*/ 297796 h 69" name="T9"/>
              <a:gd fmla="*/ 509756 w 120" name="T10"/>
              <a:gd fmla="*/ 258953 h 6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69" w="120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9019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grpSp>
        <p:nvGrpSpPr>
          <p:cNvPr id="83" name="Group 9"/>
          <p:cNvGrpSpPr/>
          <p:nvPr/>
        </p:nvGrpSpPr>
        <p:grpSpPr>
          <a:xfrm>
            <a:off x="1597938" y="2592015"/>
            <a:ext cx="573774" cy="1262928"/>
            <a:chOff x="2130307" y="3456020"/>
            <a:chExt cx="764932" cy="1683904"/>
          </a:xfrm>
          <a:solidFill>
            <a:schemeClr val="bg2">
              <a:lumMod val="50000"/>
            </a:schemeClr>
          </a:solidFill>
        </p:grpSpPr>
        <p:sp>
          <p:nvSpPr>
            <p:cNvPr id="84" name="Rectangle 54"/>
            <p:cNvSpPr>
              <a:spLocks noChangeArrowheads="1"/>
            </p:cNvSpPr>
            <p:nvPr/>
          </p:nvSpPr>
          <p:spPr bwMode="auto">
            <a:xfrm>
              <a:off x="2257894" y="3753816"/>
              <a:ext cx="509757" cy="1115664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85" name="Freeform 56"/>
            <p:cNvSpPr/>
            <p:nvPr/>
          </p:nvSpPr>
          <p:spPr bwMode="auto">
            <a:xfrm>
              <a:off x="2257895" y="3456020"/>
              <a:ext cx="509756" cy="297796"/>
            </a:xfrm>
            <a:custGeom>
              <a:gdLst>
                <a:gd fmla="*/ 120 w 120" name="T0"/>
                <a:gd fmla="*/ 60 h 69" name="T1"/>
                <a:gd fmla="*/ 60 w 120" name="T2"/>
                <a:gd fmla="*/ 0 h 69" name="T3"/>
                <a:gd fmla="*/ 0 w 120" name="T4"/>
                <a:gd fmla="*/ 60 h 69" name="T5"/>
                <a:gd fmla="*/ 0 w 120" name="T6"/>
                <a:gd fmla="*/ 69 h 69" name="T7"/>
                <a:gd fmla="*/ 120 w 120" name="T8"/>
                <a:gd fmla="*/ 69 h 69" name="T9"/>
                <a:gd fmla="*/ 120 w 120" name="T10"/>
                <a:gd fmla="*/ 60 h 6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9" w="120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grpSp>
          <p:nvGrpSpPr>
            <p:cNvPr id="86" name="Group 57"/>
            <p:cNvGrpSpPr/>
            <p:nvPr/>
          </p:nvGrpSpPr>
          <p:grpSpPr>
            <a:xfrm>
              <a:off x="2130307" y="4819356"/>
              <a:ext cx="764932" cy="320568"/>
              <a:chOff x="6509932" y="4117494"/>
              <a:chExt cx="693213" cy="290513"/>
            </a:xfrm>
            <a:grpFill/>
          </p:grpSpPr>
          <p:sp>
            <p:nvSpPr>
              <p:cNvPr id="87" name="Freeform 58"/>
              <p:cNvSpPr/>
              <p:nvPr/>
            </p:nvSpPr>
            <p:spPr bwMode="auto">
              <a:xfrm>
                <a:off x="6853895" y="4117494"/>
                <a:ext cx="349250" cy="290513"/>
              </a:xfrm>
              <a:custGeom>
                <a:gdLst>
                  <a:gd fmla="*/ 60 w 90" name="T0"/>
                  <a:gd fmla="*/ 45 h 75" name="T1"/>
                  <a:gd fmla="*/ 60 w 90" name="T2"/>
                  <a:gd fmla="*/ 0 h 75" name="T3"/>
                  <a:gd fmla="*/ 0 w 90" name="T4"/>
                  <a:gd fmla="*/ 0 h 75" name="T5"/>
                  <a:gd fmla="*/ 0 w 90" name="T6"/>
                  <a:gd fmla="*/ 75 h 75" name="T7"/>
                  <a:gd fmla="*/ 90 w 90" name="T8"/>
                  <a:gd fmla="*/ 75 h 75" name="T9"/>
                  <a:gd fmla="*/ 60 w 90" name="T10"/>
                  <a:gd fmla="*/ 45 h 7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5" w="90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88" name="Freeform 59"/>
              <p:cNvSpPr/>
              <p:nvPr/>
            </p:nvSpPr>
            <p:spPr bwMode="auto">
              <a:xfrm>
                <a:off x="6627145" y="4134957"/>
                <a:ext cx="460375" cy="273050"/>
              </a:xfrm>
              <a:custGeom>
                <a:gdLst>
                  <a:gd fmla="*/ 0 w 120" name="T0"/>
                  <a:gd fmla="*/ 0 h 70" name="T1"/>
                  <a:gd fmla="*/ 0 w 120" name="T2"/>
                  <a:gd fmla="*/ 10 h 70" name="T3"/>
                  <a:gd fmla="*/ 60 w 120" name="T4"/>
                  <a:gd fmla="*/ 70 h 70" name="T5"/>
                  <a:gd fmla="*/ 120 w 120" name="T6"/>
                  <a:gd fmla="*/ 10 h 70" name="T7"/>
                  <a:gd fmla="*/ 120 w 120" name="T8"/>
                  <a:gd fmla="*/ 0 h 70" name="T9"/>
                  <a:gd fmla="*/ 0 w 120" name="T10"/>
                  <a:gd fmla="*/ 0 h 7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0" w="12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89" name="Freeform 60"/>
              <p:cNvSpPr/>
              <p:nvPr/>
            </p:nvSpPr>
            <p:spPr bwMode="auto">
              <a:xfrm flipH="1">
                <a:off x="6509932" y="4117494"/>
                <a:ext cx="349250" cy="290513"/>
              </a:xfrm>
              <a:custGeom>
                <a:gdLst>
                  <a:gd fmla="*/ 60 w 90" name="T0"/>
                  <a:gd fmla="*/ 45 h 75" name="T1"/>
                  <a:gd fmla="*/ 60 w 90" name="T2"/>
                  <a:gd fmla="*/ 0 h 75" name="T3"/>
                  <a:gd fmla="*/ 0 w 90" name="T4"/>
                  <a:gd fmla="*/ 0 h 75" name="T5"/>
                  <a:gd fmla="*/ 0 w 90" name="T6"/>
                  <a:gd fmla="*/ 75 h 75" name="T7"/>
                  <a:gd fmla="*/ 90 w 90" name="T8"/>
                  <a:gd fmla="*/ 75 h 75" name="T9"/>
                  <a:gd fmla="*/ 60 w 90" name="T10"/>
                  <a:gd fmla="*/ 45 h 7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5" w="90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</p:grpSp>
      </p:grpSp>
      <p:grpSp>
        <p:nvGrpSpPr>
          <p:cNvPr id="90" name="Group 61"/>
          <p:cNvGrpSpPr/>
          <p:nvPr/>
        </p:nvGrpSpPr>
        <p:grpSpPr>
          <a:xfrm>
            <a:off x="2234574" y="1515059"/>
            <a:ext cx="382368" cy="2339886"/>
            <a:chOff x="3632707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91" name="Rectangle 62"/>
            <p:cNvSpPr>
              <a:spLocks noChangeArrowheads="1"/>
            </p:cNvSpPr>
            <p:nvPr/>
          </p:nvSpPr>
          <p:spPr bwMode="auto">
            <a:xfrm>
              <a:off x="3632707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92" name="Rectangle 63"/>
            <p:cNvSpPr>
              <a:spLocks noChangeArrowheads="1"/>
            </p:cNvSpPr>
            <p:nvPr/>
          </p:nvSpPr>
          <p:spPr bwMode="auto">
            <a:xfrm>
              <a:off x="3632707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93" name="Freeform 64"/>
            <p:cNvSpPr/>
            <p:nvPr/>
          </p:nvSpPr>
          <p:spPr bwMode="auto">
            <a:xfrm>
              <a:off x="3632707" y="4491343"/>
              <a:ext cx="509757" cy="839083"/>
            </a:xfrm>
            <a:custGeom>
              <a:gdLst>
                <a:gd fmla="*/ 0 w 120" name="T0"/>
                <a:gd fmla="*/ 0 h 202" name="T1"/>
                <a:gd fmla="*/ 0 w 120" name="T2"/>
                <a:gd fmla="*/ 142 h 202" name="T3"/>
                <a:gd fmla="*/ 60 w 120" name="T4"/>
                <a:gd fmla="*/ 202 h 202" name="T5"/>
                <a:gd fmla="*/ 120 w 120" name="T6"/>
                <a:gd fmla="*/ 142 h 202" name="T7"/>
                <a:gd fmla="*/ 120 w 120" name="T8"/>
                <a:gd fmla="*/ 0 h 202" name="T9"/>
                <a:gd fmla="*/ 0 w 120" name="T10"/>
                <a:gd fmla="*/ 0 h 20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1" w="120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94" name="Freeform 65"/>
            <p:cNvSpPr/>
            <p:nvPr/>
          </p:nvSpPr>
          <p:spPr bwMode="auto">
            <a:xfrm>
              <a:off x="3632707" y="2210578"/>
              <a:ext cx="509757" cy="747991"/>
            </a:xfrm>
            <a:custGeom>
              <a:gdLst>
                <a:gd fmla="*/ 120 w 120" name="T0"/>
                <a:gd fmla="*/ 180 h 180" name="T1"/>
                <a:gd fmla="*/ 120 w 120" name="T2"/>
                <a:gd fmla="*/ 60 h 180" name="T3"/>
                <a:gd fmla="*/ 60 w 120" name="T4"/>
                <a:gd fmla="*/ 0 h 180" name="T5"/>
                <a:gd fmla="*/ 0 w 120" name="T6"/>
                <a:gd fmla="*/ 60 h 180" name="T7"/>
                <a:gd fmla="*/ 0 w 120" name="T8"/>
                <a:gd fmla="*/ 180 h 180" name="T9"/>
                <a:gd fmla="*/ 120 w 120" name="T10"/>
                <a:gd fmla="*/ 180 h 18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80" w="12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95" name="Freeform 69"/>
          <p:cNvSpPr/>
          <p:nvPr/>
        </p:nvSpPr>
        <p:spPr bwMode="auto">
          <a:xfrm>
            <a:off x="2231522" y="2033588"/>
            <a:ext cx="382241" cy="222647"/>
          </a:xfrm>
          <a:custGeom>
            <a:gdLst>
              <a:gd fmla="*/ 509756 w 120" name="T0"/>
              <a:gd fmla="*/ 258953 h 69" name="T1"/>
              <a:gd fmla="*/ 254878 w 120" name="T2"/>
              <a:gd fmla="*/ 0 h 69" name="T3"/>
              <a:gd fmla="*/ 0 w 120" name="T4"/>
              <a:gd fmla="*/ 258953 h 69" name="T5"/>
              <a:gd fmla="*/ 0 w 120" name="T6"/>
              <a:gd fmla="*/ 297796 h 69" name="T7"/>
              <a:gd fmla="*/ 509756 w 120" name="T8"/>
              <a:gd fmla="*/ 297796 h 69" name="T9"/>
              <a:gd fmla="*/ 509756 w 120" name="T10"/>
              <a:gd fmla="*/ 258953 h 6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69" w="120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9019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grpSp>
        <p:nvGrpSpPr>
          <p:cNvPr id="96" name="Group 4"/>
          <p:cNvGrpSpPr/>
          <p:nvPr/>
        </p:nvGrpSpPr>
        <p:grpSpPr>
          <a:xfrm>
            <a:off x="2137556" y="2066655"/>
            <a:ext cx="573774" cy="1788289"/>
            <a:chOff x="2849704" y="2755539"/>
            <a:chExt cx="764932" cy="238438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7" name="Rectangle 67"/>
            <p:cNvSpPr>
              <a:spLocks noChangeArrowheads="1"/>
            </p:cNvSpPr>
            <p:nvPr/>
          </p:nvSpPr>
          <p:spPr bwMode="auto">
            <a:xfrm>
              <a:off x="2977292" y="3053336"/>
              <a:ext cx="509757" cy="1816144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98" name="Freeform 72"/>
            <p:cNvSpPr/>
            <p:nvPr/>
          </p:nvSpPr>
          <p:spPr bwMode="auto">
            <a:xfrm>
              <a:off x="2977293" y="2755539"/>
              <a:ext cx="509756" cy="297796"/>
            </a:xfrm>
            <a:custGeom>
              <a:gdLst>
                <a:gd fmla="*/ 120 w 120" name="T0"/>
                <a:gd fmla="*/ 60 h 69" name="T1"/>
                <a:gd fmla="*/ 60 w 120" name="T2"/>
                <a:gd fmla="*/ 0 h 69" name="T3"/>
                <a:gd fmla="*/ 0 w 120" name="T4"/>
                <a:gd fmla="*/ 60 h 69" name="T5"/>
                <a:gd fmla="*/ 0 w 120" name="T6"/>
                <a:gd fmla="*/ 69 h 69" name="T7"/>
                <a:gd fmla="*/ 120 w 120" name="T8"/>
                <a:gd fmla="*/ 69 h 69" name="T9"/>
                <a:gd fmla="*/ 120 w 120" name="T10"/>
                <a:gd fmla="*/ 60 h 6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9" w="120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grpSp>
          <p:nvGrpSpPr>
            <p:cNvPr id="99" name="Group 73"/>
            <p:cNvGrpSpPr/>
            <p:nvPr/>
          </p:nvGrpSpPr>
          <p:grpSpPr>
            <a:xfrm>
              <a:off x="2849704" y="4819356"/>
              <a:ext cx="764932" cy="320568"/>
              <a:chOff x="7161880" y="4117494"/>
              <a:chExt cx="693213" cy="290513"/>
            </a:xfrm>
            <a:grpFill/>
          </p:grpSpPr>
          <p:sp>
            <p:nvSpPr>
              <p:cNvPr id="100" name="Freeform 74"/>
              <p:cNvSpPr/>
              <p:nvPr/>
            </p:nvSpPr>
            <p:spPr bwMode="auto">
              <a:xfrm>
                <a:off x="7505843" y="4117494"/>
                <a:ext cx="349250" cy="290513"/>
              </a:xfrm>
              <a:custGeom>
                <a:gdLst>
                  <a:gd fmla="*/ 60 w 90" name="T0"/>
                  <a:gd fmla="*/ 45 h 75" name="T1"/>
                  <a:gd fmla="*/ 60 w 90" name="T2"/>
                  <a:gd fmla="*/ 0 h 75" name="T3"/>
                  <a:gd fmla="*/ 0 w 90" name="T4"/>
                  <a:gd fmla="*/ 0 h 75" name="T5"/>
                  <a:gd fmla="*/ 0 w 90" name="T6"/>
                  <a:gd fmla="*/ 75 h 75" name="T7"/>
                  <a:gd fmla="*/ 90 w 90" name="T8"/>
                  <a:gd fmla="*/ 75 h 75" name="T9"/>
                  <a:gd fmla="*/ 60 w 90" name="T10"/>
                  <a:gd fmla="*/ 45 h 7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5" w="90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101" name="Freeform 75"/>
              <p:cNvSpPr/>
              <p:nvPr/>
            </p:nvSpPr>
            <p:spPr bwMode="auto">
              <a:xfrm>
                <a:off x="7279093" y="4134957"/>
                <a:ext cx="460375" cy="273050"/>
              </a:xfrm>
              <a:custGeom>
                <a:gdLst>
                  <a:gd fmla="*/ 0 w 120" name="T0"/>
                  <a:gd fmla="*/ 0 h 70" name="T1"/>
                  <a:gd fmla="*/ 0 w 120" name="T2"/>
                  <a:gd fmla="*/ 10 h 70" name="T3"/>
                  <a:gd fmla="*/ 60 w 120" name="T4"/>
                  <a:gd fmla="*/ 70 h 70" name="T5"/>
                  <a:gd fmla="*/ 120 w 120" name="T6"/>
                  <a:gd fmla="*/ 10 h 70" name="T7"/>
                  <a:gd fmla="*/ 120 w 120" name="T8"/>
                  <a:gd fmla="*/ 0 h 70" name="T9"/>
                  <a:gd fmla="*/ 0 w 120" name="T10"/>
                  <a:gd fmla="*/ 0 h 7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0" w="12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102" name="Freeform 76"/>
              <p:cNvSpPr/>
              <p:nvPr/>
            </p:nvSpPr>
            <p:spPr bwMode="auto">
              <a:xfrm flipH="1">
                <a:off x="7161880" y="4117494"/>
                <a:ext cx="349250" cy="290513"/>
              </a:xfrm>
              <a:custGeom>
                <a:gdLst>
                  <a:gd fmla="*/ 60 w 90" name="T0"/>
                  <a:gd fmla="*/ 45 h 75" name="T1"/>
                  <a:gd fmla="*/ 60 w 90" name="T2"/>
                  <a:gd fmla="*/ 0 h 75" name="T3"/>
                  <a:gd fmla="*/ 0 w 90" name="T4"/>
                  <a:gd fmla="*/ 0 h 75" name="T5"/>
                  <a:gd fmla="*/ 0 w 90" name="T6"/>
                  <a:gd fmla="*/ 75 h 75" name="T7"/>
                  <a:gd fmla="*/ 90 w 90" name="T8"/>
                  <a:gd fmla="*/ 75 h 75" name="T9"/>
                  <a:gd fmla="*/ 60 w 90" name="T10"/>
                  <a:gd fmla="*/ 45 h 7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5" w="90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</p:grpSp>
      </p:grpSp>
      <p:grpSp>
        <p:nvGrpSpPr>
          <p:cNvPr id="103" name="Group 77"/>
          <p:cNvGrpSpPr/>
          <p:nvPr/>
        </p:nvGrpSpPr>
        <p:grpSpPr>
          <a:xfrm>
            <a:off x="2772878" y="1515059"/>
            <a:ext cx="382368" cy="2339886"/>
            <a:chOff x="4350352" y="2210578"/>
            <a:chExt cx="509757" cy="3119848"/>
          </a:xfrm>
          <a:solidFill>
            <a:srgbClr val="D9D9D9"/>
          </a:solidFill>
        </p:grpSpPr>
        <p:sp>
          <p:nvSpPr>
            <p:cNvPr id="104" name="Rectangle 78"/>
            <p:cNvSpPr>
              <a:spLocks noChangeArrowheads="1"/>
            </p:cNvSpPr>
            <p:nvPr/>
          </p:nvSpPr>
          <p:spPr bwMode="auto">
            <a:xfrm>
              <a:off x="4350352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05" name="Rectangle 79"/>
            <p:cNvSpPr>
              <a:spLocks noChangeArrowheads="1"/>
            </p:cNvSpPr>
            <p:nvPr/>
          </p:nvSpPr>
          <p:spPr bwMode="auto">
            <a:xfrm>
              <a:off x="4350352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06" name="Freeform 80"/>
            <p:cNvSpPr/>
            <p:nvPr/>
          </p:nvSpPr>
          <p:spPr bwMode="auto">
            <a:xfrm>
              <a:off x="4350352" y="4491343"/>
              <a:ext cx="509757" cy="839083"/>
            </a:xfrm>
            <a:custGeom>
              <a:gdLst>
                <a:gd fmla="*/ 0 w 120" name="T0"/>
                <a:gd fmla="*/ 0 h 202" name="T1"/>
                <a:gd fmla="*/ 0 w 120" name="T2"/>
                <a:gd fmla="*/ 142 h 202" name="T3"/>
                <a:gd fmla="*/ 60 w 120" name="T4"/>
                <a:gd fmla="*/ 202 h 202" name="T5"/>
                <a:gd fmla="*/ 120 w 120" name="T6"/>
                <a:gd fmla="*/ 142 h 202" name="T7"/>
                <a:gd fmla="*/ 120 w 120" name="T8"/>
                <a:gd fmla="*/ 0 h 202" name="T9"/>
                <a:gd fmla="*/ 0 w 120" name="T10"/>
                <a:gd fmla="*/ 0 h 20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1" w="120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07" name="Freeform 81"/>
            <p:cNvSpPr/>
            <p:nvPr/>
          </p:nvSpPr>
          <p:spPr bwMode="auto">
            <a:xfrm>
              <a:off x="4350352" y="2210578"/>
              <a:ext cx="509757" cy="747991"/>
            </a:xfrm>
            <a:custGeom>
              <a:gdLst>
                <a:gd fmla="*/ 120 w 120" name="T0"/>
                <a:gd fmla="*/ 180 h 180" name="T1"/>
                <a:gd fmla="*/ 120 w 120" name="T2"/>
                <a:gd fmla="*/ 60 h 180" name="T3"/>
                <a:gd fmla="*/ 60 w 120" name="T4"/>
                <a:gd fmla="*/ 0 h 180" name="T5"/>
                <a:gd fmla="*/ 0 w 120" name="T6"/>
                <a:gd fmla="*/ 60 h 180" name="T7"/>
                <a:gd fmla="*/ 0 w 120" name="T8"/>
                <a:gd fmla="*/ 180 h 180" name="T9"/>
                <a:gd fmla="*/ 120 w 120" name="T10"/>
                <a:gd fmla="*/ 180 h 18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80" w="12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</p:grpSp>
      <p:grpSp>
        <p:nvGrpSpPr>
          <p:cNvPr id="108" name="Group 82"/>
          <p:cNvGrpSpPr/>
          <p:nvPr/>
        </p:nvGrpSpPr>
        <p:grpSpPr>
          <a:xfrm>
            <a:off x="2675859" y="1515058"/>
            <a:ext cx="573774" cy="2339885"/>
            <a:chOff x="4221011" y="2210578"/>
            <a:chExt cx="764932" cy="3119846"/>
          </a:xfrm>
          <a:solidFill>
            <a:schemeClr val="bg2">
              <a:lumMod val="50000"/>
            </a:schemeClr>
          </a:solidFill>
        </p:grpSpPr>
        <p:sp>
          <p:nvSpPr>
            <p:cNvPr id="109" name="Rectangle 83"/>
            <p:cNvSpPr>
              <a:spLocks noChangeArrowheads="1"/>
            </p:cNvSpPr>
            <p:nvPr/>
          </p:nvSpPr>
          <p:spPr bwMode="auto">
            <a:xfrm>
              <a:off x="4348600" y="2508374"/>
              <a:ext cx="509757" cy="255160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10" name="Freeform 89"/>
            <p:cNvSpPr/>
            <p:nvPr/>
          </p:nvSpPr>
          <p:spPr bwMode="auto">
            <a:xfrm>
              <a:off x="4348601" y="2210578"/>
              <a:ext cx="509756" cy="297796"/>
            </a:xfrm>
            <a:custGeom>
              <a:gdLst>
                <a:gd fmla="*/ 120 w 120" name="T0"/>
                <a:gd fmla="*/ 60 h 69" name="T1"/>
                <a:gd fmla="*/ 60 w 120" name="T2"/>
                <a:gd fmla="*/ 0 h 69" name="T3"/>
                <a:gd fmla="*/ 0 w 120" name="T4"/>
                <a:gd fmla="*/ 60 h 69" name="T5"/>
                <a:gd fmla="*/ 0 w 120" name="T6"/>
                <a:gd fmla="*/ 69 h 69" name="T7"/>
                <a:gd fmla="*/ 120 w 120" name="T8"/>
                <a:gd fmla="*/ 69 h 69" name="T9"/>
                <a:gd fmla="*/ 120 w 120" name="T10"/>
                <a:gd fmla="*/ 60 h 6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9" w="120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grpSp>
          <p:nvGrpSpPr>
            <p:cNvPr id="111" name="Group 90"/>
            <p:cNvGrpSpPr/>
            <p:nvPr/>
          </p:nvGrpSpPr>
          <p:grpSpPr>
            <a:xfrm>
              <a:off x="4221011" y="5009856"/>
              <a:ext cx="764932" cy="320568"/>
              <a:chOff x="7812240" y="4117494"/>
              <a:chExt cx="693213" cy="290513"/>
            </a:xfrm>
            <a:grpFill/>
          </p:grpSpPr>
          <p:sp>
            <p:nvSpPr>
              <p:cNvPr id="112" name="Freeform 99"/>
              <p:cNvSpPr/>
              <p:nvPr/>
            </p:nvSpPr>
            <p:spPr bwMode="auto">
              <a:xfrm>
                <a:off x="8156203" y="4117494"/>
                <a:ext cx="349250" cy="290513"/>
              </a:xfrm>
              <a:custGeom>
                <a:gdLst>
                  <a:gd fmla="*/ 60 w 90" name="T0"/>
                  <a:gd fmla="*/ 45 h 75" name="T1"/>
                  <a:gd fmla="*/ 60 w 90" name="T2"/>
                  <a:gd fmla="*/ 0 h 75" name="T3"/>
                  <a:gd fmla="*/ 0 w 90" name="T4"/>
                  <a:gd fmla="*/ 0 h 75" name="T5"/>
                  <a:gd fmla="*/ 0 w 90" name="T6"/>
                  <a:gd fmla="*/ 75 h 75" name="T7"/>
                  <a:gd fmla="*/ 90 w 90" name="T8"/>
                  <a:gd fmla="*/ 75 h 75" name="T9"/>
                  <a:gd fmla="*/ 60 w 90" name="T10"/>
                  <a:gd fmla="*/ 45 h 7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5" w="90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113" name="Freeform 104"/>
              <p:cNvSpPr/>
              <p:nvPr/>
            </p:nvSpPr>
            <p:spPr bwMode="auto">
              <a:xfrm>
                <a:off x="7929453" y="4134957"/>
                <a:ext cx="460375" cy="273050"/>
              </a:xfrm>
              <a:custGeom>
                <a:gdLst>
                  <a:gd fmla="*/ 0 w 120" name="T0"/>
                  <a:gd fmla="*/ 0 h 70" name="T1"/>
                  <a:gd fmla="*/ 0 w 120" name="T2"/>
                  <a:gd fmla="*/ 10 h 70" name="T3"/>
                  <a:gd fmla="*/ 60 w 120" name="T4"/>
                  <a:gd fmla="*/ 70 h 70" name="T5"/>
                  <a:gd fmla="*/ 120 w 120" name="T6"/>
                  <a:gd fmla="*/ 10 h 70" name="T7"/>
                  <a:gd fmla="*/ 120 w 120" name="T8"/>
                  <a:gd fmla="*/ 0 h 70" name="T9"/>
                  <a:gd fmla="*/ 0 w 120" name="T10"/>
                  <a:gd fmla="*/ 0 h 7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0" w="12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114" name="Freeform 105"/>
              <p:cNvSpPr/>
              <p:nvPr/>
            </p:nvSpPr>
            <p:spPr bwMode="auto">
              <a:xfrm flipH="1">
                <a:off x="7812240" y="4117494"/>
                <a:ext cx="349250" cy="290513"/>
              </a:xfrm>
              <a:custGeom>
                <a:gdLst>
                  <a:gd fmla="*/ 60 w 90" name="T0"/>
                  <a:gd fmla="*/ 45 h 75" name="T1"/>
                  <a:gd fmla="*/ 60 w 90" name="T2"/>
                  <a:gd fmla="*/ 0 h 75" name="T3"/>
                  <a:gd fmla="*/ 0 w 90" name="T4"/>
                  <a:gd fmla="*/ 0 h 75" name="T5"/>
                  <a:gd fmla="*/ 0 w 90" name="T6"/>
                  <a:gd fmla="*/ 75 h 75" name="T7"/>
                  <a:gd fmla="*/ 90 w 90" name="T8"/>
                  <a:gd fmla="*/ 75 h 75" name="T9"/>
                  <a:gd fmla="*/ 60 w 90" name="T10"/>
                  <a:gd fmla="*/ 45 h 7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5" w="90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</p:grpSp>
      </p:grpSp>
      <p:grpSp>
        <p:nvGrpSpPr>
          <p:cNvPr id="115" name="Group 106"/>
          <p:cNvGrpSpPr/>
          <p:nvPr/>
        </p:nvGrpSpPr>
        <p:grpSpPr>
          <a:xfrm>
            <a:off x="3313811" y="1515059"/>
            <a:ext cx="382368" cy="2339886"/>
            <a:chOff x="5071502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116" name="Rectangle 107"/>
            <p:cNvSpPr>
              <a:spLocks noChangeArrowheads="1"/>
            </p:cNvSpPr>
            <p:nvPr/>
          </p:nvSpPr>
          <p:spPr bwMode="auto">
            <a:xfrm>
              <a:off x="5071502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17" name="Rectangle 108"/>
            <p:cNvSpPr>
              <a:spLocks noChangeArrowheads="1"/>
            </p:cNvSpPr>
            <p:nvPr/>
          </p:nvSpPr>
          <p:spPr bwMode="auto">
            <a:xfrm>
              <a:off x="5071502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18" name="Freeform 109"/>
            <p:cNvSpPr/>
            <p:nvPr/>
          </p:nvSpPr>
          <p:spPr bwMode="auto">
            <a:xfrm>
              <a:off x="5071502" y="4491343"/>
              <a:ext cx="509757" cy="839083"/>
            </a:xfrm>
            <a:custGeom>
              <a:gdLst>
                <a:gd fmla="*/ 0 w 120" name="T0"/>
                <a:gd fmla="*/ 0 h 202" name="T1"/>
                <a:gd fmla="*/ 0 w 120" name="T2"/>
                <a:gd fmla="*/ 142 h 202" name="T3"/>
                <a:gd fmla="*/ 60 w 120" name="T4"/>
                <a:gd fmla="*/ 202 h 202" name="T5"/>
                <a:gd fmla="*/ 120 w 120" name="T6"/>
                <a:gd fmla="*/ 142 h 202" name="T7"/>
                <a:gd fmla="*/ 120 w 120" name="T8"/>
                <a:gd fmla="*/ 0 h 202" name="T9"/>
                <a:gd fmla="*/ 0 w 120" name="T10"/>
                <a:gd fmla="*/ 0 h 20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1" w="120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19" name="Freeform 110"/>
            <p:cNvSpPr/>
            <p:nvPr/>
          </p:nvSpPr>
          <p:spPr bwMode="auto">
            <a:xfrm>
              <a:off x="5071502" y="2210578"/>
              <a:ext cx="509757" cy="747991"/>
            </a:xfrm>
            <a:custGeom>
              <a:gdLst>
                <a:gd fmla="*/ 120 w 120" name="T0"/>
                <a:gd fmla="*/ 180 h 180" name="T1"/>
                <a:gd fmla="*/ 120 w 120" name="T2"/>
                <a:gd fmla="*/ 60 h 180" name="T3"/>
                <a:gd fmla="*/ 60 w 120" name="T4"/>
                <a:gd fmla="*/ 0 h 180" name="T5"/>
                <a:gd fmla="*/ 0 w 120" name="T6"/>
                <a:gd fmla="*/ 60 h 180" name="T7"/>
                <a:gd fmla="*/ 0 w 120" name="T8"/>
                <a:gd fmla="*/ 180 h 180" name="T9"/>
                <a:gd fmla="*/ 120 w 120" name="T10"/>
                <a:gd fmla="*/ 180 h 18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80" w="12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120" name="Freeform 113"/>
          <p:cNvSpPr/>
          <p:nvPr/>
        </p:nvSpPr>
        <p:spPr bwMode="auto">
          <a:xfrm>
            <a:off x="3310368" y="2314575"/>
            <a:ext cx="382241" cy="223838"/>
          </a:xfrm>
          <a:custGeom>
            <a:gdLst>
              <a:gd fmla="*/ 509756 w 120" name="T0"/>
              <a:gd fmla="*/ 258953 h 69" name="T1"/>
              <a:gd fmla="*/ 254878 w 120" name="T2"/>
              <a:gd fmla="*/ 0 h 69" name="T3"/>
              <a:gd fmla="*/ 0 w 120" name="T4"/>
              <a:gd fmla="*/ 258953 h 69" name="T5"/>
              <a:gd fmla="*/ 0 w 120" name="T6"/>
              <a:gd fmla="*/ 297796 h 69" name="T7"/>
              <a:gd fmla="*/ 509756 w 120" name="T8"/>
              <a:gd fmla="*/ 297796 h 69" name="T9"/>
              <a:gd fmla="*/ 509756 w 120" name="T10"/>
              <a:gd fmla="*/ 258953 h 6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69" w="120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9019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grpSp>
        <p:nvGrpSpPr>
          <p:cNvPr id="121" name="Group 3"/>
          <p:cNvGrpSpPr/>
          <p:nvPr/>
        </p:nvGrpSpPr>
        <p:grpSpPr>
          <a:xfrm>
            <a:off x="3216793" y="2347957"/>
            <a:ext cx="573774" cy="1506986"/>
            <a:chOff x="4288499" y="3130610"/>
            <a:chExt cx="764932" cy="2009314"/>
          </a:xfrm>
          <a:solidFill>
            <a:schemeClr val="bg1">
              <a:lumMod val="65000"/>
            </a:schemeClr>
          </a:solidFill>
        </p:grpSpPr>
        <p:sp>
          <p:nvSpPr>
            <p:cNvPr id="122" name="Rectangle 112"/>
            <p:cNvSpPr>
              <a:spLocks noChangeArrowheads="1"/>
            </p:cNvSpPr>
            <p:nvPr/>
          </p:nvSpPr>
          <p:spPr bwMode="auto">
            <a:xfrm>
              <a:off x="4416086" y="3428406"/>
              <a:ext cx="509757" cy="1441073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23" name="Freeform 114"/>
            <p:cNvSpPr/>
            <p:nvPr/>
          </p:nvSpPr>
          <p:spPr bwMode="auto">
            <a:xfrm>
              <a:off x="4416086" y="3130610"/>
              <a:ext cx="509756" cy="297796"/>
            </a:xfrm>
            <a:custGeom>
              <a:gdLst>
                <a:gd fmla="*/ 120 w 120" name="T0"/>
                <a:gd fmla="*/ 60 h 69" name="T1"/>
                <a:gd fmla="*/ 60 w 120" name="T2"/>
                <a:gd fmla="*/ 0 h 69" name="T3"/>
                <a:gd fmla="*/ 0 w 120" name="T4"/>
                <a:gd fmla="*/ 60 h 69" name="T5"/>
                <a:gd fmla="*/ 0 w 120" name="T6"/>
                <a:gd fmla="*/ 69 h 69" name="T7"/>
                <a:gd fmla="*/ 120 w 120" name="T8"/>
                <a:gd fmla="*/ 69 h 69" name="T9"/>
                <a:gd fmla="*/ 120 w 120" name="T10"/>
                <a:gd fmla="*/ 60 h 6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9" w="120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grpSp>
          <p:nvGrpSpPr>
            <p:cNvPr id="124" name="Group 115"/>
            <p:cNvGrpSpPr/>
            <p:nvPr/>
          </p:nvGrpSpPr>
          <p:grpSpPr>
            <a:xfrm>
              <a:off x="4288499" y="4819356"/>
              <a:ext cx="764932" cy="320568"/>
              <a:chOff x="8465776" y="4117494"/>
              <a:chExt cx="693213" cy="290513"/>
            </a:xfrm>
            <a:grpFill/>
          </p:grpSpPr>
          <p:sp>
            <p:nvSpPr>
              <p:cNvPr id="125" name="Freeform 116"/>
              <p:cNvSpPr/>
              <p:nvPr/>
            </p:nvSpPr>
            <p:spPr bwMode="auto">
              <a:xfrm>
                <a:off x="8809739" y="4117494"/>
                <a:ext cx="349250" cy="290513"/>
              </a:xfrm>
              <a:custGeom>
                <a:gdLst>
                  <a:gd fmla="*/ 60 w 90" name="T0"/>
                  <a:gd fmla="*/ 45 h 75" name="T1"/>
                  <a:gd fmla="*/ 60 w 90" name="T2"/>
                  <a:gd fmla="*/ 0 h 75" name="T3"/>
                  <a:gd fmla="*/ 0 w 90" name="T4"/>
                  <a:gd fmla="*/ 0 h 75" name="T5"/>
                  <a:gd fmla="*/ 0 w 90" name="T6"/>
                  <a:gd fmla="*/ 75 h 75" name="T7"/>
                  <a:gd fmla="*/ 90 w 90" name="T8"/>
                  <a:gd fmla="*/ 75 h 75" name="T9"/>
                  <a:gd fmla="*/ 60 w 90" name="T10"/>
                  <a:gd fmla="*/ 45 h 7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5" w="90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126" name="Freeform 117"/>
              <p:cNvSpPr/>
              <p:nvPr/>
            </p:nvSpPr>
            <p:spPr bwMode="auto">
              <a:xfrm>
                <a:off x="8582989" y="4134957"/>
                <a:ext cx="460375" cy="273050"/>
              </a:xfrm>
              <a:custGeom>
                <a:gdLst>
                  <a:gd fmla="*/ 0 w 120" name="T0"/>
                  <a:gd fmla="*/ 0 h 70" name="T1"/>
                  <a:gd fmla="*/ 0 w 120" name="T2"/>
                  <a:gd fmla="*/ 10 h 70" name="T3"/>
                  <a:gd fmla="*/ 60 w 120" name="T4"/>
                  <a:gd fmla="*/ 70 h 70" name="T5"/>
                  <a:gd fmla="*/ 120 w 120" name="T6"/>
                  <a:gd fmla="*/ 10 h 70" name="T7"/>
                  <a:gd fmla="*/ 120 w 120" name="T8"/>
                  <a:gd fmla="*/ 0 h 70" name="T9"/>
                  <a:gd fmla="*/ 0 w 120" name="T10"/>
                  <a:gd fmla="*/ 0 h 7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0" w="12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127" name="Freeform 118"/>
              <p:cNvSpPr/>
              <p:nvPr/>
            </p:nvSpPr>
            <p:spPr bwMode="auto">
              <a:xfrm flipH="1">
                <a:off x="8465776" y="4117494"/>
                <a:ext cx="349250" cy="290513"/>
              </a:xfrm>
              <a:custGeom>
                <a:gdLst>
                  <a:gd fmla="*/ 60 w 90" name="T0"/>
                  <a:gd fmla="*/ 45 h 75" name="T1"/>
                  <a:gd fmla="*/ 60 w 90" name="T2"/>
                  <a:gd fmla="*/ 0 h 75" name="T3"/>
                  <a:gd fmla="*/ 0 w 90" name="T4"/>
                  <a:gd fmla="*/ 0 h 75" name="T5"/>
                  <a:gd fmla="*/ 0 w 90" name="T6"/>
                  <a:gd fmla="*/ 75 h 75" name="T7"/>
                  <a:gd fmla="*/ 90 w 90" name="T8"/>
                  <a:gd fmla="*/ 75 h 75" name="T9"/>
                  <a:gd fmla="*/ 60 w 90" name="T10"/>
                  <a:gd fmla="*/ 45 h 7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5" w="90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</p:grpSp>
      </p:grpSp>
      <p:grpSp>
        <p:nvGrpSpPr>
          <p:cNvPr id="128" name="Group 119"/>
          <p:cNvGrpSpPr/>
          <p:nvPr/>
        </p:nvGrpSpPr>
        <p:grpSpPr>
          <a:xfrm>
            <a:off x="3853429" y="1515059"/>
            <a:ext cx="382368" cy="2339886"/>
            <a:chOff x="5790899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129" name="Rectangle 120"/>
            <p:cNvSpPr>
              <a:spLocks noChangeArrowheads="1"/>
            </p:cNvSpPr>
            <p:nvPr/>
          </p:nvSpPr>
          <p:spPr bwMode="auto">
            <a:xfrm>
              <a:off x="5790899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30" name="Rectangle 121"/>
            <p:cNvSpPr>
              <a:spLocks noChangeArrowheads="1"/>
            </p:cNvSpPr>
            <p:nvPr/>
          </p:nvSpPr>
          <p:spPr bwMode="auto">
            <a:xfrm>
              <a:off x="5790899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31" name="Freeform 122"/>
            <p:cNvSpPr/>
            <p:nvPr/>
          </p:nvSpPr>
          <p:spPr bwMode="auto">
            <a:xfrm>
              <a:off x="5790899" y="4491343"/>
              <a:ext cx="509757" cy="839083"/>
            </a:xfrm>
            <a:custGeom>
              <a:gdLst>
                <a:gd fmla="*/ 0 w 120" name="T0"/>
                <a:gd fmla="*/ 0 h 202" name="T1"/>
                <a:gd fmla="*/ 0 w 120" name="T2"/>
                <a:gd fmla="*/ 142 h 202" name="T3"/>
                <a:gd fmla="*/ 60 w 120" name="T4"/>
                <a:gd fmla="*/ 202 h 202" name="T5"/>
                <a:gd fmla="*/ 120 w 120" name="T6"/>
                <a:gd fmla="*/ 142 h 202" name="T7"/>
                <a:gd fmla="*/ 120 w 120" name="T8"/>
                <a:gd fmla="*/ 0 h 202" name="T9"/>
                <a:gd fmla="*/ 0 w 120" name="T10"/>
                <a:gd fmla="*/ 0 h 20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1" w="120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32" name="Freeform 123"/>
            <p:cNvSpPr/>
            <p:nvPr/>
          </p:nvSpPr>
          <p:spPr bwMode="auto">
            <a:xfrm>
              <a:off x="5790899" y="2210578"/>
              <a:ext cx="509757" cy="747991"/>
            </a:xfrm>
            <a:custGeom>
              <a:gdLst>
                <a:gd fmla="*/ 120 w 120" name="T0"/>
                <a:gd fmla="*/ 180 h 180" name="T1"/>
                <a:gd fmla="*/ 120 w 120" name="T2"/>
                <a:gd fmla="*/ 60 h 180" name="T3"/>
                <a:gd fmla="*/ 60 w 120" name="T4"/>
                <a:gd fmla="*/ 0 h 180" name="T5"/>
                <a:gd fmla="*/ 0 w 120" name="T6"/>
                <a:gd fmla="*/ 60 h 180" name="T7"/>
                <a:gd fmla="*/ 0 w 120" name="T8"/>
                <a:gd fmla="*/ 180 h 180" name="T9"/>
                <a:gd fmla="*/ 120 w 120" name="T10"/>
                <a:gd fmla="*/ 180 h 18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80" w="12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133" name="Freeform 126"/>
          <p:cNvSpPr/>
          <p:nvPr/>
        </p:nvSpPr>
        <p:spPr bwMode="auto">
          <a:xfrm>
            <a:off x="3849792" y="1831181"/>
            <a:ext cx="382240" cy="223838"/>
          </a:xfrm>
          <a:custGeom>
            <a:gdLst>
              <a:gd fmla="*/ 509756 w 120" name="T0"/>
              <a:gd fmla="*/ 258953 h 69" name="T1"/>
              <a:gd fmla="*/ 254878 w 120" name="T2"/>
              <a:gd fmla="*/ 0 h 69" name="T3"/>
              <a:gd fmla="*/ 0 w 120" name="T4"/>
              <a:gd fmla="*/ 258953 h 69" name="T5"/>
              <a:gd fmla="*/ 0 w 120" name="T6"/>
              <a:gd fmla="*/ 297796 h 69" name="T7"/>
              <a:gd fmla="*/ 509756 w 120" name="T8"/>
              <a:gd fmla="*/ 297796 h 69" name="T9"/>
              <a:gd fmla="*/ 509756 w 120" name="T10"/>
              <a:gd fmla="*/ 258953 h 6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69" w="120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9019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grpSp>
        <p:nvGrpSpPr>
          <p:cNvPr id="134" name="Group 2"/>
          <p:cNvGrpSpPr/>
          <p:nvPr/>
        </p:nvGrpSpPr>
        <p:grpSpPr>
          <a:xfrm>
            <a:off x="3756411" y="1864530"/>
            <a:ext cx="573774" cy="1990413"/>
            <a:chOff x="5007896" y="2486040"/>
            <a:chExt cx="764932" cy="2653884"/>
          </a:xfrm>
          <a:solidFill>
            <a:schemeClr val="bg2">
              <a:lumMod val="50000"/>
            </a:schemeClr>
          </a:solidFill>
        </p:grpSpPr>
        <p:sp>
          <p:nvSpPr>
            <p:cNvPr id="135" name="Rectangle 125"/>
            <p:cNvSpPr>
              <a:spLocks noChangeArrowheads="1"/>
            </p:cNvSpPr>
            <p:nvPr/>
          </p:nvSpPr>
          <p:spPr bwMode="auto">
            <a:xfrm>
              <a:off x="5135484" y="2768069"/>
              <a:ext cx="509757" cy="2101409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36" name="Freeform 127"/>
            <p:cNvSpPr/>
            <p:nvPr/>
          </p:nvSpPr>
          <p:spPr bwMode="auto">
            <a:xfrm>
              <a:off x="5135485" y="2486040"/>
              <a:ext cx="509756" cy="297796"/>
            </a:xfrm>
            <a:custGeom>
              <a:gdLst>
                <a:gd fmla="*/ 120 w 120" name="T0"/>
                <a:gd fmla="*/ 60 h 69" name="T1"/>
                <a:gd fmla="*/ 60 w 120" name="T2"/>
                <a:gd fmla="*/ 0 h 69" name="T3"/>
                <a:gd fmla="*/ 0 w 120" name="T4"/>
                <a:gd fmla="*/ 60 h 69" name="T5"/>
                <a:gd fmla="*/ 0 w 120" name="T6"/>
                <a:gd fmla="*/ 69 h 69" name="T7"/>
                <a:gd fmla="*/ 120 w 120" name="T8"/>
                <a:gd fmla="*/ 69 h 69" name="T9"/>
                <a:gd fmla="*/ 120 w 120" name="T10"/>
                <a:gd fmla="*/ 60 h 6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9" w="120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grpSp>
          <p:nvGrpSpPr>
            <p:cNvPr id="137" name="Group 128"/>
            <p:cNvGrpSpPr/>
            <p:nvPr/>
          </p:nvGrpSpPr>
          <p:grpSpPr>
            <a:xfrm>
              <a:off x="5007896" y="4819356"/>
              <a:ext cx="764932" cy="320568"/>
              <a:chOff x="9117724" y="4117494"/>
              <a:chExt cx="693213" cy="290513"/>
            </a:xfrm>
            <a:grpFill/>
          </p:grpSpPr>
          <p:sp>
            <p:nvSpPr>
              <p:cNvPr id="138" name="Freeform 129"/>
              <p:cNvSpPr/>
              <p:nvPr/>
            </p:nvSpPr>
            <p:spPr bwMode="auto">
              <a:xfrm>
                <a:off x="9461687" y="4117494"/>
                <a:ext cx="349250" cy="290513"/>
              </a:xfrm>
              <a:custGeom>
                <a:gdLst>
                  <a:gd fmla="*/ 60 w 90" name="T0"/>
                  <a:gd fmla="*/ 45 h 75" name="T1"/>
                  <a:gd fmla="*/ 60 w 90" name="T2"/>
                  <a:gd fmla="*/ 0 h 75" name="T3"/>
                  <a:gd fmla="*/ 0 w 90" name="T4"/>
                  <a:gd fmla="*/ 0 h 75" name="T5"/>
                  <a:gd fmla="*/ 0 w 90" name="T6"/>
                  <a:gd fmla="*/ 75 h 75" name="T7"/>
                  <a:gd fmla="*/ 90 w 90" name="T8"/>
                  <a:gd fmla="*/ 75 h 75" name="T9"/>
                  <a:gd fmla="*/ 60 w 90" name="T10"/>
                  <a:gd fmla="*/ 45 h 7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5" w="90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139" name="Freeform 130"/>
              <p:cNvSpPr/>
              <p:nvPr/>
            </p:nvSpPr>
            <p:spPr bwMode="auto">
              <a:xfrm>
                <a:off x="9234937" y="4134957"/>
                <a:ext cx="460375" cy="273050"/>
              </a:xfrm>
              <a:custGeom>
                <a:gdLst>
                  <a:gd fmla="*/ 0 w 120" name="T0"/>
                  <a:gd fmla="*/ 0 h 70" name="T1"/>
                  <a:gd fmla="*/ 0 w 120" name="T2"/>
                  <a:gd fmla="*/ 10 h 70" name="T3"/>
                  <a:gd fmla="*/ 60 w 120" name="T4"/>
                  <a:gd fmla="*/ 70 h 70" name="T5"/>
                  <a:gd fmla="*/ 120 w 120" name="T6"/>
                  <a:gd fmla="*/ 10 h 70" name="T7"/>
                  <a:gd fmla="*/ 120 w 120" name="T8"/>
                  <a:gd fmla="*/ 0 h 70" name="T9"/>
                  <a:gd fmla="*/ 0 w 120" name="T10"/>
                  <a:gd fmla="*/ 0 h 7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0" w="12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140" name="Freeform 131"/>
              <p:cNvSpPr/>
              <p:nvPr/>
            </p:nvSpPr>
            <p:spPr bwMode="auto">
              <a:xfrm flipH="1">
                <a:off x="9117724" y="4117494"/>
                <a:ext cx="349250" cy="290513"/>
              </a:xfrm>
              <a:custGeom>
                <a:gdLst>
                  <a:gd fmla="*/ 60 w 90" name="T0"/>
                  <a:gd fmla="*/ 45 h 75" name="T1"/>
                  <a:gd fmla="*/ 60 w 90" name="T2"/>
                  <a:gd fmla="*/ 0 h 75" name="T3"/>
                  <a:gd fmla="*/ 0 w 90" name="T4"/>
                  <a:gd fmla="*/ 0 h 75" name="T5"/>
                  <a:gd fmla="*/ 0 w 90" name="T6"/>
                  <a:gd fmla="*/ 75 h 75" name="T7"/>
                  <a:gd fmla="*/ 90 w 90" name="T8"/>
                  <a:gd fmla="*/ 75 h 75" name="T9"/>
                  <a:gd fmla="*/ 60 w 90" name="T10"/>
                  <a:gd fmla="*/ 45 h 7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5" w="90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</p:grpSp>
      </p:grpSp>
      <p:grpSp>
        <p:nvGrpSpPr>
          <p:cNvPr id="141" name="Group 132"/>
          <p:cNvGrpSpPr/>
          <p:nvPr/>
        </p:nvGrpSpPr>
        <p:grpSpPr>
          <a:xfrm>
            <a:off x="4387356" y="1515059"/>
            <a:ext cx="382368" cy="2339886"/>
            <a:chOff x="6502710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142" name="Rectangle 133"/>
            <p:cNvSpPr>
              <a:spLocks noChangeArrowheads="1"/>
            </p:cNvSpPr>
            <p:nvPr/>
          </p:nvSpPr>
          <p:spPr bwMode="auto">
            <a:xfrm>
              <a:off x="6502710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43" name="Rectangle 134"/>
            <p:cNvSpPr>
              <a:spLocks noChangeArrowheads="1"/>
            </p:cNvSpPr>
            <p:nvPr/>
          </p:nvSpPr>
          <p:spPr bwMode="auto">
            <a:xfrm>
              <a:off x="6502710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44" name="Freeform 135"/>
            <p:cNvSpPr/>
            <p:nvPr/>
          </p:nvSpPr>
          <p:spPr bwMode="auto">
            <a:xfrm>
              <a:off x="6502710" y="4491343"/>
              <a:ext cx="509757" cy="839083"/>
            </a:xfrm>
            <a:custGeom>
              <a:gdLst>
                <a:gd fmla="*/ 0 w 120" name="T0"/>
                <a:gd fmla="*/ 0 h 202" name="T1"/>
                <a:gd fmla="*/ 0 w 120" name="T2"/>
                <a:gd fmla="*/ 142 h 202" name="T3"/>
                <a:gd fmla="*/ 60 w 120" name="T4"/>
                <a:gd fmla="*/ 202 h 202" name="T5"/>
                <a:gd fmla="*/ 120 w 120" name="T6"/>
                <a:gd fmla="*/ 142 h 202" name="T7"/>
                <a:gd fmla="*/ 120 w 120" name="T8"/>
                <a:gd fmla="*/ 0 h 202" name="T9"/>
                <a:gd fmla="*/ 0 w 120" name="T10"/>
                <a:gd fmla="*/ 0 h 20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1" w="120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45" name="Freeform 136"/>
            <p:cNvSpPr/>
            <p:nvPr/>
          </p:nvSpPr>
          <p:spPr bwMode="auto">
            <a:xfrm>
              <a:off x="6502710" y="2210578"/>
              <a:ext cx="509757" cy="747991"/>
            </a:xfrm>
            <a:custGeom>
              <a:gdLst>
                <a:gd fmla="*/ 120 w 120" name="T0"/>
                <a:gd fmla="*/ 180 h 180" name="T1"/>
                <a:gd fmla="*/ 120 w 120" name="T2"/>
                <a:gd fmla="*/ 60 h 180" name="T3"/>
                <a:gd fmla="*/ 60 w 120" name="T4"/>
                <a:gd fmla="*/ 0 h 180" name="T5"/>
                <a:gd fmla="*/ 0 w 120" name="T6"/>
                <a:gd fmla="*/ 60 h 180" name="T7"/>
                <a:gd fmla="*/ 0 w 120" name="T8"/>
                <a:gd fmla="*/ 180 h 180" name="T9"/>
                <a:gd fmla="*/ 120 w 120" name="T10"/>
                <a:gd fmla="*/ 180 h 18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80" w="12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146" name="Freeform 139"/>
          <p:cNvSpPr/>
          <p:nvPr/>
        </p:nvSpPr>
        <p:spPr bwMode="auto">
          <a:xfrm>
            <a:off x="4383262" y="2693194"/>
            <a:ext cx="383431" cy="223838"/>
          </a:xfrm>
          <a:custGeom>
            <a:gdLst>
              <a:gd fmla="*/ 509756 w 120" name="T0"/>
              <a:gd fmla="*/ 258953 h 69" name="T1"/>
              <a:gd fmla="*/ 254878 w 120" name="T2"/>
              <a:gd fmla="*/ 0 h 69" name="T3"/>
              <a:gd fmla="*/ 0 w 120" name="T4"/>
              <a:gd fmla="*/ 258953 h 69" name="T5"/>
              <a:gd fmla="*/ 0 w 120" name="T6"/>
              <a:gd fmla="*/ 297796 h 69" name="T7"/>
              <a:gd fmla="*/ 509756 w 120" name="T8"/>
              <a:gd fmla="*/ 297796 h 69" name="T9"/>
              <a:gd fmla="*/ 509756 w 120" name="T10"/>
              <a:gd fmla="*/ 258953 h 6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69" w="120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9019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grpSp>
        <p:nvGrpSpPr>
          <p:cNvPr id="147" name="Group 1"/>
          <p:cNvGrpSpPr/>
          <p:nvPr/>
        </p:nvGrpSpPr>
        <p:grpSpPr>
          <a:xfrm>
            <a:off x="4290339" y="2726910"/>
            <a:ext cx="478071" cy="1128034"/>
            <a:chOff x="5719707" y="3635879"/>
            <a:chExt cx="637345" cy="150404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48" name="Rectangle 138"/>
            <p:cNvSpPr>
              <a:spLocks noChangeArrowheads="1"/>
            </p:cNvSpPr>
            <p:nvPr/>
          </p:nvSpPr>
          <p:spPr bwMode="auto">
            <a:xfrm>
              <a:off x="5847295" y="3906864"/>
              <a:ext cx="509757" cy="96261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49" name="Freeform 140"/>
            <p:cNvSpPr/>
            <p:nvPr/>
          </p:nvSpPr>
          <p:spPr bwMode="auto">
            <a:xfrm>
              <a:off x="5847296" y="3635879"/>
              <a:ext cx="509756" cy="297796"/>
            </a:xfrm>
            <a:custGeom>
              <a:gdLst>
                <a:gd fmla="*/ 120 w 120" name="T0"/>
                <a:gd fmla="*/ 60 h 69" name="T1"/>
                <a:gd fmla="*/ 60 w 120" name="T2"/>
                <a:gd fmla="*/ 0 h 69" name="T3"/>
                <a:gd fmla="*/ 0 w 120" name="T4"/>
                <a:gd fmla="*/ 60 h 69" name="T5"/>
                <a:gd fmla="*/ 0 w 120" name="T6"/>
                <a:gd fmla="*/ 69 h 69" name="T7"/>
                <a:gd fmla="*/ 120 w 120" name="T8"/>
                <a:gd fmla="*/ 69 h 69" name="T9"/>
                <a:gd fmla="*/ 120 w 120" name="T10"/>
                <a:gd fmla="*/ 60 h 6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9" w="120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grpSp>
          <p:nvGrpSpPr>
            <p:cNvPr id="150" name="Group 141"/>
            <p:cNvGrpSpPr/>
            <p:nvPr/>
          </p:nvGrpSpPr>
          <p:grpSpPr>
            <a:xfrm>
              <a:off x="5719707" y="4819356"/>
              <a:ext cx="637344" cy="320568"/>
              <a:chOff x="9762797" y="4117494"/>
              <a:chExt cx="577588" cy="290513"/>
            </a:xfrm>
            <a:grpFill/>
          </p:grpSpPr>
          <p:sp>
            <p:nvSpPr>
              <p:cNvPr id="151" name="Freeform 142"/>
              <p:cNvSpPr/>
              <p:nvPr/>
            </p:nvSpPr>
            <p:spPr bwMode="auto">
              <a:xfrm>
                <a:off x="9880010" y="4134957"/>
                <a:ext cx="460375" cy="273050"/>
              </a:xfrm>
              <a:custGeom>
                <a:gdLst>
                  <a:gd fmla="*/ 0 w 120" name="T0"/>
                  <a:gd fmla="*/ 0 h 70" name="T1"/>
                  <a:gd fmla="*/ 0 w 120" name="T2"/>
                  <a:gd fmla="*/ 10 h 70" name="T3"/>
                  <a:gd fmla="*/ 60 w 120" name="T4"/>
                  <a:gd fmla="*/ 70 h 70" name="T5"/>
                  <a:gd fmla="*/ 120 w 120" name="T6"/>
                  <a:gd fmla="*/ 10 h 70" name="T7"/>
                  <a:gd fmla="*/ 120 w 120" name="T8"/>
                  <a:gd fmla="*/ 0 h 70" name="T9"/>
                  <a:gd fmla="*/ 0 w 120" name="T10"/>
                  <a:gd fmla="*/ 0 h 7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0" w="12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152" name="Freeform 143"/>
              <p:cNvSpPr/>
              <p:nvPr/>
            </p:nvSpPr>
            <p:spPr bwMode="auto">
              <a:xfrm flipH="1">
                <a:off x="9762797" y="4117494"/>
                <a:ext cx="349250" cy="290513"/>
              </a:xfrm>
              <a:custGeom>
                <a:gdLst>
                  <a:gd fmla="*/ 60 w 90" name="T0"/>
                  <a:gd fmla="*/ 45 h 75" name="T1"/>
                  <a:gd fmla="*/ 60 w 90" name="T2"/>
                  <a:gd fmla="*/ 0 h 75" name="T3"/>
                  <a:gd fmla="*/ 0 w 90" name="T4"/>
                  <a:gd fmla="*/ 0 h 75" name="T5"/>
                  <a:gd fmla="*/ 0 w 90" name="T6"/>
                  <a:gd fmla="*/ 75 h 75" name="T7"/>
                  <a:gd fmla="*/ 90 w 90" name="T8"/>
                  <a:gd fmla="*/ 75 h 75" name="T9"/>
                  <a:gd fmla="*/ 60 w 90" name="T10"/>
                  <a:gd fmla="*/ 45 h 7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5" w="90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</p:grpSp>
      </p:grpSp>
      <p:cxnSp>
        <p:nvCxnSpPr>
          <p:cNvPr id="153" name="Straight Connector 144"/>
          <p:cNvCxnSpPr/>
          <p:nvPr/>
        </p:nvCxnSpPr>
        <p:spPr>
          <a:xfrm>
            <a:off x="602535" y="4089797"/>
            <a:ext cx="4164158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145"/>
          <p:cNvSpPr/>
          <p:nvPr/>
        </p:nvSpPr>
        <p:spPr>
          <a:xfrm>
            <a:off x="752573" y="4054079"/>
            <a:ext cx="83355" cy="83344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 eaLnBrk="1" hangingPunct="1"/>
            <a:endParaRPr altLang="zh-CN" lang="zh-CN">
              <a:solidFill>
                <a:srgbClr val="FFFFFF"/>
              </a:solidFill>
            </a:endParaRPr>
          </a:p>
        </p:txBody>
      </p:sp>
      <p:sp>
        <p:nvSpPr>
          <p:cNvPr id="155" name="Oval 146"/>
          <p:cNvSpPr/>
          <p:nvPr/>
        </p:nvSpPr>
        <p:spPr>
          <a:xfrm>
            <a:off x="1300332" y="4054079"/>
            <a:ext cx="83355" cy="83344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 eaLnBrk="1" hangingPunct="1"/>
            <a:endParaRPr altLang="zh-CN" lang="zh-CN">
              <a:solidFill>
                <a:srgbClr val="FFFFFF"/>
              </a:solidFill>
            </a:endParaRPr>
          </a:p>
        </p:txBody>
      </p:sp>
      <p:sp>
        <p:nvSpPr>
          <p:cNvPr id="156" name="Oval 147"/>
          <p:cNvSpPr/>
          <p:nvPr/>
        </p:nvSpPr>
        <p:spPr>
          <a:xfrm>
            <a:off x="1848091" y="4054079"/>
            <a:ext cx="83355" cy="8334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 eaLnBrk="1" hangingPunct="1"/>
            <a:endParaRPr altLang="zh-CN" lang="zh-CN">
              <a:solidFill>
                <a:srgbClr val="378CBA"/>
              </a:solidFill>
            </a:endParaRPr>
          </a:p>
        </p:txBody>
      </p:sp>
      <p:sp>
        <p:nvSpPr>
          <p:cNvPr id="157" name="Oval 148"/>
          <p:cNvSpPr/>
          <p:nvPr/>
        </p:nvSpPr>
        <p:spPr>
          <a:xfrm>
            <a:off x="2380370" y="4054079"/>
            <a:ext cx="83355" cy="83344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 eaLnBrk="1" hangingPunct="1"/>
            <a:endParaRPr altLang="zh-CN" lang="zh-CN">
              <a:solidFill>
                <a:srgbClr val="FFFFFF"/>
              </a:solidFill>
            </a:endParaRPr>
          </a:p>
        </p:txBody>
      </p:sp>
      <p:sp>
        <p:nvSpPr>
          <p:cNvPr id="158" name="Oval 149"/>
          <p:cNvSpPr/>
          <p:nvPr/>
        </p:nvSpPr>
        <p:spPr>
          <a:xfrm>
            <a:off x="2918602" y="4054079"/>
            <a:ext cx="83355" cy="8334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 eaLnBrk="1" hangingPunct="1"/>
            <a:endParaRPr altLang="zh-CN" lang="zh-CN">
              <a:solidFill>
                <a:srgbClr val="378CBA"/>
              </a:solidFill>
            </a:endParaRPr>
          </a:p>
        </p:txBody>
      </p:sp>
      <p:sp>
        <p:nvSpPr>
          <p:cNvPr id="159" name="Oval 150"/>
          <p:cNvSpPr/>
          <p:nvPr/>
        </p:nvSpPr>
        <p:spPr>
          <a:xfrm>
            <a:off x="3459216" y="4054079"/>
            <a:ext cx="84545" cy="8334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 eaLnBrk="1" hangingPunct="1"/>
            <a:endParaRPr altLang="zh-CN" lang="zh-CN">
              <a:solidFill>
                <a:srgbClr val="FFFFFF"/>
              </a:solidFill>
            </a:endParaRPr>
          </a:p>
        </p:txBody>
      </p:sp>
      <p:sp>
        <p:nvSpPr>
          <p:cNvPr id="160" name="Oval 151"/>
          <p:cNvSpPr/>
          <p:nvPr/>
        </p:nvSpPr>
        <p:spPr>
          <a:xfrm>
            <a:off x="4001021" y="4054079"/>
            <a:ext cx="83355" cy="8334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 eaLnBrk="1" hangingPunct="1"/>
            <a:endParaRPr altLang="zh-CN" lang="zh-CN">
              <a:solidFill>
                <a:srgbClr val="378CBA"/>
              </a:solidFill>
            </a:endParaRPr>
          </a:p>
        </p:txBody>
      </p:sp>
      <p:sp>
        <p:nvSpPr>
          <p:cNvPr id="161" name="Oval 152"/>
          <p:cNvSpPr/>
          <p:nvPr/>
        </p:nvSpPr>
        <p:spPr>
          <a:xfrm>
            <a:off x="4533300" y="4054079"/>
            <a:ext cx="83355" cy="83344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 eaLnBrk="1" hangingPunct="1"/>
            <a:endParaRPr altLang="zh-CN" lang="zh-CN">
              <a:solidFill>
                <a:srgbClr val="FFFFFF"/>
              </a:solidFill>
            </a:endParaRPr>
          </a:p>
        </p:txBody>
      </p:sp>
      <p:sp>
        <p:nvSpPr>
          <p:cNvPr id="162" name="TextBox 161"/>
          <p:cNvSpPr txBox="1">
            <a:spLocks noChangeArrowheads="1"/>
          </p:cNvSpPr>
          <p:nvPr/>
        </p:nvSpPr>
        <p:spPr bwMode="auto">
          <a:xfrm>
            <a:off x="609188" y="3048000"/>
            <a:ext cx="368935" cy="6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ctr" eaLnBrk="1" hangingPunct="1"/>
            <a:r>
              <a:rPr altLang="zh-CN" b="1" lang="id-ID">
                <a:solidFill>
                  <a:schemeClr val="bg1"/>
                </a:solidFill>
              </a:rPr>
              <a:t>20</a:t>
            </a:r>
          </a:p>
          <a:p>
            <a:pPr algn="ctr" eaLnBrk="1" hangingPunct="1"/>
            <a:r>
              <a:rPr altLang="zh-CN" b="1" lang="id-ID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63" name="TextBox 162"/>
          <p:cNvSpPr txBox="1">
            <a:spLocks noChangeArrowheads="1"/>
          </p:cNvSpPr>
          <p:nvPr/>
        </p:nvSpPr>
        <p:spPr bwMode="auto">
          <a:xfrm>
            <a:off x="1165282" y="3378994"/>
            <a:ext cx="368935" cy="6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ctr" eaLnBrk="1" hangingPunct="1"/>
            <a:r>
              <a:rPr altLang="zh-CN" b="1" lang="id-ID">
                <a:solidFill>
                  <a:schemeClr val="bg1"/>
                </a:solidFill>
              </a:rPr>
              <a:t>10</a:t>
            </a:r>
          </a:p>
          <a:p>
            <a:pPr algn="ctr" eaLnBrk="1" hangingPunct="1"/>
            <a:r>
              <a:rPr altLang="zh-CN" b="1" lang="id-ID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64" name="TextBox 163"/>
          <p:cNvSpPr txBox="1">
            <a:spLocks noChangeArrowheads="1"/>
          </p:cNvSpPr>
          <p:nvPr/>
        </p:nvSpPr>
        <p:spPr bwMode="auto">
          <a:xfrm>
            <a:off x="1701133" y="2676525"/>
            <a:ext cx="368935" cy="6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ctr" eaLnBrk="1" hangingPunct="1"/>
            <a:r>
              <a:rPr altLang="zh-CN" b="1" lang="id-ID">
                <a:solidFill>
                  <a:schemeClr val="bg1"/>
                </a:solidFill>
              </a:rPr>
              <a:t>45</a:t>
            </a:r>
          </a:p>
          <a:p>
            <a:pPr algn="ctr" eaLnBrk="1" hangingPunct="1"/>
            <a:r>
              <a:rPr altLang="zh-CN" b="1" lang="id-ID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65" name="TextBox 164"/>
          <p:cNvSpPr txBox="1">
            <a:spLocks noChangeArrowheads="1"/>
          </p:cNvSpPr>
          <p:nvPr/>
        </p:nvSpPr>
        <p:spPr bwMode="auto">
          <a:xfrm>
            <a:off x="2236984" y="2166938"/>
            <a:ext cx="368935" cy="6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ctr" eaLnBrk="1" hangingPunct="1"/>
            <a:r>
              <a:rPr altLang="zh-CN" b="1" lang="id-ID">
                <a:solidFill>
                  <a:schemeClr val="bg1"/>
                </a:solidFill>
              </a:rPr>
              <a:t>75</a:t>
            </a:r>
          </a:p>
          <a:p>
            <a:pPr algn="ctr" eaLnBrk="1" hangingPunct="1"/>
            <a:r>
              <a:rPr altLang="zh-CN" b="1" lang="id-ID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66" name="TextBox 165"/>
          <p:cNvSpPr txBox="1">
            <a:spLocks noChangeArrowheads="1"/>
          </p:cNvSpPr>
          <p:nvPr/>
        </p:nvSpPr>
        <p:spPr bwMode="auto">
          <a:xfrm>
            <a:off x="2721440" y="1608535"/>
            <a:ext cx="484822" cy="6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ctr" eaLnBrk="1" hangingPunct="1"/>
            <a:r>
              <a:rPr altLang="zh-CN" b="1" lang="id-ID">
                <a:solidFill>
                  <a:schemeClr val="bg1"/>
                </a:solidFill>
              </a:rPr>
              <a:t>100</a:t>
            </a:r>
          </a:p>
          <a:p>
            <a:pPr algn="ctr" eaLnBrk="1" hangingPunct="1"/>
            <a:r>
              <a:rPr altLang="zh-CN" b="1" lang="id-ID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67" name="TextBox 166"/>
          <p:cNvSpPr txBox="1">
            <a:spLocks noChangeArrowheads="1"/>
          </p:cNvSpPr>
          <p:nvPr/>
        </p:nvSpPr>
        <p:spPr bwMode="auto">
          <a:xfrm>
            <a:off x="3858826" y="1956197"/>
            <a:ext cx="368935" cy="6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ctr" eaLnBrk="1" hangingPunct="1"/>
            <a:r>
              <a:rPr altLang="zh-CN" b="1" lang="id-ID">
                <a:solidFill>
                  <a:schemeClr val="bg1"/>
                </a:solidFill>
              </a:rPr>
              <a:t>85</a:t>
            </a:r>
          </a:p>
          <a:p>
            <a:pPr algn="ctr" eaLnBrk="1" hangingPunct="1"/>
            <a:r>
              <a:rPr altLang="zh-CN" b="1" lang="id-ID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68" name="TextBox 167"/>
          <p:cNvSpPr txBox="1">
            <a:spLocks noChangeArrowheads="1"/>
          </p:cNvSpPr>
          <p:nvPr/>
        </p:nvSpPr>
        <p:spPr bwMode="auto">
          <a:xfrm>
            <a:off x="3325356" y="2481263"/>
            <a:ext cx="368935" cy="6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ctr" eaLnBrk="1" hangingPunct="1"/>
            <a:r>
              <a:rPr altLang="zh-CN" b="1" lang="id-ID">
                <a:solidFill>
                  <a:schemeClr val="bg1"/>
                </a:solidFill>
              </a:rPr>
              <a:t>55</a:t>
            </a:r>
          </a:p>
          <a:p>
            <a:pPr algn="ctr" eaLnBrk="1" hangingPunct="1"/>
            <a:r>
              <a:rPr altLang="zh-CN" b="1" lang="id-ID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69" name="TextBox 168"/>
          <p:cNvSpPr txBox="1">
            <a:spLocks noChangeArrowheads="1"/>
          </p:cNvSpPr>
          <p:nvPr/>
        </p:nvSpPr>
        <p:spPr bwMode="auto">
          <a:xfrm>
            <a:off x="4391104" y="2820591"/>
            <a:ext cx="368935" cy="6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ctr" eaLnBrk="1" hangingPunct="1"/>
            <a:r>
              <a:rPr altLang="zh-CN" b="1" lang="id-ID">
                <a:solidFill>
                  <a:schemeClr val="bg1"/>
                </a:solidFill>
              </a:rPr>
              <a:t>40</a:t>
            </a:r>
          </a:p>
          <a:p>
            <a:pPr algn="ctr" eaLnBrk="1" hangingPunct="1"/>
            <a:r>
              <a:rPr altLang="zh-CN" b="1" lang="id-ID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4401123" y="4132660"/>
            <a:ext cx="187960" cy="19050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/>
          <a:p>
            <a:pPr>
              <a:defRPr/>
            </a:pPr>
            <a:r>
              <a:rPr lang="en-US" smtClean="0" sz="8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3855744" y="4132660"/>
            <a:ext cx="187960" cy="19050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/>
          <a:p>
            <a:pPr>
              <a:defRPr/>
            </a:pPr>
            <a:r>
              <a:rPr lang="en-US" smtClean="0" sz="8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3330611" y="4132660"/>
            <a:ext cx="187960" cy="19050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/>
          <a:p>
            <a:pPr>
              <a:defRPr/>
            </a:pPr>
            <a:r>
              <a:rPr lang="en-US" smtClean="0" sz="8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789998" y="4132660"/>
            <a:ext cx="187960" cy="19050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/>
          <a:p>
            <a:pPr>
              <a:defRPr/>
            </a:pPr>
            <a:r>
              <a:rPr lang="en-US" smtClean="0" sz="8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2248192" y="4132660"/>
            <a:ext cx="187960" cy="19050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/>
          <a:p>
            <a:pPr>
              <a:defRPr/>
            </a:pPr>
            <a:r>
              <a:rPr lang="en-US" smtClean="0" sz="8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1713533" y="4132660"/>
            <a:ext cx="187960" cy="19050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/>
          <a:p>
            <a:pPr>
              <a:defRPr/>
            </a:pPr>
            <a:r>
              <a:rPr lang="en-US" smtClean="0" sz="8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1174109" y="4132660"/>
            <a:ext cx="187960" cy="19050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/>
          <a:p>
            <a:pPr>
              <a:defRPr/>
            </a:pPr>
            <a:r>
              <a:rPr lang="en-US" sz="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29923" y="4132660"/>
            <a:ext cx="187960" cy="19050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/>
          <a:p>
            <a:pPr>
              <a:defRPr/>
            </a:pPr>
            <a:r>
              <a:rPr lang="en-US" sz="8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8" name="TextBox 177"/>
          <p:cNvSpPr txBox="1">
            <a:spLocks noChangeArrowheads="1"/>
          </p:cNvSpPr>
          <p:nvPr/>
        </p:nvSpPr>
        <p:spPr bwMode="auto">
          <a:xfrm>
            <a:off x="5272696" y="1833563"/>
            <a:ext cx="1965960" cy="43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r>
              <a:rPr altLang="en-US" lang="zh-CN" sz="2400">
                <a:solidFill>
                  <a:schemeClr val="bg1"/>
                </a:solidFill>
                <a:latin charset="-122" pitchFamily="2" typeface="方正兰亭粗黑简体"/>
                <a:ea charset="-122" pitchFamily="2" typeface="方正兰亭粗黑简体"/>
              </a:rPr>
              <a:t>输入标题内容</a:t>
            </a:r>
          </a:p>
        </p:txBody>
      </p:sp>
      <p:sp>
        <p:nvSpPr>
          <p:cNvPr id="179" name="Rectangle 185"/>
          <p:cNvSpPr/>
          <p:nvPr/>
        </p:nvSpPr>
        <p:spPr>
          <a:xfrm>
            <a:off x="5273965" y="2256235"/>
            <a:ext cx="3441354" cy="1313180"/>
          </a:xfrm>
          <a:prstGeom prst="rect">
            <a:avLst/>
          </a:prstGeom>
        </p:spPr>
        <p:txBody>
          <a:bodyPr bIns="34290" lIns="68580" rIns="68580" tIns="34290">
            <a:spAutoFit/>
          </a:bodyPr>
          <a:lstStyle/>
          <a:p>
            <a:pPr algn="just">
              <a:lnSpc>
                <a:spcPts val="1400"/>
              </a:lnSpc>
            </a:pPr>
            <a:r>
              <a:rPr altLang="en-US" lang="zh-CN" smtClean="0" sz="11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</a:t>
            </a:r>
          </a:p>
        </p:txBody>
      </p:sp>
      <p:sp>
        <p:nvSpPr>
          <p:cNvPr id="181" name="剪去同侧角的矩形 180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2" name="TextBox 181"/>
          <p:cNvSpPr txBox="1"/>
          <p:nvPr/>
        </p:nvSpPr>
        <p:spPr>
          <a:xfrm>
            <a:off x="260588" y="173249"/>
            <a:ext cx="1046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1400">
                <a:solidFill>
                  <a:srgbClr val="2A303C"/>
                </a:solidFill>
                <a:latin charset="-122" pitchFamily="2" typeface="方正兰亭黑简体"/>
                <a:ea charset="-122" pitchFamily="2" typeface="方正兰亭黑简体"/>
              </a:rPr>
              <a:t>论文答辩</a:t>
            </a:r>
          </a:p>
        </p:txBody>
      </p:sp>
      <p:cxnSp>
        <p:nvCxnSpPr>
          <p:cNvPr id="183" name="直接连接符 182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169435591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" tmFilter="0, 0; .2, .5; .8, .5; 1, 0"/>
                                        <p:tgtEl>
                                          <p:spTgt spid="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"/>
                                        <p:tgtEl>
                                          <p:spTgt spid="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6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4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6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7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8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4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8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9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10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4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10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1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12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4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5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1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8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1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1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5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6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7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1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14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4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5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14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8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9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5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2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3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4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7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8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15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61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2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16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5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8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9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17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2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3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4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7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8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17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1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2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18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5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8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9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19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2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3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4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7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8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id="19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01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2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grpId="0" id="20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5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8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9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fill="hold" grpId="0" id="21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2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5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allAtOnce" grpId="0" spid="17"/>
      <p:bldP grpId="0" spid="57"/>
      <p:bldP grpId="0" spid="69"/>
      <p:bldP grpId="0" spid="82"/>
      <p:bldP grpId="0" spid="95"/>
      <p:bldP grpId="0" spid="120"/>
      <p:bldP grpId="0" spid="133"/>
      <p:bldP grpId="0" spid="146"/>
      <p:bldP grpId="0" spid="154"/>
      <p:bldP grpId="0" spid="155"/>
      <p:bldP grpId="0" spid="156"/>
      <p:bldP grpId="0" spid="157"/>
      <p:bldP grpId="0" spid="158"/>
      <p:bldP grpId="0" spid="159"/>
      <p:bldP grpId="0" spid="160"/>
      <p:bldP grpId="0" spid="161"/>
      <p:bldP grpId="0" spid="162"/>
      <p:bldP grpId="0" spid="163"/>
      <p:bldP grpId="0" spid="164"/>
      <p:bldP grpId="0" spid="165"/>
      <p:bldP grpId="0" spid="166"/>
      <p:bldP grpId="0" spid="167"/>
      <p:bldP grpId="0" spid="168"/>
      <p:bldP grpId="0" spid="169"/>
      <p:bldP grpId="0" spid="170"/>
      <p:bldP grpId="0" spid="171"/>
      <p:bldP grpId="0" spid="172"/>
      <p:bldP grpId="0" spid="173"/>
      <p:bldP grpId="0" spid="174"/>
      <p:bldP grpId="0" spid="175"/>
      <p:bldP grpId="0" spid="176"/>
      <p:bldP grpId="0" spid="177"/>
      <p:bldP grpId="0" spid="178"/>
      <p:bldP grpId="0" spid="179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:\陈建\网上作图\PP制作\素材\未标题-6.jpg" id="26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3"/>
          <p:cNvSpPr txBox="1"/>
          <p:nvPr/>
        </p:nvSpPr>
        <p:spPr>
          <a:xfrm>
            <a:off x="1670052" y="142845"/>
            <a:ext cx="454024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问题评估</a:t>
            </a:r>
          </a:p>
        </p:txBody>
      </p:sp>
      <p:grpSp>
        <p:nvGrpSpPr>
          <p:cNvPr id="21" name="Group 3"/>
          <p:cNvGrpSpPr/>
          <p:nvPr/>
        </p:nvGrpSpPr>
        <p:grpSpPr>
          <a:xfrm>
            <a:off x="783729" y="1445940"/>
            <a:ext cx="2393950" cy="2393950"/>
            <a:chOff x="1322528" y="1275606"/>
            <a:chExt cx="2394488" cy="2394488"/>
          </a:xfrm>
          <a:solidFill>
            <a:schemeClr val="bg1"/>
          </a:solidFill>
        </p:grpSpPr>
        <p:sp>
          <p:nvSpPr>
            <p:cNvPr id="22" name="Oval 12"/>
            <p:cNvSpPr/>
            <p:nvPr/>
          </p:nvSpPr>
          <p:spPr>
            <a:xfrm>
              <a:off x="1322528" y="1275606"/>
              <a:ext cx="2394488" cy="23944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cs charset="0" pitchFamily="34" typeface="Arial"/>
              </a:endParaRPr>
            </a:p>
          </p:txBody>
        </p:sp>
        <p:sp>
          <p:nvSpPr>
            <p:cNvPr id="23" name="Rectangle 51"/>
            <p:cNvSpPr>
              <a:spLocks noChangeArrowheads="1"/>
            </p:cNvSpPr>
            <p:nvPr/>
          </p:nvSpPr>
          <p:spPr bwMode="auto">
            <a:xfrm>
              <a:off x="1816758" y="1809500"/>
              <a:ext cx="1453206" cy="3963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altLang="en-US" lang="zh-CN" smtClean="0" sz="2000">
                  <a:solidFill>
                    <a:srgbClr val="2A303C"/>
                  </a:solidFill>
                  <a:latin charset="-122" pitchFamily="2" typeface="方正兰亭黑简体"/>
                  <a:ea charset="-122" pitchFamily="2" typeface="方正兰亭黑简体"/>
                </a:rPr>
                <a:t>小标题  01</a:t>
              </a:r>
            </a:p>
          </p:txBody>
        </p:sp>
        <p:sp>
          <p:nvSpPr>
            <p:cNvPr id="24" name="Rectangle 52"/>
            <p:cNvSpPr>
              <a:spLocks noChangeArrowheads="1"/>
            </p:cNvSpPr>
            <p:nvPr/>
          </p:nvSpPr>
          <p:spPr bwMode="auto">
            <a:xfrm>
              <a:off x="1511660" y="2209610"/>
              <a:ext cx="2016224" cy="9806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ts val="1400"/>
                </a:lnSpc>
              </a:pPr>
              <a:r>
                <a:rPr altLang="en-US" lang="zh-CN" smtClean="0" sz="900">
                  <a:solidFill>
                    <a:srgbClr val="2A303C"/>
                  </a:solidFill>
                  <a:latin charset="-122" pitchFamily="2" typeface="方正兰亭黑简体"/>
                  <a:ea charset="-122" pitchFamily="2" typeface="方正兰亭黑简体"/>
                </a:rPr>
                <a:t>您的内容打在这里，或者通过复制的文本后，在此选择粘贴，并选择只保留文字。您的内容打在这里，或者通过复制的文本后，在此选择粘贴，并选择只保留文字。</a:t>
              </a:r>
            </a:p>
          </p:txBody>
        </p:sp>
      </p:grpSp>
      <p:sp>
        <p:nvSpPr>
          <p:cNvPr id="25" name="Oval 53"/>
          <p:cNvSpPr/>
          <p:nvPr/>
        </p:nvSpPr>
        <p:spPr>
          <a:xfrm>
            <a:off x="2791916" y="3004865"/>
            <a:ext cx="936625" cy="935037"/>
          </a:xfrm>
          <a:prstGeom prst="ellipse">
            <a:avLst/>
          </a:pr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cs charset="0" pitchFamily="34" typeface="Arial"/>
            </a:endParaRPr>
          </a:p>
        </p:txBody>
      </p:sp>
      <p:grpSp>
        <p:nvGrpSpPr>
          <p:cNvPr id="27" name="Group 16"/>
          <p:cNvGrpSpPr/>
          <p:nvPr/>
        </p:nvGrpSpPr>
        <p:grpSpPr>
          <a:xfrm>
            <a:off x="3352304" y="1445940"/>
            <a:ext cx="2395537" cy="2393950"/>
            <a:chOff x="1322528" y="1275606"/>
            <a:chExt cx="2394488" cy="2394488"/>
          </a:xfrm>
          <a:solidFill>
            <a:schemeClr val="bg2">
              <a:lumMod val="50000"/>
            </a:schemeClr>
          </a:solidFill>
        </p:grpSpPr>
        <p:sp>
          <p:nvSpPr>
            <p:cNvPr id="28" name="Oval 18"/>
            <p:cNvSpPr/>
            <p:nvPr/>
          </p:nvSpPr>
          <p:spPr>
            <a:xfrm>
              <a:off x="1322528" y="1275606"/>
              <a:ext cx="2394488" cy="23944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cs charset="0" pitchFamily="34" typeface="Arial"/>
              </a:endParaRPr>
            </a:p>
          </p:txBody>
        </p:sp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1917918" y="1809500"/>
              <a:ext cx="1452244" cy="3963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altLang="en-US" lang="zh-CN" sz="2000">
                  <a:solidFill>
                    <a:schemeClr val="bg1"/>
                  </a:solidFill>
                  <a:latin charset="-122" pitchFamily="2" typeface="方正兰亭黑简体"/>
                  <a:ea charset="-122" pitchFamily="2" typeface="方正兰亭黑简体"/>
                </a:rPr>
                <a:t>小标题  02</a:t>
              </a:r>
            </a:p>
          </p:txBody>
        </p:sp>
        <p:sp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1511660" y="2209609"/>
              <a:ext cx="2016224" cy="1158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ts val="1400"/>
                </a:lnSpc>
              </a:pPr>
              <a:r>
                <a:rPr altLang="en-US" lang="zh-CN" smtClean="0" sz="1000">
                  <a:solidFill>
                    <a:schemeClr val="bg1"/>
                  </a:solidFill>
                  <a:latin charset="-122" pitchFamily="2" typeface="方正兰亭黑简体"/>
                  <a:ea charset="-122" pitchFamily="2" typeface="方正兰亭黑简体"/>
                </a:rPr>
                <a:t>您的内容打在这里，或者通过复制的文本后，在此选择粘贴，并选择只保留文字。您的内容打在这里，或者通过复制的文本后，在此选择粘贴，并选择只保留文字。</a:t>
              </a:r>
            </a:p>
          </p:txBody>
        </p:sp>
      </p:grpSp>
      <p:sp>
        <p:nvSpPr>
          <p:cNvPr id="31" name="Oval 25"/>
          <p:cNvSpPr/>
          <p:nvPr/>
        </p:nvSpPr>
        <p:spPr>
          <a:xfrm>
            <a:off x="5357316" y="1339577"/>
            <a:ext cx="936625" cy="935038"/>
          </a:xfrm>
          <a:prstGeom prst="ellipse">
            <a:avLst/>
          </a:pr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zh-CN" lang="zh-CN">
              <a:solidFill>
                <a:srgbClr val="E9344C"/>
              </a:solidFill>
              <a:cs charset="0" pitchFamily="34" typeface="Arial"/>
            </a:endParaRPr>
          </a:p>
        </p:txBody>
      </p:sp>
      <p:grpSp>
        <p:nvGrpSpPr>
          <p:cNvPr id="33" name="Group 21"/>
          <p:cNvGrpSpPr/>
          <p:nvPr/>
        </p:nvGrpSpPr>
        <p:grpSpPr>
          <a:xfrm>
            <a:off x="5922466" y="1445940"/>
            <a:ext cx="2393950" cy="2393950"/>
            <a:chOff x="1322528" y="1275606"/>
            <a:chExt cx="2394488" cy="2394488"/>
          </a:xfrm>
          <a:solidFill>
            <a:schemeClr val="bg1"/>
          </a:solidFill>
        </p:grpSpPr>
        <p:sp>
          <p:nvSpPr>
            <p:cNvPr id="34" name="Oval 22"/>
            <p:cNvSpPr/>
            <p:nvPr/>
          </p:nvSpPr>
          <p:spPr>
            <a:xfrm>
              <a:off x="1322528" y="1275606"/>
              <a:ext cx="2394488" cy="23944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cs charset="0" pitchFamily="34" typeface="Arial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1872025" y="1809500"/>
              <a:ext cx="1453206" cy="3963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altLang="en-US" lang="zh-CN" sz="2000">
                  <a:solidFill>
                    <a:srgbClr val="2A303C"/>
                  </a:solidFill>
                  <a:latin charset="-122" pitchFamily="2" typeface="方正兰亭黑简体"/>
                  <a:ea charset="-122" pitchFamily="2" typeface="方正兰亭黑简体"/>
                </a:rPr>
                <a:t>小标题  03</a:t>
              </a:r>
            </a:p>
          </p:txBody>
        </p:sp>
        <p:sp>
          <p:nvSpPr>
            <p:cNvPr id="36" name="Rectangle 24"/>
            <p:cNvSpPr>
              <a:spLocks noChangeArrowheads="1"/>
            </p:cNvSpPr>
            <p:nvPr/>
          </p:nvSpPr>
          <p:spPr bwMode="auto">
            <a:xfrm>
              <a:off x="1511660" y="2209610"/>
              <a:ext cx="2016224" cy="1158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ts val="1400"/>
                </a:lnSpc>
              </a:pPr>
              <a:r>
                <a:rPr altLang="en-US" lang="zh-CN" smtClean="0" sz="1000">
                  <a:solidFill>
                    <a:srgbClr val="2A303C"/>
                  </a:solidFill>
                  <a:latin charset="-122" pitchFamily="2" typeface="方正兰亭黑简体"/>
                  <a:ea charset="-122" pitchFamily="2" typeface="方正兰亭黑简体"/>
                </a:rPr>
                <a:t>您的内容打在这里，或者通过复制的文本后，在此选择粘贴，并选择只保留文字。您的内容打在这里，或者通过复制的文本后，在此选择粘贴，并选择只保留文字。</a:t>
              </a:r>
            </a:p>
          </p:txBody>
        </p:sp>
      </p:grpSp>
      <p:sp>
        <p:nvSpPr>
          <p:cNvPr id="38" name="剪去同侧角的矩形 37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TextBox 38"/>
          <p:cNvSpPr txBox="1"/>
          <p:nvPr/>
        </p:nvSpPr>
        <p:spPr>
          <a:xfrm>
            <a:off x="260588" y="173249"/>
            <a:ext cx="1046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1400">
                <a:solidFill>
                  <a:srgbClr val="2A303C"/>
                </a:solidFill>
                <a:latin charset="-122" pitchFamily="2" typeface="方正兰亭黑简体"/>
                <a:ea charset="-122" pitchFamily="2" typeface="方正兰亭黑简体"/>
              </a:rPr>
              <a:t>论文答辩</a:t>
            </a:r>
          </a:p>
        </p:txBody>
      </p:sp>
      <p:cxnSp>
        <p:nvCxnSpPr>
          <p:cNvPr id="40" name="直接连接符 39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878765956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" tmFilter="0, 0; .2, .5; .8, .5; 1, 0"/>
                                        <p:tgtEl>
                                          <p:spTgt spid="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"/>
                                        <p:tgtEl>
                                          <p:spTgt spid="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allAtOnce" grpId="0" spid="17"/>
      <p:bldP grpId="0" spid="25"/>
      <p:bldP grpId="0" spid="31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:\陈建\网上作图\PP制作\素材\未标题-6.jpg" id="73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本框 3"/>
          <p:cNvSpPr txBox="1"/>
          <p:nvPr/>
        </p:nvSpPr>
        <p:spPr>
          <a:xfrm>
            <a:off x="1670052" y="142845"/>
            <a:ext cx="454024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相关对策</a:t>
            </a:r>
          </a:p>
        </p:txBody>
      </p:sp>
      <p:graphicFrame>
        <p:nvGraphicFramePr>
          <p:cNvPr id="20" name="Chart 2"/>
          <p:cNvGraphicFramePr/>
          <p:nvPr>
            <p:extLst>
              <p:ext uri="{D42A27DB-BD31-4B8C-83A1-F6EECF244321}">
                <p14:modId val="3209889948"/>
              </p:ext>
            </p:extLst>
          </p:nvPr>
        </p:nvGraphicFramePr>
        <p:xfrm>
          <a:off x="2616200" y="1555750"/>
          <a:ext cx="3683000" cy="24892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21" name="Oval 3"/>
          <p:cNvSpPr/>
          <p:nvPr/>
        </p:nvSpPr>
        <p:spPr>
          <a:xfrm>
            <a:off x="3124200" y="1454150"/>
            <a:ext cx="2667000" cy="266700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</a:endParaRPr>
          </a:p>
        </p:txBody>
      </p:sp>
      <p:sp>
        <p:nvSpPr>
          <p:cNvPr id="22" name="Oval 4"/>
          <p:cNvSpPr/>
          <p:nvPr/>
        </p:nvSpPr>
        <p:spPr>
          <a:xfrm>
            <a:off x="2971800" y="1987550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</a:endParaRPr>
          </a:p>
        </p:txBody>
      </p:sp>
      <p:sp>
        <p:nvSpPr>
          <p:cNvPr id="23" name="Oval 5"/>
          <p:cNvSpPr/>
          <p:nvPr/>
        </p:nvSpPr>
        <p:spPr>
          <a:xfrm>
            <a:off x="5257800" y="1654175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</a:endParaRPr>
          </a:p>
        </p:txBody>
      </p:sp>
      <p:sp>
        <p:nvSpPr>
          <p:cNvPr id="24" name="Oval 6"/>
          <p:cNvSpPr/>
          <p:nvPr/>
        </p:nvSpPr>
        <p:spPr>
          <a:xfrm>
            <a:off x="4000500" y="3892550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</a:endParaRPr>
          </a:p>
        </p:txBody>
      </p:sp>
      <p:sp>
        <p:nvSpPr>
          <p:cNvPr id="25" name="Oval 7"/>
          <p:cNvSpPr/>
          <p:nvPr/>
        </p:nvSpPr>
        <p:spPr>
          <a:xfrm>
            <a:off x="5429250" y="3282950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381000" y="1047750"/>
            <a:ext cx="1676400" cy="18745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>
            <a:spAutoFit/>
          </a:bodyPr>
          <a:lstStyle/>
          <a:p>
            <a:pPr algn="r" defTabSz="1088232"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1200">
                <a:solidFill>
                  <a:schemeClr val="bg1"/>
                </a:solidFill>
                <a:latin charset="0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输入小标题</a:t>
            </a:r>
          </a:p>
          <a:p>
            <a:pPr algn="r" defTabSz="1088232"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1200">
                <a:solidFill>
                  <a:schemeClr val="bg1"/>
                </a:solidFill>
                <a:latin charset="0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您的内容打在这里，或者通过复制的文本后，在此选择粘贴，并选择只保留文字。</a:t>
            </a:r>
          </a:p>
        </p:txBody>
      </p:sp>
      <p:sp>
        <p:nvSpPr>
          <p:cNvPr id="27" name="Oval 9"/>
          <p:cNvSpPr/>
          <p:nvPr/>
        </p:nvSpPr>
        <p:spPr>
          <a:xfrm>
            <a:off x="2105025" y="1200150"/>
            <a:ext cx="595313" cy="596900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zh-CN" lang="zh-CN" sz="8800">
              <a:solidFill>
                <a:schemeClr val="bg1"/>
              </a:solidFill>
            </a:endParaRPr>
          </a:p>
        </p:txBody>
      </p:sp>
      <p:grpSp>
        <p:nvGrpSpPr>
          <p:cNvPr id="28" name="Group 10"/>
          <p:cNvGrpSpPr/>
          <p:nvPr/>
        </p:nvGrpSpPr>
        <p:grpSpPr>
          <a:xfrm>
            <a:off x="2213860" y="1329168"/>
            <a:ext cx="381854" cy="310725"/>
            <a:chOff x="1550139" y="1314466"/>
            <a:chExt cx="509139" cy="414300"/>
          </a:xfrm>
          <a:solidFill>
            <a:srgbClr val="2A303C"/>
          </a:solidFill>
        </p:grpSpPr>
        <p:sp>
          <p:nvSpPr>
            <p:cNvPr id="29" name="Freeform 5"/>
            <p:cNvSpPr>
              <a:spLocks noEditPoints="1"/>
            </p:cNvSpPr>
            <p:nvPr/>
          </p:nvSpPr>
          <p:spPr bwMode="auto">
            <a:xfrm>
              <a:off x="1550139" y="1314466"/>
              <a:ext cx="509139" cy="414300"/>
            </a:xfrm>
            <a:custGeom>
              <a:gdLst>
                <a:gd fmla="*/ 78 w 153" name="T0"/>
                <a:gd fmla="*/ 0 h 125" name="T1"/>
                <a:gd fmla="*/ 0 w 153" name="T2"/>
                <a:gd fmla="*/ 69 h 125" name="T3"/>
                <a:gd fmla="*/ 15 w 153" name="T4"/>
                <a:gd fmla="*/ 69 h 125" name="T5"/>
                <a:gd fmla="*/ 21 w 153" name="T6"/>
                <a:gd fmla="*/ 64 h 125" name="T7"/>
                <a:gd fmla="*/ 21 w 153" name="T8"/>
                <a:gd fmla="*/ 121 h 125" name="T9"/>
                <a:gd fmla="*/ 24 w 153" name="T10"/>
                <a:gd fmla="*/ 125 h 125" name="T11"/>
                <a:gd fmla="*/ 62 w 153" name="T12"/>
                <a:gd fmla="*/ 125 h 125" name="T13"/>
                <a:gd fmla="*/ 63 w 153" name="T14"/>
                <a:gd fmla="*/ 93 h 125" name="T15"/>
                <a:gd fmla="*/ 67 w 153" name="T16"/>
                <a:gd fmla="*/ 88 h 125" name="T17"/>
                <a:gd fmla="*/ 83 w 153" name="T18"/>
                <a:gd fmla="*/ 88 h 125" name="T19"/>
                <a:gd fmla="*/ 89 w 153" name="T20"/>
                <a:gd fmla="*/ 93 h 125" name="T21"/>
                <a:gd fmla="*/ 89 w 153" name="T22"/>
                <a:gd fmla="*/ 125 h 125" name="T23"/>
                <a:gd fmla="*/ 126 w 153" name="T24"/>
                <a:gd fmla="*/ 125 h 125" name="T25"/>
                <a:gd fmla="*/ 130 w 153" name="T26"/>
                <a:gd fmla="*/ 120 h 125" name="T27"/>
                <a:gd fmla="*/ 130 w 153" name="T28"/>
                <a:gd fmla="*/ 63 h 125" name="T29"/>
                <a:gd fmla="*/ 136 w 153" name="T30"/>
                <a:gd fmla="*/ 69 h 125" name="T31"/>
                <a:gd fmla="*/ 153 w 153" name="T32"/>
                <a:gd fmla="*/ 69 h 125" name="T33"/>
                <a:gd fmla="*/ 78 w 153" name="T34"/>
                <a:gd fmla="*/ 0 h 125" name="T35"/>
                <a:gd fmla="*/ 76 w 153" name="T36"/>
                <a:gd fmla="*/ 76 h 125" name="T37"/>
                <a:gd fmla="*/ 60 w 153" name="T38"/>
                <a:gd fmla="*/ 60 h 125" name="T39"/>
                <a:gd fmla="*/ 76 w 153" name="T40"/>
                <a:gd fmla="*/ 43 h 125" name="T41"/>
                <a:gd fmla="*/ 92 w 153" name="T42"/>
                <a:gd fmla="*/ 60 h 125" name="T43"/>
                <a:gd fmla="*/ 76 w 153" name="T44"/>
                <a:gd fmla="*/ 76 h 125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25" w="153">
                  <a:moveTo>
                    <a:pt x="7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78"/>
                    <a:pt x="15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5"/>
                    <a:pt x="24" y="125"/>
                  </a:cubicBezTo>
                  <a:cubicBezTo>
                    <a:pt x="28" y="125"/>
                    <a:pt x="62" y="125"/>
                    <a:pt x="62" y="125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2" y="88"/>
                    <a:pt x="67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9" y="88"/>
                    <a:pt x="89" y="93"/>
                    <a:pt x="89" y="93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121" y="125"/>
                    <a:pt x="126" y="125"/>
                  </a:cubicBezTo>
                  <a:cubicBezTo>
                    <a:pt x="131" y="125"/>
                    <a:pt x="130" y="120"/>
                    <a:pt x="130" y="120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8" y="77"/>
                    <a:pt x="153" y="69"/>
                    <a:pt x="153" y="69"/>
                  </a:cubicBezTo>
                  <a:lnTo>
                    <a:pt x="78" y="0"/>
                  </a:lnTo>
                  <a:close/>
                  <a:moveTo>
                    <a:pt x="76" y="76"/>
                  </a:moveTo>
                  <a:cubicBezTo>
                    <a:pt x="67" y="76"/>
                    <a:pt x="60" y="69"/>
                    <a:pt x="60" y="60"/>
                  </a:cubicBezTo>
                  <a:cubicBezTo>
                    <a:pt x="60" y="50"/>
                    <a:pt x="67" y="43"/>
                    <a:pt x="76" y="43"/>
                  </a:cubicBezTo>
                  <a:cubicBezTo>
                    <a:pt x="85" y="43"/>
                    <a:pt x="92" y="50"/>
                    <a:pt x="92" y="60"/>
                  </a:cubicBezTo>
                  <a:cubicBezTo>
                    <a:pt x="92" y="69"/>
                    <a:pt x="85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Freeform 6"/>
            <p:cNvSpPr/>
            <p:nvPr/>
          </p:nvSpPr>
          <p:spPr bwMode="auto">
            <a:xfrm>
              <a:off x="1949464" y="1366877"/>
              <a:ext cx="49916" cy="102328"/>
            </a:xfrm>
            <a:custGeom>
              <a:gdLst>
                <a:gd fmla="*/ 20 w 20" name="T0"/>
                <a:gd fmla="*/ 41 h 41" name="T1"/>
                <a:gd fmla="*/ 20 w 20" name="T2"/>
                <a:gd fmla="*/ 0 h 41" name="T3"/>
                <a:gd fmla="*/ 0 w 20" name="T4"/>
                <a:gd fmla="*/ 0 h 41" name="T5"/>
                <a:gd fmla="*/ 0 w 20" name="T6"/>
                <a:gd fmla="*/ 24 h 41" name="T7"/>
                <a:gd fmla="*/ 20 w 20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0">
                  <a:moveTo>
                    <a:pt x="20" y="41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" name="Oval 7"/>
            <p:cNvSpPr>
              <a:spLocks noChangeArrowheads="1"/>
            </p:cNvSpPr>
            <p:nvPr/>
          </p:nvSpPr>
          <p:spPr bwMode="auto">
            <a:xfrm>
              <a:off x="1777255" y="1484179"/>
              <a:ext cx="52412" cy="549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500063" y="3414712"/>
            <a:ext cx="1676400" cy="18745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>
            <a:spAutoFit/>
          </a:bodyPr>
          <a:lstStyle/>
          <a:p>
            <a:pPr algn="r" defTabSz="1088232"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1200">
                <a:solidFill>
                  <a:schemeClr val="bg1"/>
                </a:solidFill>
                <a:latin charset="0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输入小标题</a:t>
            </a:r>
          </a:p>
          <a:p>
            <a:pPr algn="r" defTabSz="1088232"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1200">
                <a:solidFill>
                  <a:schemeClr val="bg1"/>
                </a:solidFill>
                <a:latin charset="0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您的内容打在这里，或者通过复制的文本后，在此选择粘贴，并选择只保留文字。</a:t>
            </a:r>
          </a:p>
        </p:txBody>
      </p:sp>
      <p:sp>
        <p:nvSpPr>
          <p:cNvPr id="33" name="Oval 15"/>
          <p:cNvSpPr/>
          <p:nvPr/>
        </p:nvSpPr>
        <p:spPr>
          <a:xfrm>
            <a:off x="2225675" y="3567113"/>
            <a:ext cx="593725" cy="598487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zh-CN" lang="zh-CN" sz="8800">
              <a:solidFill>
                <a:schemeClr val="bg1"/>
              </a:solidFill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6870700" y="1247775"/>
            <a:ext cx="1676400" cy="18745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>
            <a:spAutoFit/>
          </a:bodyPr>
          <a:lstStyle/>
          <a:p>
            <a:pPr defTabSz="1088232"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1200">
                <a:solidFill>
                  <a:schemeClr val="bg1"/>
                </a:solidFill>
                <a:latin charset="0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输入小标题</a:t>
            </a:r>
          </a:p>
          <a:p>
            <a:pPr defTabSz="1088232"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1200">
                <a:solidFill>
                  <a:schemeClr val="bg1"/>
                </a:solidFill>
                <a:latin charset="0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您的内容打在这里，或者通过复制的文本后，在此选择粘贴，并选择只保留文字。</a:t>
            </a:r>
          </a:p>
        </p:txBody>
      </p:sp>
      <p:sp>
        <p:nvSpPr>
          <p:cNvPr id="35" name="Oval 21"/>
          <p:cNvSpPr/>
          <p:nvPr/>
        </p:nvSpPr>
        <p:spPr>
          <a:xfrm>
            <a:off x="6199188" y="1400175"/>
            <a:ext cx="595312" cy="5969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zh-CN" lang="zh-CN" sz="8800">
              <a:solidFill>
                <a:schemeClr val="bg1"/>
              </a:solidFill>
            </a:endParaRPr>
          </a:p>
        </p:txBody>
      </p:sp>
      <p:grpSp>
        <p:nvGrpSpPr>
          <p:cNvPr id="36" name="Group 22"/>
          <p:cNvGrpSpPr/>
          <p:nvPr/>
        </p:nvGrpSpPr>
        <p:grpSpPr>
          <a:xfrm>
            <a:off x="6320653" y="1562442"/>
            <a:ext cx="353172" cy="262091"/>
            <a:chOff x="5129089" y="3156352"/>
            <a:chExt cx="474198" cy="351905"/>
          </a:xfrm>
          <a:solidFill>
            <a:schemeClr val="bg1"/>
          </a:solidFill>
        </p:grpSpPr>
        <p:sp>
          <p:nvSpPr>
            <p:cNvPr id="37" name="Freeform 66"/>
            <p:cNvSpPr>
              <a:spLocks noEditPoints="1"/>
            </p:cNvSpPr>
            <p:nvPr/>
          </p:nvSpPr>
          <p:spPr bwMode="auto">
            <a:xfrm>
              <a:off x="5139073" y="3156352"/>
              <a:ext cx="459224" cy="279527"/>
            </a:xfrm>
            <a:custGeom>
              <a:gdLst>
                <a:gd fmla="*/ 184 w 184" name="T0"/>
                <a:gd fmla="*/ 0 h 112" name="T1"/>
                <a:gd fmla="*/ 0 w 184" name="T2"/>
                <a:gd fmla="*/ 0 h 112" name="T3"/>
                <a:gd fmla="*/ 0 w 184" name="T4"/>
                <a:gd fmla="*/ 112 h 112" name="T5"/>
                <a:gd fmla="*/ 184 w 184" name="T6"/>
                <a:gd fmla="*/ 112 h 112" name="T7"/>
                <a:gd fmla="*/ 184 w 184" name="T8"/>
                <a:gd fmla="*/ 0 h 112" name="T9"/>
                <a:gd fmla="*/ 176 w 184" name="T10"/>
                <a:gd fmla="*/ 102 h 112" name="T11"/>
                <a:gd fmla="*/ 8 w 184" name="T12"/>
                <a:gd fmla="*/ 102 h 112" name="T13"/>
                <a:gd fmla="*/ 8 w 184" name="T14"/>
                <a:gd fmla="*/ 8 h 112" name="T15"/>
                <a:gd fmla="*/ 176 w 184" name="T16"/>
                <a:gd fmla="*/ 8 h 112" name="T17"/>
                <a:gd fmla="*/ 176 w 184" name="T18"/>
                <a:gd fmla="*/ 102 h 11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2" w="184">
                  <a:moveTo>
                    <a:pt x="184" y="0"/>
                  </a:moveTo>
                  <a:lnTo>
                    <a:pt x="0" y="0"/>
                  </a:lnTo>
                  <a:lnTo>
                    <a:pt x="0" y="112"/>
                  </a:lnTo>
                  <a:lnTo>
                    <a:pt x="184" y="112"/>
                  </a:lnTo>
                  <a:lnTo>
                    <a:pt x="184" y="0"/>
                  </a:lnTo>
                  <a:close/>
                  <a:moveTo>
                    <a:pt x="176" y="102"/>
                  </a:moveTo>
                  <a:lnTo>
                    <a:pt x="8" y="102"/>
                  </a:lnTo>
                  <a:lnTo>
                    <a:pt x="8" y="8"/>
                  </a:lnTo>
                  <a:lnTo>
                    <a:pt x="176" y="8"/>
                  </a:lnTo>
                  <a:lnTo>
                    <a:pt x="176" y="1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" name="Freeform 67"/>
            <p:cNvSpPr/>
            <p:nvPr/>
          </p:nvSpPr>
          <p:spPr bwMode="auto">
            <a:xfrm>
              <a:off x="5129089" y="3448358"/>
              <a:ext cx="474198" cy="59899"/>
            </a:xfrm>
            <a:custGeom>
              <a:gdLst>
                <a:gd fmla="*/ 190 w 190" name="T0"/>
                <a:gd fmla="*/ 16 h 24" name="T1"/>
                <a:gd fmla="*/ 188 w 190" name="T2"/>
                <a:gd fmla="*/ 0 h 24" name="T3"/>
                <a:gd fmla="*/ 3 w 190" name="T4"/>
                <a:gd fmla="*/ 0 h 24" name="T5"/>
                <a:gd fmla="*/ 0 w 190" name="T6"/>
                <a:gd fmla="*/ 16 h 24" name="T7"/>
                <a:gd fmla="*/ 0 w 190" name="T8"/>
                <a:gd fmla="*/ 16 h 24" name="T9"/>
                <a:gd fmla="*/ 0 w 190" name="T10"/>
                <a:gd fmla="*/ 24 h 24" name="T11"/>
                <a:gd fmla="*/ 190 w 190" name="T12"/>
                <a:gd fmla="*/ 24 h 24" name="T13"/>
                <a:gd fmla="*/ 190 w 190" name="T14"/>
                <a:gd fmla="*/ 16 h 24" name="T15"/>
                <a:gd fmla="*/ 190 w 190" name="T16"/>
                <a:gd fmla="*/ 16 h 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4" w="190">
                  <a:moveTo>
                    <a:pt x="190" y="16"/>
                  </a:moveTo>
                  <a:lnTo>
                    <a:pt x="188" y="0"/>
                  </a:lnTo>
                  <a:lnTo>
                    <a:pt x="3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90" y="24"/>
                  </a:lnTo>
                  <a:lnTo>
                    <a:pt x="190" y="16"/>
                  </a:lnTo>
                  <a:lnTo>
                    <a:pt x="190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6846888" y="3587750"/>
            <a:ext cx="1676400" cy="18745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>
            <a:spAutoFit/>
          </a:bodyPr>
          <a:lstStyle/>
          <a:p>
            <a:pPr defTabSz="1088232"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1200">
                <a:solidFill>
                  <a:schemeClr val="bg1"/>
                </a:solidFill>
                <a:latin charset="0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输入小标题</a:t>
            </a:r>
          </a:p>
          <a:p>
            <a:pPr defTabSz="1088232"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1200">
                <a:solidFill>
                  <a:schemeClr val="bg1"/>
                </a:solidFill>
                <a:latin charset="0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您的内容打在这里，或者通过复制的文本后，在此选择粘贴，并选择只保留文字。</a:t>
            </a:r>
          </a:p>
        </p:txBody>
      </p:sp>
      <p:sp>
        <p:nvSpPr>
          <p:cNvPr id="40" name="Oval 26"/>
          <p:cNvSpPr/>
          <p:nvPr/>
        </p:nvSpPr>
        <p:spPr>
          <a:xfrm>
            <a:off x="6175375" y="3740150"/>
            <a:ext cx="595313" cy="5969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zh-CN" lang="zh-CN" sz="8800">
              <a:solidFill>
                <a:schemeClr val="bg1"/>
              </a:solidFill>
            </a:endParaRPr>
          </a:p>
        </p:txBody>
      </p:sp>
      <p:grpSp>
        <p:nvGrpSpPr>
          <p:cNvPr id="41" name="Group 30"/>
          <p:cNvGrpSpPr/>
          <p:nvPr/>
        </p:nvGrpSpPr>
        <p:grpSpPr>
          <a:xfrm>
            <a:off x="2351324" y="3737010"/>
            <a:ext cx="341924" cy="312911"/>
            <a:chOff x="6726389" y="1486674"/>
            <a:chExt cx="411805" cy="376863"/>
          </a:xfrm>
          <a:solidFill>
            <a:schemeClr val="bg1"/>
          </a:solidFill>
        </p:grpSpPr>
        <p:sp>
          <p:nvSpPr>
            <p:cNvPr id="42" name="Oval 52"/>
            <p:cNvSpPr>
              <a:spLocks noChangeArrowheads="1"/>
            </p:cNvSpPr>
            <p:nvPr/>
          </p:nvSpPr>
          <p:spPr bwMode="auto">
            <a:xfrm>
              <a:off x="6773808" y="1786168"/>
              <a:ext cx="44924" cy="424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" name="Oval 53"/>
            <p:cNvSpPr>
              <a:spLocks noChangeArrowheads="1"/>
            </p:cNvSpPr>
            <p:nvPr/>
          </p:nvSpPr>
          <p:spPr bwMode="auto">
            <a:xfrm>
              <a:off x="6748851" y="1836083"/>
              <a:ext cx="24958" cy="274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" name="Freeform 54"/>
            <p:cNvSpPr/>
            <p:nvPr/>
          </p:nvSpPr>
          <p:spPr bwMode="auto">
            <a:xfrm>
              <a:off x="6726389" y="1486674"/>
              <a:ext cx="411805" cy="292007"/>
            </a:xfrm>
            <a:custGeom>
              <a:gdLst>
                <a:gd fmla="*/ 124 w 124" name="T0"/>
                <a:gd fmla="*/ 34 h 88" name="T1"/>
                <a:gd fmla="*/ 99 w 124" name="T2"/>
                <a:gd fmla="*/ 9 h 88" name="T3"/>
                <a:gd fmla="*/ 93 w 124" name="T4"/>
                <a:gd fmla="*/ 10 h 88" name="T5"/>
                <a:gd fmla="*/ 74 w 124" name="T6"/>
                <a:gd fmla="*/ 0 h 88" name="T7"/>
                <a:gd fmla="*/ 60 w 124" name="T8"/>
                <a:gd fmla="*/ 5 h 88" name="T9"/>
                <a:gd fmla="*/ 46 w 124" name="T10"/>
                <a:gd fmla="*/ 0 h 88" name="T11"/>
                <a:gd fmla="*/ 31 w 124" name="T12"/>
                <a:gd fmla="*/ 5 h 88" name="T13"/>
                <a:gd fmla="*/ 25 w 124" name="T14"/>
                <a:gd fmla="*/ 5 h 88" name="T15"/>
                <a:gd fmla="*/ 0 w 124" name="T16"/>
                <a:gd fmla="*/ 30 h 88" name="T17"/>
                <a:gd fmla="*/ 3 w 124" name="T18"/>
                <a:gd fmla="*/ 43 h 88" name="T19"/>
                <a:gd fmla="*/ 0 w 124" name="T20"/>
                <a:gd fmla="*/ 55 h 88" name="T21"/>
                <a:gd fmla="*/ 25 w 124" name="T22"/>
                <a:gd fmla="*/ 80 h 88" name="T23"/>
                <a:gd fmla="*/ 28 w 124" name="T24"/>
                <a:gd fmla="*/ 80 h 88" name="T25"/>
                <a:gd fmla="*/ 46 w 124" name="T26"/>
                <a:gd fmla="*/ 88 h 88" name="T27"/>
                <a:gd fmla="*/ 64 w 124" name="T28"/>
                <a:gd fmla="*/ 80 h 88" name="T29"/>
                <a:gd fmla="*/ 79 w 124" name="T30"/>
                <a:gd fmla="*/ 85 h 88" name="T31"/>
                <a:gd fmla="*/ 104 w 124" name="T32"/>
                <a:gd fmla="*/ 60 h 88" name="T33"/>
                <a:gd fmla="*/ 104 w 124" name="T34"/>
                <a:gd fmla="*/ 59 h 88" name="T35"/>
                <a:gd fmla="*/ 124 w 124" name="T36"/>
                <a:gd fmla="*/ 34 h 88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88" w="124">
                  <a:moveTo>
                    <a:pt x="124" y="34"/>
                  </a:moveTo>
                  <a:cubicBezTo>
                    <a:pt x="124" y="21"/>
                    <a:pt x="113" y="9"/>
                    <a:pt x="99" y="9"/>
                  </a:cubicBezTo>
                  <a:cubicBezTo>
                    <a:pt x="97" y="9"/>
                    <a:pt x="95" y="10"/>
                    <a:pt x="93" y="10"/>
                  </a:cubicBezTo>
                  <a:cubicBezTo>
                    <a:pt x="89" y="4"/>
                    <a:pt x="82" y="0"/>
                    <a:pt x="74" y="0"/>
                  </a:cubicBezTo>
                  <a:cubicBezTo>
                    <a:pt x="69" y="0"/>
                    <a:pt x="64" y="2"/>
                    <a:pt x="60" y="5"/>
                  </a:cubicBezTo>
                  <a:cubicBezTo>
                    <a:pt x="56" y="2"/>
                    <a:pt x="51" y="0"/>
                    <a:pt x="46" y="0"/>
                  </a:cubicBezTo>
                  <a:cubicBezTo>
                    <a:pt x="40" y="0"/>
                    <a:pt x="35" y="2"/>
                    <a:pt x="31" y="5"/>
                  </a:cubicBezTo>
                  <a:cubicBezTo>
                    <a:pt x="29" y="5"/>
                    <a:pt x="27" y="5"/>
                    <a:pt x="25" y="5"/>
                  </a:cubicBezTo>
                  <a:cubicBezTo>
                    <a:pt x="11" y="5"/>
                    <a:pt x="0" y="16"/>
                    <a:pt x="0" y="30"/>
                  </a:cubicBezTo>
                  <a:cubicBezTo>
                    <a:pt x="0" y="35"/>
                    <a:pt x="1" y="39"/>
                    <a:pt x="3" y="43"/>
                  </a:cubicBezTo>
                  <a:cubicBezTo>
                    <a:pt x="1" y="46"/>
                    <a:pt x="0" y="51"/>
                    <a:pt x="0" y="55"/>
                  </a:cubicBezTo>
                  <a:cubicBezTo>
                    <a:pt x="0" y="69"/>
                    <a:pt x="11" y="80"/>
                    <a:pt x="25" y="80"/>
                  </a:cubicBezTo>
                  <a:cubicBezTo>
                    <a:pt x="26" y="80"/>
                    <a:pt x="27" y="80"/>
                    <a:pt x="28" y="80"/>
                  </a:cubicBezTo>
                  <a:cubicBezTo>
                    <a:pt x="32" y="85"/>
                    <a:pt x="39" y="88"/>
                    <a:pt x="46" y="88"/>
                  </a:cubicBezTo>
                  <a:cubicBezTo>
                    <a:pt x="53" y="88"/>
                    <a:pt x="59" y="85"/>
                    <a:pt x="64" y="80"/>
                  </a:cubicBezTo>
                  <a:cubicBezTo>
                    <a:pt x="68" y="83"/>
                    <a:pt x="73" y="85"/>
                    <a:pt x="79" y="85"/>
                  </a:cubicBezTo>
                  <a:cubicBezTo>
                    <a:pt x="92" y="85"/>
                    <a:pt x="104" y="74"/>
                    <a:pt x="104" y="60"/>
                  </a:cubicBezTo>
                  <a:cubicBezTo>
                    <a:pt x="104" y="60"/>
                    <a:pt x="104" y="59"/>
                    <a:pt x="104" y="59"/>
                  </a:cubicBezTo>
                  <a:cubicBezTo>
                    <a:pt x="115" y="57"/>
                    <a:pt x="124" y="47"/>
                    <a:pt x="12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45" name="Group 34"/>
          <p:cNvGrpSpPr/>
          <p:nvPr/>
        </p:nvGrpSpPr>
        <p:grpSpPr>
          <a:xfrm>
            <a:off x="6280332" y="3904271"/>
            <a:ext cx="385440" cy="269394"/>
            <a:chOff x="7999238" y="1399322"/>
            <a:chExt cx="464215" cy="324452"/>
          </a:xfrm>
          <a:solidFill>
            <a:schemeClr val="bg1"/>
          </a:solidFill>
        </p:grpSpPr>
        <p:sp>
          <p:nvSpPr>
            <p:cNvPr id="46" name="Freeform 57"/>
            <p:cNvSpPr>
              <a:spLocks noEditPoints="1"/>
            </p:cNvSpPr>
            <p:nvPr/>
          </p:nvSpPr>
          <p:spPr bwMode="auto">
            <a:xfrm>
              <a:off x="7999238" y="1399322"/>
              <a:ext cx="331940" cy="324452"/>
            </a:xfrm>
            <a:custGeom>
              <a:gdLst>
                <a:gd fmla="*/ 86 w 100" name="T0"/>
                <a:gd fmla="*/ 60 h 97" name="T1"/>
                <a:gd fmla="*/ 100 w 100" name="T2"/>
                <a:gd fmla="*/ 54 h 97" name="T3"/>
                <a:gd fmla="*/ 100 w 100" name="T4"/>
                <a:gd fmla="*/ 43 h 97" name="T5"/>
                <a:gd fmla="*/ 86 w 100" name="T6"/>
                <a:gd fmla="*/ 38 h 97" name="T7"/>
                <a:gd fmla="*/ 83 w 100" name="T8"/>
                <a:gd fmla="*/ 32 h 97" name="T9"/>
                <a:gd fmla="*/ 89 w 100" name="T10"/>
                <a:gd fmla="*/ 18 h 97" name="T11"/>
                <a:gd fmla="*/ 81 w 100" name="T12"/>
                <a:gd fmla="*/ 11 h 97" name="T13"/>
                <a:gd fmla="*/ 67 w 100" name="T14"/>
                <a:gd fmla="*/ 16 h 97" name="T15"/>
                <a:gd fmla="*/ 61 w 100" name="T16"/>
                <a:gd fmla="*/ 14 h 97" name="T17"/>
                <a:gd fmla="*/ 55 w 100" name="T18"/>
                <a:gd fmla="*/ 0 h 97" name="T19"/>
                <a:gd fmla="*/ 44 w 100" name="T20"/>
                <a:gd fmla="*/ 0 h 97" name="T21"/>
                <a:gd fmla="*/ 39 w 100" name="T22"/>
                <a:gd fmla="*/ 14 h 97" name="T23"/>
                <a:gd fmla="*/ 33 w 100" name="T24"/>
                <a:gd fmla="*/ 16 h 97" name="T25"/>
                <a:gd fmla="*/ 19 w 100" name="T26"/>
                <a:gd fmla="*/ 11 h 97" name="T27"/>
                <a:gd fmla="*/ 11 w 100" name="T28"/>
                <a:gd fmla="*/ 19 h 97" name="T29"/>
                <a:gd fmla="*/ 17 w 100" name="T30"/>
                <a:gd fmla="*/ 32 h 97" name="T31"/>
                <a:gd fmla="*/ 14 w 100" name="T32"/>
                <a:gd fmla="*/ 38 h 97" name="T33"/>
                <a:gd fmla="*/ 0 w 100" name="T34"/>
                <a:gd fmla="*/ 44 h 97" name="T35"/>
                <a:gd fmla="*/ 0 w 100" name="T36"/>
                <a:gd fmla="*/ 54 h 97" name="T37"/>
                <a:gd fmla="*/ 14 w 100" name="T38"/>
                <a:gd fmla="*/ 60 h 97" name="T39"/>
                <a:gd fmla="*/ 17 w 100" name="T40"/>
                <a:gd fmla="*/ 66 h 97" name="T41"/>
                <a:gd fmla="*/ 11 w 100" name="T42"/>
                <a:gd fmla="*/ 80 h 97" name="T43"/>
                <a:gd fmla="*/ 19 w 100" name="T44"/>
                <a:gd fmla="*/ 87 h 97" name="T45"/>
                <a:gd fmla="*/ 33 w 100" name="T46"/>
                <a:gd fmla="*/ 82 h 97" name="T47"/>
                <a:gd fmla="*/ 39 w 100" name="T48"/>
                <a:gd fmla="*/ 84 h 97" name="T49"/>
                <a:gd fmla="*/ 45 w 100" name="T50"/>
                <a:gd fmla="*/ 97 h 97" name="T51"/>
                <a:gd fmla="*/ 56 w 100" name="T52"/>
                <a:gd fmla="*/ 97 h 97" name="T53"/>
                <a:gd fmla="*/ 61 w 100" name="T54"/>
                <a:gd fmla="*/ 84 h 97" name="T55"/>
                <a:gd fmla="*/ 67 w 100" name="T56"/>
                <a:gd fmla="*/ 82 h 97" name="T57"/>
                <a:gd fmla="*/ 81 w 100" name="T58"/>
                <a:gd fmla="*/ 87 h 97" name="T59"/>
                <a:gd fmla="*/ 89 w 100" name="T60"/>
                <a:gd fmla="*/ 79 h 97" name="T61"/>
                <a:gd fmla="*/ 83 w 100" name="T62"/>
                <a:gd fmla="*/ 66 h 97" name="T63"/>
                <a:gd fmla="*/ 86 w 100" name="T64"/>
                <a:gd fmla="*/ 60 h 97" name="T65"/>
                <a:gd fmla="*/ 50 w 100" name="T66"/>
                <a:gd fmla="*/ 64 h 97" name="T67"/>
                <a:gd fmla="*/ 34 w 100" name="T68"/>
                <a:gd fmla="*/ 49 h 97" name="T69"/>
                <a:gd fmla="*/ 50 w 100" name="T70"/>
                <a:gd fmla="*/ 33 h 97" name="T71"/>
                <a:gd fmla="*/ 66 w 100" name="T72"/>
                <a:gd fmla="*/ 49 h 97" name="T73"/>
                <a:gd fmla="*/ 50 w 100" name="T74"/>
                <a:gd fmla="*/ 64 h 97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97" w="100">
                  <a:moveTo>
                    <a:pt x="86" y="60"/>
                  </a:moveTo>
                  <a:cubicBezTo>
                    <a:pt x="86" y="60"/>
                    <a:pt x="100" y="55"/>
                    <a:pt x="100" y="54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3"/>
                    <a:pt x="86" y="38"/>
                    <a:pt x="86" y="38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3" y="32"/>
                    <a:pt x="89" y="19"/>
                    <a:pt x="89" y="18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0"/>
                    <a:pt x="67" y="16"/>
                    <a:pt x="67" y="16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4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39" y="14"/>
                    <a:pt x="39" y="1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19" y="10"/>
                    <a:pt x="19" y="1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7" y="32"/>
                    <a:pt x="17" y="32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0" y="43"/>
                    <a:pt x="0" y="4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14" y="60"/>
                    <a:pt x="14" y="60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1" y="79"/>
                    <a:pt x="11" y="80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20" y="88"/>
                    <a:pt x="33" y="82"/>
                    <a:pt x="33" y="82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9" y="84"/>
                    <a:pt x="44" y="97"/>
                    <a:pt x="45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6" y="97"/>
                    <a:pt x="61" y="84"/>
                    <a:pt x="61" y="84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7" y="82"/>
                    <a:pt x="81" y="87"/>
                    <a:pt x="81" y="87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90" y="79"/>
                    <a:pt x="83" y="66"/>
                    <a:pt x="83" y="66"/>
                  </a:cubicBezTo>
                  <a:lnTo>
                    <a:pt x="86" y="60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9"/>
                  </a:cubicBezTo>
                  <a:cubicBezTo>
                    <a:pt x="34" y="40"/>
                    <a:pt x="41" y="33"/>
                    <a:pt x="50" y="33"/>
                  </a:cubicBezTo>
                  <a:cubicBezTo>
                    <a:pt x="59" y="33"/>
                    <a:pt x="66" y="40"/>
                    <a:pt x="66" y="49"/>
                  </a:cubicBezTo>
                  <a:cubicBezTo>
                    <a:pt x="66" y="57"/>
                    <a:pt x="59" y="64"/>
                    <a:pt x="5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" name="Freeform 58"/>
            <p:cNvSpPr>
              <a:spLocks noEditPoints="1"/>
            </p:cNvSpPr>
            <p:nvPr/>
          </p:nvSpPr>
          <p:spPr bwMode="auto">
            <a:xfrm>
              <a:off x="8308715" y="1564044"/>
              <a:ext cx="154738" cy="154738"/>
            </a:xfrm>
            <a:custGeom>
              <a:gdLst>
                <a:gd fmla="*/ 41 w 47" name="T0"/>
                <a:gd fmla="*/ 22 h 47" name="T1"/>
                <a:gd fmla="*/ 41 w 47" name="T2"/>
                <a:gd fmla="*/ 19 h 47" name="T3"/>
                <a:gd fmla="*/ 45 w 47" name="T4"/>
                <a:gd fmla="*/ 13 h 47" name="T5"/>
                <a:gd fmla="*/ 42 w 47" name="T6"/>
                <a:gd fmla="*/ 9 h 47" name="T7"/>
                <a:gd fmla="*/ 35 w 47" name="T8"/>
                <a:gd fmla="*/ 10 h 47" name="T9"/>
                <a:gd fmla="*/ 33 w 47" name="T10"/>
                <a:gd fmla="*/ 8 h 47" name="T11"/>
                <a:gd fmla="*/ 32 w 47" name="T12"/>
                <a:gd fmla="*/ 1 h 47" name="T13"/>
                <a:gd fmla="*/ 27 w 47" name="T14"/>
                <a:gd fmla="*/ 0 h 47" name="T15"/>
                <a:gd fmla="*/ 23 w 47" name="T16"/>
                <a:gd fmla="*/ 6 h 47" name="T17"/>
                <a:gd fmla="*/ 20 w 47" name="T18"/>
                <a:gd fmla="*/ 6 h 47" name="T19"/>
                <a:gd fmla="*/ 14 w 47" name="T20"/>
                <a:gd fmla="*/ 2 h 47" name="T21"/>
                <a:gd fmla="*/ 9 w 47" name="T22"/>
                <a:gd fmla="*/ 5 h 47" name="T23"/>
                <a:gd fmla="*/ 10 w 47" name="T24"/>
                <a:gd fmla="*/ 12 h 47" name="T25"/>
                <a:gd fmla="*/ 9 w 47" name="T26"/>
                <a:gd fmla="*/ 14 h 47" name="T27"/>
                <a:gd fmla="*/ 2 w 47" name="T28"/>
                <a:gd fmla="*/ 16 h 47" name="T29"/>
                <a:gd fmla="*/ 1 w 47" name="T30"/>
                <a:gd fmla="*/ 21 h 47" name="T31"/>
                <a:gd fmla="*/ 6 w 47" name="T32"/>
                <a:gd fmla="*/ 25 h 47" name="T33"/>
                <a:gd fmla="*/ 7 w 47" name="T34"/>
                <a:gd fmla="*/ 28 h 47" name="T35"/>
                <a:gd fmla="*/ 3 w 47" name="T36"/>
                <a:gd fmla="*/ 34 h 47" name="T37"/>
                <a:gd fmla="*/ 5 w 47" name="T38"/>
                <a:gd fmla="*/ 38 h 47" name="T39"/>
                <a:gd fmla="*/ 12 w 47" name="T40"/>
                <a:gd fmla="*/ 37 h 47" name="T41"/>
                <a:gd fmla="*/ 14 w 47" name="T42"/>
                <a:gd fmla="*/ 39 h 47" name="T43"/>
                <a:gd fmla="*/ 16 w 47" name="T44"/>
                <a:gd fmla="*/ 46 h 47" name="T45"/>
                <a:gd fmla="*/ 21 w 47" name="T46"/>
                <a:gd fmla="*/ 47 h 47" name="T47"/>
                <a:gd fmla="*/ 25 w 47" name="T48"/>
                <a:gd fmla="*/ 41 h 47" name="T49"/>
                <a:gd fmla="*/ 28 w 47" name="T50"/>
                <a:gd fmla="*/ 41 h 47" name="T51"/>
                <a:gd fmla="*/ 33 w 47" name="T52"/>
                <a:gd fmla="*/ 45 h 47" name="T53"/>
                <a:gd fmla="*/ 38 w 47" name="T54"/>
                <a:gd fmla="*/ 42 h 47" name="T55"/>
                <a:gd fmla="*/ 37 w 47" name="T56"/>
                <a:gd fmla="*/ 35 h 47" name="T57"/>
                <a:gd fmla="*/ 39 w 47" name="T58"/>
                <a:gd fmla="*/ 33 h 47" name="T59"/>
                <a:gd fmla="*/ 46 w 47" name="T60"/>
                <a:gd fmla="*/ 31 h 47" name="T61"/>
                <a:gd fmla="*/ 47 w 47" name="T62"/>
                <a:gd fmla="*/ 26 h 47" name="T63"/>
                <a:gd fmla="*/ 41 w 47" name="T64"/>
                <a:gd fmla="*/ 22 h 47" name="T65"/>
                <a:gd fmla="*/ 31 w 47" name="T66"/>
                <a:gd fmla="*/ 25 h 47" name="T67"/>
                <a:gd fmla="*/ 22 w 47" name="T68"/>
                <a:gd fmla="*/ 31 h 47" name="T69"/>
                <a:gd fmla="*/ 16 w 47" name="T70"/>
                <a:gd fmla="*/ 22 h 47" name="T71"/>
                <a:gd fmla="*/ 25 w 47" name="T72"/>
                <a:gd fmla="*/ 16 h 47" name="T73"/>
                <a:gd fmla="*/ 31 w 47" name="T74"/>
                <a:gd fmla="*/ 25 h 47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47" w="47">
                  <a:moveTo>
                    <a:pt x="41" y="22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5" y="14"/>
                    <a:pt x="45" y="1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0"/>
                    <a:pt x="35" y="10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2" y="1"/>
                    <a:pt x="32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3" y="6"/>
                    <a:pt x="23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14" y="2"/>
                    <a:pt x="14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12"/>
                    <a:pt x="10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2" y="15"/>
                    <a:pt x="2" y="16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6" y="25"/>
                    <a:pt x="6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2" y="33"/>
                    <a:pt x="3" y="34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12" y="37"/>
                    <a:pt x="12" y="37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6" y="46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25" y="41"/>
                    <a:pt x="25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33" y="45"/>
                    <a:pt x="33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7" y="35"/>
                    <a:pt x="37" y="35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45" y="32"/>
                    <a:pt x="46" y="31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1" y="22"/>
                    <a:pt x="41" y="22"/>
                  </a:cubicBezTo>
                  <a:close/>
                  <a:moveTo>
                    <a:pt x="31" y="25"/>
                  </a:moveTo>
                  <a:cubicBezTo>
                    <a:pt x="30" y="29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2" y="15"/>
                    <a:pt x="25" y="16"/>
                  </a:cubicBezTo>
                  <a:cubicBezTo>
                    <a:pt x="29" y="17"/>
                    <a:pt x="32" y="21"/>
                    <a:pt x="3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2990850" y="2111375"/>
            <a:ext cx="41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2860" lIns="45720" rIns="45720" t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defTabSz="1087438"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defTabSz="1087438"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defTabSz="1087438"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defTabSz="1087438"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defTabSz="1087438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defTabSz="1087438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defTabSz="1087438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defTabSz="1087438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ctr"/>
            <a:r>
              <a:rPr altLang="zh-CN" b="1" lang="en-US" sz="1200">
                <a:solidFill>
                  <a:srgbClr val="2A303C"/>
                </a:solidFill>
                <a:latin charset="0" pitchFamily="34" typeface="Open Sans"/>
              </a:rPr>
              <a:t>35%</a:t>
            </a: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5276850" y="1766888"/>
            <a:ext cx="41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2860" lIns="45720" rIns="45720" t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defTabSz="1087438"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defTabSz="1087438"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defTabSz="1087438"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defTabSz="1087438"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defTabSz="1087438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defTabSz="1087438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defTabSz="1087438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defTabSz="1087438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ctr"/>
            <a:r>
              <a:rPr altLang="zh-CN" b="1" lang="en-US" sz="1200">
                <a:solidFill>
                  <a:schemeClr val="bg1"/>
                </a:solidFill>
                <a:latin charset="0" pitchFamily="34" typeface="Open Sans"/>
              </a:rPr>
              <a:t>25%</a:t>
            </a:r>
          </a:p>
        </p:txBody>
      </p:sp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4010025" y="4003675"/>
            <a:ext cx="4206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2860" lIns="45720" rIns="45720" t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defTabSz="1087438"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defTabSz="1087438"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defTabSz="1087438"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defTabSz="1087438"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defTabSz="1087438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defTabSz="1087438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defTabSz="1087438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defTabSz="1087438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ctr"/>
            <a:r>
              <a:rPr altLang="zh-CN" b="1" lang="en-US" sz="1200">
                <a:solidFill>
                  <a:schemeClr val="bg1"/>
                </a:solidFill>
                <a:latin charset="0" pitchFamily="34" typeface="Open Sans"/>
              </a:rPr>
              <a:t>20%</a:t>
            </a:r>
          </a:p>
        </p:txBody>
      </p: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5446713" y="3408363"/>
            <a:ext cx="4206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2860" lIns="45720" rIns="45720" t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defTabSz="1087438"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defTabSz="1087438"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defTabSz="1087438"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defTabSz="1087438"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defTabSz="1087438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defTabSz="1087438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defTabSz="1087438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defTabSz="1087438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ctr"/>
            <a:r>
              <a:rPr altLang="zh-CN" b="1" lang="en-US" sz="1200">
                <a:solidFill>
                  <a:schemeClr val="bg1"/>
                </a:solidFill>
                <a:latin charset="0" pitchFamily="34" typeface="Open Sans"/>
              </a:rPr>
              <a:t>10%</a:t>
            </a:r>
          </a:p>
        </p:txBody>
      </p:sp>
      <p:grpSp>
        <p:nvGrpSpPr>
          <p:cNvPr id="52" name="Group 41"/>
          <p:cNvGrpSpPr/>
          <p:nvPr/>
        </p:nvGrpSpPr>
        <p:grpSpPr>
          <a:xfrm>
            <a:off x="4277919" y="2495550"/>
            <a:ext cx="469278" cy="409114"/>
            <a:chOff x="7540014" y="4306907"/>
            <a:chExt cx="389342" cy="339426"/>
          </a:xfrm>
          <a:solidFill>
            <a:schemeClr val="bg1">
              <a:lumMod val="50000"/>
            </a:schemeClr>
          </a:solidFill>
        </p:grpSpPr>
        <p:sp>
          <p:nvSpPr>
            <p:cNvPr id="53" name="Freeform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gdLst>
                <a:gd fmla="*/ 0 w 41" name="T0"/>
                <a:gd fmla="*/ 39 h 41" name="T1"/>
                <a:gd fmla="*/ 3 w 41" name="T2"/>
                <a:gd fmla="*/ 41 h 41" name="T3"/>
                <a:gd fmla="*/ 41 w 41" name="T4"/>
                <a:gd fmla="*/ 3 h 41" name="T5"/>
                <a:gd fmla="*/ 39 w 41" name="T6"/>
                <a:gd fmla="*/ 0 h 41" name="T7"/>
                <a:gd fmla="*/ 0 w 41" name="T8"/>
                <a:gd fmla="*/ 39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4" name="Freeform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gdLst>
                <a:gd fmla="*/ 37 w 44" name="T0"/>
                <a:gd fmla="*/ 0 h 46" name="T1"/>
                <a:gd fmla="*/ 0 w 44" name="T2"/>
                <a:gd fmla="*/ 39 h 46" name="T3"/>
                <a:gd fmla="*/ 6 w 44" name="T4"/>
                <a:gd fmla="*/ 46 h 46" name="T5"/>
                <a:gd fmla="*/ 44 w 44" name="T6"/>
                <a:gd fmla="*/ 8 h 46" name="T7"/>
                <a:gd fmla="*/ 37 w 44" name="T8"/>
                <a:gd fmla="*/ 0 h 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6" w="44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5" name="Freeform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gdLst>
                <a:gd fmla="*/ 0 w 42" name="T0"/>
                <a:gd fmla="*/ 38 h 42" name="T1"/>
                <a:gd fmla="*/ 4 w 42" name="T2"/>
                <a:gd fmla="*/ 42 h 42" name="T3"/>
                <a:gd fmla="*/ 42 w 42" name="T4"/>
                <a:gd fmla="*/ 4 h 42" name="T5"/>
                <a:gd fmla="*/ 38 w 42" name="T6"/>
                <a:gd fmla="*/ 0 h 42" name="T7"/>
                <a:gd fmla="*/ 0 w 42" name="T8"/>
                <a:gd fmla="*/ 38 h 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2" w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6" name="Freeform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gdLst>
                <a:gd fmla="*/ 28 w 28" name="T0"/>
                <a:gd fmla="*/ 20 h 28" name="T1"/>
                <a:gd fmla="*/ 8 w 28" name="T2"/>
                <a:gd fmla="*/ 0 h 28" name="T3"/>
                <a:gd fmla="*/ 0 w 28" name="T4"/>
                <a:gd fmla="*/ 20 h 28" name="T5"/>
                <a:gd fmla="*/ 9 w 28" name="T6"/>
                <a:gd fmla="*/ 28 h 28" name="T7"/>
                <a:gd fmla="*/ 28 w 28" name="T8"/>
                <a:gd fmla="*/ 20 h 2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7" name="Freeform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gdLst>
                <a:gd fmla="*/ 0 w 14" name="T0"/>
                <a:gd fmla="*/ 13 h 13" name="T1"/>
                <a:gd fmla="*/ 14 w 14" name="T2"/>
                <a:gd fmla="*/ 6 h 13" name="T3"/>
                <a:gd fmla="*/ 6 w 14" name="T4"/>
                <a:gd fmla="*/ 0 h 13" name="T5"/>
                <a:gd fmla="*/ 0 w 14" name="T6"/>
                <a:gd fmla="*/ 13 h 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" w="14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8" name="Freeform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gdLst>
                <a:gd fmla="*/ 7 w 28" name="T0"/>
                <a:gd fmla="*/ 0 h 28" name="T1"/>
                <a:gd fmla="*/ 0 w 28" name="T2"/>
                <a:gd fmla="*/ 8 h 28" name="T3"/>
                <a:gd fmla="*/ 20 w 28" name="T4"/>
                <a:gd fmla="*/ 28 h 28" name="T5"/>
                <a:gd fmla="*/ 28 w 28" name="T6"/>
                <a:gd fmla="*/ 20 h 28" name="T7"/>
                <a:gd fmla="*/ 7 w 28" name="T8"/>
                <a:gd fmla="*/ 0 h 2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9" name="Freeform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gdLst>
                <a:gd fmla="*/ 104 w 112" name="T0"/>
                <a:gd fmla="*/ 101 h 136" name="T1"/>
                <a:gd fmla="*/ 83 w 112" name="T2"/>
                <a:gd fmla="*/ 101 h 136" name="T3"/>
                <a:gd fmla="*/ 83 w 112" name="T4"/>
                <a:gd fmla="*/ 129 h 136" name="T5"/>
                <a:gd fmla="*/ 7 w 112" name="T6"/>
                <a:gd fmla="*/ 129 h 136" name="T7"/>
                <a:gd fmla="*/ 7 w 112" name="T8"/>
                <a:gd fmla="*/ 32 h 136" name="T9"/>
                <a:gd fmla="*/ 104 w 112" name="T10"/>
                <a:gd fmla="*/ 32 h 136" name="T11"/>
                <a:gd fmla="*/ 104 w 112" name="T12"/>
                <a:gd fmla="*/ 40 h 136" name="T13"/>
                <a:gd fmla="*/ 112 w 112" name="T14"/>
                <a:gd fmla="*/ 32 h 136" name="T15"/>
                <a:gd fmla="*/ 112 w 112" name="T16"/>
                <a:gd fmla="*/ 6 h 136" name="T17"/>
                <a:gd fmla="*/ 97 w 112" name="T18"/>
                <a:gd fmla="*/ 6 h 136" name="T19"/>
                <a:gd fmla="*/ 97 w 112" name="T20"/>
                <a:gd fmla="*/ 20 h 136" name="T21"/>
                <a:gd fmla="*/ 95 w 112" name="T22"/>
                <a:gd fmla="*/ 20 h 136" name="T23"/>
                <a:gd fmla="*/ 95 w 112" name="T24"/>
                <a:gd fmla="*/ 0 h 136" name="T25"/>
                <a:gd fmla="*/ 89 w 112" name="T26"/>
                <a:gd fmla="*/ 0 h 136" name="T27"/>
                <a:gd fmla="*/ 89 w 112" name="T28"/>
                <a:gd fmla="*/ 20 h 136" name="T29"/>
                <a:gd fmla="*/ 87 w 112" name="T30"/>
                <a:gd fmla="*/ 20 h 136" name="T31"/>
                <a:gd fmla="*/ 87 w 112" name="T32"/>
                <a:gd fmla="*/ 6 h 136" name="T33"/>
                <a:gd fmla="*/ 79 w 112" name="T34"/>
                <a:gd fmla="*/ 6 h 136" name="T35"/>
                <a:gd fmla="*/ 79 w 112" name="T36"/>
                <a:gd fmla="*/ 20 h 136" name="T37"/>
                <a:gd fmla="*/ 76 w 112" name="T38"/>
                <a:gd fmla="*/ 20 h 136" name="T39"/>
                <a:gd fmla="*/ 76 w 112" name="T40"/>
                <a:gd fmla="*/ 0 h 136" name="T41"/>
                <a:gd fmla="*/ 72 w 112" name="T42"/>
                <a:gd fmla="*/ 0 h 136" name="T43"/>
                <a:gd fmla="*/ 72 w 112" name="T44"/>
                <a:gd fmla="*/ 20 h 136" name="T45"/>
                <a:gd fmla="*/ 68 w 112" name="T46"/>
                <a:gd fmla="*/ 20 h 136" name="T47"/>
                <a:gd fmla="*/ 68 w 112" name="T48"/>
                <a:gd fmla="*/ 6 h 136" name="T49"/>
                <a:gd fmla="*/ 60 w 112" name="T50"/>
                <a:gd fmla="*/ 6 h 136" name="T51"/>
                <a:gd fmla="*/ 60 w 112" name="T52"/>
                <a:gd fmla="*/ 20 h 136" name="T53"/>
                <a:gd fmla="*/ 57 w 112" name="T54"/>
                <a:gd fmla="*/ 20 h 136" name="T55"/>
                <a:gd fmla="*/ 57 w 112" name="T56"/>
                <a:gd fmla="*/ 0 h 136" name="T57"/>
                <a:gd fmla="*/ 53 w 112" name="T58"/>
                <a:gd fmla="*/ 0 h 136" name="T59"/>
                <a:gd fmla="*/ 53 w 112" name="T60"/>
                <a:gd fmla="*/ 20 h 136" name="T61"/>
                <a:gd fmla="*/ 51 w 112" name="T62"/>
                <a:gd fmla="*/ 20 h 136" name="T63"/>
                <a:gd fmla="*/ 51 w 112" name="T64"/>
                <a:gd fmla="*/ 6 h 136" name="T65"/>
                <a:gd fmla="*/ 43 w 112" name="T66"/>
                <a:gd fmla="*/ 6 h 136" name="T67"/>
                <a:gd fmla="*/ 43 w 112" name="T68"/>
                <a:gd fmla="*/ 20 h 136" name="T69"/>
                <a:gd fmla="*/ 40 w 112" name="T70"/>
                <a:gd fmla="*/ 20 h 136" name="T71"/>
                <a:gd fmla="*/ 40 w 112" name="T72"/>
                <a:gd fmla="*/ 0 h 136" name="T73"/>
                <a:gd fmla="*/ 35 w 112" name="T74"/>
                <a:gd fmla="*/ 0 h 136" name="T75"/>
                <a:gd fmla="*/ 35 w 112" name="T76"/>
                <a:gd fmla="*/ 20 h 136" name="T77"/>
                <a:gd fmla="*/ 32 w 112" name="T78"/>
                <a:gd fmla="*/ 20 h 136" name="T79"/>
                <a:gd fmla="*/ 32 w 112" name="T80"/>
                <a:gd fmla="*/ 6 h 136" name="T81"/>
                <a:gd fmla="*/ 25 w 112" name="T82"/>
                <a:gd fmla="*/ 6 h 136" name="T83"/>
                <a:gd fmla="*/ 25 w 112" name="T84"/>
                <a:gd fmla="*/ 20 h 136" name="T85"/>
                <a:gd fmla="*/ 23 w 112" name="T86"/>
                <a:gd fmla="*/ 20 h 136" name="T87"/>
                <a:gd fmla="*/ 23 w 112" name="T88"/>
                <a:gd fmla="*/ 0 h 136" name="T89"/>
                <a:gd fmla="*/ 17 w 112" name="T90"/>
                <a:gd fmla="*/ 0 h 136" name="T91"/>
                <a:gd fmla="*/ 17 w 112" name="T92"/>
                <a:gd fmla="*/ 20 h 136" name="T93"/>
                <a:gd fmla="*/ 15 w 112" name="T94"/>
                <a:gd fmla="*/ 20 h 136" name="T95"/>
                <a:gd fmla="*/ 15 w 112" name="T96"/>
                <a:gd fmla="*/ 6 h 136" name="T97"/>
                <a:gd fmla="*/ 0 w 112" name="T98"/>
                <a:gd fmla="*/ 6 h 136" name="T99"/>
                <a:gd fmla="*/ 0 w 112" name="T100"/>
                <a:gd fmla="*/ 24 h 136" name="T101"/>
                <a:gd fmla="*/ 0 w 112" name="T102"/>
                <a:gd fmla="*/ 28 h 136" name="T103"/>
                <a:gd fmla="*/ 0 w 112" name="T104"/>
                <a:gd fmla="*/ 136 h 136" name="T105"/>
                <a:gd fmla="*/ 89 w 112" name="T106"/>
                <a:gd fmla="*/ 136 h 136" name="T107"/>
                <a:gd fmla="*/ 112 w 112" name="T108"/>
                <a:gd fmla="*/ 110 h 136" name="T109"/>
                <a:gd fmla="*/ 112 w 112" name="T110"/>
                <a:gd fmla="*/ 84 h 136" name="T111"/>
                <a:gd fmla="*/ 104 w 112" name="T112"/>
                <a:gd fmla="*/ 92 h 136" name="T113"/>
                <a:gd fmla="*/ 104 w 112" name="T114"/>
                <a:gd fmla="*/ 101 h 136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36" w="112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0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1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2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3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978858" y="2951163"/>
            <a:ext cx="9350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2860" lIns="45720" rIns="45720" t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defTabSz="1087438"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defTabSz="1087438"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defTabSz="1087438"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defTabSz="1087438"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defTabSz="1087438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defTabSz="1087438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defTabSz="1087438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defTabSz="1087438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ctr"/>
            <a:r>
              <a:rPr altLang="en-US" b="1" lang="zh-CN" smtClean="0" sz="1200">
                <a:solidFill>
                  <a:schemeClr val="bg1"/>
                </a:solidFill>
                <a:latin charset="0" pitchFamily="34" typeface="Open Sans"/>
              </a:rPr>
              <a:t>输入标题</a:t>
            </a:r>
          </a:p>
        </p:txBody>
      </p:sp>
      <p:cxnSp>
        <p:nvCxnSpPr>
          <p:cNvPr id="65" name="Straight Arrow Connector 55"/>
          <p:cNvCxnSpPr>
            <a:stCxn id="22" idx="1"/>
            <a:endCxn id="27" idx="5"/>
          </p:cNvCxnSpPr>
          <p:nvPr/>
        </p:nvCxnSpPr>
        <p:spPr>
          <a:xfrm flipH="1" flipV="1">
            <a:off x="2613025" y="1709738"/>
            <a:ext cx="425450" cy="34448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58"/>
          <p:cNvCxnSpPr>
            <a:endCxn id="35" idx="2"/>
          </p:cNvCxnSpPr>
          <p:nvPr/>
        </p:nvCxnSpPr>
        <p:spPr>
          <a:xfrm flipV="1">
            <a:off x="5715000" y="1698625"/>
            <a:ext cx="484188" cy="18415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0"/>
          <p:cNvCxnSpPr>
            <a:stCxn id="25" idx="5"/>
            <a:endCxn id="40" idx="1"/>
          </p:cNvCxnSpPr>
          <p:nvPr/>
        </p:nvCxnSpPr>
        <p:spPr>
          <a:xfrm>
            <a:off x="5819775" y="3673475"/>
            <a:ext cx="442913" cy="15398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2"/>
          <p:cNvCxnSpPr>
            <a:stCxn id="24" idx="3"/>
            <a:endCxn id="33" idx="6"/>
          </p:cNvCxnSpPr>
          <p:nvPr/>
        </p:nvCxnSpPr>
        <p:spPr>
          <a:xfrm flipH="1" flipV="1">
            <a:off x="2819400" y="3865563"/>
            <a:ext cx="1247775" cy="41751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剪去同侧角的矩形 69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" name="TextBox 70"/>
          <p:cNvSpPr txBox="1"/>
          <p:nvPr/>
        </p:nvSpPr>
        <p:spPr>
          <a:xfrm>
            <a:off x="260588" y="173249"/>
            <a:ext cx="1046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1400">
                <a:solidFill>
                  <a:srgbClr val="2A303C"/>
                </a:solidFill>
                <a:latin charset="-122" pitchFamily="2" typeface="方正兰亭黑简体"/>
                <a:ea charset="-122" pitchFamily="2" typeface="方正兰亭黑简体"/>
              </a:rPr>
              <a:t>论文答辩</a:t>
            </a:r>
          </a:p>
        </p:txBody>
      </p:sp>
      <p:cxnSp>
        <p:nvCxnSpPr>
          <p:cNvPr id="72" name="直接连接符 71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193611339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" tmFilter="0, 0; .2, .5; .8, .5; 1, 0"/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"/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6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7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2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6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6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1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2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7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7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8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8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8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8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9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9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9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9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9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9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01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02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10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0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0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10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1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1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3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11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1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1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1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2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2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3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12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2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2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12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31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32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3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13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3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3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8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13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4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4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3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14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4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4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allAtOnce" grpId="0" spid="16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32"/>
      <p:bldP grpId="0" spid="33"/>
      <p:bldP grpId="0" spid="34"/>
      <p:bldP grpId="0" spid="35"/>
      <p:bldP grpId="0" spid="39"/>
      <p:bldP grpId="0" spid="40"/>
      <p:bldP grpId="0" spid="48"/>
      <p:bldP grpId="0" spid="49"/>
      <p:bldP grpId="0" spid="50"/>
      <p:bldP grpId="0" spid="51"/>
      <p:bldP grpId="0" spid="64"/>
      <p:bldGraphic grpId="0" spid="20">
        <p:bldAsOne/>
      </p:bldGraphic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:\陈建\网上作图\PP制作\素材\未标题-6.jpg" id="26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0"/>
          <p:cNvSpPr txBox="1"/>
          <p:nvPr/>
        </p:nvSpPr>
        <p:spPr>
          <a:xfrm>
            <a:off x="1475656" y="3183868"/>
            <a:ext cx="316835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lvl="0"/>
            <a:r>
              <a:rPr altLang="en-US" b="1" lang="zh-CN" smtClean="0" sz="2400">
                <a:solidFill>
                  <a:srgbClr val="FFFFFF"/>
                </a:solidFill>
                <a:latin charset="-122" pitchFamily="2" typeface="方正兰亭黑简体"/>
                <a:ea charset="-122" pitchFamily="2" typeface="方正兰亭黑简体"/>
                <a:cs typeface="Roboto condensed"/>
              </a:rPr>
              <a:t>论文总结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33620" y="2067694"/>
            <a:ext cx="995680" cy="3352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mtClean="0" sz="16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研究方法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33620" y="2658613"/>
            <a:ext cx="1198880" cy="3352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mtClean="0" sz="16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成绩与思考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4292925" y="2510422"/>
            <a:ext cx="923724" cy="337237"/>
            <a:chOff x="3832228" y="2510422"/>
            <a:chExt cx="923724" cy="337237"/>
          </a:xfrm>
        </p:grpSpPr>
        <p:cxnSp>
          <p:nvCxnSpPr>
            <p:cNvPr id="7" name="Straight Connector 107"/>
            <p:cNvCxnSpPr>
              <a:endCxn id="15" idx="2"/>
            </p:cNvCxnSpPr>
            <p:nvPr/>
          </p:nvCxnSpPr>
          <p:spPr>
            <a:xfrm>
              <a:off x="3832228" y="2510422"/>
              <a:ext cx="842015" cy="296383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45"/>
            <p:cNvSpPr/>
            <p:nvPr/>
          </p:nvSpPr>
          <p:spPr bwMode="auto">
            <a:xfrm>
              <a:off x="4674243" y="2765950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EC5368"/>
                </a:solidFill>
                <a:cs charset="0" pitchFamily="34" typeface="Arial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191937" y="2179375"/>
            <a:ext cx="1024712" cy="396867"/>
            <a:chOff x="3731240" y="2179375"/>
            <a:chExt cx="1024712" cy="396867"/>
          </a:xfrm>
        </p:grpSpPr>
        <p:cxnSp>
          <p:nvCxnSpPr>
            <p:cNvPr id="8" name="Straight Connector 108"/>
            <p:cNvCxnSpPr>
              <a:endCxn id="13" idx="2"/>
            </p:cNvCxnSpPr>
            <p:nvPr/>
          </p:nvCxnSpPr>
          <p:spPr>
            <a:xfrm flipV="1">
              <a:off x="3832228" y="2220230"/>
              <a:ext cx="842015" cy="282674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45"/>
            <p:cNvSpPr/>
            <p:nvPr/>
          </p:nvSpPr>
          <p:spPr bwMode="auto">
            <a:xfrm>
              <a:off x="4674243" y="2179375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EC5368"/>
                </a:solidFill>
                <a:cs charset="0" pitchFamily="34" typeface="Arial"/>
              </a:endParaRPr>
            </a:p>
          </p:txBody>
        </p:sp>
        <p:sp>
          <p:nvSpPr>
            <p:cNvPr id="16" name="Oval 45"/>
            <p:cNvSpPr/>
            <p:nvPr/>
          </p:nvSpPr>
          <p:spPr bwMode="auto">
            <a:xfrm>
              <a:off x="3731240" y="2459288"/>
              <a:ext cx="116954" cy="116954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EC5368"/>
                </a:solidFill>
                <a:cs charset="0" pitchFamily="34" typeface="Arial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456660" y="1828100"/>
            <a:ext cx="1224136" cy="1220781"/>
            <a:chOff x="1995963" y="1828100"/>
            <a:chExt cx="1224136" cy="122078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Oval 67"/>
            <p:cNvSpPr/>
            <p:nvPr/>
          </p:nvSpPr>
          <p:spPr bwMode="auto">
            <a:xfrm>
              <a:off x="1995963" y="1828100"/>
              <a:ext cx="1224136" cy="12207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EC5368"/>
                </a:solidFill>
                <a:cs charset="0" pitchFamily="34" typeface="Arial"/>
              </a:endParaRPr>
            </a:p>
          </p:txBody>
        </p:sp>
        <p:grpSp>
          <p:nvGrpSpPr>
            <p:cNvPr id="20" name="Group 54"/>
            <p:cNvGrpSpPr/>
            <p:nvPr/>
          </p:nvGrpSpPr>
          <p:grpSpPr>
            <a:xfrm>
              <a:off x="2376399" y="2179375"/>
              <a:ext cx="463263" cy="602242"/>
              <a:chOff x="6421904" y="4798576"/>
              <a:chExt cx="299494" cy="389342"/>
            </a:xfrm>
            <a:grpFill/>
          </p:grpSpPr>
          <p:sp>
            <p:nvSpPr>
              <p:cNvPr id="21" name="Freeform 170"/>
              <p:cNvSpPr/>
              <p:nvPr/>
            </p:nvSpPr>
            <p:spPr bwMode="auto">
              <a:xfrm>
                <a:off x="6421904" y="4910886"/>
                <a:ext cx="299494" cy="277032"/>
              </a:xfrm>
              <a:custGeom>
                <a:gdLst>
                  <a:gd fmla="*/ 45 w 90" name="T0"/>
                  <a:gd fmla="*/ 83 h 83" name="T1"/>
                  <a:gd fmla="*/ 90 w 90" name="T2"/>
                  <a:gd fmla="*/ 0 h 83" name="T3"/>
                  <a:gd fmla="*/ 0 w 90" name="T4"/>
                  <a:gd fmla="*/ 0 h 83" name="T5"/>
                  <a:gd fmla="*/ 45 w 90" name="T6"/>
                  <a:gd fmla="*/ 83 h 8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83" w="90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solidFill>
                <a:srgbClr val="2A3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2" name="Freeform 171"/>
              <p:cNvSpPr/>
              <p:nvPr/>
            </p:nvSpPr>
            <p:spPr bwMode="auto">
              <a:xfrm>
                <a:off x="6421904" y="4798576"/>
                <a:ext cx="299494" cy="94840"/>
              </a:xfrm>
              <a:custGeom>
                <a:gdLst>
                  <a:gd fmla="*/ 84 w 90" name="T0"/>
                  <a:gd fmla="*/ 0 h 29" name="T1"/>
                  <a:gd fmla="*/ 68 w 90" name="T2"/>
                  <a:gd fmla="*/ 16 h 29" name="T3"/>
                  <a:gd fmla="*/ 52 w 90" name="T4"/>
                  <a:gd fmla="*/ 0 h 29" name="T5"/>
                  <a:gd fmla="*/ 39 w 90" name="T6"/>
                  <a:gd fmla="*/ 0 h 29" name="T7"/>
                  <a:gd fmla="*/ 23 w 90" name="T8"/>
                  <a:gd fmla="*/ 16 h 29" name="T9"/>
                  <a:gd fmla="*/ 7 w 90" name="T10"/>
                  <a:gd fmla="*/ 0 h 29" name="T11"/>
                  <a:gd fmla="*/ 0 w 90" name="T12"/>
                  <a:gd fmla="*/ 0 h 29" name="T13"/>
                  <a:gd fmla="*/ 0 w 90" name="T14"/>
                  <a:gd fmla="*/ 29 h 29" name="T15"/>
                  <a:gd fmla="*/ 90 w 90" name="T16"/>
                  <a:gd fmla="*/ 29 h 29" name="T17"/>
                  <a:gd fmla="*/ 90 w 90" name="T18"/>
                  <a:gd fmla="*/ 0 h 29" name="T19"/>
                  <a:gd fmla="*/ 84 w 90" name="T20"/>
                  <a:gd fmla="*/ 0 h 2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8" w="90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2A3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val="874822951"/>
      </p:ext>
    </p:extLst>
  </p:cSld>
  <p:clrMapOvr>
    <a:masterClrMapping/>
  </p:clrMapOvr>
  <mc:AlternateContent>
    <mc:Choice Requires="p14">
      <p:transition p14:dur="1200" spd="slow">
        <p14:flip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2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0" nodeType="afterEffect" presetClass="exit" presetID="53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4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4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4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0"/>
      <p:bldP grpId="0" spid="12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:\陈建\网上作图\PP制作\素材\未标题-6.jpg" id="95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3"/>
          <p:cNvSpPr txBox="1"/>
          <p:nvPr/>
        </p:nvSpPr>
        <p:spPr>
          <a:xfrm>
            <a:off x="1670052" y="142845"/>
            <a:ext cx="454024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研究方法</a:t>
            </a:r>
          </a:p>
        </p:txBody>
      </p:sp>
      <p:sp>
        <p:nvSpPr>
          <p:cNvPr id="50" name="剪去同侧角的矩形 49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TextBox 50"/>
          <p:cNvSpPr txBox="1"/>
          <p:nvPr/>
        </p:nvSpPr>
        <p:spPr>
          <a:xfrm>
            <a:off x="260588" y="173249"/>
            <a:ext cx="1046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1400">
                <a:solidFill>
                  <a:srgbClr val="2A303C"/>
                </a:solidFill>
                <a:latin charset="-122" pitchFamily="2" typeface="方正兰亭黑简体"/>
                <a:ea charset="-122" pitchFamily="2" typeface="方正兰亭黑简体"/>
              </a:rPr>
              <a:t>论文答辩</a:t>
            </a:r>
          </a:p>
        </p:txBody>
      </p:sp>
      <p:cxnSp>
        <p:nvCxnSpPr>
          <p:cNvPr id="52" name="直接连接符 51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"/>
          <p:cNvSpPr/>
          <p:nvPr/>
        </p:nvSpPr>
        <p:spPr>
          <a:xfrm>
            <a:off x="778770" y="1288852"/>
            <a:ext cx="1788552" cy="2468165"/>
          </a:xfrm>
          <a:prstGeom prst="rect">
            <a:avLst/>
          </a:prstGeom>
          <a:solidFill>
            <a:schemeClr val="bg2">
              <a:lumMod val="50000"/>
            </a:schemeClr>
          </a:solidFill>
          <a:ln cmpd="thinThick"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 defTabSz="684610"/>
            <a:endParaRPr altLang="zh-CN" lang="zh-CN" sz="1800">
              <a:solidFill>
                <a:srgbClr val="FFFFFF"/>
              </a:solidFill>
            </a:endParaRPr>
          </a:p>
        </p:txBody>
      </p:sp>
      <p:sp>
        <p:nvSpPr>
          <p:cNvPr id="36" name="Rectangle 4"/>
          <p:cNvSpPr/>
          <p:nvPr/>
        </p:nvSpPr>
        <p:spPr>
          <a:xfrm>
            <a:off x="2699499" y="1288852"/>
            <a:ext cx="1787360" cy="2468165"/>
          </a:xfrm>
          <a:prstGeom prst="rect">
            <a:avLst/>
          </a:prstGeom>
          <a:solidFill>
            <a:schemeClr val="bg1">
              <a:lumMod val="65000"/>
            </a:schemeClr>
          </a:solidFill>
          <a:ln cmpd="thinThick"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 defTabSz="684610"/>
            <a:endParaRPr altLang="zh-CN" lang="zh-CN" sz="1800">
              <a:solidFill>
                <a:srgbClr val="FFFFFF"/>
              </a:solidFill>
            </a:endParaRPr>
          </a:p>
        </p:txBody>
      </p:sp>
      <p:sp>
        <p:nvSpPr>
          <p:cNvPr id="37" name="Rectangle 5"/>
          <p:cNvSpPr/>
          <p:nvPr/>
        </p:nvSpPr>
        <p:spPr>
          <a:xfrm>
            <a:off x="4629753" y="1288852"/>
            <a:ext cx="1787361" cy="2468165"/>
          </a:xfrm>
          <a:prstGeom prst="rect">
            <a:avLst/>
          </a:prstGeom>
          <a:solidFill>
            <a:schemeClr val="bg2">
              <a:lumMod val="50000"/>
            </a:schemeClr>
          </a:solidFill>
          <a:ln cmpd="thinThick"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 defTabSz="684610"/>
            <a:endParaRPr altLang="zh-CN" lang="zh-CN" sz="1800">
              <a:solidFill>
                <a:srgbClr val="FFFFFF"/>
              </a:solidFill>
            </a:endParaRPr>
          </a:p>
        </p:txBody>
      </p:sp>
      <p:sp>
        <p:nvSpPr>
          <p:cNvPr id="38" name="Rectangle 6"/>
          <p:cNvSpPr/>
          <p:nvPr/>
        </p:nvSpPr>
        <p:spPr>
          <a:xfrm>
            <a:off x="6577869" y="1288852"/>
            <a:ext cx="1788552" cy="2468165"/>
          </a:xfrm>
          <a:prstGeom prst="rect">
            <a:avLst/>
          </a:prstGeom>
          <a:solidFill>
            <a:schemeClr val="bg1">
              <a:lumMod val="65000"/>
            </a:schemeClr>
          </a:solidFill>
          <a:ln cmpd="thinThick"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 defTabSz="684610"/>
            <a:endParaRPr altLang="zh-CN" lang="zh-CN" sz="1800">
              <a:solidFill>
                <a:srgbClr val="FFFFFF"/>
              </a:solidFill>
            </a:endParaRPr>
          </a:p>
        </p:txBody>
      </p:sp>
      <p:pic>
        <p:nvPicPr>
          <p:cNvPr id="3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02876" y="1307902"/>
            <a:ext cx="1740920" cy="173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975964" y="3168544"/>
            <a:ext cx="1356360" cy="31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</a:defRPr>
            </a:lvl1pPr>
            <a:lvl2pPr marL="455613">
              <a:defRPr sz="2400">
                <a:solidFill>
                  <a:schemeClr val="tx1"/>
                </a:solidFill>
                <a:latin charset="0" pitchFamily="34" typeface="Calibri"/>
              </a:defRPr>
            </a:lvl2pPr>
            <a:lvl3pPr marL="912813">
              <a:defRPr sz="2000">
                <a:solidFill>
                  <a:schemeClr val="tx1"/>
                </a:solidFill>
                <a:latin charset="0" pitchFamily="34" typeface="Calibri"/>
              </a:defRPr>
            </a:lvl3pPr>
            <a:lvl4pPr marL="1370013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marL="1827213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defTabSz="912813" fontAlgn="base" indent="-227013" marL="22844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defTabSz="912813" fontAlgn="base" indent="-227013" marL="27416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defTabSz="912813" fontAlgn="base" indent="-227013" marL="31988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defTabSz="912813" fontAlgn="base" indent="-227013" marL="36560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r>
              <a:rPr altLang="en-US" lang="zh-CN" smtClean="0" sz="1600">
                <a:solidFill>
                  <a:schemeClr val="bg1"/>
                </a:solidFill>
                <a:latin charset="-122" pitchFamily="2" typeface="方正兰亭中黑_GBK"/>
                <a:ea charset="-122" pitchFamily="2" typeface="方正兰亭中黑_GBK"/>
              </a:rPr>
              <a:t>点击添加标题</a:t>
            </a:r>
          </a:p>
        </p:txBody>
      </p:sp>
      <p:sp>
        <p:nvSpPr>
          <p:cNvPr id="41" name="TextBox 57"/>
          <p:cNvSpPr txBox="1"/>
          <p:nvPr/>
        </p:nvSpPr>
        <p:spPr>
          <a:xfrm>
            <a:off x="2896194" y="3168544"/>
            <a:ext cx="1356360" cy="31242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>
            <a:defPPr>
              <a:defRPr lang="id-ID"/>
            </a:defPPr>
            <a:lvl1pPr algn="l" defTabSz="914332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32" eaLnBrk="1" hangingPunct="1" latinLnBrk="0" marL="45716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32" eaLnBrk="1" hangingPunct="1" latinLnBrk="0" marL="914332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32" eaLnBrk="1" hangingPunct="1" latinLnBrk="0" marL="1371498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32" eaLnBrk="1" hangingPunct="1" latinLnBrk="0" marL="182866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32" eaLnBrk="1" hangingPunct="1" latinLnBrk="0" marL="228583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32" eaLnBrk="1" hangingPunct="1" latinLnBrk="0" marL="274299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32" eaLnBrk="1" hangingPunct="1" latinLnBrk="0" marL="320016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32" eaLnBrk="1" hangingPunct="1" latinLnBrk="0" marL="365732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1600">
                <a:solidFill>
                  <a:schemeClr val="bg1"/>
                </a:solidFill>
                <a:latin charset="-122" pitchFamily="2" typeface="方正兰亭中黑_GBK"/>
                <a:ea charset="-122" pitchFamily="2" typeface="方正兰亭中黑_GBK"/>
              </a:rPr>
              <a:t>点击添加标题</a:t>
            </a:r>
          </a:p>
        </p:txBody>
      </p:sp>
      <p:sp>
        <p:nvSpPr>
          <p:cNvPr id="42" name="TextBox 58"/>
          <p:cNvSpPr txBox="1">
            <a:spLocks noChangeArrowheads="1"/>
          </p:cNvSpPr>
          <p:nvPr/>
        </p:nvSpPr>
        <p:spPr bwMode="auto">
          <a:xfrm>
            <a:off x="4835058" y="3168544"/>
            <a:ext cx="1356360" cy="31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</a:defRPr>
            </a:lvl1pPr>
            <a:lvl2pPr marL="455613">
              <a:defRPr sz="2400">
                <a:solidFill>
                  <a:schemeClr val="tx1"/>
                </a:solidFill>
                <a:latin charset="0" pitchFamily="34" typeface="Calibri"/>
              </a:defRPr>
            </a:lvl2pPr>
            <a:lvl3pPr marL="912813">
              <a:defRPr sz="2000">
                <a:solidFill>
                  <a:schemeClr val="tx1"/>
                </a:solidFill>
                <a:latin charset="0" pitchFamily="34" typeface="Calibri"/>
              </a:defRPr>
            </a:lvl3pPr>
            <a:lvl4pPr marL="1370013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marL="1827213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defTabSz="912813" fontAlgn="base" indent="-227013" marL="22844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defTabSz="912813" fontAlgn="base" indent="-227013" marL="27416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defTabSz="912813" fontAlgn="base" indent="-227013" marL="31988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defTabSz="912813" fontAlgn="base" indent="-227013" marL="36560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r>
              <a:rPr altLang="en-US" lang="zh-CN" smtClean="0" sz="1600">
                <a:solidFill>
                  <a:schemeClr val="bg1"/>
                </a:solidFill>
                <a:latin charset="-122" pitchFamily="2" typeface="方正兰亭中黑_GBK"/>
                <a:ea charset="-122" pitchFamily="2" typeface="方正兰亭中黑_GBK"/>
              </a:rPr>
              <a:t>点击添加标题</a:t>
            </a:r>
          </a:p>
        </p:txBody>
      </p:sp>
      <p:sp>
        <p:nvSpPr>
          <p:cNvPr id="43" name="TextBox 59"/>
          <p:cNvSpPr txBox="1"/>
          <p:nvPr/>
        </p:nvSpPr>
        <p:spPr>
          <a:xfrm>
            <a:off x="6808883" y="3168544"/>
            <a:ext cx="1356360" cy="31242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>
            <a:defPPr>
              <a:defRPr lang="id-ID"/>
            </a:defPPr>
            <a:lvl1pPr algn="l" defTabSz="914332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32" eaLnBrk="1" hangingPunct="1" latinLnBrk="0" marL="45716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32" eaLnBrk="1" hangingPunct="1" latinLnBrk="0" marL="914332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32" eaLnBrk="1" hangingPunct="1" latinLnBrk="0" marL="1371498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32" eaLnBrk="1" hangingPunct="1" latinLnBrk="0" marL="182866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32" eaLnBrk="1" hangingPunct="1" latinLnBrk="0" marL="228583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32" eaLnBrk="1" hangingPunct="1" latinLnBrk="0" marL="274299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32" eaLnBrk="1" hangingPunct="1" latinLnBrk="0" marL="320016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32" eaLnBrk="1" hangingPunct="1" latinLnBrk="0" marL="365732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1600">
                <a:solidFill>
                  <a:schemeClr val="bg1"/>
                </a:solidFill>
                <a:latin charset="-122" pitchFamily="2" typeface="方正兰亭中黑_GBK"/>
                <a:ea charset="-122" pitchFamily="2" typeface="方正兰亭中黑_GBK"/>
              </a:rPr>
              <a:t>点击添加标题</a:t>
            </a:r>
          </a:p>
        </p:txBody>
      </p:sp>
      <p:sp>
        <p:nvSpPr>
          <p:cNvPr id="44" name="TextBox 63"/>
          <p:cNvSpPr txBox="1"/>
          <p:nvPr/>
        </p:nvSpPr>
        <p:spPr>
          <a:xfrm>
            <a:off x="1219693" y="3442291"/>
            <a:ext cx="848360" cy="19050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>
            <a:defPPr>
              <a:defRPr lang="id-ID"/>
            </a:defPPr>
            <a:lvl1pPr algn="l" defTabSz="914332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32" eaLnBrk="1" hangingPunct="1" latinLnBrk="0" marL="45716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32" eaLnBrk="1" hangingPunct="1" latinLnBrk="0" marL="914332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32" eaLnBrk="1" hangingPunct="1" latinLnBrk="0" marL="1371498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32" eaLnBrk="1" hangingPunct="1" latinLnBrk="0" marL="182866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32" eaLnBrk="1" hangingPunct="1" latinLnBrk="0" marL="228583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32" eaLnBrk="1" hangingPunct="1" latinLnBrk="0" marL="274299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32" eaLnBrk="1" hangingPunct="1" latinLnBrk="0" marL="320016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32" eaLnBrk="1" hangingPunct="1" latinLnBrk="0" marL="365732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altLang="en-US" lang="zh-CN" smtClean="0" sz="800">
                <a:solidFill>
                  <a:schemeClr val="bg1"/>
                </a:solidFill>
                <a:latin charset="0" panose="020b0503020203020204" pitchFamily="34" typeface="PT Sans"/>
              </a:rPr>
              <a:t>点击添加小标题</a:t>
            </a:r>
          </a:p>
        </p:txBody>
      </p:sp>
      <p:sp>
        <p:nvSpPr>
          <p:cNvPr id="45" name="TextBox 64"/>
          <p:cNvSpPr txBox="1"/>
          <p:nvPr/>
        </p:nvSpPr>
        <p:spPr>
          <a:xfrm>
            <a:off x="3164832" y="3442291"/>
            <a:ext cx="848360" cy="19050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>
            <a:defPPr>
              <a:defRPr lang="id-ID"/>
            </a:defPPr>
            <a:lvl1pPr algn="l" defTabSz="914332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32" eaLnBrk="1" hangingPunct="1" latinLnBrk="0" marL="45716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32" eaLnBrk="1" hangingPunct="1" latinLnBrk="0" marL="914332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32" eaLnBrk="1" hangingPunct="1" latinLnBrk="0" marL="1371498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32" eaLnBrk="1" hangingPunct="1" latinLnBrk="0" marL="182866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32" eaLnBrk="1" hangingPunct="1" latinLnBrk="0" marL="228583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32" eaLnBrk="1" hangingPunct="1" latinLnBrk="0" marL="274299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32" eaLnBrk="1" hangingPunct="1" latinLnBrk="0" marL="320016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32" eaLnBrk="1" hangingPunct="1" latinLnBrk="0" marL="365732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altLang="en-US" lang="zh-CN" sz="800">
                <a:solidFill>
                  <a:schemeClr val="bg1"/>
                </a:solidFill>
                <a:latin charset="0" panose="020b0503020203020204" pitchFamily="34" typeface="PT Sans"/>
              </a:rPr>
              <a:t>点击添加小标题</a:t>
            </a:r>
          </a:p>
        </p:txBody>
      </p:sp>
      <p:sp>
        <p:nvSpPr>
          <p:cNvPr id="46" name="TextBox 67"/>
          <p:cNvSpPr txBox="1"/>
          <p:nvPr/>
        </p:nvSpPr>
        <p:spPr>
          <a:xfrm>
            <a:off x="5099253" y="3442291"/>
            <a:ext cx="848360" cy="19050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>
            <a:defPPr>
              <a:defRPr lang="id-ID"/>
            </a:defPPr>
            <a:lvl1pPr algn="l" defTabSz="914332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32" eaLnBrk="1" hangingPunct="1" latinLnBrk="0" marL="45716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32" eaLnBrk="1" hangingPunct="1" latinLnBrk="0" marL="914332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32" eaLnBrk="1" hangingPunct="1" latinLnBrk="0" marL="1371498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32" eaLnBrk="1" hangingPunct="1" latinLnBrk="0" marL="182866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32" eaLnBrk="1" hangingPunct="1" latinLnBrk="0" marL="228583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32" eaLnBrk="1" hangingPunct="1" latinLnBrk="0" marL="274299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32" eaLnBrk="1" hangingPunct="1" latinLnBrk="0" marL="320016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32" eaLnBrk="1" hangingPunct="1" latinLnBrk="0" marL="365732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altLang="en-US" lang="zh-CN" sz="800">
                <a:solidFill>
                  <a:schemeClr val="bg1"/>
                </a:solidFill>
                <a:latin charset="0" panose="020b0503020203020204" pitchFamily="34" typeface="PT Sans"/>
              </a:rPr>
              <a:t>点击添加小标题</a:t>
            </a:r>
          </a:p>
        </p:txBody>
      </p:sp>
      <p:sp>
        <p:nvSpPr>
          <p:cNvPr id="47" name="TextBox 68"/>
          <p:cNvSpPr txBox="1"/>
          <p:nvPr/>
        </p:nvSpPr>
        <p:spPr>
          <a:xfrm>
            <a:off x="7047965" y="3442291"/>
            <a:ext cx="848360" cy="19050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>
            <a:defPPr>
              <a:defRPr lang="id-ID"/>
            </a:defPPr>
            <a:lvl1pPr algn="l" defTabSz="914332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32" eaLnBrk="1" hangingPunct="1" latinLnBrk="0" marL="45716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32" eaLnBrk="1" hangingPunct="1" latinLnBrk="0" marL="914332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32" eaLnBrk="1" hangingPunct="1" latinLnBrk="0" marL="1371498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32" eaLnBrk="1" hangingPunct="1" latinLnBrk="0" marL="182866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32" eaLnBrk="1" hangingPunct="1" latinLnBrk="0" marL="228583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32" eaLnBrk="1" hangingPunct="1" latinLnBrk="0" marL="274299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32" eaLnBrk="1" hangingPunct="1" latinLnBrk="0" marL="320016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32" eaLnBrk="1" hangingPunct="1" latinLnBrk="0" marL="365732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altLang="en-US" lang="zh-CN" sz="800">
                <a:solidFill>
                  <a:schemeClr val="bg1"/>
                </a:solidFill>
                <a:latin charset="0" panose="020b0503020203020204" pitchFamily="34" typeface="PT Sans"/>
              </a:rPr>
              <a:t>点击添加小标题</a:t>
            </a:r>
          </a:p>
        </p:txBody>
      </p:sp>
      <p:cxnSp>
        <p:nvCxnSpPr>
          <p:cNvPr id="48" name="Straight Connector 16"/>
          <p:cNvCxnSpPr/>
          <p:nvPr/>
        </p:nvCxnSpPr>
        <p:spPr>
          <a:xfrm>
            <a:off x="1498001" y="3648670"/>
            <a:ext cx="25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17"/>
          <p:cNvCxnSpPr/>
          <p:nvPr/>
        </p:nvCxnSpPr>
        <p:spPr>
          <a:xfrm>
            <a:off x="3468743" y="3648670"/>
            <a:ext cx="25720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18"/>
          <p:cNvCxnSpPr/>
          <p:nvPr/>
        </p:nvCxnSpPr>
        <p:spPr>
          <a:xfrm>
            <a:off x="5398997" y="3648670"/>
            <a:ext cx="25720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19"/>
          <p:cNvCxnSpPr/>
          <p:nvPr/>
        </p:nvCxnSpPr>
        <p:spPr>
          <a:xfrm>
            <a:off x="7313771" y="3648670"/>
            <a:ext cx="25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649997" y="1307902"/>
            <a:ext cx="1739729" cy="173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725696" y="1307902"/>
            <a:ext cx="1739729" cy="173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02586" y="1307902"/>
            <a:ext cx="1740920" cy="173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TextBox 76"/>
          <p:cNvSpPr txBox="1"/>
          <p:nvPr/>
        </p:nvSpPr>
        <p:spPr>
          <a:xfrm>
            <a:off x="778770" y="3861360"/>
            <a:ext cx="1764736" cy="434340"/>
          </a:xfrm>
          <a:prstGeom prst="rect">
            <a:avLst/>
          </a:prstGeom>
          <a:noFill/>
        </p:spPr>
        <p:txBody>
          <a:bodyPr bIns="34290" lIns="68580" rIns="68580" tIns="34290" wrap="square"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</a:defRPr>
            </a:lvl1pPr>
            <a:lvl2pPr marL="455613">
              <a:defRPr sz="2400">
                <a:solidFill>
                  <a:schemeClr val="tx1"/>
                </a:solidFill>
                <a:latin charset="0" pitchFamily="34" typeface="Calibri"/>
              </a:defRPr>
            </a:lvl2pPr>
            <a:lvl3pPr marL="912813">
              <a:defRPr sz="2000">
                <a:solidFill>
                  <a:schemeClr val="tx1"/>
                </a:solidFill>
                <a:latin charset="0" pitchFamily="34" typeface="Calibri"/>
              </a:defRPr>
            </a:lvl3pPr>
            <a:lvl4pPr marL="1370013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marL="1827213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defTabSz="912813" fontAlgn="base" indent="-227013" marL="22844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defTabSz="912813" fontAlgn="base" indent="-227013" marL="27416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defTabSz="912813" fontAlgn="base" indent="-227013" marL="31988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defTabSz="912813" fontAlgn="base" indent="-227013" marL="36560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just" defTabSz="684610"/>
            <a:r>
              <a:rPr altLang="en-US" lang="zh-CN" smtClean="0" sz="800">
                <a:solidFill>
                  <a:schemeClr val="bg1"/>
                </a:solidFill>
              </a:rPr>
              <a:t>您的内容打在这里，或者通过复制的文本后，在此选择粘贴，并选择只保留文字。</a:t>
            </a:r>
          </a:p>
        </p:txBody>
      </p:sp>
      <p:sp>
        <p:nvSpPr>
          <p:cNvPr id="88" name="TextBox 77"/>
          <p:cNvSpPr txBox="1"/>
          <p:nvPr/>
        </p:nvSpPr>
        <p:spPr>
          <a:xfrm>
            <a:off x="2699499" y="3849886"/>
            <a:ext cx="1765926" cy="434340"/>
          </a:xfrm>
          <a:prstGeom prst="rect">
            <a:avLst/>
          </a:prstGeom>
          <a:noFill/>
        </p:spPr>
        <p:txBody>
          <a:bodyPr bIns="34290" lIns="68580" rIns="68580" tIns="34290" wrap="square"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</a:defRPr>
            </a:lvl1pPr>
            <a:lvl2pPr marL="455613">
              <a:defRPr sz="2400">
                <a:solidFill>
                  <a:schemeClr val="tx1"/>
                </a:solidFill>
                <a:latin charset="0" pitchFamily="34" typeface="Calibri"/>
              </a:defRPr>
            </a:lvl2pPr>
            <a:lvl3pPr marL="912813">
              <a:defRPr sz="2000">
                <a:solidFill>
                  <a:schemeClr val="tx1"/>
                </a:solidFill>
                <a:latin charset="0" pitchFamily="34" typeface="Calibri"/>
              </a:defRPr>
            </a:lvl3pPr>
            <a:lvl4pPr marL="1370013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marL="1827213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defTabSz="912813" fontAlgn="base" indent="-227013" marL="22844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defTabSz="912813" fontAlgn="base" indent="-227013" marL="27416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defTabSz="912813" fontAlgn="base" indent="-227013" marL="31988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defTabSz="912813" fontAlgn="base" indent="-227013" marL="36560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just" defTabSz="684610"/>
            <a:r>
              <a:rPr altLang="en-US" lang="zh-CN" smtClean="0" sz="800">
                <a:solidFill>
                  <a:schemeClr val="bg1"/>
                </a:solidFill>
              </a:rPr>
              <a:t>您的内容打在这里，或者通过复制的文本后，在此选择粘贴，并选择只保留文字</a:t>
            </a:r>
          </a:p>
        </p:txBody>
      </p:sp>
      <p:sp>
        <p:nvSpPr>
          <p:cNvPr id="89" name="TextBox 78"/>
          <p:cNvSpPr txBox="1"/>
          <p:nvPr/>
        </p:nvSpPr>
        <p:spPr>
          <a:xfrm>
            <a:off x="4649996" y="3849886"/>
            <a:ext cx="1739729" cy="434340"/>
          </a:xfrm>
          <a:prstGeom prst="rect">
            <a:avLst/>
          </a:prstGeom>
          <a:noFill/>
        </p:spPr>
        <p:txBody>
          <a:bodyPr bIns="34290" lIns="68580" rIns="68580" tIns="34290" wrap="square"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</a:defRPr>
            </a:lvl1pPr>
            <a:lvl2pPr marL="455613">
              <a:defRPr sz="2400">
                <a:solidFill>
                  <a:schemeClr val="tx1"/>
                </a:solidFill>
                <a:latin charset="0" pitchFamily="34" typeface="Calibri"/>
              </a:defRPr>
            </a:lvl2pPr>
            <a:lvl3pPr marL="912813">
              <a:defRPr sz="2000">
                <a:solidFill>
                  <a:schemeClr val="tx1"/>
                </a:solidFill>
                <a:latin charset="0" pitchFamily="34" typeface="Calibri"/>
              </a:defRPr>
            </a:lvl3pPr>
            <a:lvl4pPr marL="1370013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marL="1827213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defTabSz="912813" fontAlgn="base" indent="-227013" marL="22844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defTabSz="912813" fontAlgn="base" indent="-227013" marL="27416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defTabSz="912813" fontAlgn="base" indent="-227013" marL="31988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defTabSz="912813" fontAlgn="base" indent="-227013" marL="36560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defTabSz="684610"/>
            <a:r>
              <a:rPr altLang="en-US" lang="zh-CN" smtClean="0" sz="800">
                <a:solidFill>
                  <a:schemeClr val="bg1"/>
                </a:solidFill>
              </a:rPr>
              <a:t>您的内容打在这里，或者通过复制的文本后，在此选择粘贴，并选择只保留文字</a:t>
            </a:r>
          </a:p>
        </p:txBody>
      </p:sp>
      <p:sp>
        <p:nvSpPr>
          <p:cNvPr id="90" name="TextBox 79"/>
          <p:cNvSpPr txBox="1"/>
          <p:nvPr/>
        </p:nvSpPr>
        <p:spPr>
          <a:xfrm>
            <a:off x="6602876" y="3849886"/>
            <a:ext cx="1740920" cy="434340"/>
          </a:xfrm>
          <a:prstGeom prst="rect">
            <a:avLst/>
          </a:prstGeom>
          <a:noFill/>
        </p:spPr>
        <p:txBody>
          <a:bodyPr bIns="34290" lIns="68580" rIns="68580" tIns="34290" wrap="square"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</a:defRPr>
            </a:lvl1pPr>
            <a:lvl2pPr marL="455613">
              <a:defRPr sz="2400">
                <a:solidFill>
                  <a:schemeClr val="tx1"/>
                </a:solidFill>
                <a:latin charset="0" pitchFamily="34" typeface="Calibri"/>
              </a:defRPr>
            </a:lvl2pPr>
            <a:lvl3pPr marL="912813">
              <a:defRPr sz="2000">
                <a:solidFill>
                  <a:schemeClr val="tx1"/>
                </a:solidFill>
                <a:latin charset="0" pitchFamily="34" typeface="Calibri"/>
              </a:defRPr>
            </a:lvl3pPr>
            <a:lvl4pPr marL="1370013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marL="1827213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defTabSz="912813" fontAlgn="base" indent="-227013" marL="22844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defTabSz="912813" fontAlgn="base" indent="-227013" marL="27416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defTabSz="912813" fontAlgn="base" indent="-227013" marL="31988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defTabSz="912813" fontAlgn="base" indent="-227013" marL="36560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defTabSz="684610"/>
            <a:r>
              <a:rPr altLang="en-US" lang="zh-CN" smtClean="0" sz="800">
                <a:solidFill>
                  <a:schemeClr val="bg1"/>
                </a:solidFill>
              </a:rPr>
              <a:t>您的内容打在这里，或者通过复制的文本后，在此选择粘贴，并选择只保留文字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99592" y="1467792"/>
            <a:ext cx="1512168" cy="151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altLang="en-US" lang="zh-CN" smtClean="0" sz="1000"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您的内容打在这里，或者通过复制的文本后，在此选择粘贴，并选择只保留文字。您的内容打在这里，或者通过复制的文本后，在此选择粘贴，并选择只保留文字。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824913" y="1467791"/>
            <a:ext cx="1512168" cy="151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altLang="en-US" lang="zh-CN" smtClean="0" sz="1000"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您的内容打在这里，或者通过复制的文本后，在此选择粘贴，并选择只保留文字。您的内容打在这里，或者通过复制的文本后，在此选择粘贴，并选择只保留文字。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763776" y="1481707"/>
            <a:ext cx="1512168" cy="151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altLang="en-US" lang="zh-CN" smtClean="0" sz="1000"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您的内容打在这里，或者通过复制的文本后，在此选择粘贴，并选择只保留文字。您的内容打在这里，或者通过复制的文本后，在此选择粘贴，并选择只保留文字。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717251" y="1481707"/>
            <a:ext cx="1512168" cy="151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altLang="en-US" lang="zh-CN" smtClean="0" sz="1000"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您的内容打在这里，或者通过复制的文本后，在此选择粘贴，并选择只保留文字。您的内容打在这里，或者通过复制的文本后，在此选择粘贴，并选择只保留文字。</a:t>
            </a:r>
          </a:p>
        </p:txBody>
      </p:sp>
    </p:spTree>
    <p:extLst>
      <p:ext uri="{BB962C8B-B14F-4D97-AF65-F5344CB8AC3E}">
        <p14:creationId val="1936996650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" tmFilter="0, 0; .2, .5; .8, .5; 1, 0"/>
                                        <p:tgtEl>
                                          <p:spTgt spid="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"/>
                                        <p:tgtEl>
                                          <p:spTgt spid="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16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7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84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7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8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2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3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4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7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8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9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11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6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118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6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7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8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2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3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allAtOnce" grpId="0" spid="17"/>
      <p:bldP grpId="0" spid="35"/>
      <p:bldP grpId="0" spid="36"/>
      <p:bldP grpId="0" spid="37"/>
      <p:bldP grpId="0" spid="38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87"/>
      <p:bldP grpId="0" spid="88"/>
      <p:bldP grpId="0" spid="89"/>
      <p:bldP grpId="0" spid="90"/>
      <p:bldP grpId="0" spid="91"/>
      <p:bldP grpId="0" spid="92"/>
      <p:bldP grpId="0" spid="93"/>
      <p:bldP grpId="0" spid="94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:\陈建\网上作图\PP制作\素材\未标题-6.jpg" id="14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3"/>
          <p:cNvSpPr txBox="1"/>
          <p:nvPr/>
        </p:nvSpPr>
        <p:spPr>
          <a:xfrm>
            <a:off x="1670052" y="142845"/>
            <a:ext cx="454024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成绩与思考</a:t>
            </a:r>
          </a:p>
        </p:txBody>
      </p:sp>
      <p:sp>
        <p:nvSpPr>
          <p:cNvPr id="21" name="Rectangle 65"/>
          <p:cNvSpPr/>
          <p:nvPr/>
        </p:nvSpPr>
        <p:spPr>
          <a:xfrm>
            <a:off x="587375" y="1347788"/>
            <a:ext cx="3552825" cy="2886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</a:endParaRPr>
          </a:p>
        </p:txBody>
      </p:sp>
      <p:cxnSp>
        <p:nvCxnSpPr>
          <p:cNvPr id="22" name="Straight Connector 66"/>
          <p:cNvCxnSpPr/>
          <p:nvPr/>
        </p:nvCxnSpPr>
        <p:spPr>
          <a:xfrm flipH="1">
            <a:off x="4548188" y="1357313"/>
            <a:ext cx="0" cy="28765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74"/>
          <p:cNvSpPr/>
          <p:nvPr/>
        </p:nvSpPr>
        <p:spPr>
          <a:xfrm>
            <a:off x="4948238" y="1347788"/>
            <a:ext cx="3552825" cy="28860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8669" y="1563638"/>
            <a:ext cx="3161507" cy="2758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altLang="en-US" lang="zh-CN" smtClean="0" sz="1000"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</a:t>
            </a:r>
          </a:p>
          <a:p>
            <a:pPr algn="just">
              <a:lnSpc>
                <a:spcPts val="1400"/>
              </a:lnSpc>
            </a:pPr>
            <a:r>
              <a:rPr altLang="en-US" lang="zh-CN" smtClean="0" sz="1000"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</a:t>
            </a:r>
          </a:p>
          <a:p>
            <a:pPr algn="just">
              <a:lnSpc>
                <a:spcPts val="1400"/>
              </a:lnSpc>
            </a:pPr>
            <a:endParaRPr altLang="en-US" lang="zh-CN" smtClean="0" sz="1000">
              <a:latin charset="-122" pitchFamily="2" typeface="方正兰亭黑简体"/>
              <a:ea charset="-122" pitchFamily="2" typeface="方正兰亭黑简体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43896" y="1563637"/>
            <a:ext cx="3161507" cy="2758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altLang="en-US" lang="zh-CN" smtClean="0" sz="1000"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</a:t>
            </a:r>
          </a:p>
          <a:p>
            <a:pPr algn="just">
              <a:lnSpc>
                <a:spcPts val="1400"/>
              </a:lnSpc>
            </a:pPr>
            <a:r>
              <a:rPr altLang="en-US" lang="zh-CN" smtClean="0" sz="1000"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</a:t>
            </a:r>
          </a:p>
          <a:p>
            <a:pPr algn="just">
              <a:lnSpc>
                <a:spcPts val="1400"/>
              </a:lnSpc>
            </a:pPr>
            <a:endParaRPr altLang="en-US" lang="zh-CN" smtClean="0" sz="1000">
              <a:latin charset="-122" pitchFamily="2" typeface="方正兰亭黑简体"/>
              <a:ea charset="-122" pitchFamily="2" typeface="方正兰亭黑简体"/>
            </a:endParaRPr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1835696" y="915566"/>
            <a:ext cx="543560" cy="31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</a:defRPr>
            </a:lvl1pPr>
            <a:lvl2pPr marL="455613">
              <a:defRPr sz="2400">
                <a:solidFill>
                  <a:schemeClr val="tx1"/>
                </a:solidFill>
                <a:latin charset="0" pitchFamily="34" typeface="Calibri"/>
              </a:defRPr>
            </a:lvl2pPr>
            <a:lvl3pPr marL="912813">
              <a:defRPr sz="2000">
                <a:solidFill>
                  <a:schemeClr val="tx1"/>
                </a:solidFill>
                <a:latin charset="0" pitchFamily="34" typeface="Calibri"/>
              </a:defRPr>
            </a:lvl3pPr>
            <a:lvl4pPr marL="1370013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marL="1827213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defTabSz="912813" fontAlgn="base" indent="-227013" marL="22844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defTabSz="912813" fontAlgn="base" indent="-227013" marL="27416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defTabSz="912813" fontAlgn="base" indent="-227013" marL="31988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defTabSz="912813" fontAlgn="base" indent="-227013" marL="36560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r>
              <a:rPr altLang="en-US" lang="zh-CN" smtClean="0" sz="1600">
                <a:solidFill>
                  <a:schemeClr val="bg1"/>
                </a:solidFill>
                <a:latin charset="-122" pitchFamily="2" typeface="方正兰亭中黑_GBK"/>
                <a:ea charset="-122" pitchFamily="2" typeface="方正兰亭中黑_GBK"/>
              </a:rPr>
              <a:t>成绩</a:t>
            </a: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6450216" y="931972"/>
            <a:ext cx="543560" cy="31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</a:defRPr>
            </a:lvl1pPr>
            <a:lvl2pPr marL="455613">
              <a:defRPr sz="2400">
                <a:solidFill>
                  <a:schemeClr val="tx1"/>
                </a:solidFill>
                <a:latin charset="0" pitchFamily="34" typeface="Calibri"/>
              </a:defRPr>
            </a:lvl2pPr>
            <a:lvl3pPr marL="912813">
              <a:defRPr sz="2000">
                <a:solidFill>
                  <a:schemeClr val="tx1"/>
                </a:solidFill>
                <a:latin charset="0" pitchFamily="34" typeface="Calibri"/>
              </a:defRPr>
            </a:lvl3pPr>
            <a:lvl4pPr marL="1370013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marL="1827213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defTabSz="912813" fontAlgn="base" indent="-227013" marL="22844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defTabSz="912813" fontAlgn="base" indent="-227013" marL="27416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defTabSz="912813" fontAlgn="base" indent="-227013" marL="31988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defTabSz="912813" fontAlgn="base" indent="-227013" marL="36560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r>
              <a:rPr altLang="en-US" lang="zh-CN" sz="1600">
                <a:solidFill>
                  <a:schemeClr val="bg2">
                    <a:lumMod val="75000"/>
                  </a:schemeClr>
                </a:solidFill>
                <a:latin charset="-122" pitchFamily="2" typeface="方正兰亭中黑_GBK"/>
                <a:ea charset="-122" pitchFamily="2" typeface="方正兰亭中黑_GBK"/>
              </a:rPr>
              <a:t>思考</a:t>
            </a:r>
          </a:p>
        </p:txBody>
      </p:sp>
      <p:sp>
        <p:nvSpPr>
          <p:cNvPr id="29" name="剪去同侧角的矩形 28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TextBox 29"/>
          <p:cNvSpPr txBox="1"/>
          <p:nvPr/>
        </p:nvSpPr>
        <p:spPr>
          <a:xfrm>
            <a:off x="260588" y="173249"/>
            <a:ext cx="1046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1400">
                <a:solidFill>
                  <a:srgbClr val="2A303C"/>
                </a:solidFill>
                <a:latin charset="-122" pitchFamily="2" typeface="方正兰亭黑简体"/>
                <a:ea charset="-122" pitchFamily="2" typeface="方正兰亭黑简体"/>
              </a:rPr>
              <a:t>论文答辩</a:t>
            </a: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610793401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1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2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32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33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34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35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3"/>
      <p:bldP grpId="0" spid="24"/>
      <p:bldP grpId="0" spid="25"/>
      <p:bldP grpId="0" spid="26"/>
      <p:bldP grpId="1" spid="26"/>
      <p:bldP grpId="0" spid="27"/>
      <p:bldP grpId="1" spid="27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:\陈建\网上作图\PP制作\素材\未标题-6.jpg" id="29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任意多边形 3"/>
          <p:cNvSpPr/>
          <p:nvPr/>
        </p:nvSpPr>
        <p:spPr>
          <a:xfrm>
            <a:off x="1983769" y="2449500"/>
            <a:ext cx="396875" cy="601662"/>
          </a:xfrm>
          <a:custGeom>
            <a:gdLst>
              <a:gd fmla="*/ 285958 w 397075" name="connsiteX0"/>
              <a:gd fmla="*/ 23387 h 601962" name="connsiteY0"/>
              <a:gd fmla="*/ 289283 w 397075" name="connsiteX1"/>
              <a:gd fmla="*/ 123140 h 601962" name="connsiteY1"/>
              <a:gd fmla="*/ 246057 w 397075" name="connsiteX2"/>
              <a:gd fmla="*/ 256143 h 601962" name="connsiteY2"/>
              <a:gd fmla="*/ 63177 w 397075" name="connsiteX3"/>
              <a:gd fmla="*/ 492225 h 601962" name="connsiteY3"/>
              <a:gd fmla="*/ 0 w 397075" name="connsiteX4"/>
              <a:gd fmla="*/ 568702 h 601962" name="connsiteY4"/>
              <a:gd fmla="*/ 39901 w 397075" name="connsiteX5"/>
              <a:gd fmla="*/ 601953 h 601962" name="connsiteY5"/>
              <a:gd fmla="*/ 89778 w 397075" name="connsiteX6"/>
              <a:gd fmla="*/ 565377 h 601962" name="connsiteY6"/>
              <a:gd fmla="*/ 113053 w 397075" name="connsiteX7"/>
              <a:gd fmla="*/ 505524 h 601962" name="connsiteY7"/>
              <a:gd fmla="*/ 219456 w 397075" name="connsiteX8"/>
              <a:gd fmla="*/ 385822 h 601962" name="connsiteY8"/>
              <a:gd fmla="*/ 322534 w 397075" name="connsiteX9"/>
              <a:gd fmla="*/ 252818 h 601962" name="connsiteY9"/>
              <a:gd fmla="*/ 369085 w 397075" name="connsiteX10"/>
              <a:gd fmla="*/ 166366 h 601962" name="connsiteY10"/>
              <a:gd fmla="*/ 392361 w 397075" name="connsiteX11"/>
              <a:gd fmla="*/ 83238 h 601962" name="connsiteY11"/>
              <a:gd fmla="*/ 392361 w 397075" name="connsiteX12"/>
              <a:gd fmla="*/ 20062 h 601962" name="connsiteY12"/>
              <a:gd fmla="*/ 342485 w 397075" name="connsiteX13"/>
              <a:gd fmla="*/ 111 h 601962" name="connsiteY13"/>
              <a:gd fmla="*/ 285958 w 397075" name="connsiteX14"/>
              <a:gd fmla="*/ 23387 h 601962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601962" w="397075">
                <a:moveTo>
                  <a:pt x="285958" y="23387"/>
                </a:moveTo>
                <a:cubicBezTo>
                  <a:pt x="277091" y="43892"/>
                  <a:pt x="295933" y="84347"/>
                  <a:pt x="289283" y="123140"/>
                </a:cubicBezTo>
                <a:cubicBezTo>
                  <a:pt x="282633" y="161933"/>
                  <a:pt x="283741" y="194629"/>
                  <a:pt x="246057" y="256143"/>
                </a:cubicBezTo>
                <a:cubicBezTo>
                  <a:pt x="208373" y="317657"/>
                  <a:pt x="114162" y="440132"/>
                  <a:pt x="63177" y="492225"/>
                </a:cubicBezTo>
                <a:cubicBezTo>
                  <a:pt x="12192" y="544318"/>
                  <a:pt x="7204" y="560389"/>
                  <a:pt x="0" y="568702"/>
                </a:cubicBezTo>
                <a:cubicBezTo>
                  <a:pt x="13300" y="579786"/>
                  <a:pt x="24938" y="602507"/>
                  <a:pt x="39901" y="601953"/>
                </a:cubicBezTo>
                <a:cubicBezTo>
                  <a:pt x="54864" y="601399"/>
                  <a:pt x="77586" y="581448"/>
                  <a:pt x="89778" y="565377"/>
                </a:cubicBezTo>
                <a:cubicBezTo>
                  <a:pt x="101970" y="549306"/>
                  <a:pt x="91440" y="535450"/>
                  <a:pt x="113053" y="505524"/>
                </a:cubicBezTo>
                <a:cubicBezTo>
                  <a:pt x="134666" y="475598"/>
                  <a:pt x="184543" y="427940"/>
                  <a:pt x="219456" y="385822"/>
                </a:cubicBezTo>
                <a:cubicBezTo>
                  <a:pt x="254370" y="343704"/>
                  <a:pt x="297596" y="289394"/>
                  <a:pt x="322534" y="252818"/>
                </a:cubicBezTo>
                <a:cubicBezTo>
                  <a:pt x="347472" y="216242"/>
                  <a:pt x="357447" y="194629"/>
                  <a:pt x="369085" y="166366"/>
                </a:cubicBezTo>
                <a:cubicBezTo>
                  <a:pt x="380723" y="138103"/>
                  <a:pt x="388482" y="107622"/>
                  <a:pt x="392361" y="83238"/>
                </a:cubicBezTo>
                <a:cubicBezTo>
                  <a:pt x="396240" y="58854"/>
                  <a:pt x="400674" y="33917"/>
                  <a:pt x="392361" y="20062"/>
                </a:cubicBezTo>
                <a:cubicBezTo>
                  <a:pt x="384048" y="6207"/>
                  <a:pt x="361327" y="-997"/>
                  <a:pt x="342485" y="111"/>
                </a:cubicBezTo>
                <a:cubicBezTo>
                  <a:pt x="323643" y="1219"/>
                  <a:pt x="294825" y="2882"/>
                  <a:pt x="285958" y="233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" name="任意多边形 4"/>
          <p:cNvSpPr/>
          <p:nvPr/>
        </p:nvSpPr>
        <p:spPr>
          <a:xfrm>
            <a:off x="1993294" y="2484425"/>
            <a:ext cx="2095500" cy="573087"/>
          </a:xfrm>
          <a:custGeom>
            <a:gdLst>
              <a:gd fmla="*/ 0 w 2095600" name="connsiteX0"/>
              <a:gd fmla="*/ 540053 h 573304" name="connsiteY0"/>
              <a:gd fmla="*/ 66501 w 2095600" name="connsiteX1"/>
              <a:gd fmla="*/ 446950 h 573304" name="connsiteY1"/>
              <a:gd fmla="*/ 116378 w 2095600" name="connsiteX2"/>
              <a:gd fmla="*/ 400399 h 573304" name="connsiteY2"/>
              <a:gd fmla="*/ 182880 w 2095600" name="connsiteX3"/>
              <a:gd fmla="*/ 370473 h 573304" name="connsiteY3"/>
              <a:gd fmla="*/ 269332 w 2095600" name="connsiteX4"/>
              <a:gd fmla="*/ 303972 h 573304" name="connsiteY4"/>
              <a:gd fmla="*/ 342484 w 2095600" name="connsiteX5"/>
              <a:gd fmla="*/ 240795 h 573304" name="connsiteY5"/>
              <a:gd fmla="*/ 412311 w 2095600" name="connsiteX6"/>
              <a:gd fmla="*/ 194244 h 573304" name="connsiteY6"/>
              <a:gd fmla="*/ 561940 w 2095600" name="connsiteX7"/>
              <a:gd fmla="*/ 107791 h 573304" name="connsiteY7"/>
              <a:gd fmla="*/ 734845 w 2095600" name="connsiteX8"/>
              <a:gd fmla="*/ 47940 h 573304" name="connsiteY8"/>
              <a:gd fmla="*/ 1027453 w 2095600" name="connsiteX9"/>
              <a:gd fmla="*/ 11364 h 573304" name="connsiteY9"/>
              <a:gd fmla="*/ 1403188 w 2095600" name="connsiteX10"/>
              <a:gd fmla="*/ 34639 h 573304" name="connsiteY10"/>
              <a:gd fmla="*/ 1702446 w 2095600" name="connsiteX11"/>
              <a:gd fmla="*/ 44614 h 573304" name="connsiteY11"/>
              <a:gd fmla="*/ 2011680 w 2095600" name="connsiteX12"/>
              <a:gd fmla="*/ 18014 h 573304" name="connsiteY12"/>
              <a:gd fmla="*/ 2094807 w 2095600" name="connsiteX13"/>
              <a:gd fmla="*/ 1388 h 573304" name="connsiteY13"/>
              <a:gd fmla="*/ 2034955 w 2095600" name="connsiteX14"/>
              <a:gd fmla="*/ 54590 h 573304" name="connsiteY14"/>
              <a:gd fmla="*/ 1765623 w 2095600" name="connsiteX15"/>
              <a:gd fmla="*/ 117766 h 573304" name="connsiteY15"/>
              <a:gd fmla="*/ 1333361 w 2095600" name="connsiteX16"/>
              <a:gd fmla="*/ 134392 h 573304" name="connsiteY16"/>
              <a:gd fmla="*/ 1054053 w 2095600" name="connsiteX17"/>
              <a:gd fmla="*/ 124416 h 573304" name="connsiteY17"/>
              <a:gd fmla="*/ 781396 w 2095600" name="connsiteX18"/>
              <a:gd fmla="*/ 137717 h 573304" name="connsiteY18"/>
              <a:gd fmla="*/ 508739 w 2095600" name="connsiteX19"/>
              <a:gd fmla="*/ 217519 h 573304" name="connsiteY19"/>
              <a:gd fmla="*/ 199505 w 2095600" name="connsiteX20"/>
              <a:gd fmla="*/ 420350 h 573304" name="connsiteY20"/>
              <a:gd fmla="*/ 39901 w 2095600" name="connsiteX21"/>
              <a:gd fmla="*/ 573304 h 573304" name="connsiteY21"/>
              <a:gd fmla="*/ 0 w 2095600" name="connsiteX22"/>
              <a:gd fmla="*/ 540053 h 573304" name="connsiteY22"/>
              <a:gd fmla="*/ 0 w 2097240" name="connsiteX23"/>
              <a:gd fmla="*/ 539208 h 572459" name="connsiteY23"/>
              <a:gd fmla="*/ 0 w 2099045" name="connsiteX24"/>
              <a:gd fmla="*/ 539692 h 572943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b="b" l="l" r="r" t="t"/>
            <a:pathLst>
              <a:path h="573304" w="2095600">
                <a:moveTo>
                  <a:pt x="0" y="540053"/>
                </a:moveTo>
                <a:cubicBezTo>
                  <a:pt x="23552" y="505139"/>
                  <a:pt x="47105" y="470226"/>
                  <a:pt x="66501" y="446950"/>
                </a:cubicBezTo>
                <a:cubicBezTo>
                  <a:pt x="85897" y="423674"/>
                  <a:pt x="96981" y="413145"/>
                  <a:pt x="116378" y="400399"/>
                </a:cubicBezTo>
                <a:cubicBezTo>
                  <a:pt x="135775" y="387653"/>
                  <a:pt x="157388" y="386544"/>
                  <a:pt x="182880" y="370473"/>
                </a:cubicBezTo>
                <a:cubicBezTo>
                  <a:pt x="208372" y="354402"/>
                  <a:pt x="242731" y="325585"/>
                  <a:pt x="269332" y="303972"/>
                </a:cubicBezTo>
                <a:cubicBezTo>
                  <a:pt x="295933" y="282359"/>
                  <a:pt x="318654" y="259083"/>
                  <a:pt x="342484" y="240795"/>
                </a:cubicBezTo>
                <a:cubicBezTo>
                  <a:pt x="366314" y="222507"/>
                  <a:pt x="375735" y="216411"/>
                  <a:pt x="412311" y="194244"/>
                </a:cubicBezTo>
                <a:cubicBezTo>
                  <a:pt x="448887" y="172077"/>
                  <a:pt x="508184" y="132175"/>
                  <a:pt x="561940" y="107791"/>
                </a:cubicBezTo>
                <a:cubicBezTo>
                  <a:pt x="615696" y="83407"/>
                  <a:pt x="657260" y="64011"/>
                  <a:pt x="734845" y="47940"/>
                </a:cubicBezTo>
                <a:cubicBezTo>
                  <a:pt x="812430" y="31869"/>
                  <a:pt x="916063" y="13581"/>
                  <a:pt x="1027453" y="11364"/>
                </a:cubicBezTo>
                <a:cubicBezTo>
                  <a:pt x="1138843" y="9147"/>
                  <a:pt x="1290689" y="29097"/>
                  <a:pt x="1403188" y="34639"/>
                </a:cubicBezTo>
                <a:cubicBezTo>
                  <a:pt x="1515687" y="40181"/>
                  <a:pt x="1601031" y="47385"/>
                  <a:pt x="1702446" y="44614"/>
                </a:cubicBezTo>
                <a:cubicBezTo>
                  <a:pt x="1803861" y="41843"/>
                  <a:pt x="1946287" y="25218"/>
                  <a:pt x="2011680" y="18014"/>
                </a:cubicBezTo>
                <a:cubicBezTo>
                  <a:pt x="2077073" y="10810"/>
                  <a:pt x="2090928" y="-4708"/>
                  <a:pt x="2094807" y="1388"/>
                </a:cubicBezTo>
                <a:cubicBezTo>
                  <a:pt x="2098686" y="7484"/>
                  <a:pt x="2089819" y="35194"/>
                  <a:pt x="2034955" y="54590"/>
                </a:cubicBezTo>
                <a:cubicBezTo>
                  <a:pt x="1980091" y="73986"/>
                  <a:pt x="1882555" y="104466"/>
                  <a:pt x="1765623" y="117766"/>
                </a:cubicBezTo>
                <a:cubicBezTo>
                  <a:pt x="1648691" y="131066"/>
                  <a:pt x="1448631" y="139934"/>
                  <a:pt x="1333361" y="134392"/>
                </a:cubicBezTo>
                <a:cubicBezTo>
                  <a:pt x="1218091" y="128850"/>
                  <a:pt x="1146047" y="123862"/>
                  <a:pt x="1054053" y="124416"/>
                </a:cubicBezTo>
                <a:cubicBezTo>
                  <a:pt x="962059" y="124970"/>
                  <a:pt x="872282" y="122200"/>
                  <a:pt x="781396" y="137717"/>
                </a:cubicBezTo>
                <a:cubicBezTo>
                  <a:pt x="690510" y="153234"/>
                  <a:pt x="605721" y="170414"/>
                  <a:pt x="508739" y="217519"/>
                </a:cubicBezTo>
                <a:cubicBezTo>
                  <a:pt x="411757" y="264624"/>
                  <a:pt x="276536" y="359944"/>
                  <a:pt x="199505" y="420350"/>
                </a:cubicBezTo>
                <a:cubicBezTo>
                  <a:pt x="132449" y="497382"/>
                  <a:pt x="80911" y="551137"/>
                  <a:pt x="39901" y="573304"/>
                </a:cubicBezTo>
                <a:lnTo>
                  <a:pt x="0" y="5400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" name="任意多边形 5"/>
          <p:cNvSpPr/>
          <p:nvPr/>
        </p:nvSpPr>
        <p:spPr>
          <a:xfrm>
            <a:off x="1739294" y="2460612"/>
            <a:ext cx="1731963" cy="1739900"/>
          </a:xfrm>
          <a:custGeom>
            <a:gdLst>
              <a:gd fmla="*/ 1686963 w 1731346" name="connsiteX0"/>
              <a:gd fmla="*/ 3587 h 1739991" name="connsiteY0"/>
              <a:gd fmla="*/ 1581339 w 1731346" name="connsiteX1"/>
              <a:gd fmla="*/ 127318 h 1739991" name="connsiteY1"/>
              <a:gd fmla="*/ 1527018 w 1731346" name="connsiteX2"/>
              <a:gd fmla="*/ 166550 h 1739991" name="connsiteY2"/>
              <a:gd fmla="*/ 1285593 w 1731346" name="connsiteX3"/>
              <a:gd fmla="*/ 404958 h 1739991" name="connsiteY3"/>
              <a:gd fmla="*/ 857062 w 1731346" name="connsiteX4"/>
              <a:gd fmla="*/ 957219 h 1739991" name="connsiteY4"/>
              <a:gd fmla="*/ 595314 w 1731346" name="connsiteX5"/>
              <a:gd fmla="*/ 1309503 h 1739991" name="connsiteY5"/>
              <a:gd fmla="*/ 433293 w 1731346" name="connsiteX6"/>
              <a:gd fmla="*/ 1478193 h 1739991" name="connsiteY6"/>
              <a:gd fmla="*/ 289877 w 1731346" name="connsiteX7"/>
              <a:gd fmla="*/ 1598742 h 1739991" name="connsiteY7"/>
              <a:gd fmla="*/ 142945 w 1731346" name="connsiteX8"/>
              <a:gd fmla="*/ 1664026 h 1739991" name="connsiteY8"/>
              <a:gd fmla="*/ 42250 w 1731346" name="connsiteX9"/>
              <a:gd fmla="*/ 1660372 h 1739991" name="connsiteY9"/>
              <a:gd fmla="*/ 3018 w 1731346" name="connsiteX10"/>
              <a:gd fmla="*/ 1633211 h 1739991" name="connsiteY10"/>
              <a:gd fmla="*/ 0 w 1731346" name="connsiteX11"/>
              <a:gd fmla="*/ 1696585 h 1739991" name="connsiteY11"/>
              <a:gd fmla="*/ 89898 w 1731346" name="connsiteX12"/>
              <a:gd fmla="*/ 1737561 h 1739991" name="connsiteY12"/>
              <a:gd fmla="*/ 220444 w 1731346" name="connsiteX13"/>
              <a:gd fmla="*/ 1729782 h 1739991" name="connsiteY13"/>
              <a:gd fmla="*/ 350068 w 1731346" name="connsiteX14"/>
              <a:gd fmla="*/ 1684514 h 1739991" name="connsiteY14"/>
              <a:gd fmla="*/ 485870 w 1731346" name="connsiteX15"/>
              <a:gd fmla="*/ 1603033 h 1739991" name="connsiteY15"/>
              <a:gd fmla="*/ 639779 w 1731346" name="connsiteX16"/>
              <a:gd fmla="*/ 1470249 h 1739991" name="connsiteY16"/>
              <a:gd fmla="*/ 796705 w 1731346" name="connsiteX17"/>
              <a:gd fmla="*/ 1280126 h 1739991" name="connsiteY17"/>
              <a:gd fmla="*/ 1213165 w 1731346" name="connsiteX18"/>
              <a:gd fmla="*/ 688633 h 1739991" name="connsiteY18"/>
              <a:gd fmla="*/ 1499858 w 1731346" name="connsiteX19"/>
              <a:gd fmla="*/ 308387 h 1739991" name="connsiteY19"/>
              <a:gd fmla="*/ 1723177 w 1731346" name="connsiteX20"/>
              <a:gd fmla="*/ 63944 h 1739991" name="connsiteY20"/>
              <a:gd fmla="*/ 1686963 w 1731346" name="connsiteX21"/>
              <a:gd fmla="*/ 3587 h 1739991" name="connsiteY21"/>
              <a:gd fmla="*/ 1686963 w 1731346" name="connsiteX22"/>
              <a:gd fmla="*/ 3587 h 1736469" name="connsiteY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b="b" l="l" r="r" t="t"/>
            <a:pathLst>
              <a:path h="1739991" w="1731346">
                <a:moveTo>
                  <a:pt x="1686963" y="3587"/>
                </a:moveTo>
                <a:cubicBezTo>
                  <a:pt x="1632389" y="42818"/>
                  <a:pt x="1607996" y="100158"/>
                  <a:pt x="1581339" y="127318"/>
                </a:cubicBezTo>
                <a:cubicBezTo>
                  <a:pt x="1554681" y="154479"/>
                  <a:pt x="1576309" y="120277"/>
                  <a:pt x="1527018" y="166550"/>
                </a:cubicBezTo>
                <a:cubicBezTo>
                  <a:pt x="1477727" y="212823"/>
                  <a:pt x="1397252" y="273180"/>
                  <a:pt x="1285593" y="404958"/>
                </a:cubicBezTo>
                <a:cubicBezTo>
                  <a:pt x="1121624" y="592063"/>
                  <a:pt x="975763" y="800292"/>
                  <a:pt x="857062" y="957219"/>
                </a:cubicBezTo>
                <a:cubicBezTo>
                  <a:pt x="774575" y="1069884"/>
                  <a:pt x="691382" y="1187784"/>
                  <a:pt x="595314" y="1309503"/>
                </a:cubicBezTo>
                <a:cubicBezTo>
                  <a:pt x="536969" y="1375895"/>
                  <a:pt x="484199" y="1429987"/>
                  <a:pt x="433293" y="1478193"/>
                </a:cubicBezTo>
                <a:cubicBezTo>
                  <a:pt x="382387" y="1526399"/>
                  <a:pt x="338268" y="1567770"/>
                  <a:pt x="289877" y="1598742"/>
                </a:cubicBezTo>
                <a:cubicBezTo>
                  <a:pt x="241486" y="1629714"/>
                  <a:pt x="184216" y="1653754"/>
                  <a:pt x="142945" y="1664026"/>
                </a:cubicBezTo>
                <a:cubicBezTo>
                  <a:pt x="101674" y="1674298"/>
                  <a:pt x="65571" y="1665508"/>
                  <a:pt x="42250" y="1660372"/>
                </a:cubicBezTo>
                <a:cubicBezTo>
                  <a:pt x="18929" y="1655236"/>
                  <a:pt x="6036" y="1637738"/>
                  <a:pt x="3018" y="1633211"/>
                </a:cubicBezTo>
                <a:cubicBezTo>
                  <a:pt x="2012" y="1654336"/>
                  <a:pt x="4527" y="1678478"/>
                  <a:pt x="0" y="1696585"/>
                </a:cubicBezTo>
                <a:cubicBezTo>
                  <a:pt x="27160" y="1708656"/>
                  <a:pt x="53157" y="1732028"/>
                  <a:pt x="89898" y="1737561"/>
                </a:cubicBezTo>
                <a:cubicBezTo>
                  <a:pt x="126639" y="1743094"/>
                  <a:pt x="177082" y="1738623"/>
                  <a:pt x="220444" y="1729782"/>
                </a:cubicBezTo>
                <a:cubicBezTo>
                  <a:pt x="263806" y="1720941"/>
                  <a:pt x="305830" y="1705639"/>
                  <a:pt x="350068" y="1684514"/>
                </a:cubicBezTo>
                <a:cubicBezTo>
                  <a:pt x="394306" y="1663389"/>
                  <a:pt x="437585" y="1638744"/>
                  <a:pt x="485870" y="1603033"/>
                </a:cubicBezTo>
                <a:cubicBezTo>
                  <a:pt x="534155" y="1567322"/>
                  <a:pt x="587973" y="1524067"/>
                  <a:pt x="639779" y="1470249"/>
                </a:cubicBezTo>
                <a:cubicBezTo>
                  <a:pt x="691585" y="1416431"/>
                  <a:pt x="699632" y="1411401"/>
                  <a:pt x="796705" y="1280126"/>
                </a:cubicBezTo>
                <a:cubicBezTo>
                  <a:pt x="937537" y="1078938"/>
                  <a:pt x="1095973" y="850589"/>
                  <a:pt x="1213165" y="688633"/>
                </a:cubicBezTo>
                <a:cubicBezTo>
                  <a:pt x="1330357" y="526677"/>
                  <a:pt x="1414353" y="410993"/>
                  <a:pt x="1499858" y="308387"/>
                </a:cubicBezTo>
                <a:cubicBezTo>
                  <a:pt x="1585363" y="205781"/>
                  <a:pt x="1685957" y="111223"/>
                  <a:pt x="1723177" y="63944"/>
                </a:cubicBezTo>
                <a:cubicBezTo>
                  <a:pt x="1735249" y="28736"/>
                  <a:pt x="1741284" y="-12507"/>
                  <a:pt x="1686963" y="35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7" name="任意多边形 6"/>
          <p:cNvSpPr/>
          <p:nvPr/>
        </p:nvSpPr>
        <p:spPr>
          <a:xfrm>
            <a:off x="1672619" y="3576625"/>
            <a:ext cx="404813" cy="581025"/>
          </a:xfrm>
          <a:custGeom>
            <a:gdLst>
              <a:gd fmla="*/ 354982 w 404483" name="connsiteX0"/>
              <a:gd fmla="*/ 7166 h 580155" name="connsiteY0"/>
              <a:gd fmla="*/ 245444 w 404483" name="connsiteX1"/>
              <a:gd fmla="*/ 57172 h 580155" name="connsiteY1"/>
              <a:gd fmla="*/ 126381 w 404483" name="connsiteX2"/>
              <a:gd fmla="*/ 142897 h 580155" name="connsiteY2"/>
              <a:gd fmla="*/ 28750 w 404483" name="connsiteX3"/>
              <a:gd fmla="*/ 273866 h 580155" name="connsiteY3"/>
              <a:gd fmla="*/ 175 w 404483" name="connsiteX4"/>
              <a:gd fmla="*/ 407216 h 580155" name="connsiteY4"/>
              <a:gd fmla="*/ 38275 w 404483" name="connsiteX5"/>
              <a:gd fmla="*/ 547710 h 580155" name="connsiteY5"/>
              <a:gd fmla="*/ 75562 w 404483" name="connsiteX6"/>
              <a:gd fmla="*/ 579893 h 580155" name="connsiteY6"/>
              <a:gd fmla="*/ 83519 w 404483" name="connsiteX7"/>
              <a:gd fmla="*/ 538185 h 580155" name="connsiteY7"/>
              <a:gd fmla="*/ 66850 w 404483" name="connsiteX8"/>
              <a:gd fmla="*/ 511991 h 580155" name="connsiteY8"/>
              <a:gd fmla="*/ 62086 w 404483" name="connsiteX9"/>
              <a:gd fmla="*/ 450079 h 580155" name="connsiteY9"/>
              <a:gd fmla="*/ 78756 w 404483" name="connsiteX10"/>
              <a:gd fmla="*/ 347685 h 580155" name="connsiteY10"/>
              <a:gd fmla="*/ 169244 w 404483" name="connsiteX11"/>
              <a:gd fmla="*/ 223860 h 580155" name="connsiteY11"/>
              <a:gd fmla="*/ 302594 w 404483" name="connsiteX12"/>
              <a:gd fmla="*/ 111941 h 580155" name="connsiteY12"/>
              <a:gd fmla="*/ 374031 w 404483" name="connsiteX13"/>
              <a:gd fmla="*/ 54791 h 580155" name="connsiteY13"/>
              <a:gd fmla="*/ 401794 w 404483" name="connsiteX14"/>
              <a:gd fmla="*/ 5360 h 580155" name="connsiteY14"/>
              <a:gd fmla="*/ 354982 w 404483" name="connsiteX15"/>
              <a:gd fmla="*/ 7166 h 580155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580155" w="404483">
                <a:moveTo>
                  <a:pt x="354982" y="7166"/>
                </a:moveTo>
                <a:cubicBezTo>
                  <a:pt x="328924" y="15801"/>
                  <a:pt x="283544" y="34550"/>
                  <a:pt x="245444" y="57172"/>
                </a:cubicBezTo>
                <a:cubicBezTo>
                  <a:pt x="207344" y="79794"/>
                  <a:pt x="162497" y="106781"/>
                  <a:pt x="126381" y="142897"/>
                </a:cubicBezTo>
                <a:cubicBezTo>
                  <a:pt x="90265" y="179013"/>
                  <a:pt x="49784" y="229813"/>
                  <a:pt x="28750" y="273866"/>
                </a:cubicBezTo>
                <a:cubicBezTo>
                  <a:pt x="7716" y="317919"/>
                  <a:pt x="-1412" y="361575"/>
                  <a:pt x="175" y="407216"/>
                </a:cubicBezTo>
                <a:cubicBezTo>
                  <a:pt x="1762" y="452857"/>
                  <a:pt x="25711" y="518931"/>
                  <a:pt x="38275" y="547710"/>
                </a:cubicBezTo>
                <a:cubicBezTo>
                  <a:pt x="50840" y="576490"/>
                  <a:pt x="68021" y="581481"/>
                  <a:pt x="75562" y="579893"/>
                </a:cubicBezTo>
                <a:cubicBezTo>
                  <a:pt x="83103" y="578305"/>
                  <a:pt x="84971" y="549502"/>
                  <a:pt x="83519" y="538185"/>
                </a:cubicBezTo>
                <a:cubicBezTo>
                  <a:pt x="82067" y="526868"/>
                  <a:pt x="70422" y="526675"/>
                  <a:pt x="66850" y="511991"/>
                </a:cubicBezTo>
                <a:cubicBezTo>
                  <a:pt x="63278" y="497307"/>
                  <a:pt x="60102" y="477463"/>
                  <a:pt x="62086" y="450079"/>
                </a:cubicBezTo>
                <a:cubicBezTo>
                  <a:pt x="64070" y="422695"/>
                  <a:pt x="60896" y="385388"/>
                  <a:pt x="78756" y="347685"/>
                </a:cubicBezTo>
                <a:cubicBezTo>
                  <a:pt x="96616" y="309982"/>
                  <a:pt x="131938" y="263151"/>
                  <a:pt x="169244" y="223860"/>
                </a:cubicBezTo>
                <a:cubicBezTo>
                  <a:pt x="206550" y="184569"/>
                  <a:pt x="266875" y="140516"/>
                  <a:pt x="302594" y="111941"/>
                </a:cubicBezTo>
                <a:cubicBezTo>
                  <a:pt x="338313" y="83366"/>
                  <a:pt x="357498" y="72554"/>
                  <a:pt x="374031" y="54791"/>
                </a:cubicBezTo>
                <a:cubicBezTo>
                  <a:pt x="390564" y="37028"/>
                  <a:pt x="412112" y="22822"/>
                  <a:pt x="401794" y="5360"/>
                </a:cubicBezTo>
                <a:cubicBezTo>
                  <a:pt x="398619" y="-2577"/>
                  <a:pt x="381040" y="-1469"/>
                  <a:pt x="354982" y="71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8" name="任意多边形 7"/>
          <p:cNvSpPr/>
          <p:nvPr/>
        </p:nvSpPr>
        <p:spPr>
          <a:xfrm>
            <a:off x="2610832" y="2755887"/>
            <a:ext cx="1057275" cy="1263650"/>
          </a:xfrm>
          <a:custGeom>
            <a:gdLst>
              <a:gd fmla="*/ 1023891 w 1057146" name="connsiteX0"/>
              <a:gd fmla="*/ 792 h 1264380" name="connsiteY0"/>
              <a:gd fmla="*/ 905522 w 1057146" name="connsiteX1"/>
              <a:gd fmla="*/ 113242 h 1264380" name="connsiteY1"/>
              <a:gd fmla="*/ 429087 w 1057146" name="connsiteX2"/>
              <a:gd fmla="*/ 660698 h 1264380" name="connsiteY2"/>
              <a:gd fmla="*/ 322555 w 1057146" name="connsiteX3"/>
              <a:gd fmla="*/ 782026 h 1264380" name="connsiteY3"/>
              <a:gd fmla="*/ 233779 w 1057146" name="connsiteX4"/>
              <a:gd fmla="*/ 903355 h 1264380" name="connsiteY4"/>
              <a:gd fmla="*/ 0 w 1057146" name="connsiteX5"/>
              <a:gd fmla="*/ 1214073 h 1264380" name="connsiteY5"/>
              <a:gd fmla="*/ 14796 w 1057146" name="connsiteX6"/>
              <a:gd fmla="*/ 1261421 h 1264380" name="connsiteY6"/>
              <a:gd fmla="*/ 82858 w 1057146" name="connsiteX7"/>
              <a:gd fmla="*/ 1264380 h 1264380" name="connsiteY7"/>
              <a:gd fmla="*/ 97655 w 1057146" name="connsiteX8"/>
              <a:gd fmla="*/ 1217033 h 1264380" name="connsiteY8"/>
              <a:gd fmla="*/ 337351 w 1057146" name="connsiteX9"/>
              <a:gd fmla="*/ 915192 h 1264380" name="connsiteY9"/>
              <a:gd fmla="*/ 704295 w 1057146" name="connsiteX10"/>
              <a:gd fmla="*/ 489063 h 1264380" name="connsiteY10"/>
              <a:gd fmla="*/ 958788 w 1057146" name="connsiteX11"/>
              <a:gd fmla="*/ 187223 h 1264380" name="connsiteY11"/>
              <a:gd fmla="*/ 1044606 w 1057146" name="connsiteX12"/>
              <a:gd fmla="*/ 71813 h 1264380" name="connsiteY12"/>
              <a:gd fmla="*/ 1023891 w 1057146" name="connsiteX13"/>
              <a:gd fmla="*/ 792 h 1264380" name="connsiteY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b="b" l="l" r="r" t="t"/>
            <a:pathLst>
              <a:path h="1264380" w="1057146">
                <a:moveTo>
                  <a:pt x="1023891" y="792"/>
                </a:moveTo>
                <a:cubicBezTo>
                  <a:pt x="1000710" y="7697"/>
                  <a:pt x="1004656" y="3258"/>
                  <a:pt x="905522" y="113242"/>
                </a:cubicBezTo>
                <a:cubicBezTo>
                  <a:pt x="806388" y="223226"/>
                  <a:pt x="526248" y="549234"/>
                  <a:pt x="429087" y="660698"/>
                </a:cubicBezTo>
                <a:lnTo>
                  <a:pt x="322555" y="782026"/>
                </a:lnTo>
                <a:cubicBezTo>
                  <a:pt x="290004" y="822469"/>
                  <a:pt x="287538" y="831347"/>
                  <a:pt x="233779" y="903355"/>
                </a:cubicBezTo>
                <a:cubicBezTo>
                  <a:pt x="180020" y="975363"/>
                  <a:pt x="30085" y="1158341"/>
                  <a:pt x="0" y="1214073"/>
                </a:cubicBezTo>
                <a:lnTo>
                  <a:pt x="14796" y="1261421"/>
                </a:lnTo>
                <a:cubicBezTo>
                  <a:pt x="35511" y="1259448"/>
                  <a:pt x="75953" y="1257475"/>
                  <a:pt x="82858" y="1264380"/>
                </a:cubicBezTo>
                <a:cubicBezTo>
                  <a:pt x="86804" y="1252543"/>
                  <a:pt x="55240" y="1275231"/>
                  <a:pt x="97655" y="1217033"/>
                </a:cubicBezTo>
                <a:cubicBezTo>
                  <a:pt x="140070" y="1158835"/>
                  <a:pt x="236244" y="1036520"/>
                  <a:pt x="337351" y="915192"/>
                </a:cubicBezTo>
                <a:cubicBezTo>
                  <a:pt x="438458" y="793864"/>
                  <a:pt x="600722" y="610391"/>
                  <a:pt x="704295" y="489063"/>
                </a:cubicBezTo>
                <a:cubicBezTo>
                  <a:pt x="807868" y="367735"/>
                  <a:pt x="902070" y="256765"/>
                  <a:pt x="958788" y="187223"/>
                </a:cubicBezTo>
                <a:cubicBezTo>
                  <a:pt x="1015506" y="117681"/>
                  <a:pt x="1016000" y="110283"/>
                  <a:pt x="1044606" y="71813"/>
                </a:cubicBezTo>
                <a:cubicBezTo>
                  <a:pt x="1073212" y="33343"/>
                  <a:pt x="1047072" y="-6113"/>
                  <a:pt x="1023891" y="7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9" name="任意多边形 8"/>
          <p:cNvSpPr/>
          <p:nvPr/>
        </p:nvSpPr>
        <p:spPr>
          <a:xfrm>
            <a:off x="2237769" y="2751125"/>
            <a:ext cx="1397000" cy="1270000"/>
          </a:xfrm>
          <a:custGeom>
            <a:gdLst>
              <a:gd fmla="*/ 1395523 w 1396163" name="connsiteX0"/>
              <a:gd fmla="*/ 525 h 1269199" name="connsiteY0"/>
              <a:gd fmla="*/ 1334386 w 1396163" name="connsiteX1"/>
              <a:gd fmla="*/ 43055 h 1269199" name="connsiteY1"/>
              <a:gd fmla="*/ 1190846 w 1396163" name="connsiteX2"/>
              <a:gd fmla="*/ 213176 h 1269199" name="connsiteY2"/>
              <a:gd fmla="*/ 893134 w 1396163" name="connsiteX3"/>
              <a:gd fmla="*/ 553418 h 1269199" name="connsiteY3"/>
              <a:gd fmla="*/ 720355 w 1396163" name="connsiteX4"/>
              <a:gd fmla="*/ 739488 h 1269199" name="connsiteY4"/>
              <a:gd fmla="*/ 281762 w 1396163" name="connsiteX5"/>
              <a:gd fmla="*/ 1090362 h 1269199" name="connsiteY5"/>
              <a:gd fmla="*/ 69111 w 1396163" name="connsiteX6"/>
              <a:gd fmla="*/ 1236560 h 1269199" name="connsiteY6"/>
              <a:gd fmla="*/ 0 w 1396163" name="connsiteX7"/>
              <a:gd fmla="*/ 1233902 h 1269199" name="connsiteY7"/>
              <a:gd fmla="*/ 0 w 1396163" name="connsiteX8"/>
              <a:gd fmla="*/ 1265799 h 1269199" name="connsiteY8"/>
              <a:gd fmla="*/ 85060 w 1396163" name="connsiteX9"/>
              <a:gd fmla="*/ 1263141 h 1269199" name="connsiteY9"/>
              <a:gd fmla="*/ 202018 w 1396163" name="connsiteX10"/>
              <a:gd fmla="*/ 1191372 h 1269199" name="connsiteY10"/>
              <a:gd fmla="*/ 704406 w 1396163" name="connsiteX11"/>
              <a:gd fmla="*/ 789992 h 1269199" name="connsiteY11"/>
              <a:gd fmla="*/ 1105786 w 1396163" name="connsiteX12"/>
              <a:gd fmla="*/ 364690 h 1269199" name="connsiteY12"/>
              <a:gd fmla="*/ 1347676 w 1396163" name="connsiteX13"/>
              <a:gd fmla="*/ 61662 h 1269199" name="connsiteY13"/>
              <a:gd fmla="*/ 1395523 w 1396163" name="connsiteX14"/>
              <a:gd fmla="*/ 525 h 1269199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1269199" w="1396163">
                <a:moveTo>
                  <a:pt x="1395523" y="525"/>
                </a:moveTo>
                <a:cubicBezTo>
                  <a:pt x="1393308" y="-2576"/>
                  <a:pt x="1368499" y="7613"/>
                  <a:pt x="1334386" y="43055"/>
                </a:cubicBezTo>
                <a:cubicBezTo>
                  <a:pt x="1300273" y="78497"/>
                  <a:pt x="1264388" y="128116"/>
                  <a:pt x="1190846" y="213176"/>
                </a:cubicBezTo>
                <a:cubicBezTo>
                  <a:pt x="1117304" y="298237"/>
                  <a:pt x="971549" y="465699"/>
                  <a:pt x="893134" y="553418"/>
                </a:cubicBezTo>
                <a:cubicBezTo>
                  <a:pt x="814719" y="641137"/>
                  <a:pt x="822250" y="649997"/>
                  <a:pt x="720355" y="739488"/>
                </a:cubicBezTo>
                <a:cubicBezTo>
                  <a:pt x="618460" y="828979"/>
                  <a:pt x="390303" y="1007517"/>
                  <a:pt x="281762" y="1090362"/>
                </a:cubicBezTo>
                <a:cubicBezTo>
                  <a:pt x="173221" y="1173207"/>
                  <a:pt x="124932" y="1213523"/>
                  <a:pt x="69111" y="1236560"/>
                </a:cubicBezTo>
                <a:lnTo>
                  <a:pt x="0" y="1233902"/>
                </a:lnTo>
                <a:lnTo>
                  <a:pt x="0" y="1265799"/>
                </a:lnTo>
                <a:cubicBezTo>
                  <a:pt x="28353" y="1264913"/>
                  <a:pt x="51390" y="1275546"/>
                  <a:pt x="85060" y="1263141"/>
                </a:cubicBezTo>
                <a:cubicBezTo>
                  <a:pt x="118730" y="1250737"/>
                  <a:pt x="98794" y="1270230"/>
                  <a:pt x="202018" y="1191372"/>
                </a:cubicBezTo>
                <a:cubicBezTo>
                  <a:pt x="305242" y="1112514"/>
                  <a:pt x="553778" y="927772"/>
                  <a:pt x="704406" y="789992"/>
                </a:cubicBezTo>
                <a:cubicBezTo>
                  <a:pt x="855034" y="652212"/>
                  <a:pt x="998574" y="486078"/>
                  <a:pt x="1105786" y="364690"/>
                </a:cubicBezTo>
                <a:cubicBezTo>
                  <a:pt x="1212998" y="243302"/>
                  <a:pt x="1298501" y="120141"/>
                  <a:pt x="1347676" y="61662"/>
                </a:cubicBezTo>
                <a:cubicBezTo>
                  <a:pt x="1396851" y="3183"/>
                  <a:pt x="1397738" y="3626"/>
                  <a:pt x="1395523" y="5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0" name="任意多边形 9"/>
          <p:cNvSpPr/>
          <p:nvPr/>
        </p:nvSpPr>
        <p:spPr>
          <a:xfrm>
            <a:off x="2618769" y="3459150"/>
            <a:ext cx="779463" cy="546100"/>
          </a:xfrm>
          <a:custGeom>
            <a:gdLst>
              <a:gd fmla="*/ 0 w 778923" name="connsiteX0"/>
              <a:gd fmla="*/ 501123 h 546312" name="connsiteY0"/>
              <a:gd fmla="*/ 66453 w 778923" name="connsiteX1"/>
              <a:gd fmla="*/ 482516 h 546312" name="connsiteY1"/>
              <a:gd fmla="*/ 164804 w 778923" name="connsiteX2"/>
              <a:gd fmla="*/ 402772 h 546312" name="connsiteY2"/>
              <a:gd fmla="*/ 265814 w 778923" name="connsiteX3"/>
              <a:gd fmla="*/ 301763 h 546312" name="connsiteY3"/>
              <a:gd fmla="*/ 457200 w 778923" name="connsiteX4"/>
              <a:gd fmla="*/ 147591 h 546312" name="connsiteY4"/>
              <a:gd fmla="*/ 616688 w 778923" name="connsiteX5"/>
              <a:gd fmla="*/ 46582 h 546312" name="connsiteY5"/>
              <a:gd fmla="*/ 728330 w 778923" name="connsiteX6"/>
              <a:gd fmla="*/ 1393 h 546312" name="connsiteY6"/>
              <a:gd fmla="*/ 778835 w 778923" name="connsiteX7"/>
              <a:gd fmla="*/ 14684 h 546312" name="connsiteY7"/>
              <a:gd fmla="*/ 717697 w 778923" name="connsiteX8"/>
              <a:gd fmla="*/ 46582 h 546312" name="connsiteY8"/>
              <a:gd fmla="*/ 664535 w 778923" name="connsiteX9"/>
              <a:gd fmla="*/ 62530 h 546312" name="connsiteY9"/>
              <a:gd fmla="*/ 582132 w 778923" name="connsiteX10"/>
              <a:gd fmla="*/ 107719 h 546312" name="connsiteY10"/>
              <a:gd fmla="*/ 361508 w 778923" name="connsiteX11"/>
              <a:gd fmla="*/ 277840 h 546312" name="connsiteY11"/>
              <a:gd fmla="*/ 159488 w 778923" name="connsiteX12"/>
              <a:gd fmla="*/ 453277 h 546312" name="connsiteY12"/>
              <a:gd fmla="*/ 63795 w 778923" name="connsiteX13"/>
              <a:gd fmla="*/ 546312 h 546312" name="connsiteY13"/>
              <a:gd fmla="*/ 18607 w 778923" name="connsiteX14"/>
              <a:gd fmla="*/ 540996 h 546312" name="connsiteY14"/>
              <a:gd fmla="*/ 0 w 778923" name="connsiteX15"/>
              <a:gd fmla="*/ 501123 h 546312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546312" w="778923">
                <a:moveTo>
                  <a:pt x="0" y="501123"/>
                </a:moveTo>
                <a:lnTo>
                  <a:pt x="66453" y="482516"/>
                </a:lnTo>
                <a:lnTo>
                  <a:pt x="164804" y="402772"/>
                </a:lnTo>
                <a:lnTo>
                  <a:pt x="265814" y="301763"/>
                </a:lnTo>
                <a:cubicBezTo>
                  <a:pt x="329609" y="250372"/>
                  <a:pt x="398721" y="190121"/>
                  <a:pt x="457200" y="147591"/>
                </a:cubicBezTo>
                <a:cubicBezTo>
                  <a:pt x="515679" y="105061"/>
                  <a:pt x="571500" y="70948"/>
                  <a:pt x="616688" y="46582"/>
                </a:cubicBezTo>
                <a:cubicBezTo>
                  <a:pt x="661876" y="22216"/>
                  <a:pt x="701306" y="6709"/>
                  <a:pt x="728330" y="1393"/>
                </a:cubicBezTo>
                <a:cubicBezTo>
                  <a:pt x="755354" y="-3923"/>
                  <a:pt x="780607" y="7153"/>
                  <a:pt x="778835" y="14684"/>
                </a:cubicBezTo>
                <a:cubicBezTo>
                  <a:pt x="777063" y="22215"/>
                  <a:pt x="736747" y="38608"/>
                  <a:pt x="717697" y="46582"/>
                </a:cubicBezTo>
                <a:cubicBezTo>
                  <a:pt x="698647" y="54556"/>
                  <a:pt x="692445" y="57656"/>
                  <a:pt x="664535" y="62530"/>
                </a:cubicBezTo>
                <a:cubicBezTo>
                  <a:pt x="636625" y="67404"/>
                  <a:pt x="632636" y="71834"/>
                  <a:pt x="582132" y="107719"/>
                </a:cubicBezTo>
                <a:cubicBezTo>
                  <a:pt x="531628" y="143604"/>
                  <a:pt x="431949" y="220247"/>
                  <a:pt x="361508" y="277840"/>
                </a:cubicBezTo>
                <a:cubicBezTo>
                  <a:pt x="291067" y="335433"/>
                  <a:pt x="208664" y="407202"/>
                  <a:pt x="159488" y="453277"/>
                </a:cubicBezTo>
                <a:cubicBezTo>
                  <a:pt x="110312" y="499351"/>
                  <a:pt x="85503" y="534350"/>
                  <a:pt x="63795" y="546312"/>
                </a:cubicBezTo>
                <a:cubicBezTo>
                  <a:pt x="52276" y="539224"/>
                  <a:pt x="30126" y="548084"/>
                  <a:pt x="18607" y="540996"/>
                </a:cubicBezTo>
                <a:lnTo>
                  <a:pt x="0" y="5011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1" name="任意多边形 10"/>
          <p:cNvSpPr/>
          <p:nvPr/>
        </p:nvSpPr>
        <p:spPr>
          <a:xfrm>
            <a:off x="2993419" y="3465500"/>
            <a:ext cx="425450" cy="536575"/>
          </a:xfrm>
          <a:custGeom>
            <a:gdLst>
              <a:gd fmla="*/ 300371 w 425345" name="connsiteX0"/>
              <a:gd fmla="*/ 34557 h 536954" name="connsiteY0"/>
              <a:gd fmla="*/ 380116 w 425345" name="connsiteX1"/>
              <a:gd fmla="*/ 0 h 536954" name="connsiteY1"/>
              <a:gd fmla="*/ 425304 w 425345" name="connsiteX2"/>
              <a:gd fmla="*/ 34557 h 536954" name="connsiteY2"/>
              <a:gd fmla="*/ 385432 w 425345" name="connsiteX3"/>
              <a:gd fmla="*/ 124933 h 536954" name="connsiteY3"/>
              <a:gd fmla="*/ 260500 w 425345" name="connsiteX4"/>
              <a:gd fmla="*/ 263157 h 536954" name="connsiteY4"/>
              <a:gd fmla="*/ 82404 w 425345" name="connsiteX5"/>
              <a:gd fmla="*/ 454543 h 536954" name="connsiteY5"/>
              <a:gd fmla="*/ 69114 w 425345" name="connsiteX6"/>
              <a:gd fmla="*/ 499731 h 536954" name="connsiteY6"/>
              <a:gd fmla="*/ 42532 w 425345" name="connsiteX7"/>
              <a:gd fmla="*/ 536945 h 536954" name="connsiteY7"/>
              <a:gd fmla="*/ 5318 w 425345" name="connsiteX8"/>
              <a:gd fmla="*/ 502389 h 536954" name="connsiteY8"/>
              <a:gd fmla="*/ 13293 w 425345" name="connsiteX9"/>
              <a:gd fmla="*/ 419987 h 536954" name="connsiteY9"/>
              <a:gd fmla="*/ 124935 w 425345" name="connsiteX10"/>
              <a:gd fmla="*/ 276447 h 536954" name="connsiteY10"/>
              <a:gd fmla="*/ 316321 w 425345" name="connsiteX11"/>
              <a:gd fmla="*/ 85061 h 536954" name="connsiteY11"/>
              <a:gd fmla="*/ 300371 w 425345" name="connsiteX12"/>
              <a:gd fmla="*/ 34557 h 536954" name="connsiteY12"/>
              <a:gd fmla="*/ 358849 w 425345" name="connsiteX13"/>
              <a:gd fmla="*/ 11633 h 537952" name="connsiteY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536954" w="425344">
                <a:moveTo>
                  <a:pt x="300371" y="34557"/>
                </a:moveTo>
                <a:cubicBezTo>
                  <a:pt x="311003" y="20380"/>
                  <a:pt x="359294" y="0"/>
                  <a:pt x="380116" y="0"/>
                </a:cubicBezTo>
                <a:cubicBezTo>
                  <a:pt x="400938" y="0"/>
                  <a:pt x="424418" y="13735"/>
                  <a:pt x="425304" y="34557"/>
                </a:cubicBezTo>
                <a:cubicBezTo>
                  <a:pt x="426190" y="55379"/>
                  <a:pt x="412899" y="86833"/>
                  <a:pt x="385432" y="124933"/>
                </a:cubicBezTo>
                <a:cubicBezTo>
                  <a:pt x="357965" y="163033"/>
                  <a:pt x="311005" y="208222"/>
                  <a:pt x="260500" y="263157"/>
                </a:cubicBezTo>
                <a:cubicBezTo>
                  <a:pt x="209995" y="318092"/>
                  <a:pt x="114302" y="415114"/>
                  <a:pt x="82404" y="454543"/>
                </a:cubicBezTo>
                <a:cubicBezTo>
                  <a:pt x="50506" y="493972"/>
                  <a:pt x="75759" y="485997"/>
                  <a:pt x="69114" y="499731"/>
                </a:cubicBezTo>
                <a:cubicBezTo>
                  <a:pt x="62469" y="513465"/>
                  <a:pt x="53165" y="536502"/>
                  <a:pt x="42532" y="536945"/>
                </a:cubicBezTo>
                <a:cubicBezTo>
                  <a:pt x="31899" y="537388"/>
                  <a:pt x="10191" y="521882"/>
                  <a:pt x="5318" y="502389"/>
                </a:cubicBezTo>
                <a:cubicBezTo>
                  <a:pt x="445" y="482896"/>
                  <a:pt x="-6643" y="457644"/>
                  <a:pt x="13293" y="419987"/>
                </a:cubicBezTo>
                <a:cubicBezTo>
                  <a:pt x="33229" y="382330"/>
                  <a:pt x="74430" y="332268"/>
                  <a:pt x="124935" y="276447"/>
                </a:cubicBezTo>
                <a:cubicBezTo>
                  <a:pt x="175440" y="220626"/>
                  <a:pt x="282208" y="122718"/>
                  <a:pt x="316321" y="85061"/>
                </a:cubicBezTo>
                <a:cubicBezTo>
                  <a:pt x="350434" y="47404"/>
                  <a:pt x="289739" y="48734"/>
                  <a:pt x="300371" y="345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2" name="任意多边形 11"/>
          <p:cNvSpPr/>
          <p:nvPr/>
        </p:nvSpPr>
        <p:spPr>
          <a:xfrm>
            <a:off x="3029932" y="3430575"/>
            <a:ext cx="1020762" cy="577850"/>
          </a:xfrm>
          <a:custGeom>
            <a:gdLst>
              <a:gd fmla="*/ 951614 w 1019424" name="connsiteX0"/>
              <a:gd fmla="*/ 3528 h 576363" name="connsiteY0"/>
              <a:gd fmla="*/ 1004777 w 1019424" name="connsiteX1"/>
              <a:gd fmla="*/ 22135 h 576363" name="connsiteY1"/>
              <a:gd fmla="*/ 1015409 w 1019424" name="connsiteX2"/>
              <a:gd fmla="*/ 85931 h 576363" name="connsiteY2"/>
              <a:gd fmla="*/ 946298 w 1019424" name="connsiteX3"/>
              <a:gd fmla="*/ 189598 h 576363" name="connsiteY3"/>
              <a:gd fmla="*/ 738963 w 1019424" name="connsiteX4"/>
              <a:gd fmla="*/ 322505 h 576363" name="connsiteY4"/>
              <a:gd fmla="*/ 563526 w 1019424" name="connsiteX5"/>
              <a:gd fmla="*/ 396933 h 576363" name="connsiteY5"/>
              <a:gd fmla="*/ 499730 w 1019424" name="connsiteX6"/>
              <a:gd fmla="*/ 394275 h 576363" name="connsiteY6"/>
              <a:gd fmla="*/ 377456 w 1019424" name="connsiteX7"/>
              <a:gd fmla="*/ 439463 h 576363" name="connsiteY7"/>
              <a:gd fmla="*/ 188728 w 1019424" name="connsiteX8"/>
              <a:gd fmla="*/ 537814 h 576363" name="connsiteY8"/>
              <a:gd fmla="*/ 101009 w 1019424" name="connsiteX9"/>
              <a:gd fmla="*/ 572370 h 576363" name="connsiteY9"/>
              <a:gd fmla="*/ 0 w 1019424" name="connsiteX10"/>
              <a:gd fmla="*/ 572370 h 576363" name="connsiteY10"/>
              <a:gd fmla="*/ 18607 w 1019424" name="connsiteX11"/>
              <a:gd fmla="*/ 529840 h 576363" name="connsiteY11"/>
              <a:gd fmla="*/ 93035 w 1019424" name="connsiteX12"/>
              <a:gd fmla="*/ 527182 h 576363" name="connsiteY12"/>
              <a:gd fmla="*/ 172779 w 1019424" name="connsiteX13"/>
              <a:gd fmla="*/ 505917 h 576363" name="connsiteY13"/>
              <a:gd fmla="*/ 353533 w 1019424" name="connsiteX14"/>
              <a:gd fmla="*/ 412882 h 576363" name="connsiteY14"/>
              <a:gd fmla="*/ 462516 w 1019424" name="connsiteX15"/>
              <a:gd fmla="*/ 375668 h 576363" name="connsiteY15"/>
              <a:gd fmla="*/ 539602 w 1019424" name="connsiteX16"/>
              <a:gd fmla="*/ 359719 h 576363" name="connsiteY16"/>
              <a:gd fmla="*/ 584791 w 1019424" name="connsiteX17"/>
              <a:gd fmla="*/ 351745 h 576363" name="connsiteY17"/>
              <a:gd fmla="*/ 661877 w 1019424" name="connsiteX18"/>
              <a:gd fmla="*/ 317189 h 576363" name="connsiteY18"/>
              <a:gd fmla="*/ 861237 w 1019424" name="connsiteX19"/>
              <a:gd fmla="*/ 173649 h 576363" name="connsiteY19"/>
              <a:gd fmla="*/ 935665 w 1019424" name="connsiteX20"/>
              <a:gd fmla="*/ 85931 h 576363" name="connsiteY20"/>
              <a:gd fmla="*/ 951614 w 1019424" name="connsiteX21"/>
              <a:gd fmla="*/ 3528 h 576363" name="connsiteY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b="b" l="l" r="r" t="t"/>
            <a:pathLst>
              <a:path h="576363" w="1019424">
                <a:moveTo>
                  <a:pt x="951614" y="3528"/>
                </a:moveTo>
                <a:cubicBezTo>
                  <a:pt x="963133" y="-7105"/>
                  <a:pt x="994145" y="8401"/>
                  <a:pt x="1004777" y="22135"/>
                </a:cubicBezTo>
                <a:cubicBezTo>
                  <a:pt x="1015409" y="35869"/>
                  <a:pt x="1025156" y="58020"/>
                  <a:pt x="1015409" y="85931"/>
                </a:cubicBezTo>
                <a:cubicBezTo>
                  <a:pt x="1005662" y="113842"/>
                  <a:pt x="992372" y="150169"/>
                  <a:pt x="946298" y="189598"/>
                </a:cubicBezTo>
                <a:cubicBezTo>
                  <a:pt x="900224" y="229027"/>
                  <a:pt x="802758" y="287949"/>
                  <a:pt x="738963" y="322505"/>
                </a:cubicBezTo>
                <a:cubicBezTo>
                  <a:pt x="675168" y="357061"/>
                  <a:pt x="595424" y="388516"/>
                  <a:pt x="563526" y="396933"/>
                </a:cubicBezTo>
                <a:cubicBezTo>
                  <a:pt x="542261" y="396047"/>
                  <a:pt x="530742" y="387187"/>
                  <a:pt x="499730" y="394275"/>
                </a:cubicBezTo>
                <a:cubicBezTo>
                  <a:pt x="468718" y="401363"/>
                  <a:pt x="429290" y="415540"/>
                  <a:pt x="377456" y="439463"/>
                </a:cubicBezTo>
                <a:cubicBezTo>
                  <a:pt x="325622" y="463386"/>
                  <a:pt x="234802" y="515663"/>
                  <a:pt x="188728" y="537814"/>
                </a:cubicBezTo>
                <a:cubicBezTo>
                  <a:pt x="142654" y="559965"/>
                  <a:pt x="132464" y="566611"/>
                  <a:pt x="101009" y="572370"/>
                </a:cubicBezTo>
                <a:cubicBezTo>
                  <a:pt x="69554" y="578129"/>
                  <a:pt x="15506" y="577243"/>
                  <a:pt x="0" y="572370"/>
                </a:cubicBezTo>
                <a:cubicBezTo>
                  <a:pt x="6202" y="558193"/>
                  <a:pt x="2215" y="536042"/>
                  <a:pt x="18607" y="529840"/>
                </a:cubicBezTo>
                <a:lnTo>
                  <a:pt x="93035" y="527182"/>
                </a:lnTo>
                <a:cubicBezTo>
                  <a:pt x="118730" y="523195"/>
                  <a:pt x="129363" y="524967"/>
                  <a:pt x="172779" y="505917"/>
                </a:cubicBezTo>
                <a:cubicBezTo>
                  <a:pt x="216195" y="486867"/>
                  <a:pt x="305244" y="434590"/>
                  <a:pt x="353533" y="412882"/>
                </a:cubicBezTo>
                <a:cubicBezTo>
                  <a:pt x="401822" y="391174"/>
                  <a:pt x="431505" y="384528"/>
                  <a:pt x="462516" y="375668"/>
                </a:cubicBezTo>
                <a:cubicBezTo>
                  <a:pt x="493527" y="366808"/>
                  <a:pt x="519223" y="363706"/>
                  <a:pt x="539602" y="359719"/>
                </a:cubicBezTo>
                <a:cubicBezTo>
                  <a:pt x="559981" y="355732"/>
                  <a:pt x="564412" y="358833"/>
                  <a:pt x="584791" y="351745"/>
                </a:cubicBezTo>
                <a:cubicBezTo>
                  <a:pt x="605170" y="344657"/>
                  <a:pt x="615803" y="346872"/>
                  <a:pt x="661877" y="317189"/>
                </a:cubicBezTo>
                <a:cubicBezTo>
                  <a:pt x="707951" y="287506"/>
                  <a:pt x="815606" y="212192"/>
                  <a:pt x="861237" y="173649"/>
                </a:cubicBezTo>
                <a:cubicBezTo>
                  <a:pt x="906868" y="135106"/>
                  <a:pt x="920602" y="114285"/>
                  <a:pt x="935665" y="85931"/>
                </a:cubicBezTo>
                <a:cubicBezTo>
                  <a:pt x="950728" y="57577"/>
                  <a:pt x="940095" y="14161"/>
                  <a:pt x="951614" y="35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3" name="任意多边形 12"/>
          <p:cNvSpPr/>
          <p:nvPr/>
        </p:nvSpPr>
        <p:spPr>
          <a:xfrm>
            <a:off x="3509357" y="3430575"/>
            <a:ext cx="488950" cy="587375"/>
          </a:xfrm>
          <a:custGeom>
            <a:gdLst>
              <a:gd fmla="*/ 476180 w 489195" name="connsiteX0"/>
              <a:gd fmla="*/ 802 h 586167" name="connsiteY0"/>
              <a:gd fmla="*/ 396436 w 489195" name="connsiteX1"/>
              <a:gd fmla="*/ 14093 h 586167" name="connsiteY1"/>
              <a:gd fmla="*/ 316692 w 489195" name="connsiteX2"/>
              <a:gd fmla="*/ 61939 h 586167" name="connsiteY2"/>
              <a:gd fmla="*/ 175810 w 489195" name="connsiteX3"/>
              <a:gd fmla="*/ 170923 h 586167" name="connsiteY3"/>
              <a:gd fmla="*/ 42903 w 489195" name="connsiteX4"/>
              <a:gd fmla="*/ 327753 h 586167" name="connsiteY4"/>
              <a:gd fmla="*/ 373 w 489195" name="connsiteX5"/>
              <a:gd fmla="*/ 481926 h 586167" name="connsiteY5"/>
              <a:gd fmla="*/ 61510 w 489195" name="connsiteX6"/>
              <a:gd fmla="*/ 577619 h 586167" name="connsiteY6"/>
              <a:gd fmla="*/ 223657 w 489195" name="connsiteX7"/>
              <a:gd fmla="*/ 577619 h 586167" name="connsiteY7"/>
              <a:gd fmla="*/ 231631 w 489195" name="connsiteX8"/>
              <a:gd fmla="*/ 543063 h 586167" name="connsiteY8"/>
              <a:gd fmla="*/ 141254 w 489195" name="connsiteX9"/>
              <a:gd fmla="*/ 537746 h 586167" name="connsiteY9"/>
              <a:gd fmla="*/ 96066 w 489195" name="connsiteX10"/>
              <a:gd fmla="*/ 468635 h 586167" name="connsiteY10"/>
              <a:gd fmla="*/ 170494 w 489195" name="connsiteX11"/>
              <a:gd fmla="*/ 271932 h 586167" name="connsiteY11"/>
              <a:gd fmla="*/ 337957 w 489195" name="connsiteX12"/>
              <a:gd fmla="*/ 96495 h 586167" name="connsiteY12"/>
              <a:gd fmla="*/ 425675 w 489195" name="connsiteX13"/>
              <a:gd fmla="*/ 43332 h 586167" name="connsiteY13"/>
              <a:gd fmla="*/ 484154 w 489195" name="connsiteX14"/>
              <a:gd fmla="*/ 32700 h 586167" name="connsiteY14"/>
              <a:gd fmla="*/ 476180 w 489195" name="connsiteX15"/>
              <a:gd fmla="*/ 802 h 586167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586167" w="489195">
                <a:moveTo>
                  <a:pt x="476180" y="802"/>
                </a:moveTo>
                <a:cubicBezTo>
                  <a:pt x="461560" y="-2299"/>
                  <a:pt x="423017" y="3904"/>
                  <a:pt x="396436" y="14093"/>
                </a:cubicBezTo>
                <a:cubicBezTo>
                  <a:pt x="369855" y="24283"/>
                  <a:pt x="353463" y="35801"/>
                  <a:pt x="316692" y="61939"/>
                </a:cubicBezTo>
                <a:cubicBezTo>
                  <a:pt x="279921" y="88077"/>
                  <a:pt x="221441" y="126621"/>
                  <a:pt x="175810" y="170923"/>
                </a:cubicBezTo>
                <a:cubicBezTo>
                  <a:pt x="130179" y="215225"/>
                  <a:pt x="72142" y="275919"/>
                  <a:pt x="42903" y="327753"/>
                </a:cubicBezTo>
                <a:cubicBezTo>
                  <a:pt x="13663" y="379587"/>
                  <a:pt x="-2728" y="440282"/>
                  <a:pt x="373" y="481926"/>
                </a:cubicBezTo>
                <a:cubicBezTo>
                  <a:pt x="3474" y="523570"/>
                  <a:pt x="24296" y="561670"/>
                  <a:pt x="61510" y="577619"/>
                </a:cubicBezTo>
                <a:cubicBezTo>
                  <a:pt x="98724" y="593568"/>
                  <a:pt x="195304" y="583378"/>
                  <a:pt x="223657" y="577619"/>
                </a:cubicBezTo>
                <a:cubicBezTo>
                  <a:pt x="252010" y="571860"/>
                  <a:pt x="245365" y="549709"/>
                  <a:pt x="231631" y="543063"/>
                </a:cubicBezTo>
                <a:cubicBezTo>
                  <a:pt x="217897" y="536418"/>
                  <a:pt x="163848" y="550151"/>
                  <a:pt x="141254" y="537746"/>
                </a:cubicBezTo>
                <a:cubicBezTo>
                  <a:pt x="118660" y="525341"/>
                  <a:pt x="91193" y="512937"/>
                  <a:pt x="96066" y="468635"/>
                </a:cubicBezTo>
                <a:cubicBezTo>
                  <a:pt x="100939" y="424333"/>
                  <a:pt x="130179" y="333955"/>
                  <a:pt x="170494" y="271932"/>
                </a:cubicBezTo>
                <a:cubicBezTo>
                  <a:pt x="210809" y="209909"/>
                  <a:pt x="295427" y="134595"/>
                  <a:pt x="337957" y="96495"/>
                </a:cubicBezTo>
                <a:cubicBezTo>
                  <a:pt x="380487" y="58395"/>
                  <a:pt x="401309" y="53964"/>
                  <a:pt x="425675" y="43332"/>
                </a:cubicBezTo>
                <a:cubicBezTo>
                  <a:pt x="450041" y="32700"/>
                  <a:pt x="475737" y="39788"/>
                  <a:pt x="484154" y="32700"/>
                </a:cubicBezTo>
                <a:cubicBezTo>
                  <a:pt x="492571" y="25612"/>
                  <a:pt x="490800" y="3903"/>
                  <a:pt x="476180" y="8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" name="任意多边形 13"/>
          <p:cNvSpPr/>
          <p:nvPr/>
        </p:nvSpPr>
        <p:spPr>
          <a:xfrm>
            <a:off x="4852382" y="2663812"/>
            <a:ext cx="1150937" cy="366713"/>
          </a:xfrm>
          <a:custGeom>
            <a:gdLst>
              <a:gd fmla="*/ 1102177 w 1152183" name="connsiteX0"/>
              <a:gd fmla="*/ 116260 h 366812" name="connsiteY0"/>
              <a:gd fmla="*/ 1152183 w 1152183" name="connsiteX1"/>
              <a:gd fmla="*/ 113879 h 366812" name="connsiteY1"/>
              <a:gd fmla="*/ 1135514 w 1152183" name="connsiteX2"/>
              <a:gd fmla="*/ 75779 h 366812" name="connsiteY2"/>
              <a:gd fmla="*/ 1092652 w 1152183" name="connsiteX3"/>
              <a:gd fmla="*/ 40060 h 366812" name="connsiteY3"/>
              <a:gd fmla="*/ 1021214 w 1152183" name="connsiteX4"/>
              <a:gd fmla="*/ 9104 h 366812" name="connsiteY4"/>
              <a:gd fmla="*/ 887865 w 1152183" name="connsiteX5"/>
              <a:gd fmla="*/ 1959 h 366812" name="connsiteY5"/>
              <a:gd fmla="*/ 592589 w 1152183" name="connsiteX6"/>
              <a:gd fmla="*/ 40060 h 366812" name="connsiteY6"/>
              <a:gd fmla="*/ 344939 w 1152183" name="connsiteX7"/>
              <a:gd fmla="*/ 106735 h 366812" name="connsiteY7"/>
              <a:gd fmla="*/ 154439 w 1152183" name="connsiteX8"/>
              <a:gd fmla="*/ 187697 h 366812" name="connsiteY8"/>
              <a:gd fmla="*/ 31430 w 1152183" name="connsiteX9"/>
              <a:gd fmla="*/ 287188 h 366812" name="connsiteY9"/>
              <a:gd fmla="*/ 3671 w 1152183" name="connsiteX10"/>
              <a:gd fmla="*/ 366812 h 366812" name="connsiteY10"/>
              <a:gd fmla="*/ 92005 w 1152183" name="connsiteX11"/>
              <a:gd fmla="*/ 361529 h 366812" name="connsiteY11"/>
              <a:gd fmla="*/ 121102 w 1152183" name="connsiteX12"/>
              <a:gd fmla="*/ 325810 h 366812" name="connsiteY12"/>
              <a:gd fmla="*/ 235402 w 1152183" name="connsiteX13"/>
              <a:gd fmla="*/ 261516 h 366812" name="connsiteY13"/>
              <a:gd fmla="*/ 342558 w 1152183" name="connsiteX14"/>
              <a:gd fmla="*/ 221035 h 366812" name="connsiteY14"/>
              <a:gd fmla="*/ 447333 w 1152183" name="connsiteX15"/>
              <a:gd fmla="*/ 182935 h 366812" name="connsiteY15"/>
              <a:gd fmla="*/ 585446 w 1152183" name="connsiteX16"/>
              <a:gd fmla="*/ 144835 h 366812" name="connsiteY16"/>
              <a:gd fmla="*/ 702127 w 1152183" name="connsiteX17"/>
              <a:gd fmla="*/ 118641 h 366812" name="connsiteY17"/>
              <a:gd fmla="*/ 873577 w 1152183" name="connsiteX18"/>
              <a:gd fmla="*/ 99591 h 366812" name="connsiteY18"/>
              <a:gd fmla="*/ 1033121 w 1152183" name="connsiteX19"/>
              <a:gd fmla="*/ 97211 h 366812" name="connsiteY19"/>
              <a:gd fmla="*/ 1102177 w 1152183" name="connsiteX20"/>
              <a:gd fmla="*/ 116260 h 366812" name="connsiteY20"/>
              <a:gd fmla="*/ 1095603 w 1145609" name="connsiteX21"/>
              <a:gd fmla="*/ 116260 h 364383" name="connsiteY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b="b" l="l" r="r" t="t"/>
            <a:pathLst>
              <a:path h="366812" w="1152183">
                <a:moveTo>
                  <a:pt x="1102177" y="116260"/>
                </a:moveTo>
                <a:cubicBezTo>
                  <a:pt x="1122021" y="119038"/>
                  <a:pt x="1115671" y="114673"/>
                  <a:pt x="1152183" y="113879"/>
                </a:cubicBezTo>
                <a:cubicBezTo>
                  <a:pt x="1146627" y="101179"/>
                  <a:pt x="1145436" y="88082"/>
                  <a:pt x="1135514" y="75779"/>
                </a:cubicBezTo>
                <a:cubicBezTo>
                  <a:pt x="1125592" y="63476"/>
                  <a:pt x="1111702" y="51172"/>
                  <a:pt x="1092652" y="40060"/>
                </a:cubicBezTo>
                <a:cubicBezTo>
                  <a:pt x="1073602" y="28948"/>
                  <a:pt x="1055345" y="15454"/>
                  <a:pt x="1021214" y="9104"/>
                </a:cubicBezTo>
                <a:cubicBezTo>
                  <a:pt x="987083" y="2754"/>
                  <a:pt x="959302" y="-3200"/>
                  <a:pt x="887865" y="1959"/>
                </a:cubicBezTo>
                <a:cubicBezTo>
                  <a:pt x="816427" y="7118"/>
                  <a:pt x="683077" y="22597"/>
                  <a:pt x="592589" y="40060"/>
                </a:cubicBezTo>
                <a:cubicBezTo>
                  <a:pt x="502101" y="57523"/>
                  <a:pt x="417964" y="82129"/>
                  <a:pt x="344939" y="106735"/>
                </a:cubicBezTo>
                <a:cubicBezTo>
                  <a:pt x="271914" y="131341"/>
                  <a:pt x="206690" y="157622"/>
                  <a:pt x="154439" y="187697"/>
                </a:cubicBezTo>
                <a:cubicBezTo>
                  <a:pt x="102188" y="217772"/>
                  <a:pt x="56558" y="257336"/>
                  <a:pt x="31430" y="287188"/>
                </a:cubicBezTo>
                <a:cubicBezTo>
                  <a:pt x="6302" y="317040"/>
                  <a:pt x="-6909" y="354422"/>
                  <a:pt x="3671" y="366812"/>
                </a:cubicBezTo>
                <a:cubicBezTo>
                  <a:pt x="28277" y="366018"/>
                  <a:pt x="74542" y="366688"/>
                  <a:pt x="92005" y="361529"/>
                </a:cubicBezTo>
                <a:cubicBezTo>
                  <a:pt x="100736" y="349623"/>
                  <a:pt x="97203" y="342479"/>
                  <a:pt x="121102" y="325810"/>
                </a:cubicBezTo>
                <a:cubicBezTo>
                  <a:pt x="145001" y="309141"/>
                  <a:pt x="198493" y="278979"/>
                  <a:pt x="235402" y="261516"/>
                </a:cubicBezTo>
                <a:cubicBezTo>
                  <a:pt x="272311" y="244053"/>
                  <a:pt x="342558" y="221035"/>
                  <a:pt x="342558" y="221035"/>
                </a:cubicBezTo>
                <a:cubicBezTo>
                  <a:pt x="377880" y="207938"/>
                  <a:pt x="406852" y="195635"/>
                  <a:pt x="447333" y="182935"/>
                </a:cubicBezTo>
                <a:cubicBezTo>
                  <a:pt x="487814" y="170235"/>
                  <a:pt x="542980" y="155551"/>
                  <a:pt x="585446" y="144835"/>
                </a:cubicBezTo>
                <a:cubicBezTo>
                  <a:pt x="627912" y="134119"/>
                  <a:pt x="654105" y="126182"/>
                  <a:pt x="702127" y="118641"/>
                </a:cubicBezTo>
                <a:cubicBezTo>
                  <a:pt x="750149" y="111100"/>
                  <a:pt x="818411" y="103163"/>
                  <a:pt x="873577" y="99591"/>
                </a:cubicBezTo>
                <a:cubicBezTo>
                  <a:pt x="928743" y="96019"/>
                  <a:pt x="998593" y="95624"/>
                  <a:pt x="1033121" y="97211"/>
                </a:cubicBezTo>
                <a:cubicBezTo>
                  <a:pt x="1067649" y="98798"/>
                  <a:pt x="1082333" y="113482"/>
                  <a:pt x="1102177" y="1162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5" name="任意多边形 14"/>
          <p:cNvSpPr/>
          <p:nvPr/>
        </p:nvSpPr>
        <p:spPr>
          <a:xfrm>
            <a:off x="4263419" y="3005125"/>
            <a:ext cx="1349375" cy="893762"/>
          </a:xfrm>
          <a:custGeom>
            <a:gdLst>
              <a:gd fmla="*/ 588521 w 1349648" name="connsiteX0"/>
              <a:gd fmla="*/ 7937 h 893240" name="connsiteY0"/>
              <a:gd fmla="*/ 680573 w 1349648" name="connsiteX1"/>
              <a:gd fmla="*/ 16939 h 893240" name="connsiteY1"/>
              <a:gd fmla="*/ 666286 w 1349648" name="connsiteX2"/>
              <a:gd fmla="*/ 52659 h 893240" name="connsiteY2"/>
              <a:gd fmla="*/ 692480 w 1349648" name="connsiteX3"/>
              <a:gd fmla="*/ 128859 h 893240" name="connsiteY3"/>
              <a:gd fmla="*/ 798071 w 1349648" name="connsiteX4"/>
              <a:gd fmla="*/ 176484 h 893240" name="connsiteY4"/>
              <a:gd fmla="*/ 1095727 w 1349648" name="connsiteX5"/>
              <a:gd fmla="*/ 219346 h 893240" name="connsiteY5"/>
              <a:gd fmla="*/ 1271940 w 1349648" name="connsiteX6"/>
              <a:gd fmla="*/ 224108 h 893240" name="connsiteY6"/>
              <a:gd fmla="*/ 1348139 w 1349648" name="connsiteX7"/>
              <a:gd fmla="*/ 259827 h 893240" name="connsiteY7"/>
              <a:gd fmla="*/ 1252890 w 1349648" name="connsiteX8"/>
              <a:gd fmla="*/ 309834 h 893240" name="connsiteY8"/>
              <a:gd fmla="*/ 1033815 w 1349648" name="connsiteX9"/>
              <a:gd fmla="*/ 326503 h 893240" name="connsiteY9"/>
              <a:gd fmla="*/ 838552 w 1349648" name="connsiteX10"/>
              <a:gd fmla="*/ 364603 h 893240" name="connsiteY10"/>
              <a:gd fmla="*/ 548040 w 1349648" name="connsiteX11"/>
              <a:gd fmla="*/ 457471 h 893240" name="connsiteY11"/>
              <a:gd fmla="*/ 312296 w 1349648" name="connsiteX12"/>
              <a:gd fmla="*/ 567009 h 893240" name="connsiteY12"/>
              <a:gd fmla="*/ 157515 w 1349648" name="connsiteX13"/>
              <a:gd fmla="*/ 678928 h 893240" name="connsiteY13"/>
              <a:gd fmla="*/ 76552 w 1349648" name="connsiteX14"/>
              <a:gd fmla="*/ 778940 h 893240" name="connsiteY14"/>
              <a:gd fmla="*/ 67027 w 1349648" name="connsiteX15"/>
              <a:gd fmla="*/ 883715 h 893240" name="connsiteY15"/>
              <a:gd fmla="*/ 12258 w 1349648" name="connsiteX16"/>
              <a:gd fmla="*/ 893240 h 893240" name="connsiteY16"/>
              <a:gd fmla="*/ 352 w 1349648" name="connsiteX17"/>
              <a:gd fmla="*/ 817040 h 893240" name="connsiteY17"/>
              <a:gd fmla="*/ 26546 w 1349648" name="connsiteX18"/>
              <a:gd fmla="*/ 683690 h 893240" name="connsiteY18"/>
              <a:gd fmla="*/ 148570 w 1349648" name="connsiteX19"/>
              <a:gd fmla="*/ 541861 h 893240" name="connsiteY19"/>
              <a:gd fmla="*/ 321821 w 1349648" name="connsiteX20"/>
              <a:gd fmla="*/ 436040 h 893240" name="connsiteY20"/>
              <a:gd fmla="*/ 488508 w 1349648" name="connsiteX21"/>
              <a:gd fmla="*/ 369365 h 893240" name="connsiteY21"/>
              <a:gd fmla="*/ 709965 w 1349648" name="connsiteX22"/>
              <a:gd fmla="*/ 307453 h 893240" name="connsiteY22"/>
              <a:gd fmla="*/ 976665 w 1349648" name="connsiteX23"/>
              <a:gd fmla="*/ 269353 h 893240" name="connsiteY23"/>
              <a:gd fmla="*/ 926658 w 1349648" name="connsiteX24"/>
              <a:gd fmla="*/ 240778 h 893240" name="connsiteY24"/>
              <a:gd fmla="*/ 755208 w 1349648" name="connsiteX25"/>
              <a:gd fmla="*/ 216965 h 893240" name="connsiteY25"/>
              <a:gd fmla="*/ 631383 w 1349648" name="connsiteX26"/>
              <a:gd fmla="*/ 147909 h 893240" name="connsiteY26"/>
              <a:gd fmla="*/ 588521 w 1349648" name="connsiteX27"/>
              <a:gd fmla="*/ 7937 h 893240" name="connsiteY27"/>
              <a:gd fmla="*/ 590902 w 1349648" name="connsiteX28"/>
              <a:gd fmla="*/ 9703 h 897910" name="connsiteY28"/>
              <a:gd fmla="*/ 590902 w 1348880" name="connsiteX29"/>
              <a:gd fmla="*/ 9703 h 897910" name="connsiteY2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b="b" l="l" r="r" t="t"/>
            <a:pathLst>
              <a:path h="893240" w="1349648">
                <a:moveTo>
                  <a:pt x="588521" y="7937"/>
                </a:moveTo>
                <a:cubicBezTo>
                  <a:pt x="596719" y="-13891"/>
                  <a:pt x="668270" y="16145"/>
                  <a:pt x="680573" y="16939"/>
                </a:cubicBezTo>
                <a:cubicBezTo>
                  <a:pt x="674223" y="28052"/>
                  <a:pt x="664302" y="34006"/>
                  <a:pt x="666286" y="52659"/>
                </a:cubicBezTo>
                <a:cubicBezTo>
                  <a:pt x="668271" y="71312"/>
                  <a:pt x="670516" y="108222"/>
                  <a:pt x="692480" y="128859"/>
                </a:cubicBezTo>
                <a:cubicBezTo>
                  <a:pt x="714444" y="149496"/>
                  <a:pt x="730863" y="161403"/>
                  <a:pt x="798071" y="176484"/>
                </a:cubicBezTo>
                <a:cubicBezTo>
                  <a:pt x="865279" y="191565"/>
                  <a:pt x="1016749" y="211409"/>
                  <a:pt x="1095727" y="219346"/>
                </a:cubicBezTo>
                <a:cubicBezTo>
                  <a:pt x="1174705" y="227283"/>
                  <a:pt x="1229871" y="217361"/>
                  <a:pt x="1271940" y="224108"/>
                </a:cubicBezTo>
                <a:cubicBezTo>
                  <a:pt x="1314009" y="230855"/>
                  <a:pt x="1358458" y="231251"/>
                  <a:pt x="1348139" y="259827"/>
                </a:cubicBezTo>
                <a:cubicBezTo>
                  <a:pt x="1337820" y="288403"/>
                  <a:pt x="1305277" y="298721"/>
                  <a:pt x="1252890" y="309834"/>
                </a:cubicBezTo>
                <a:cubicBezTo>
                  <a:pt x="1200503" y="320947"/>
                  <a:pt x="1102871" y="317375"/>
                  <a:pt x="1033815" y="326503"/>
                </a:cubicBezTo>
                <a:cubicBezTo>
                  <a:pt x="964759" y="335631"/>
                  <a:pt x="919515" y="342775"/>
                  <a:pt x="838552" y="364603"/>
                </a:cubicBezTo>
                <a:cubicBezTo>
                  <a:pt x="757590" y="386431"/>
                  <a:pt x="635749" y="423737"/>
                  <a:pt x="548040" y="457471"/>
                </a:cubicBezTo>
                <a:cubicBezTo>
                  <a:pt x="460331" y="491205"/>
                  <a:pt x="377383" y="530100"/>
                  <a:pt x="312296" y="567009"/>
                </a:cubicBezTo>
                <a:cubicBezTo>
                  <a:pt x="247208" y="603919"/>
                  <a:pt x="196806" y="643606"/>
                  <a:pt x="157515" y="678928"/>
                </a:cubicBezTo>
                <a:cubicBezTo>
                  <a:pt x="118224" y="714250"/>
                  <a:pt x="91633" y="744809"/>
                  <a:pt x="76552" y="778940"/>
                </a:cubicBezTo>
                <a:cubicBezTo>
                  <a:pt x="61471" y="813071"/>
                  <a:pt x="61868" y="863078"/>
                  <a:pt x="67027" y="883715"/>
                </a:cubicBezTo>
                <a:cubicBezTo>
                  <a:pt x="49564" y="884509"/>
                  <a:pt x="33689" y="891652"/>
                  <a:pt x="12258" y="893240"/>
                </a:cubicBezTo>
                <a:cubicBezTo>
                  <a:pt x="8289" y="863077"/>
                  <a:pt x="-2029" y="851965"/>
                  <a:pt x="352" y="817040"/>
                </a:cubicBezTo>
                <a:cubicBezTo>
                  <a:pt x="2733" y="782115"/>
                  <a:pt x="1843" y="729553"/>
                  <a:pt x="26546" y="683690"/>
                </a:cubicBezTo>
                <a:cubicBezTo>
                  <a:pt x="51249" y="637827"/>
                  <a:pt x="85864" y="578374"/>
                  <a:pt x="148570" y="541861"/>
                </a:cubicBezTo>
                <a:cubicBezTo>
                  <a:pt x="211276" y="505348"/>
                  <a:pt x="265165" y="464789"/>
                  <a:pt x="321821" y="436040"/>
                </a:cubicBezTo>
                <a:cubicBezTo>
                  <a:pt x="378477" y="407291"/>
                  <a:pt x="423817" y="390796"/>
                  <a:pt x="488508" y="369365"/>
                </a:cubicBezTo>
                <a:cubicBezTo>
                  <a:pt x="553199" y="347934"/>
                  <a:pt x="628606" y="324122"/>
                  <a:pt x="709965" y="307453"/>
                </a:cubicBezTo>
                <a:cubicBezTo>
                  <a:pt x="791324" y="290784"/>
                  <a:pt x="940550" y="280465"/>
                  <a:pt x="976665" y="269353"/>
                </a:cubicBezTo>
                <a:cubicBezTo>
                  <a:pt x="1012780" y="258241"/>
                  <a:pt x="963568" y="249509"/>
                  <a:pt x="926658" y="240778"/>
                </a:cubicBezTo>
                <a:cubicBezTo>
                  <a:pt x="889748" y="232047"/>
                  <a:pt x="804421" y="232443"/>
                  <a:pt x="755208" y="216965"/>
                </a:cubicBezTo>
                <a:cubicBezTo>
                  <a:pt x="705996" y="201487"/>
                  <a:pt x="659164" y="182747"/>
                  <a:pt x="631383" y="147909"/>
                </a:cubicBezTo>
                <a:cubicBezTo>
                  <a:pt x="603602" y="113071"/>
                  <a:pt x="580323" y="29765"/>
                  <a:pt x="588521" y="79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6" name="任意多边形 15"/>
          <p:cNvSpPr/>
          <p:nvPr/>
        </p:nvSpPr>
        <p:spPr>
          <a:xfrm>
            <a:off x="4276119" y="3532175"/>
            <a:ext cx="1357313" cy="588962"/>
          </a:xfrm>
          <a:custGeom>
            <a:gdLst>
              <a:gd fmla="*/ 1213 w 1357985" name="connsiteX0"/>
              <a:gd fmla="*/ 357188 h 588884" name="connsiteY0"/>
              <a:gd fmla="*/ 53600 w 1357985" name="connsiteX1"/>
              <a:gd fmla="*/ 354806 h 588884" name="connsiteY1"/>
              <a:gd fmla="*/ 77413 w 1357985" name="connsiteX2"/>
              <a:gd fmla="*/ 407194 h 588884" name="connsiteY2"/>
              <a:gd fmla="*/ 158375 w 1357985" name="connsiteX3"/>
              <a:gd fmla="*/ 457200 h 588884" name="connsiteY3"/>
              <a:gd fmla="*/ 289344 w 1357985" name="connsiteX4"/>
              <a:gd fmla="*/ 481014 h 588884" name="connsiteY4"/>
              <a:gd fmla="*/ 489369 w 1357985" name="connsiteX5"/>
              <a:gd fmla="*/ 471487 h 588884" name="connsiteY5"/>
              <a:gd fmla="*/ 701300 w 1357985" name="connsiteX6"/>
              <a:gd fmla="*/ 397669 h 588884" name="connsiteY6"/>
              <a:gd fmla="*/ 972763 w 1357985" name="connsiteX7"/>
              <a:gd fmla="*/ 207169 h 588884" name="connsiteY7"/>
              <a:gd fmla="*/ 998957 w 1357985" name="connsiteX8"/>
              <a:gd fmla="*/ 178594 h 588884" name="connsiteY8"/>
              <a:gd fmla="*/ 1025150 w 1357985" name="connsiteX9"/>
              <a:gd fmla="*/ 235744 h 588884" name="connsiteY9"/>
              <a:gd fmla="*/ 1008481 w 1357985" name="connsiteX10"/>
              <a:gd fmla="*/ 252413 h 588884" name="connsiteY10"/>
              <a:gd fmla="*/ 1018006 w 1357985" name="connsiteX11"/>
              <a:gd fmla="*/ 259556 h 588884" name="connsiteY11"/>
              <a:gd fmla="*/ 1237081 w 1357985" name="connsiteX12"/>
              <a:gd fmla="*/ 88106 h 588884" name="connsiteY12"/>
              <a:gd fmla="*/ 1318044 w 1357985" name="connsiteX13"/>
              <a:gd fmla="*/ 16669 h 588884" name="connsiteY13"/>
              <a:gd fmla="*/ 1356144 w 1357985" name="connsiteX14"/>
              <a:gd fmla="*/ 0 h 588884" name="connsiteY14"/>
              <a:gd fmla="*/ 1344238 w 1357985" name="connsiteX15"/>
              <a:gd fmla="*/ 16669 h 588884" name="connsiteY15"/>
              <a:gd fmla="*/ 1277563 w 1357985" name="connsiteX16"/>
              <a:gd fmla="*/ 73819 h 588884" name="connsiteY16"/>
              <a:gd fmla="*/ 975144 w 1357985" name="connsiteX17"/>
              <a:gd fmla="*/ 323850 h 588884" name="connsiteY17"/>
              <a:gd fmla="*/ 894181 w 1357985" name="connsiteX18"/>
              <a:gd fmla="*/ 392906 h 588884" name="connsiteY18"/>
              <a:gd fmla="*/ 777500 w 1357985" name="connsiteX19"/>
              <a:gd fmla="*/ 466725 h 588884" name="connsiteY19"/>
              <a:gd fmla="*/ 544138 w 1357985" name="connsiteX20"/>
              <a:gd fmla="*/ 564356 h 588884" name="connsiteY20"/>
              <a:gd fmla="*/ 398881 w 1357985" name="connsiteX21"/>
              <a:gd fmla="*/ 588169 h 588884" name="connsiteY21"/>
              <a:gd fmla="*/ 267913 w 1357985" name="connsiteX22"/>
              <a:gd fmla="*/ 576263 h 588884" name="connsiteY22"/>
              <a:gd fmla="*/ 113131 w 1357985" name="connsiteX23"/>
              <a:gd fmla="*/ 514350 h 588884" name="connsiteY23"/>
              <a:gd fmla="*/ 25025 w 1357985" name="connsiteX24"/>
              <a:gd fmla="*/ 421481 h 588884" name="connsiteY24"/>
              <a:gd fmla="*/ 1213 w 1357985" name="connsiteX25"/>
              <a:gd fmla="*/ 357188 h 58888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588884" w="1357985">
                <a:moveTo>
                  <a:pt x="1213" y="357188"/>
                </a:moveTo>
                <a:cubicBezTo>
                  <a:pt x="5975" y="346076"/>
                  <a:pt x="43678" y="359172"/>
                  <a:pt x="53600" y="354806"/>
                </a:cubicBezTo>
                <a:cubicBezTo>
                  <a:pt x="61538" y="372269"/>
                  <a:pt x="65904" y="393303"/>
                  <a:pt x="77413" y="407194"/>
                </a:cubicBezTo>
                <a:cubicBezTo>
                  <a:pt x="95669" y="420688"/>
                  <a:pt x="123053" y="444897"/>
                  <a:pt x="158375" y="457200"/>
                </a:cubicBezTo>
                <a:cubicBezTo>
                  <a:pt x="193697" y="469503"/>
                  <a:pt x="234178" y="478633"/>
                  <a:pt x="289344" y="481014"/>
                </a:cubicBezTo>
                <a:cubicBezTo>
                  <a:pt x="344510" y="483395"/>
                  <a:pt x="420710" y="485378"/>
                  <a:pt x="489369" y="471487"/>
                </a:cubicBezTo>
                <a:cubicBezTo>
                  <a:pt x="558028" y="457596"/>
                  <a:pt x="620734" y="441722"/>
                  <a:pt x="701300" y="397669"/>
                </a:cubicBezTo>
                <a:cubicBezTo>
                  <a:pt x="781866" y="353616"/>
                  <a:pt x="923154" y="243682"/>
                  <a:pt x="972763" y="207169"/>
                </a:cubicBezTo>
                <a:cubicBezTo>
                  <a:pt x="1022373" y="170657"/>
                  <a:pt x="990226" y="173832"/>
                  <a:pt x="998957" y="178594"/>
                </a:cubicBezTo>
                <a:cubicBezTo>
                  <a:pt x="1007688" y="183356"/>
                  <a:pt x="1023563" y="223441"/>
                  <a:pt x="1025150" y="235744"/>
                </a:cubicBezTo>
                <a:cubicBezTo>
                  <a:pt x="1026737" y="248047"/>
                  <a:pt x="1009672" y="248444"/>
                  <a:pt x="1008481" y="252413"/>
                </a:cubicBezTo>
                <a:cubicBezTo>
                  <a:pt x="1007290" y="256382"/>
                  <a:pt x="979906" y="286940"/>
                  <a:pt x="1018006" y="259556"/>
                </a:cubicBezTo>
                <a:cubicBezTo>
                  <a:pt x="1056106" y="232171"/>
                  <a:pt x="1187075" y="128587"/>
                  <a:pt x="1237081" y="88106"/>
                </a:cubicBezTo>
                <a:cubicBezTo>
                  <a:pt x="1287087" y="47625"/>
                  <a:pt x="1298200" y="31353"/>
                  <a:pt x="1318044" y="16669"/>
                </a:cubicBezTo>
                <a:cubicBezTo>
                  <a:pt x="1337888" y="1985"/>
                  <a:pt x="1351778" y="0"/>
                  <a:pt x="1356144" y="0"/>
                </a:cubicBezTo>
                <a:cubicBezTo>
                  <a:pt x="1360510" y="0"/>
                  <a:pt x="1357335" y="4366"/>
                  <a:pt x="1344238" y="16669"/>
                </a:cubicBezTo>
                <a:cubicBezTo>
                  <a:pt x="1331141" y="28972"/>
                  <a:pt x="1277563" y="73819"/>
                  <a:pt x="1277563" y="73819"/>
                </a:cubicBezTo>
                <a:cubicBezTo>
                  <a:pt x="1216047" y="125016"/>
                  <a:pt x="1036263" y="268287"/>
                  <a:pt x="975144" y="323850"/>
                </a:cubicBezTo>
                <a:cubicBezTo>
                  <a:pt x="948156" y="346869"/>
                  <a:pt x="927122" y="369094"/>
                  <a:pt x="894181" y="392906"/>
                </a:cubicBezTo>
                <a:cubicBezTo>
                  <a:pt x="861240" y="416718"/>
                  <a:pt x="835841" y="438150"/>
                  <a:pt x="777500" y="466725"/>
                </a:cubicBezTo>
                <a:cubicBezTo>
                  <a:pt x="719159" y="495300"/>
                  <a:pt x="607241" y="544115"/>
                  <a:pt x="544138" y="564356"/>
                </a:cubicBezTo>
                <a:cubicBezTo>
                  <a:pt x="481035" y="584597"/>
                  <a:pt x="444918" y="586185"/>
                  <a:pt x="398881" y="588169"/>
                </a:cubicBezTo>
                <a:cubicBezTo>
                  <a:pt x="352844" y="590153"/>
                  <a:pt x="315538" y="588566"/>
                  <a:pt x="267913" y="576263"/>
                </a:cubicBezTo>
                <a:cubicBezTo>
                  <a:pt x="220288" y="563960"/>
                  <a:pt x="156787" y="540544"/>
                  <a:pt x="113131" y="514350"/>
                </a:cubicBezTo>
                <a:cubicBezTo>
                  <a:pt x="69475" y="488156"/>
                  <a:pt x="44075" y="447278"/>
                  <a:pt x="25025" y="421481"/>
                </a:cubicBezTo>
                <a:cubicBezTo>
                  <a:pt x="5975" y="395684"/>
                  <a:pt x="-3549" y="368300"/>
                  <a:pt x="1213" y="3571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7" name="任意多边形 16"/>
          <p:cNvSpPr/>
          <p:nvPr/>
        </p:nvSpPr>
        <p:spPr>
          <a:xfrm>
            <a:off x="5327044" y="3533762"/>
            <a:ext cx="327025" cy="403225"/>
          </a:xfrm>
          <a:custGeom>
            <a:gdLst>
              <a:gd fmla="*/ 298931 w 327817" name="connsiteX0"/>
              <a:gd fmla="*/ 2014 h 401769" name="connsiteY0"/>
              <a:gd fmla="*/ 196538 w 327817" name="connsiteX1"/>
              <a:gd fmla="*/ 106789 h 401769" name="connsiteY1"/>
              <a:gd fmla="*/ 106051 w 327817" name="connsiteX2"/>
              <a:gd fmla="*/ 230614 h 401769" name="connsiteY2"/>
              <a:gd fmla="*/ 2319 w 327817" name="connsiteX3"/>
              <a:gd fmla="*/ 357342 h 401769" name="connsiteY3"/>
              <a:gd fmla="*/ 6333 w 327817" name="connsiteX4"/>
              <a:gd fmla="*/ 401769 h 401769" name="connsiteY4"/>
              <a:gd fmla="*/ 46519 w 327817" name="connsiteX5"/>
              <a:gd fmla="*/ 385396 h 401769" name="connsiteY5"/>
              <a:gd fmla="*/ 134625 w 327817" name="connsiteX6"/>
              <a:gd fmla="*/ 292527 h 401769" name="connsiteY6"/>
              <a:gd fmla="*/ 241781 w 327817" name="connsiteX7"/>
              <a:gd fmla="*/ 161558 h 401769" name="connsiteY7"/>
              <a:gd fmla="*/ 325125 w 327817" name="connsiteX8"/>
              <a:gd fmla="*/ 47258 h 401769" name="connsiteY8"/>
              <a:gd fmla="*/ 298931 w 327817" name="connsiteX9"/>
              <a:gd fmla="*/ 2014 h 401769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401769" w="327817">
                <a:moveTo>
                  <a:pt x="298931" y="2014"/>
                </a:moveTo>
                <a:cubicBezTo>
                  <a:pt x="277500" y="11936"/>
                  <a:pt x="228685" y="68689"/>
                  <a:pt x="196538" y="106789"/>
                </a:cubicBezTo>
                <a:cubicBezTo>
                  <a:pt x="164391" y="144889"/>
                  <a:pt x="138421" y="188855"/>
                  <a:pt x="106051" y="230614"/>
                </a:cubicBezTo>
                <a:cubicBezTo>
                  <a:pt x="73681" y="272373"/>
                  <a:pt x="19385" y="331942"/>
                  <a:pt x="2319" y="357342"/>
                </a:cubicBezTo>
                <a:cubicBezTo>
                  <a:pt x="4700" y="383535"/>
                  <a:pt x="-6617" y="386959"/>
                  <a:pt x="6333" y="401769"/>
                </a:cubicBezTo>
                <a:cubicBezTo>
                  <a:pt x="15858" y="400182"/>
                  <a:pt x="25137" y="403603"/>
                  <a:pt x="46519" y="385396"/>
                </a:cubicBezTo>
                <a:cubicBezTo>
                  <a:pt x="67901" y="367189"/>
                  <a:pt x="102081" y="329833"/>
                  <a:pt x="134625" y="292527"/>
                </a:cubicBezTo>
                <a:cubicBezTo>
                  <a:pt x="167169" y="255221"/>
                  <a:pt x="210031" y="202436"/>
                  <a:pt x="241781" y="161558"/>
                </a:cubicBezTo>
                <a:cubicBezTo>
                  <a:pt x="273531" y="120680"/>
                  <a:pt x="316394" y="73849"/>
                  <a:pt x="325125" y="47258"/>
                </a:cubicBezTo>
                <a:cubicBezTo>
                  <a:pt x="333856" y="20667"/>
                  <a:pt x="320362" y="-7908"/>
                  <a:pt x="298931" y="20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" name="任意多边形 17"/>
          <p:cNvSpPr/>
          <p:nvPr/>
        </p:nvSpPr>
        <p:spPr>
          <a:xfrm>
            <a:off x="5327044" y="3576625"/>
            <a:ext cx="544513" cy="360362"/>
          </a:xfrm>
          <a:custGeom>
            <a:gdLst>
              <a:gd fmla="*/ 543822 w 545443" name="connsiteX0"/>
              <a:gd fmla="*/ 33355 h 361263" name="connsiteY0"/>
              <a:gd fmla="*/ 498579 w 545443" name="connsiteX1"/>
              <a:gd fmla="*/ 17 h 361263" name="connsiteY1"/>
              <a:gd fmla="*/ 389041 w 545443" name="connsiteX2"/>
              <a:gd fmla="*/ 38117 h 361263" name="connsiteY2"/>
              <a:gd fmla="*/ 212829 w 545443" name="connsiteX3"/>
              <a:gd fmla="*/ 164324 h 361263" name="connsiteY3"/>
              <a:gd fmla="*/ 74716 w 545443" name="connsiteX4"/>
              <a:gd fmla="*/ 309580 h 361263" name="connsiteY4"/>
              <a:gd fmla="*/ 24710 w 545443" name="connsiteX5"/>
              <a:gd fmla="*/ 340536 h 361263" name="connsiteY5"/>
              <a:gd fmla="*/ 3279 w 545443" name="connsiteX6"/>
              <a:gd fmla="*/ 338155 h 361263" name="connsiteY6"/>
              <a:gd fmla="*/ 5660 w 545443" name="connsiteX7"/>
              <a:gd fmla="*/ 357205 h 361263" name="connsiteY7"/>
              <a:gd fmla="*/ 55666 w 545443" name="connsiteX8"/>
              <a:gd fmla="*/ 352442 h 361263" name="connsiteY8"/>
              <a:gd fmla="*/ 134247 w 545443" name="connsiteX9"/>
              <a:gd fmla="*/ 269099 h 361263" name="connsiteY9"/>
              <a:gd fmla="*/ 205685 w 545443" name="connsiteX10"/>
              <a:gd fmla="*/ 209567 h 361263" name="connsiteY10"/>
              <a:gd fmla="*/ 300935 w 545443" name="connsiteX11"/>
              <a:gd fmla="*/ 128605 h 361263" name="connsiteY11"/>
              <a:gd fmla="*/ 365229 w 545443" name="connsiteX12"/>
              <a:gd fmla="*/ 78599 h 361263" name="connsiteY12"/>
              <a:gd fmla="*/ 446191 w 545443" name="connsiteX13"/>
              <a:gd fmla="*/ 40499 h 361263" name="connsiteY13"/>
              <a:gd fmla="*/ 543822 w 545443" name="connsiteX14"/>
              <a:gd fmla="*/ 33355 h 361263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361263" w="545443">
                <a:moveTo>
                  <a:pt x="543822" y="33355"/>
                </a:moveTo>
                <a:cubicBezTo>
                  <a:pt x="552553" y="26608"/>
                  <a:pt x="524376" y="-777"/>
                  <a:pt x="498579" y="17"/>
                </a:cubicBezTo>
                <a:cubicBezTo>
                  <a:pt x="472782" y="811"/>
                  <a:pt x="436666" y="10733"/>
                  <a:pt x="389041" y="38117"/>
                </a:cubicBezTo>
                <a:cubicBezTo>
                  <a:pt x="341416" y="65501"/>
                  <a:pt x="265216" y="119080"/>
                  <a:pt x="212829" y="164324"/>
                </a:cubicBezTo>
                <a:cubicBezTo>
                  <a:pt x="160442" y="209568"/>
                  <a:pt x="106069" y="280211"/>
                  <a:pt x="74716" y="309580"/>
                </a:cubicBezTo>
                <a:cubicBezTo>
                  <a:pt x="43363" y="338949"/>
                  <a:pt x="36616" y="335774"/>
                  <a:pt x="24710" y="340536"/>
                </a:cubicBezTo>
                <a:cubicBezTo>
                  <a:pt x="12804" y="345299"/>
                  <a:pt x="6454" y="335377"/>
                  <a:pt x="3279" y="338155"/>
                </a:cubicBezTo>
                <a:cubicBezTo>
                  <a:pt x="104" y="340933"/>
                  <a:pt x="-3071" y="354824"/>
                  <a:pt x="5660" y="357205"/>
                </a:cubicBezTo>
                <a:cubicBezTo>
                  <a:pt x="14391" y="359586"/>
                  <a:pt x="34235" y="367126"/>
                  <a:pt x="55666" y="352442"/>
                </a:cubicBezTo>
                <a:cubicBezTo>
                  <a:pt x="77097" y="337758"/>
                  <a:pt x="109244" y="292912"/>
                  <a:pt x="134247" y="269099"/>
                </a:cubicBezTo>
                <a:cubicBezTo>
                  <a:pt x="159250" y="245287"/>
                  <a:pt x="177904" y="232983"/>
                  <a:pt x="205685" y="209567"/>
                </a:cubicBezTo>
                <a:cubicBezTo>
                  <a:pt x="233466" y="186151"/>
                  <a:pt x="274344" y="150433"/>
                  <a:pt x="300935" y="128605"/>
                </a:cubicBezTo>
                <a:cubicBezTo>
                  <a:pt x="327526" y="106777"/>
                  <a:pt x="341020" y="92489"/>
                  <a:pt x="365229" y="78599"/>
                </a:cubicBezTo>
                <a:cubicBezTo>
                  <a:pt x="389438" y="64709"/>
                  <a:pt x="416426" y="48040"/>
                  <a:pt x="446191" y="40499"/>
                </a:cubicBezTo>
                <a:cubicBezTo>
                  <a:pt x="475956" y="32958"/>
                  <a:pt x="535091" y="40102"/>
                  <a:pt x="543822" y="333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9" name="任意多边形 18"/>
          <p:cNvSpPr/>
          <p:nvPr/>
        </p:nvSpPr>
        <p:spPr>
          <a:xfrm>
            <a:off x="5582632" y="3598850"/>
            <a:ext cx="292100" cy="349250"/>
          </a:xfrm>
          <a:custGeom>
            <a:gdLst>
              <a:gd fmla="*/ 220712 w 292760" name="connsiteX0"/>
              <a:gd fmla="*/ 2586 h 350249" name="connsiteY0"/>
              <a:gd fmla="*/ 292149 w 292760" name="connsiteX1"/>
              <a:gd fmla="*/ 4967 h 350249" name="connsiteY1"/>
              <a:gd fmla="*/ 282624 w 292760" name="connsiteX2"/>
              <a:gd fmla="*/ 40686 h 350249" name="connsiteY2"/>
              <a:gd fmla="*/ 187374 w 292760" name="connsiteX3"/>
              <a:gd fmla="*/ 143080 h 350249" name="connsiteY3"/>
              <a:gd fmla="*/ 61168 w 292760" name="connsiteX4"/>
              <a:gd fmla="*/ 281192 h 350249" name="connsiteY4"/>
              <a:gd fmla="*/ 63549 w 292760" name="connsiteX5"/>
              <a:gd fmla="*/ 350249 h 350249" name="connsiteY5"/>
              <a:gd fmla="*/ 18305 w 292760" name="connsiteX6"/>
              <a:gd fmla="*/ 340724 h 350249" name="connsiteY6"/>
              <a:gd fmla="*/ 4018 w 292760" name="connsiteX7"/>
              <a:gd fmla="*/ 264524 h 350249" name="connsiteY7"/>
              <a:gd fmla="*/ 87362 w 292760" name="connsiteX8"/>
              <a:gd fmla="*/ 154986 h 350249" name="connsiteY8"/>
              <a:gd fmla="*/ 199280 w 292760" name="connsiteX9"/>
              <a:gd fmla="*/ 50211 h 350249" name="connsiteY9"/>
              <a:gd fmla="*/ 220712 w 292760" name="connsiteX10"/>
              <a:gd fmla="*/ 2586 h 350249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350249" w="292760">
                <a:moveTo>
                  <a:pt x="220712" y="2586"/>
                </a:moveTo>
                <a:cubicBezTo>
                  <a:pt x="236190" y="-4955"/>
                  <a:pt x="278655" y="6554"/>
                  <a:pt x="292149" y="4967"/>
                </a:cubicBezTo>
                <a:cubicBezTo>
                  <a:pt x="288974" y="16873"/>
                  <a:pt x="300087" y="17667"/>
                  <a:pt x="282624" y="40686"/>
                </a:cubicBezTo>
                <a:cubicBezTo>
                  <a:pt x="265161" y="63705"/>
                  <a:pt x="187374" y="143080"/>
                  <a:pt x="187374" y="143080"/>
                </a:cubicBezTo>
                <a:cubicBezTo>
                  <a:pt x="150465" y="183164"/>
                  <a:pt x="81805" y="246664"/>
                  <a:pt x="61168" y="281192"/>
                </a:cubicBezTo>
                <a:cubicBezTo>
                  <a:pt x="61962" y="304211"/>
                  <a:pt x="59977" y="315324"/>
                  <a:pt x="63549" y="350249"/>
                </a:cubicBezTo>
                <a:cubicBezTo>
                  <a:pt x="48468" y="347074"/>
                  <a:pt x="28227" y="355012"/>
                  <a:pt x="18305" y="340724"/>
                </a:cubicBezTo>
                <a:cubicBezTo>
                  <a:pt x="8383" y="326437"/>
                  <a:pt x="-7491" y="295480"/>
                  <a:pt x="4018" y="264524"/>
                </a:cubicBezTo>
                <a:cubicBezTo>
                  <a:pt x="15527" y="233568"/>
                  <a:pt x="54818" y="190705"/>
                  <a:pt x="87362" y="154986"/>
                </a:cubicBezTo>
                <a:cubicBezTo>
                  <a:pt x="119906" y="119267"/>
                  <a:pt x="175071" y="71642"/>
                  <a:pt x="199280" y="50211"/>
                </a:cubicBezTo>
                <a:cubicBezTo>
                  <a:pt x="223489" y="28780"/>
                  <a:pt x="205234" y="10127"/>
                  <a:pt x="220712" y="25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0" name="任意多边形 19"/>
          <p:cNvSpPr/>
          <p:nvPr/>
        </p:nvSpPr>
        <p:spPr>
          <a:xfrm>
            <a:off x="5608032" y="3555987"/>
            <a:ext cx="668337" cy="395288"/>
          </a:xfrm>
          <a:custGeom>
            <a:gdLst>
              <a:gd fmla="*/ 664545 w 668806" name="connsiteX0"/>
              <a:gd fmla="*/ 69382 h 395614" name="connsiteY0"/>
              <a:gd fmla="*/ 650257 w 668806" name="connsiteX1"/>
              <a:gd fmla="*/ 16995 h 395614" name="connsiteY1"/>
              <a:gd fmla="*/ 588344 w 668806" name="connsiteX2"/>
              <a:gd fmla="*/ 326 h 395614" name="connsiteY2"/>
              <a:gd fmla="*/ 550245 w 668806" name="connsiteX3"/>
              <a:gd fmla="*/ 12232 h 395614" name="connsiteY3"/>
              <a:gd fmla="*/ 457376 w 668806" name="connsiteX4"/>
              <a:gd fmla="*/ 78907 h 395614" name="connsiteY4"/>
              <a:gd fmla="*/ 350220 w 668806" name="connsiteX5"/>
              <a:gd fmla="*/ 162251 h 395614" name="connsiteY5"/>
              <a:gd fmla="*/ 231158 w 668806" name="connsiteX6"/>
              <a:gd fmla="*/ 274170 h 395614" name="connsiteY6"/>
              <a:gd fmla="*/ 116857 w 668806" name="connsiteX7"/>
              <a:gd fmla="*/ 345607 h 395614" name="connsiteY7"/>
              <a:gd fmla="*/ 50182 w 668806" name="connsiteX8"/>
              <a:gd fmla="*/ 367039 h 395614" name="connsiteY8"/>
              <a:gd fmla="*/ 176 w 668806" name="connsiteX9"/>
              <a:gd fmla="*/ 359895 h 395614" name="connsiteY9"/>
              <a:gd fmla="*/ 176 w 668806" name="connsiteX10"/>
              <a:gd fmla="*/ 395614 h 395614" name="connsiteY10"/>
              <a:gd fmla="*/ 83520 w 668806" name="connsiteX11"/>
              <a:gd fmla="*/ 388470 h 395614" name="connsiteY11"/>
              <a:gd fmla="*/ 195439 w 668806" name="connsiteX12"/>
              <a:gd fmla="*/ 319414 h 395614" name="connsiteY12"/>
              <a:gd fmla="*/ 366890 w 668806" name="connsiteX13"/>
              <a:gd fmla="*/ 178920 h 395614" name="connsiteY13"/>
              <a:gd fmla="*/ 438326 w 668806" name="connsiteX14"/>
              <a:gd fmla="*/ 112245 h 395614" name="connsiteY14"/>
              <a:gd fmla="*/ 535957 w 668806" name="connsiteX15"/>
              <a:gd fmla="*/ 43189 h 395614" name="connsiteY15"/>
              <a:gd fmla="*/ 583582 w 668806" name="connsiteX16"/>
              <a:gd fmla="*/ 21757 h 395614" name="connsiteY16"/>
              <a:gd fmla="*/ 664545 w 668806" name="connsiteX17"/>
              <a:gd fmla="*/ 69382 h 395614" name="connsiteY1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b="b" l="l" r="r" t="t"/>
            <a:pathLst>
              <a:path h="395614" w="668806">
                <a:moveTo>
                  <a:pt x="664545" y="69382"/>
                </a:moveTo>
                <a:cubicBezTo>
                  <a:pt x="675657" y="68588"/>
                  <a:pt x="662957" y="28504"/>
                  <a:pt x="650257" y="16995"/>
                </a:cubicBezTo>
                <a:cubicBezTo>
                  <a:pt x="637557" y="5486"/>
                  <a:pt x="605013" y="1120"/>
                  <a:pt x="588344" y="326"/>
                </a:cubicBezTo>
                <a:cubicBezTo>
                  <a:pt x="571675" y="-468"/>
                  <a:pt x="572073" y="-865"/>
                  <a:pt x="550245" y="12232"/>
                </a:cubicBezTo>
                <a:cubicBezTo>
                  <a:pt x="528417" y="25329"/>
                  <a:pt x="490713" y="53904"/>
                  <a:pt x="457376" y="78907"/>
                </a:cubicBezTo>
                <a:cubicBezTo>
                  <a:pt x="424039" y="103910"/>
                  <a:pt x="387923" y="129707"/>
                  <a:pt x="350220" y="162251"/>
                </a:cubicBezTo>
                <a:cubicBezTo>
                  <a:pt x="312517" y="194795"/>
                  <a:pt x="270052" y="243611"/>
                  <a:pt x="231158" y="274170"/>
                </a:cubicBezTo>
                <a:cubicBezTo>
                  <a:pt x="192264" y="304729"/>
                  <a:pt x="147020" y="330129"/>
                  <a:pt x="116857" y="345607"/>
                </a:cubicBezTo>
                <a:cubicBezTo>
                  <a:pt x="86694" y="361085"/>
                  <a:pt x="69629" y="364658"/>
                  <a:pt x="50182" y="367039"/>
                </a:cubicBezTo>
                <a:cubicBezTo>
                  <a:pt x="30735" y="369420"/>
                  <a:pt x="7716" y="360689"/>
                  <a:pt x="176" y="359895"/>
                </a:cubicBezTo>
                <a:cubicBezTo>
                  <a:pt x="176" y="371801"/>
                  <a:pt x="-221" y="378152"/>
                  <a:pt x="176" y="395614"/>
                </a:cubicBezTo>
                <a:lnTo>
                  <a:pt x="83520" y="388470"/>
                </a:lnTo>
                <a:cubicBezTo>
                  <a:pt x="120826" y="365451"/>
                  <a:pt x="148211" y="354339"/>
                  <a:pt x="195439" y="319414"/>
                </a:cubicBezTo>
                <a:cubicBezTo>
                  <a:pt x="242667" y="284489"/>
                  <a:pt x="326409" y="213448"/>
                  <a:pt x="366890" y="178920"/>
                </a:cubicBezTo>
                <a:cubicBezTo>
                  <a:pt x="407371" y="144392"/>
                  <a:pt x="410148" y="134867"/>
                  <a:pt x="438326" y="112245"/>
                </a:cubicBezTo>
                <a:cubicBezTo>
                  <a:pt x="466504" y="89623"/>
                  <a:pt x="511351" y="57477"/>
                  <a:pt x="535957" y="43189"/>
                </a:cubicBezTo>
                <a:cubicBezTo>
                  <a:pt x="560563" y="28901"/>
                  <a:pt x="565723" y="21757"/>
                  <a:pt x="583582" y="21757"/>
                </a:cubicBezTo>
                <a:cubicBezTo>
                  <a:pt x="601441" y="21757"/>
                  <a:pt x="653433" y="70176"/>
                  <a:pt x="664545" y="69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1" name="任意多边形 20"/>
          <p:cNvSpPr/>
          <p:nvPr/>
        </p:nvSpPr>
        <p:spPr>
          <a:xfrm>
            <a:off x="5903307" y="3562337"/>
            <a:ext cx="373062" cy="368300"/>
          </a:xfrm>
          <a:custGeom>
            <a:gdLst>
              <a:gd fmla="*/ 69657 w 372249" name="connsiteX0"/>
              <a:gd fmla="*/ 367770 h 369047" name="connsiteY0"/>
              <a:gd fmla="*/ 62513 w 372249" name="connsiteX1"/>
              <a:gd fmla="*/ 291570 h 369047" name="connsiteY1"/>
              <a:gd fmla="*/ 117282 w 372249" name="connsiteX2"/>
              <a:gd fmla="*/ 203464 h 369047" name="connsiteY2"/>
              <a:gd fmla="*/ 222057 w 372249" name="connsiteX3"/>
              <a:gd fmla="*/ 89164 h 369047" name="connsiteY3"/>
              <a:gd fmla="*/ 300638 w 372249" name="connsiteX4"/>
              <a:gd fmla="*/ 32014 h 369047" name="connsiteY4"/>
              <a:gd fmla="*/ 331595 w 372249" name="connsiteX5"/>
              <a:gd fmla="*/ 27252 h 369047" name="connsiteY5"/>
              <a:gd fmla="*/ 338738 w 372249" name="connsiteX6"/>
              <a:gd fmla="*/ 72495 h 369047" name="connsiteY6"/>
              <a:gd fmla="*/ 372076 w 372249" name="connsiteX7"/>
              <a:gd fmla="*/ 53445 h 369047" name="connsiteY7"/>
              <a:gd fmla="*/ 350645 w 372249" name="connsiteX8"/>
              <a:gd fmla="*/ 17727 h 369047" name="connsiteY8"/>
              <a:gd fmla="*/ 324451 w 372249" name="connsiteX9"/>
              <a:gd fmla="*/ 1058 h 369047" name="connsiteY9"/>
              <a:gd fmla="*/ 264920 w 372249" name="connsiteX10"/>
              <a:gd fmla="*/ 5820 h 369047" name="connsiteY10"/>
              <a:gd fmla="*/ 198245 w 372249" name="connsiteX11"/>
              <a:gd fmla="*/ 39158 h 369047" name="connsiteY11"/>
              <a:gd fmla="*/ 93470 w 372249" name="connsiteX12"/>
              <a:gd fmla="*/ 124883 h 369047" name="connsiteY12"/>
              <a:gd fmla="*/ 12507 w 372249" name="connsiteX13"/>
              <a:gd fmla="*/ 232040 h 369047" name="connsiteY13"/>
              <a:gd fmla="*/ 14888 w 372249" name="connsiteX14"/>
              <a:gd fmla="*/ 363008 h 369047" name="connsiteY14"/>
              <a:gd fmla="*/ 69657 w 372249" name="connsiteX15"/>
              <a:gd fmla="*/ 367770 h 369047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369047" w="372249">
                <a:moveTo>
                  <a:pt x="69657" y="367770"/>
                </a:moveTo>
                <a:cubicBezTo>
                  <a:pt x="65093" y="344354"/>
                  <a:pt x="54576" y="318954"/>
                  <a:pt x="62513" y="291570"/>
                </a:cubicBezTo>
                <a:cubicBezTo>
                  <a:pt x="70451" y="264186"/>
                  <a:pt x="90691" y="237198"/>
                  <a:pt x="117282" y="203464"/>
                </a:cubicBezTo>
                <a:cubicBezTo>
                  <a:pt x="143873" y="169730"/>
                  <a:pt x="191498" y="117739"/>
                  <a:pt x="222057" y="89164"/>
                </a:cubicBezTo>
                <a:cubicBezTo>
                  <a:pt x="252616" y="60589"/>
                  <a:pt x="282382" y="42333"/>
                  <a:pt x="300638" y="32014"/>
                </a:cubicBezTo>
                <a:cubicBezTo>
                  <a:pt x="318894" y="21695"/>
                  <a:pt x="325245" y="20505"/>
                  <a:pt x="331595" y="27252"/>
                </a:cubicBezTo>
                <a:cubicBezTo>
                  <a:pt x="337945" y="33999"/>
                  <a:pt x="331991" y="68130"/>
                  <a:pt x="338738" y="72495"/>
                </a:cubicBezTo>
                <a:cubicBezTo>
                  <a:pt x="345485" y="76860"/>
                  <a:pt x="370092" y="62573"/>
                  <a:pt x="372076" y="53445"/>
                </a:cubicBezTo>
                <a:cubicBezTo>
                  <a:pt x="374060" y="44317"/>
                  <a:pt x="358582" y="26458"/>
                  <a:pt x="350645" y="17727"/>
                </a:cubicBezTo>
                <a:cubicBezTo>
                  <a:pt x="342708" y="8996"/>
                  <a:pt x="338738" y="3042"/>
                  <a:pt x="324451" y="1058"/>
                </a:cubicBezTo>
                <a:cubicBezTo>
                  <a:pt x="310164" y="-926"/>
                  <a:pt x="285954" y="-530"/>
                  <a:pt x="264920" y="5820"/>
                </a:cubicBezTo>
                <a:cubicBezTo>
                  <a:pt x="243886" y="12170"/>
                  <a:pt x="226820" y="19314"/>
                  <a:pt x="198245" y="39158"/>
                </a:cubicBezTo>
                <a:cubicBezTo>
                  <a:pt x="169670" y="59002"/>
                  <a:pt x="124426" y="92736"/>
                  <a:pt x="93470" y="124883"/>
                </a:cubicBezTo>
                <a:cubicBezTo>
                  <a:pt x="62514" y="157030"/>
                  <a:pt x="27588" y="193940"/>
                  <a:pt x="12507" y="232040"/>
                </a:cubicBezTo>
                <a:cubicBezTo>
                  <a:pt x="-2574" y="270140"/>
                  <a:pt x="-6543" y="326099"/>
                  <a:pt x="14888" y="363008"/>
                </a:cubicBezTo>
                <a:cubicBezTo>
                  <a:pt x="37907" y="374120"/>
                  <a:pt x="51401" y="366183"/>
                  <a:pt x="69657" y="3677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2" name="任意多边形 21"/>
          <p:cNvSpPr/>
          <p:nvPr/>
        </p:nvSpPr>
        <p:spPr>
          <a:xfrm>
            <a:off x="5946169" y="3094025"/>
            <a:ext cx="819150" cy="836612"/>
          </a:xfrm>
          <a:custGeom>
            <a:gdLst>
              <a:gd fmla="*/ 803678 w 818289" name="connsiteX0"/>
              <a:gd fmla="*/ 3327 h 836974" name="connsiteY0"/>
              <a:gd fmla="*/ 741766 w 818289" name="connsiteX1"/>
              <a:gd fmla="*/ 50952 h 836974" name="connsiteY1"/>
              <a:gd fmla="*/ 577460 w 818289" name="connsiteX2"/>
              <a:gd fmla="*/ 212877 h 836974" name="connsiteY2"/>
              <a:gd fmla="*/ 339335 w 818289" name="connsiteX3"/>
              <a:gd fmla="*/ 503390 h 836974" name="connsiteY3"/>
              <a:gd fmla="*/ 236941 w 818289" name="connsiteX4"/>
              <a:gd fmla="*/ 610546 h 836974" name="connsiteY4"/>
              <a:gd fmla="*/ 141691 w 818289" name="connsiteX5"/>
              <a:gd fmla="*/ 724846 h 836974" name="connsiteY5"/>
              <a:gd fmla="*/ 29772 w 818289" name="connsiteX6"/>
              <a:gd fmla="*/ 808190 h 836974" name="connsiteY6"/>
              <a:gd fmla="*/ 3578 w 818289" name="connsiteX7"/>
              <a:gd fmla="*/ 801046 h 836974" name="connsiteY7"/>
              <a:gd fmla="*/ 3578 w 818289" name="connsiteX8"/>
              <a:gd fmla="*/ 832002 h 836974" name="connsiteY8"/>
              <a:gd fmla="*/ 39297 w 818289" name="connsiteX9"/>
              <a:gd fmla="*/ 829621 h 836974" name="connsiteY9"/>
              <a:gd fmla="*/ 153597 w 818289" name="connsiteX10"/>
              <a:gd fmla="*/ 739134 h 836974" name="connsiteY10"/>
              <a:gd fmla="*/ 260753 w 818289" name="connsiteX11"/>
              <a:gd fmla="*/ 610546 h 836974" name="connsiteY11"/>
              <a:gd fmla="*/ 460778 w 818289" name="connsiteX12"/>
              <a:gd fmla="*/ 391471 h 836974" name="connsiteY12"/>
              <a:gd fmla="*/ 596510 w 818289" name="connsiteX13"/>
              <a:gd fmla="*/ 231927 h 836974" name="connsiteY13"/>
              <a:gd fmla="*/ 798917 w 818289" name="connsiteX14"/>
              <a:gd fmla="*/ 29522 h 836974" name="connsiteY14"/>
              <a:gd fmla="*/ 803678 w 818289" name="connsiteX15"/>
              <a:gd fmla="*/ 3327 h 836974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836974" w="818289">
                <a:moveTo>
                  <a:pt x="803678" y="3327"/>
                </a:moveTo>
                <a:cubicBezTo>
                  <a:pt x="794153" y="6899"/>
                  <a:pt x="779469" y="16027"/>
                  <a:pt x="741766" y="50952"/>
                </a:cubicBezTo>
                <a:cubicBezTo>
                  <a:pt x="704063" y="85877"/>
                  <a:pt x="644532" y="137471"/>
                  <a:pt x="577460" y="212877"/>
                </a:cubicBezTo>
                <a:cubicBezTo>
                  <a:pt x="510388" y="288283"/>
                  <a:pt x="396088" y="437112"/>
                  <a:pt x="339335" y="503390"/>
                </a:cubicBezTo>
                <a:cubicBezTo>
                  <a:pt x="282582" y="569668"/>
                  <a:pt x="269882" y="573637"/>
                  <a:pt x="236941" y="610546"/>
                </a:cubicBezTo>
                <a:cubicBezTo>
                  <a:pt x="204000" y="647455"/>
                  <a:pt x="176219" y="691905"/>
                  <a:pt x="141691" y="724846"/>
                </a:cubicBezTo>
                <a:cubicBezTo>
                  <a:pt x="107163" y="757787"/>
                  <a:pt x="52791" y="795490"/>
                  <a:pt x="29772" y="808190"/>
                </a:cubicBezTo>
                <a:cubicBezTo>
                  <a:pt x="6753" y="820890"/>
                  <a:pt x="7944" y="797077"/>
                  <a:pt x="3578" y="801046"/>
                </a:cubicBezTo>
                <a:cubicBezTo>
                  <a:pt x="-788" y="805015"/>
                  <a:pt x="-1582" y="790727"/>
                  <a:pt x="3578" y="832002"/>
                </a:cubicBezTo>
                <a:cubicBezTo>
                  <a:pt x="15484" y="831208"/>
                  <a:pt x="14294" y="845099"/>
                  <a:pt x="39297" y="829621"/>
                </a:cubicBezTo>
                <a:cubicBezTo>
                  <a:pt x="64300" y="814143"/>
                  <a:pt x="116688" y="775646"/>
                  <a:pt x="153597" y="739134"/>
                </a:cubicBezTo>
                <a:cubicBezTo>
                  <a:pt x="190506" y="702622"/>
                  <a:pt x="209556" y="668490"/>
                  <a:pt x="260753" y="610546"/>
                </a:cubicBezTo>
                <a:cubicBezTo>
                  <a:pt x="311950" y="552602"/>
                  <a:pt x="404819" y="454574"/>
                  <a:pt x="460778" y="391471"/>
                </a:cubicBezTo>
                <a:cubicBezTo>
                  <a:pt x="516737" y="328368"/>
                  <a:pt x="540154" y="292252"/>
                  <a:pt x="596510" y="231927"/>
                </a:cubicBezTo>
                <a:cubicBezTo>
                  <a:pt x="652866" y="171602"/>
                  <a:pt x="764389" y="67622"/>
                  <a:pt x="798917" y="29522"/>
                </a:cubicBezTo>
                <a:cubicBezTo>
                  <a:pt x="833445" y="-8578"/>
                  <a:pt x="813203" y="-245"/>
                  <a:pt x="803678" y="33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3" name="任意多边形 22"/>
          <p:cNvSpPr/>
          <p:nvPr/>
        </p:nvSpPr>
        <p:spPr>
          <a:xfrm>
            <a:off x="6098569" y="3100375"/>
            <a:ext cx="681038" cy="855662"/>
          </a:xfrm>
          <a:custGeom>
            <a:gdLst>
              <a:gd fmla="*/ 647538 w 681091" name="connsiteX0"/>
              <a:gd fmla="*/ 2932 h 855434" name="connsiteY0"/>
              <a:gd fmla="*/ 499901 w 681091" name="connsiteX1"/>
              <a:gd fmla="*/ 133900 h 855434" name="connsiteY1"/>
              <a:gd fmla="*/ 271301 w 681091" name="connsiteX2"/>
              <a:gd fmla="*/ 402982 h 855434" name="connsiteY2"/>
              <a:gd fmla="*/ 149857 w 681091" name="connsiteX3"/>
              <a:gd fmla="*/ 550619 h 855434" name="connsiteY3"/>
              <a:gd fmla="*/ 54607 w 681091" name="connsiteX4"/>
              <a:gd fmla="*/ 650632 h 855434" name="connsiteY4"/>
              <a:gd fmla="*/ 40319 w 681091" name="connsiteX5"/>
              <a:gd fmla="*/ 717307 h 855434" name="connsiteY5"/>
              <a:gd fmla="*/ 2219 w 681091" name="connsiteX6"/>
              <a:gd fmla="*/ 781600 h 855434" name="connsiteY6"/>
              <a:gd fmla="*/ 11744 w 681091" name="connsiteX7"/>
              <a:gd fmla="*/ 841132 h 855434" name="connsiteY7"/>
              <a:gd fmla="*/ 59369 w 681091" name="connsiteX8"/>
              <a:gd fmla="*/ 855419 h 855434" name="connsiteY8"/>
              <a:gd fmla="*/ 95088 w 681091" name="connsiteX9"/>
              <a:gd fmla="*/ 843513 h 855434" name="connsiteY9"/>
              <a:gd fmla="*/ 83182 w 681091" name="connsiteX10"/>
              <a:gd fmla="*/ 826844 h 855434" name="connsiteY10"/>
              <a:gd fmla="*/ 49844 w 681091" name="connsiteX11"/>
              <a:gd fmla="*/ 812557 h 855434" name="connsiteY11"/>
              <a:gd fmla="*/ 68894 w 681091" name="connsiteX12"/>
              <a:gd fmla="*/ 757788 h 855434" name="connsiteY12"/>
              <a:gd fmla="*/ 240344 w 681091" name="connsiteX13"/>
              <a:gd fmla="*/ 536332 h 855434" name="connsiteY13"/>
              <a:gd fmla="*/ 507044 w 681091" name="connsiteX14"/>
              <a:gd fmla="*/ 224388 h 855434" name="connsiteY14"/>
              <a:gd fmla="*/ 652301 w 681091" name="connsiteX15"/>
              <a:gd fmla="*/ 69607 h 855434" name="connsiteY15"/>
              <a:gd fmla="*/ 647538 w 681091" name="connsiteX16"/>
              <a:gd fmla="*/ 2932 h 855434" name="connsiteY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b="b" l="l" r="r" t="t"/>
            <a:pathLst>
              <a:path h="855434" w="681091">
                <a:moveTo>
                  <a:pt x="647538" y="2932"/>
                </a:moveTo>
                <a:cubicBezTo>
                  <a:pt x="622138" y="13647"/>
                  <a:pt x="562607" y="67225"/>
                  <a:pt x="499901" y="133900"/>
                </a:cubicBezTo>
                <a:cubicBezTo>
                  <a:pt x="437195" y="200575"/>
                  <a:pt x="329642" y="333529"/>
                  <a:pt x="271301" y="402982"/>
                </a:cubicBezTo>
                <a:cubicBezTo>
                  <a:pt x="212960" y="472435"/>
                  <a:pt x="185973" y="509344"/>
                  <a:pt x="149857" y="550619"/>
                </a:cubicBezTo>
                <a:cubicBezTo>
                  <a:pt x="113741" y="591894"/>
                  <a:pt x="72863" y="622851"/>
                  <a:pt x="54607" y="650632"/>
                </a:cubicBezTo>
                <a:cubicBezTo>
                  <a:pt x="36351" y="678413"/>
                  <a:pt x="49050" y="695479"/>
                  <a:pt x="40319" y="717307"/>
                </a:cubicBezTo>
                <a:cubicBezTo>
                  <a:pt x="31588" y="739135"/>
                  <a:pt x="6981" y="760963"/>
                  <a:pt x="2219" y="781600"/>
                </a:cubicBezTo>
                <a:cubicBezTo>
                  <a:pt x="-2543" y="802237"/>
                  <a:pt x="235" y="828829"/>
                  <a:pt x="11744" y="841132"/>
                </a:cubicBezTo>
                <a:cubicBezTo>
                  <a:pt x="27619" y="845894"/>
                  <a:pt x="45478" y="855022"/>
                  <a:pt x="59369" y="855419"/>
                </a:cubicBezTo>
                <a:cubicBezTo>
                  <a:pt x="73260" y="855816"/>
                  <a:pt x="91119" y="848275"/>
                  <a:pt x="95088" y="843513"/>
                </a:cubicBezTo>
                <a:cubicBezTo>
                  <a:pt x="99057" y="838751"/>
                  <a:pt x="90723" y="832003"/>
                  <a:pt x="83182" y="826844"/>
                </a:cubicBezTo>
                <a:cubicBezTo>
                  <a:pt x="75641" y="821685"/>
                  <a:pt x="52225" y="824066"/>
                  <a:pt x="49844" y="812557"/>
                </a:cubicBezTo>
                <a:cubicBezTo>
                  <a:pt x="47463" y="801048"/>
                  <a:pt x="37144" y="803825"/>
                  <a:pt x="68894" y="757788"/>
                </a:cubicBezTo>
                <a:cubicBezTo>
                  <a:pt x="100644" y="711751"/>
                  <a:pt x="167319" y="625232"/>
                  <a:pt x="240344" y="536332"/>
                </a:cubicBezTo>
                <a:cubicBezTo>
                  <a:pt x="313369" y="447432"/>
                  <a:pt x="438385" y="302175"/>
                  <a:pt x="507044" y="224388"/>
                </a:cubicBezTo>
                <a:cubicBezTo>
                  <a:pt x="575703" y="146601"/>
                  <a:pt x="598722" y="129138"/>
                  <a:pt x="652301" y="69607"/>
                </a:cubicBezTo>
                <a:cubicBezTo>
                  <a:pt x="705880" y="10076"/>
                  <a:pt x="672938" y="-7783"/>
                  <a:pt x="647538" y="29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4" name="任意多边形 23"/>
          <p:cNvSpPr/>
          <p:nvPr/>
        </p:nvSpPr>
        <p:spPr>
          <a:xfrm>
            <a:off x="5546119" y="2771762"/>
            <a:ext cx="457200" cy="265113"/>
          </a:xfrm>
          <a:custGeom>
            <a:gdLst>
              <a:gd fmla="*/ 402665 w 457433" name="connsiteX0"/>
              <a:gd fmla="*/ 3929 h 265689" name="connsiteY0"/>
              <a:gd fmla="*/ 457433 w 457433" name="connsiteX1"/>
              <a:gd fmla="*/ 1547 h 265689" name="connsiteY1"/>
              <a:gd fmla="*/ 455051 w 457433" name="connsiteX2"/>
              <a:gd fmla="*/ 51553 h 265689" name="connsiteY2"/>
              <a:gd fmla="*/ 440764 w 457433" name="connsiteX3"/>
              <a:gd fmla="*/ 82509 h 265689" name="connsiteY3"/>
              <a:gd fmla="*/ 405044 w 457433" name="connsiteX4"/>
              <a:gd fmla="*/ 125371 h 265689" name="connsiteY4"/>
              <a:gd fmla="*/ 290746 w 457433" name="connsiteX5"/>
              <a:gd fmla="*/ 201571 h 265689" name="connsiteY5"/>
              <a:gd fmla="*/ 157395 w 457433" name="connsiteX6"/>
              <a:gd fmla="*/ 256340 h 265689" name="connsiteY6"/>
              <a:gd fmla="*/ 6256 w 457433" name="connsiteX7"/>
              <a:gd fmla="*/ 259955 h 265689" name="connsiteY7"/>
              <a:gd fmla="*/ 36007 w 457433" name="connsiteX8"/>
              <a:gd fmla="*/ 197986 h 265689" name="connsiteY8"/>
              <a:gd fmla="*/ 102626 w 457433" name="connsiteX9"/>
              <a:gd fmla="*/ 203953 h 265689" name="connsiteY9"/>
              <a:gd fmla="*/ 235976 w 457433" name="connsiteX10"/>
              <a:gd fmla="*/ 153947 h 265689" name="connsiteY10"/>
              <a:gd fmla="*/ 355039 w 457433" name="connsiteX11"/>
              <a:gd fmla="*/ 87272 h 265689" name="connsiteY11"/>
              <a:gd fmla="*/ 390757 w 457433" name="connsiteX12"/>
              <a:gd fmla="*/ 49171 h 265689" name="connsiteY12"/>
              <a:gd fmla="*/ 402665 w 457433" name="connsiteX13"/>
              <a:gd fmla="*/ 3929 h 265689" name="connsiteY13"/>
              <a:gd fmla="*/ 429143 w 483911" name="connsiteX14"/>
              <a:gd fmla="*/ 3929 h 271924" name="connsiteY14"/>
              <a:gd fmla="*/ 428783 w 483551" name="connsiteX15"/>
              <a:gd fmla="*/ 3929 h 271924" name="connsiteY15"/>
              <a:gd fmla="*/ 428857 w 483625" name="connsiteX16"/>
              <a:gd fmla="*/ 3929 h 271924" name="connsiteY16"/>
              <a:gd fmla="*/ 428835 w 483603" name="connsiteX17"/>
              <a:gd fmla="*/ 3929 h 271924" name="connsiteY17"/>
              <a:gd fmla="*/ 428835 w 483603" name="connsiteX18"/>
              <a:gd fmla="*/ 3929 h 271924" name="connsiteY1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b="b" l="l" r="r" t="t"/>
            <a:pathLst>
              <a:path h="265689" w="457432">
                <a:moveTo>
                  <a:pt x="402665" y="3929"/>
                </a:moveTo>
                <a:cubicBezTo>
                  <a:pt x="413778" y="-4008"/>
                  <a:pt x="431239" y="2738"/>
                  <a:pt x="457433" y="1547"/>
                </a:cubicBezTo>
                <a:cubicBezTo>
                  <a:pt x="456639" y="11866"/>
                  <a:pt x="457829" y="38059"/>
                  <a:pt x="455051" y="51553"/>
                </a:cubicBezTo>
                <a:cubicBezTo>
                  <a:pt x="452273" y="65047"/>
                  <a:pt x="449098" y="70206"/>
                  <a:pt x="440764" y="82509"/>
                </a:cubicBezTo>
                <a:cubicBezTo>
                  <a:pt x="432430" y="94812"/>
                  <a:pt x="430047" y="105527"/>
                  <a:pt x="405044" y="125371"/>
                </a:cubicBezTo>
                <a:cubicBezTo>
                  <a:pt x="380041" y="145215"/>
                  <a:pt x="332021" y="179743"/>
                  <a:pt x="290746" y="201571"/>
                </a:cubicBezTo>
                <a:cubicBezTo>
                  <a:pt x="249471" y="223399"/>
                  <a:pt x="204810" y="246609"/>
                  <a:pt x="157395" y="256340"/>
                </a:cubicBezTo>
                <a:cubicBezTo>
                  <a:pt x="109980" y="266071"/>
                  <a:pt x="26487" y="269681"/>
                  <a:pt x="6256" y="259955"/>
                </a:cubicBezTo>
                <a:cubicBezTo>
                  <a:pt x="-13975" y="250229"/>
                  <a:pt x="19945" y="207320"/>
                  <a:pt x="36007" y="197986"/>
                </a:cubicBezTo>
                <a:cubicBezTo>
                  <a:pt x="52069" y="188652"/>
                  <a:pt x="69298" y="211293"/>
                  <a:pt x="102626" y="203953"/>
                </a:cubicBezTo>
                <a:cubicBezTo>
                  <a:pt x="135954" y="196613"/>
                  <a:pt x="193907" y="173394"/>
                  <a:pt x="235976" y="153947"/>
                </a:cubicBezTo>
                <a:cubicBezTo>
                  <a:pt x="278045" y="134500"/>
                  <a:pt x="324479" y="114260"/>
                  <a:pt x="355039" y="87272"/>
                </a:cubicBezTo>
                <a:cubicBezTo>
                  <a:pt x="385599" y="60284"/>
                  <a:pt x="380835" y="62268"/>
                  <a:pt x="390757" y="49171"/>
                </a:cubicBezTo>
                <a:cubicBezTo>
                  <a:pt x="405441" y="9880"/>
                  <a:pt x="391552" y="11866"/>
                  <a:pt x="402665" y="39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5" name="任意多边形 24"/>
          <p:cNvSpPr/>
          <p:nvPr/>
        </p:nvSpPr>
        <p:spPr>
          <a:xfrm>
            <a:off x="5522307" y="2901937"/>
            <a:ext cx="153987" cy="128588"/>
          </a:xfrm>
          <a:custGeom>
            <a:gdLst>
              <a:gd fmla="*/ 85740 w 154981" name="connsiteX0"/>
              <a:gd fmla="*/ 60341 h 128590" name="connsiteY0"/>
              <a:gd fmla="*/ 94645 w 154981" name="connsiteX1"/>
              <a:gd fmla="*/ 80671 h 128590" name="connsiteY1"/>
              <a:gd fmla="*/ 39348 w 154981" name="connsiteX2"/>
              <a:gd fmla="*/ 128278 h 128590" name="connsiteY2"/>
              <a:gd fmla="*/ 15 w 154981" name="connsiteX3"/>
              <a:gd fmla="*/ 98442 h 128590" name="connsiteY3"/>
              <a:gd fmla="*/ 35734 w 154981" name="connsiteX4"/>
              <a:gd fmla="*/ 43673 h 128590" name="connsiteY4"/>
              <a:gd fmla="*/ 119077 w 154981" name="connsiteX5"/>
              <a:gd fmla="*/ 3192 h 128590" name="connsiteY5"/>
              <a:gd fmla="*/ 154796 w 154981" name="connsiteX6"/>
              <a:gd fmla="*/ 5573 h 128590" name="connsiteY6"/>
              <a:gd fmla="*/ 130983 w 154981" name="connsiteX7"/>
              <a:gd fmla="*/ 29385 h 128590" name="connsiteY7"/>
              <a:gd fmla="*/ 85740 w 154981" name="connsiteX8"/>
              <a:gd fmla="*/ 60341 h 128590" name="connsiteY8"/>
              <a:gd fmla="*/ 128796 w 185725" name="connsiteX9"/>
              <a:gd fmla="*/ 72248 h 140181" name="connsiteY9"/>
              <a:gd fmla="*/ 262146 w 263196" name="connsiteX10"/>
              <a:gd fmla="*/ 22242 h 141482" name="connsiteY10"/>
              <a:gd fmla="*/ 262146 w 319651" name="connsiteX11"/>
              <a:gd fmla="*/ 22242 h 140219" name="connsiteY11"/>
              <a:gd fmla="*/ 381209 w 382517" name="connsiteX12"/>
              <a:gd fmla="*/ 0 h 184652" name="connsiteY12"/>
              <a:gd fmla="*/ 381209 w 441744" name="connsiteX13"/>
              <a:gd fmla="*/ 87764 h 272416" name="connsiteY13"/>
              <a:gd fmla="*/ 428835 w 447635" name="connsiteX14"/>
              <a:gd fmla="*/ 19257 h 287252" name="connsiteY14"/>
              <a:gd fmla="*/ 428835 w 472614" name="connsiteX15"/>
              <a:gd fmla="*/ 10962 h 278957" name="connsiteY15"/>
              <a:gd fmla="*/ 428835 w 480230" name="connsiteX16"/>
              <a:gd fmla="*/ 10962 h 278957" name="connsiteY16"/>
              <a:gd fmla="*/ 428835 w 470488" name="connsiteX17"/>
              <a:gd fmla="*/ 10962 h 278957" name="connsiteY17"/>
              <a:gd fmla="*/ 428835 w 482302" name="connsiteX18"/>
              <a:gd fmla="*/ 6690 h 274685" name="connsiteY1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28590" w="154981">
                <a:moveTo>
                  <a:pt x="85740" y="60341"/>
                </a:moveTo>
                <a:cubicBezTo>
                  <a:pt x="79684" y="68889"/>
                  <a:pt x="100790" y="70936"/>
                  <a:pt x="94645" y="80671"/>
                </a:cubicBezTo>
                <a:cubicBezTo>
                  <a:pt x="88501" y="90406"/>
                  <a:pt x="55120" y="125316"/>
                  <a:pt x="39348" y="128278"/>
                </a:cubicBezTo>
                <a:cubicBezTo>
                  <a:pt x="23576" y="131240"/>
                  <a:pt x="617" y="112543"/>
                  <a:pt x="15" y="98442"/>
                </a:cubicBezTo>
                <a:cubicBezTo>
                  <a:pt x="-587" y="84341"/>
                  <a:pt x="15890" y="59548"/>
                  <a:pt x="35734" y="43673"/>
                </a:cubicBezTo>
                <a:cubicBezTo>
                  <a:pt x="55578" y="27798"/>
                  <a:pt x="99233" y="9542"/>
                  <a:pt x="119077" y="3192"/>
                </a:cubicBezTo>
                <a:cubicBezTo>
                  <a:pt x="138921" y="-3158"/>
                  <a:pt x="152812" y="1208"/>
                  <a:pt x="154796" y="5573"/>
                </a:cubicBezTo>
                <a:cubicBezTo>
                  <a:pt x="156780" y="9938"/>
                  <a:pt x="142492" y="20257"/>
                  <a:pt x="130983" y="29385"/>
                </a:cubicBezTo>
                <a:cubicBezTo>
                  <a:pt x="119474" y="38513"/>
                  <a:pt x="91796" y="51793"/>
                  <a:pt x="85740" y="603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descr="羽毛.png"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49" t="-2"/>
          <a:stretch>
            <a:fillRect/>
          </a:stretch>
        </p:blipFill>
        <p:spPr bwMode="auto">
          <a:xfrm rot="1350554">
            <a:off x="9313257" y="-293701"/>
            <a:ext cx="1239837" cy="394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63688" y="1034941"/>
            <a:ext cx="5616624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altLang="en-US" lang="zh-CN" smtClean="0" sz="14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大学生活即将结束，在此我要感谢所有教导我的老师和一齐成长的同学，他们在我的大学生涯给予了我很大的帮助，本论文能够顺利完成要特别感谢我的导师XXX老师，感谢各位的关心和帮助。</a:t>
            </a:r>
          </a:p>
        </p:txBody>
      </p:sp>
    </p:spTree>
    <p:extLst>
      <p:ext uri="{BB962C8B-B14F-4D97-AF65-F5344CB8AC3E}">
        <p14:creationId val="2704285025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00" id="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accel="50000" decel="50000" fill="hold" id="9" nodeType="after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444 -0.12379 C -0.69391 -0.11662 -0.69339 -0.10921 -0.69878 -0.09625 C -0.70416 -0.08328 -0.72273 -0.05342 -0.72673 -0.04532" pathEditMode="fixed" ptsTypes="aaA" rAng="0">
                                      <p:cBhvr>
                                        <p:cTn dur="100" fill="hold" id="1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39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accel="50000" decel="50000" fill="hold" id="15" nodeType="after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673 -0.04532 C -0.71215 -0.0606 -0.69739 -0.07588 -0.68541 -0.08653 C -0.67343 -0.09717 -0.67742 -0.10597 -0.65468 -0.10991 C -0.63194 -0.11384 -0.57395 -0.10805 -0.54878 -0.10991 C -0.5236 -0.11176 -0.50954 -0.1194 -0.50312 -0.12171" pathEditMode="fixed" ptsTypes="aaaaA">
                                      <p:cBhvr>
                                        <p:cTn dur="200" fill="hold" id="1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accel="50000" decel="50000" fill="hold" id="21" nodeType="after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065 -0.12217 C -0.5927 -0.09116 -0.61457 -0.06014 -0.6368 -0.02426 C -0.65902 0.01162 -0.68975 0.06972 -0.7045 0.09334 C -0.71926 0.11695 -0.71909 0.11278 -0.72516 0.11695 C -0.73124 0.12111 -0.73593 0.1188 -0.74131 0.11903 C -0.74669 0.11926 -0.75867 0.11926 -0.75746 0.11903" pathEditMode="fixed" ptsTypes="aaaaaA" rAng="0">
                                      <p:cBhvr>
                                        <p:cTn dur="300" fill="hold" id="2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12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2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accel="50000" decel="50000" fill="hold" id="27" nodeType="after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5746 0.11903 C -0.76128 0.11417 -0.76493 0.10931 -0.76475 0.10144 C -0.76458 0.09357 -0.76007 0.08014 -0.7559 0.07204 C -0.75173 0.06394 -0.74461 0.05769 -0.73975 0.05236 C -0.73489 0.04704 -0.73177 0.04959 -0.72656 0.04056" pathEditMode="fixed" ptsTypes="aaaaA">
                                      <p:cBhvr>
                                        <p:cTn dur="100" fill="hold" id="2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" id="3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accel="50000" decel="50000" fill="hold" id="33" nodeType="after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655 0.04055 C -0.72169 0.03592 -0.71683 0.03129 -0.71249 0.03315 C -0.70815 0.035 -0.70225 0.04125 -0.70051 0.05213 C -0.69877 0.06301 -0.70155 0.09102 -0.70155 0.09842" pathEditMode="fixed" ptsTypes="aaaA">
                                      <p:cBhvr>
                                        <p:cTn dur="100" fill="hold" id="3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accel="50000" decel="50000" fill="hold" id="36" nodeType="after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155 0.09842 C -0.69964 0.1012 -0.69756 0.10398 -0.68853 0.09704 C -0.6795 0.09009 -0.66006 0.06995 -0.64721 0.0563 C -0.63436 0.04264 -0.62308 0.03014 -0.61127 0.0144 C -0.59947 -0.00134 -0.58731 -0.02195 -0.57655 -0.03792 C -0.56579 -0.05389 -0.55207 -0.07472 -0.54721 -0.08144" pathEditMode="fixed" ptsTypes="aaaaaA">
                                      <p:cBhvr>
                                        <p:cTn dur="100" fill="hold" id="3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" id="4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accel="50000" decel="50000" fill="hold" id="42" nodeType="after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409 -0.08143 C -0.55971 -0.05898 -0.57534 -0.03629 -0.58766 -0.01754 C -0.59999 0.00121 -0.60832 0.01602 -0.61805 0.03176 C -0.62777 0.0475 -0.6401 0.06533 -0.64635 0.07667 C -0.6526 0.08801 -0.65607 0.09704 -0.65607 0.09982" pathEditMode="fixed" ptsTypes="aaaaA" rAng="0">
                                      <p:cBhvr>
                                        <p:cTn dur="100" fill="hold" id="4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91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" id="4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accel="50000" decel="50000" fill="hold" id="48" nodeType="after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607 0.09981 C -0.64878 0.09078 -0.64149 0.08176 -0.63645 0.07528 C -0.63142 0.06879 -0.62951 0.06509 -0.62569 0.06069 C -0.62187 0.05629 -0.6184 0.05375 -0.61371 0.04912 C -0.60902 0.04449 -0.6019 0.03708 -0.59739 0.03315 C -0.59288 0.02921 -0.5894 0.02759 -0.58645 0.02597 C -0.5835 0.02435 -0.5809 0.02319 -0.58003 0.02296" pathEditMode="fixed" ptsTypes="aaaaaaA">
                                      <p:cBhvr>
                                        <p:cTn dur="100" fill="hold" id="4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" id="5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accel="50000" decel="50000" fill="hold" id="54" nodeType="after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003 0.02296 C -0.5769 0.02366 -0.57378 0.02435 -0.57447 0.02736 C -0.57517 0.03037 -0.58072 0.035 -0.58437 0.04055 C -0.58801 0.04611 -0.59183 0.05467 -0.59635 0.06069 C -0.60086 0.06671 -0.60833 0.07065 -0.61145 0.07666 C -0.61458 0.08268 -0.61423 0.09449 -0.61475 0.09703" pathEditMode="fixed" ptsTypes="aaaaaA">
                                      <p:cBhvr>
                                        <p:cTn dur="100" fill="hold" id="5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" id="5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accel="50000" decel="50000" fill="hold" id="60" nodeType="after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475 0.09704 C -0.6111 0.09959 -0.60728 0.10237 -0.60173 0.10005 C -0.59617 0.09774 -0.58697 0.08663 -0.58107 0.08246 C -0.57517 0.07829 -0.57187 0.07783 -0.56579 0.07528 C -0.55971 0.07274 -0.54947 0.0695 -0.54409 0.06672 C -0.53871 0.06394 -0.53784 0.06163 -0.53315 0.05792 C -0.52846 0.05422 -0.52013 0.05052 -0.51579 0.04496 C -0.51145 0.0394 -0.50746 0.02899 -0.50711 0.02459 C -0.50676 0.02019 -0.51319 0.01973 -0.51371 0.0188" pathEditMode="fixed" ptsTypes="aaaaaaaaA">
                                      <p:cBhvr>
                                        <p:cTn dur="100" fill="hold" id="6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" id="6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accel="50000" decel="50000" fill="hold" id="66" nodeType="after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371 0.0188 C -0.51753 0.02019 -0.52135 0.02158 -0.52551 0.02459 C -0.52968 0.0276 -0.53385 0.03153 -0.53871 0.03755 C -0.54357 0.04357 -0.55138 0.05353 -0.55485 0.06093 C -0.55833 0.06834 -0.55867 0.07667 -0.55937 0.08246 C -0.56006 0.08825 -0.5611 0.09265 -0.55937 0.09565 C -0.55763 0.09866 -0.55155 0.09959 -0.54843 0.10005 C -0.5453 0.10052 -0.54235 0.09936 -0.54079 0.09843" pathEditMode="fixed" ptsTypes="aaaaaaaA">
                                      <p:cBhvr>
                                        <p:cTn dur="200" fill="hold" id="6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" id="7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accel="50000" decel="50000" fill="hold" id="72" nodeType="after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079 0.09843 C -0.53297 0.09565 -0.52516 0.09287 -0.51735 0.08732 C -0.50954 0.08176 -0.52099 0.09033 -0.49408 0.0651 C -0.46718 0.03986 -0.38488 -0.04162 -0.35572 -0.06384 C -0.32655 -0.08606 -0.3236 -0.06939 -0.31908 -0.06824 C -0.31457 -0.06708 -0.32759 -0.05875 -0.32898 -0.05713" pathEditMode="fixed" ptsTypes="aaaaaA" rAng="0">
                                      <p:cBhvr>
                                        <p:cTn dur="250" fill="hold" id="7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0" y="-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accel="50000" decel="50000" fill="hold" id="75" nodeType="after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898 -0.05713 C -0.33298 -0.05574 -0.3368 -0.05435 -0.33871 -0.05203 C -0.34062 -0.04972 -0.34148 -0.04463 -0.34096 -0.04347 C -0.34044 -0.04231 -0.3368 -0.0444 -0.33575 -0.04463" pathEditMode="fixed" ptsTypes="aaaa" rAng="0">
                                      <p:cBhvr>
                                        <p:cTn dur="100" fill="hold" id="7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7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" id="7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accel="50000" decel="50000" fill="hold" id="81" nodeType="after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575 -0.04463 C -0.33246 -0.0444 -0.32898 -0.04393 -0.32464 -0.04555 C -0.3203 -0.04717 -0.31405 -0.05134 -0.31006 -0.05412 C -0.30607 -0.0569 -0.30329 -0.05921 -0.30086 -0.06245 C -0.29843 -0.06569 -0.29617 -0.07171 -0.2953 -0.07426 C -0.29443 -0.0768 -0.29565 -0.07727 -0.29565 -0.07796" pathEditMode="fixed" ptsTypes="aaaaaA" rAng="0">
                                      <p:cBhvr>
                                        <p:cTn dur="100" fill="hold" id="8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1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8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accel="50000" decel="50000" fill="hold" id="87" nodeType="after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65 -0.07796 C -0.29687 -0.08073 -0.29808 -0.08328 -0.30086 -0.0849 C -0.30364 -0.08652 -0.3019 -0.08907 -0.31197 -0.08814 C -0.32204 -0.08722 -0.3467 -0.08467 -0.36163 -0.08004 C -0.37656 -0.07541 -0.39322 -0.06685 -0.40208 -0.06013 C -0.41093 -0.05342 -0.41267 -0.04323 -0.41475 -0.03999" pathEditMode="fixed" ptsTypes="aaaaaA">
                                      <p:cBhvr>
                                        <p:cTn dur="200" fill="hold" id="8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8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" id="9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accel="50000" decel="50000" fill="hold" id="93" nodeType="after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475 -0.04 C -0.41545 -0.0349 -0.41614 -0.02981 -0.41406 -0.02634 C -0.41197 -0.02287 -0.40868 -0.02102 -0.40225 -0.01847 C -0.39583 -0.01592 -0.38559 -0.01291 -0.37569 -0.01152 C -0.36579 -0.01014 -0.3434 -0.01083 -0.3427 -0.00967 C -0.34201 -0.00852 -0.36041 -0.00689 -0.37135 -0.00481 C -0.38229 -0.00273 -0.39635 -0.00111 -0.40816 0.00306 C -0.41996 0.00723 -0.43263 0.01486 -0.44201 0.02088 C -0.45138 0.0269 -0.45833 0.03107 -0.46475 0.0394 C -0.47118 0.04773 -0.47847 0.06394 -0.4809 0.07088 C -0.48333 0.07783 -0.47968 0.07968 -0.47951 0.08153" pathEditMode="fixed" ptsTypes="aaaaaaaaaaA">
                                      <p:cBhvr>
                                        <p:cTn dur="200" fill="hold" id="9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9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9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accel="50000" decel="50000" fill="hold" id="99" nodeType="after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95 0.08153 C -0.47812 0.08477 -0.47464 0.09658 -0.47082 0.10051 C -0.467 0.10445 -0.46249 0.10422 -0.45624 0.1056 C -0.44999 0.10699 -0.44079 0.10884 -0.43367 0.10838 C -0.42655 0.10792 -0.42169 0.10792 -0.41301 0.10306 C -0.40433 0.0982 -0.38853 0.08477 -0.38159 0.07945 C -0.37464 0.07412 -0.37829 0.07736 -0.37082 0.07042 C -0.36336 0.06347 -0.34357 0.04403 -0.33645 0.03709" pathEditMode="fixed" ptsTypes="aaaaaaaa" rAng="0">
                                      <p:cBhvr>
                                        <p:cTn dur="100" fill="hold" id="1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-9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10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accel="50000" decel="50000" fill="hold" id="105" nodeType="after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437 0.03847 C -0.33437 0.03871 -0.34964 0.06324 -0.36475 0.08801" pathEditMode="fixed" ptsTypes="aA" rAng="0">
                                      <p:cBhvr>
                                        <p:cTn dur="100" fill="hold" id="10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25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" id="10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accel="50000" decel="50000" fill="hold" id="111" nodeType="after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75 0.08801 C -0.35833 0.07968 -0.3519 0.07157 -0.34513 0.0644 C -0.33836 0.05722 -0.32864 0.04843 -0.32361 0.04472 C -0.31857 0.04102 -0.31683 0.04218 -0.31475 0.04218" pathEditMode="fixed" ptsTypes="aaaA">
                                      <p:cBhvr>
                                        <p:cTn dur="100" fill="hold" id="11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11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11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accel="50000" decel="50000" fill="hold" id="117" nodeType="after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527 0.04287 C -0.31562 0.04634 -0.31579 0.05005 -0.31926 0.05607 C -0.32273 0.06209 -0.33332 0.07366 -0.33593 0.07945 C -0.33853 0.08523 -0.33541 0.08963 -0.33489 0.09125" pathEditMode="fixed" ptsTypes="aaaA" rAng="0">
                                      <p:cBhvr>
                                        <p:cTn dur="100" fill="hold" id="11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2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19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" id="12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accel="50000" decel="50000" fill="hold" id="123" nodeType="after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488 0.09126 C -0.33176 0.09265 -0.32846 0.09404 -0.32412 0.09126 C -0.31978 0.08848 -0.31544 0.08131 -0.3085 0.07413 C -0.30155 0.06695 -0.28853 0.05376 -0.28193 0.04797 C -0.27534 0.04218 -0.27273 0.04056 -0.26926 0.0401 C -0.26579 0.03964 -0.26284 0.0445 -0.26145 0.04543" pathEditMode="fixed" ptsTypes="aaaaaA" rAng="0">
                                      <p:cBhvr>
                                        <p:cTn dur="100" fill="hold" id="12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-25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2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12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accel="50000" decel="50000" fill="hold" id="129" nodeType="after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145 0.04542 C -0.2651 0.04403 -0.26857 0.04264 -0.27222 0.04403 C -0.27586 0.04542 -0.27916 0.04959 -0.28298 0.05329 C -0.2868 0.057 -0.29253 0.06186 -0.29479 0.06625 C -0.29704 0.07065 -0.29652 0.07575 -0.2967 0.07945 C -0.29687 0.08315 -0.29583 0.08709 -0.29565 0.08848" pathEditMode="fixed" ptsTypes="aaaaaA">
                                      <p:cBhvr>
                                        <p:cTn dur="100" fill="hold" id="13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13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" id="13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4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accel="50000" decel="50000" fill="hold" id="135" nodeType="after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66 0.08847 C -0.29218 0.0857 -0.28871 0.08292 -0.28489 0.07922 C -0.28107 0.07551 -0.27777 0.07412 -0.27222 0.06625 C -0.26666 0.05838 -0.25868 0.0438 -0.25156 0.03222 C -0.24444 0.02065 -0.23697 0.00676 -0.23003 -0.00319 C -0.22309 -0.01315 -0.21441 -0.02333 -0.21041 -0.02796" pathEditMode="fixed" ptsTypes="aaaaaA">
                                      <p:cBhvr>
                                        <p:cTn dur="100" fill="hold" id="13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13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13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0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accel="50000" decel="50000" fill="hold" id="141" nodeType="after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28 -0.02796 C -0.20989 -0.02449 -0.21787 -0.01407 -0.22273 -0.00666 C -0.2276 0.00074 -0.2276 0.00121 -0.2368 0.01648 C -0.246 0.03176 -0.27291 0.0732 -0.27794 0.0857 C -0.28298 0.0982 -0.26874 0.09009 -0.26718 0.09102" pathEditMode="fixed" ptsTypes="aaaaa" rAng="0">
                                      <p:cBhvr>
                                        <p:cTn dur="300" fill="hold" id="14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63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43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" id="14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6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accel="50000" decel="50000" fill="hold" id="147" nodeType="after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18 0.09102 C -0.25711 0.08755 -0.23801 0.09056 -0.20624 0.07042 C -0.17447 0.05028 -0.11926 0.00144 -0.07603 -0.03051 C -0.0328 -0.06245 0.02675 -0.10273 0.05366 -0.12171" pathEditMode="fixed" ptsTypes="aaaa" rAng="0">
                                      <p:cBhvr>
                                        <p:cTn dur="500" fill="hold" id="14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-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:\陈建\网上作图\PP制作\素材\未标题-6.jpg" id="8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15816" y="3660850"/>
            <a:ext cx="13004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答辩人：XXX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20129" y="3673356"/>
            <a:ext cx="1503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指导老师：XXX</a:t>
            </a:r>
          </a:p>
        </p:txBody>
      </p:sp>
      <p:pic>
        <p:nvPicPr>
          <p:cNvPr descr="E:\陈建\网上作图\PP制作\毕业论文\222.png" id="3074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740997" y="996554"/>
            <a:ext cx="3470193" cy="144016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711919" y="2508722"/>
            <a:ext cx="38404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4800">
                <a:solidFill>
                  <a:schemeClr val="bg1"/>
                </a:solidFill>
                <a:latin charset="-122" pitchFamily="65" typeface="方正大黑简体"/>
                <a:ea charset="-122" pitchFamily="65" typeface="方正大黑简体"/>
              </a:rPr>
              <a:t>感谢批评指正</a:t>
            </a:r>
          </a:p>
        </p:txBody>
      </p:sp>
    </p:spTree>
    <p:extLst>
      <p:ext uri="{BB962C8B-B14F-4D97-AF65-F5344CB8AC3E}">
        <p14:creationId val="3709492221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6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7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8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9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1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16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:\陈建\网上作图\PP制作\素材\未标题-6.jpg" id="42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0"/>
          <p:cNvSpPr txBox="1"/>
          <p:nvPr/>
        </p:nvSpPr>
        <p:spPr>
          <a:xfrm>
            <a:off x="2534037" y="3183868"/>
            <a:ext cx="11561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lvl="0"/>
            <a:r>
              <a:rPr altLang="en-US" b="1" lang="zh-CN" smtClean="0" sz="2400">
                <a:solidFill>
                  <a:srgbClr val="FFFFFF"/>
                </a:solidFill>
                <a:latin charset="-122" pitchFamily="2" typeface="方正兰亭黑简体"/>
                <a:ea charset="-122" pitchFamily="2" typeface="方正兰亭黑简体"/>
                <a:cs typeface="Roboto condensed"/>
              </a:rPr>
              <a:t>绪 论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2500019" y="1828100"/>
            <a:ext cx="1224136" cy="1220781"/>
            <a:chOff x="1995963" y="1828100"/>
            <a:chExt cx="1224136" cy="122078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Oval 67"/>
            <p:cNvSpPr/>
            <p:nvPr/>
          </p:nvSpPr>
          <p:spPr bwMode="auto">
            <a:xfrm>
              <a:off x="1995963" y="1828100"/>
              <a:ext cx="1224136" cy="12207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EC5368"/>
                </a:solidFill>
                <a:cs charset="0" pitchFamily="34" typeface="Arial"/>
              </a:endParaRPr>
            </a:p>
          </p:txBody>
        </p:sp>
        <p:sp>
          <p:nvSpPr>
            <p:cNvPr id="11" name="Freeform 50"/>
            <p:cNvSpPr>
              <a:spLocks noEditPoints="1"/>
            </p:cNvSpPr>
            <p:nvPr/>
          </p:nvSpPr>
          <p:spPr bwMode="auto">
            <a:xfrm>
              <a:off x="2330145" y="2120565"/>
              <a:ext cx="555771" cy="700011"/>
            </a:xfrm>
            <a:custGeom>
              <a:cxnLst>
                <a:cxn ang="0">
                  <a:pos x="187" y="135"/>
                </a:cxn>
                <a:cxn ang="0">
                  <a:pos x="44" y="135"/>
                </a:cxn>
                <a:cxn ang="0">
                  <a:pos x="44" y="156"/>
                </a:cxn>
                <a:cxn ang="0">
                  <a:pos x="187" y="156"/>
                </a:cxn>
                <a:cxn ang="0">
                  <a:pos x="187" y="135"/>
                </a:cxn>
                <a:cxn ang="0">
                  <a:pos x="187" y="95"/>
                </a:cxn>
                <a:cxn ang="0">
                  <a:pos x="44" y="95"/>
                </a:cxn>
                <a:cxn ang="0">
                  <a:pos x="44" y="115"/>
                </a:cxn>
                <a:cxn ang="0">
                  <a:pos x="187" y="115"/>
                </a:cxn>
                <a:cxn ang="0">
                  <a:pos x="187" y="95"/>
                </a:cxn>
                <a:cxn ang="0">
                  <a:pos x="187" y="54"/>
                </a:cxn>
                <a:cxn ang="0">
                  <a:pos x="44" y="54"/>
                </a:cxn>
                <a:cxn ang="0">
                  <a:pos x="44" y="75"/>
                </a:cxn>
                <a:cxn ang="0">
                  <a:pos x="187" y="75"/>
                </a:cxn>
                <a:cxn ang="0">
                  <a:pos x="187" y="54"/>
                </a:cxn>
                <a:cxn ang="0">
                  <a:pos x="44" y="196"/>
                </a:cxn>
                <a:cxn ang="0">
                  <a:pos x="116" y="196"/>
                </a:cxn>
                <a:cxn ang="0">
                  <a:pos x="116" y="176"/>
                </a:cxn>
                <a:cxn ang="0">
                  <a:pos x="44" y="176"/>
                </a:cxn>
                <a:cxn ang="0">
                  <a:pos x="44" y="196"/>
                </a:cxn>
                <a:cxn ang="0">
                  <a:pos x="233" y="29"/>
                </a:cxn>
                <a:cxn ang="0">
                  <a:pos x="233" y="0"/>
                </a:cxn>
                <a:cxn ang="0">
                  <a:pos x="0" y="0"/>
                </a:cxn>
                <a:cxn ang="0">
                  <a:pos x="0" y="301"/>
                </a:cxn>
                <a:cxn ang="0">
                  <a:pos x="29" y="301"/>
                </a:cxn>
                <a:cxn ang="0">
                  <a:pos x="29" y="330"/>
                </a:cxn>
                <a:cxn ang="0">
                  <a:pos x="262" y="330"/>
                </a:cxn>
                <a:cxn ang="0">
                  <a:pos x="262" y="29"/>
                </a:cxn>
                <a:cxn ang="0">
                  <a:pos x="233" y="29"/>
                </a:cxn>
                <a:cxn ang="0">
                  <a:pos x="15" y="286"/>
                </a:cxn>
                <a:cxn ang="0">
                  <a:pos x="15" y="16"/>
                </a:cxn>
                <a:cxn ang="0">
                  <a:pos x="216" y="16"/>
                </a:cxn>
                <a:cxn ang="0">
                  <a:pos x="216" y="216"/>
                </a:cxn>
                <a:cxn ang="0">
                  <a:pos x="148" y="216"/>
                </a:cxn>
                <a:cxn ang="0">
                  <a:pos x="148" y="286"/>
                </a:cxn>
                <a:cxn ang="0">
                  <a:pos x="15" y="286"/>
                </a:cxn>
                <a:cxn ang="0">
                  <a:pos x="245" y="315"/>
                </a:cxn>
                <a:cxn ang="0">
                  <a:pos x="44" y="315"/>
                </a:cxn>
                <a:cxn ang="0">
                  <a:pos x="44" y="301"/>
                </a:cxn>
                <a:cxn ang="0">
                  <a:pos x="155" y="301"/>
                </a:cxn>
                <a:cxn ang="0">
                  <a:pos x="233" y="225"/>
                </a:cxn>
                <a:cxn ang="0">
                  <a:pos x="233" y="45"/>
                </a:cxn>
                <a:cxn ang="0">
                  <a:pos x="245" y="45"/>
                </a:cxn>
                <a:cxn ang="0">
                  <a:pos x="245" y="315"/>
                </a:cxn>
              </a:cxnLst>
              <a:rect b="b" l="0" r="r" t="0"/>
              <a:pathLst>
                <a:path h="330" w="262">
                  <a:moveTo>
                    <a:pt x="187" y="135"/>
                  </a:moveTo>
                  <a:lnTo>
                    <a:pt x="44" y="135"/>
                  </a:lnTo>
                  <a:lnTo>
                    <a:pt x="44" y="156"/>
                  </a:lnTo>
                  <a:lnTo>
                    <a:pt x="187" y="156"/>
                  </a:lnTo>
                  <a:lnTo>
                    <a:pt x="187" y="135"/>
                  </a:lnTo>
                  <a:close/>
                  <a:moveTo>
                    <a:pt x="187" y="95"/>
                  </a:moveTo>
                  <a:lnTo>
                    <a:pt x="44" y="95"/>
                  </a:lnTo>
                  <a:lnTo>
                    <a:pt x="44" y="115"/>
                  </a:lnTo>
                  <a:lnTo>
                    <a:pt x="187" y="115"/>
                  </a:lnTo>
                  <a:lnTo>
                    <a:pt x="187" y="95"/>
                  </a:lnTo>
                  <a:close/>
                  <a:moveTo>
                    <a:pt x="187" y="54"/>
                  </a:moveTo>
                  <a:lnTo>
                    <a:pt x="44" y="54"/>
                  </a:lnTo>
                  <a:lnTo>
                    <a:pt x="44" y="75"/>
                  </a:lnTo>
                  <a:lnTo>
                    <a:pt x="187" y="75"/>
                  </a:lnTo>
                  <a:lnTo>
                    <a:pt x="187" y="54"/>
                  </a:lnTo>
                  <a:close/>
                  <a:moveTo>
                    <a:pt x="44" y="196"/>
                  </a:moveTo>
                  <a:lnTo>
                    <a:pt x="116" y="196"/>
                  </a:lnTo>
                  <a:lnTo>
                    <a:pt x="116" y="176"/>
                  </a:lnTo>
                  <a:lnTo>
                    <a:pt x="44" y="176"/>
                  </a:lnTo>
                  <a:lnTo>
                    <a:pt x="44" y="196"/>
                  </a:lnTo>
                  <a:close/>
                  <a:moveTo>
                    <a:pt x="233" y="29"/>
                  </a:moveTo>
                  <a:lnTo>
                    <a:pt x="233" y="0"/>
                  </a:lnTo>
                  <a:lnTo>
                    <a:pt x="0" y="0"/>
                  </a:lnTo>
                  <a:lnTo>
                    <a:pt x="0" y="301"/>
                  </a:lnTo>
                  <a:lnTo>
                    <a:pt x="29" y="301"/>
                  </a:lnTo>
                  <a:lnTo>
                    <a:pt x="29" y="330"/>
                  </a:lnTo>
                  <a:lnTo>
                    <a:pt x="262" y="330"/>
                  </a:lnTo>
                  <a:lnTo>
                    <a:pt x="262" y="29"/>
                  </a:lnTo>
                  <a:lnTo>
                    <a:pt x="233" y="29"/>
                  </a:lnTo>
                  <a:close/>
                  <a:moveTo>
                    <a:pt x="15" y="286"/>
                  </a:moveTo>
                  <a:lnTo>
                    <a:pt x="15" y="16"/>
                  </a:lnTo>
                  <a:lnTo>
                    <a:pt x="216" y="16"/>
                  </a:lnTo>
                  <a:lnTo>
                    <a:pt x="216" y="216"/>
                  </a:lnTo>
                  <a:lnTo>
                    <a:pt x="148" y="216"/>
                  </a:lnTo>
                  <a:lnTo>
                    <a:pt x="148" y="286"/>
                  </a:lnTo>
                  <a:lnTo>
                    <a:pt x="15" y="286"/>
                  </a:lnTo>
                  <a:close/>
                  <a:moveTo>
                    <a:pt x="245" y="315"/>
                  </a:moveTo>
                  <a:lnTo>
                    <a:pt x="44" y="315"/>
                  </a:lnTo>
                  <a:lnTo>
                    <a:pt x="44" y="301"/>
                  </a:lnTo>
                  <a:lnTo>
                    <a:pt x="155" y="301"/>
                  </a:lnTo>
                  <a:lnTo>
                    <a:pt x="233" y="225"/>
                  </a:lnTo>
                  <a:lnTo>
                    <a:pt x="233" y="45"/>
                  </a:lnTo>
                  <a:lnTo>
                    <a:pt x="245" y="45"/>
                  </a:lnTo>
                  <a:lnTo>
                    <a:pt x="245" y="315"/>
                  </a:lnTo>
                  <a:close/>
                </a:path>
              </a:pathLst>
            </a:custGeom>
            <a:solidFill>
              <a:srgbClr val="2A303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276979" y="1347614"/>
            <a:ext cx="995680" cy="3352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mtClean="0" sz="16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选题背景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76979" y="1830609"/>
            <a:ext cx="995680" cy="3352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mtClean="0" sz="16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研究意义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76979" y="2313604"/>
            <a:ext cx="2011680" cy="3352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mtClean="0" sz="16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国内外相关研究综述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76979" y="2796599"/>
            <a:ext cx="2011680" cy="3352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mtClean="0" sz="16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理论基础与文献综述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76979" y="3279596"/>
            <a:ext cx="1605280" cy="3352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mtClean="0" sz="16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主要贡献与创新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4336284" y="1993995"/>
            <a:ext cx="923724" cy="508908"/>
            <a:chOff x="3832228" y="1993995"/>
            <a:chExt cx="923724" cy="508908"/>
          </a:xfrm>
        </p:grpSpPr>
        <p:cxnSp>
          <p:nvCxnSpPr>
            <p:cNvPr id="9" name="Straight Connector 108"/>
            <p:cNvCxnSpPr/>
            <p:nvPr/>
          </p:nvCxnSpPr>
          <p:spPr>
            <a:xfrm flipV="1">
              <a:off x="3832228" y="2034850"/>
              <a:ext cx="854436" cy="468053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45"/>
            <p:cNvSpPr/>
            <p:nvPr/>
          </p:nvSpPr>
          <p:spPr bwMode="auto">
            <a:xfrm>
              <a:off x="4674243" y="1993995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EC5368"/>
                </a:solidFill>
                <a:cs charset="0" pitchFamily="34" typeface="Arial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336284" y="2466330"/>
            <a:ext cx="923724" cy="81709"/>
            <a:chOff x="3832228" y="2466330"/>
            <a:chExt cx="923724" cy="81709"/>
          </a:xfrm>
        </p:grpSpPr>
        <p:cxnSp>
          <p:nvCxnSpPr>
            <p:cNvPr id="10" name="Straight Connector 109"/>
            <p:cNvCxnSpPr/>
            <p:nvPr/>
          </p:nvCxnSpPr>
          <p:spPr>
            <a:xfrm>
              <a:off x="3832228" y="2507185"/>
              <a:ext cx="854436" cy="6474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45"/>
            <p:cNvSpPr/>
            <p:nvPr/>
          </p:nvSpPr>
          <p:spPr bwMode="auto">
            <a:xfrm>
              <a:off x="4674243" y="2466330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EC5368"/>
                </a:solidFill>
                <a:cs charset="0" pitchFamily="34" typeface="Arial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336284" y="2510422"/>
            <a:ext cx="923724" cy="525949"/>
            <a:chOff x="3832228" y="2510422"/>
            <a:chExt cx="923724" cy="525949"/>
          </a:xfrm>
        </p:grpSpPr>
        <p:cxnSp>
          <p:nvCxnSpPr>
            <p:cNvPr id="8" name="Straight Connector 107"/>
            <p:cNvCxnSpPr/>
            <p:nvPr/>
          </p:nvCxnSpPr>
          <p:spPr>
            <a:xfrm>
              <a:off x="3832228" y="2510422"/>
              <a:ext cx="858888" cy="488921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45"/>
            <p:cNvSpPr/>
            <p:nvPr/>
          </p:nvSpPr>
          <p:spPr bwMode="auto">
            <a:xfrm>
              <a:off x="4674243" y="2954662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EC5368"/>
                </a:solidFill>
                <a:cs charset="0" pitchFamily="34" typeface="Arial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311175" y="2502902"/>
            <a:ext cx="948833" cy="1024285"/>
            <a:chOff x="3807119" y="2502902"/>
            <a:chExt cx="948833" cy="1024285"/>
          </a:xfrm>
        </p:grpSpPr>
        <p:cxnSp>
          <p:nvCxnSpPr>
            <p:cNvPr id="17" name="Straight Connector 107"/>
            <p:cNvCxnSpPr/>
            <p:nvPr/>
          </p:nvCxnSpPr>
          <p:spPr>
            <a:xfrm>
              <a:off x="3807119" y="2502902"/>
              <a:ext cx="879545" cy="1000814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45"/>
            <p:cNvSpPr/>
            <p:nvPr/>
          </p:nvSpPr>
          <p:spPr bwMode="auto">
            <a:xfrm>
              <a:off x="4674243" y="3445478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EC5368"/>
                </a:solidFill>
                <a:cs charset="0" pitchFamily="34" typeface="Arial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235296" y="1515088"/>
            <a:ext cx="1024712" cy="1061154"/>
            <a:chOff x="3731240" y="1515088"/>
            <a:chExt cx="1024712" cy="1061154"/>
          </a:xfrm>
        </p:grpSpPr>
        <p:sp>
          <p:nvSpPr>
            <p:cNvPr id="6" name="Oval 45"/>
            <p:cNvSpPr/>
            <p:nvPr/>
          </p:nvSpPr>
          <p:spPr bwMode="auto">
            <a:xfrm>
              <a:off x="4674243" y="1515088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EC5368"/>
                </a:solidFill>
                <a:cs charset="0" pitchFamily="34" typeface="Arial"/>
              </a:endParaRPr>
            </a:p>
          </p:txBody>
        </p:sp>
        <p:cxnSp>
          <p:nvCxnSpPr>
            <p:cNvPr id="7" name="Straight Connector 7"/>
            <p:cNvCxnSpPr/>
            <p:nvPr/>
          </p:nvCxnSpPr>
          <p:spPr>
            <a:xfrm flipH="1">
              <a:off x="3811567" y="1566798"/>
              <a:ext cx="875097" cy="936104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45"/>
            <p:cNvSpPr/>
            <p:nvPr/>
          </p:nvSpPr>
          <p:spPr bwMode="auto">
            <a:xfrm>
              <a:off x="3731240" y="2459288"/>
              <a:ext cx="116954" cy="116954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EC5368"/>
                </a:solidFill>
                <a:cs charset="0" pitchFamily="34" typeface="Arial"/>
              </a:endParaRPr>
            </a:p>
          </p:txBody>
        </p:sp>
      </p:grpSp>
    </p:spTree>
    <p:extLst>
      <p:ext uri="{BB962C8B-B14F-4D97-AF65-F5344CB8AC3E}">
        <p14:creationId val="3591418088"/>
      </p:ext>
    </p:extLst>
  </p:cSld>
  <p:clrMapOvr>
    <a:masterClrMapping/>
  </p:clrMapOvr>
  <mc:AlternateContent>
    <mc:Choice Requires="p14">
      <p:transition p14:dur="1300" spd="slow">
        <p14:pan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7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75" nodeType="afterEffect" presetClass="exit" presetID="53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7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7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7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2"/>
      <p:bldP grpId="0" spid="13"/>
      <p:bldP grpId="0" spid="14"/>
      <p:bldP grpId="0" spid="15"/>
      <p:bldP grpId="0" spid="16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3797762" y="322440"/>
            <a:ext cx="1548476" cy="53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itchFamily="34" typeface="微软雅黑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607463" y="603331"/>
            <a:ext cx="269438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211519" y="603331"/>
            <a:ext cx="269438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171504" y="1095009"/>
            <a:ext cx="12124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>
                <a:solidFill>
                  <a:srgbClr val="0270D1"/>
                </a:solidFill>
                <a:latin charset="-122" panose="020b0503020204020204" pitchFamily="34" typeface="微软雅黑"/>
                <a:ea charset="-122" pitchFamily="34" typeface="微软雅黑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65345" y="1531067"/>
            <a:ext cx="114638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>
                <a:solidFill>
                  <a:srgbClr val="0270D1"/>
                </a:solidFill>
                <a:latin charset="-122" panose="020b0503020204020204" pitchFamily="34" typeface="微软雅黑"/>
                <a:ea charset="-122" pitchFamily="34" typeface="微软雅黑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383972" y="1572419"/>
            <a:ext cx="4735286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1500">
                <a:solidFill>
                  <a:srgbClr val="595959"/>
                </a:solidFill>
                <a:latin charset="-122" panose="020b0503020204020204" pitchFamily="34" typeface="微软雅黑"/>
                <a:ea charset="-122" pitchFamily="34" typeface="微软雅黑"/>
              </a:rPr>
              <a:t>http://www.youyedoc.com/article/2017/3480.html</a:t>
            </a:r>
          </a:p>
        </p:txBody>
      </p:sp>
      <p:sp>
        <p:nvSpPr>
          <p:cNvPr id="17" name="椭圆 16"/>
          <p:cNvSpPr/>
          <p:nvPr/>
        </p:nvSpPr>
        <p:spPr>
          <a:xfrm>
            <a:off x="826130" y="1140715"/>
            <a:ext cx="267885" cy="267885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1500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rPr>
              <a:t>1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144526" y="2198408"/>
            <a:ext cx="12124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>
                <a:solidFill>
                  <a:srgbClr val="0270D1"/>
                </a:solidFill>
                <a:latin charset="-122" panose="020b0503020204020204" pitchFamily="34" typeface="微软雅黑"/>
                <a:ea charset="-122" pitchFamily="34" typeface="微软雅黑"/>
              </a:rPr>
              <a:t>字体名称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138367" y="2634466"/>
            <a:ext cx="114638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>
                <a:solidFill>
                  <a:srgbClr val="0270D1"/>
                </a:solidFill>
                <a:latin charset="-122" panose="020b0503020204020204" pitchFamily="34" typeface="微软雅黑"/>
                <a:ea charset="-122" pitchFamily="34" typeface="微软雅黑"/>
              </a:rPr>
              <a:t>下载地址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356994" y="2675818"/>
            <a:ext cx="4735286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1500">
                <a:solidFill>
                  <a:srgbClr val="595959"/>
                </a:solidFill>
                <a:latin charset="-122" panose="020b0503020204020204" pitchFamily="34" typeface="微软雅黑"/>
                <a:ea charset="-122" pitchFamily="34" typeface="微软雅黑"/>
              </a:rPr>
              <a:t>http://www.youyedoc.com/article/2017/3532.html</a:t>
            </a:r>
          </a:p>
        </p:txBody>
      </p:sp>
      <p:sp>
        <p:nvSpPr>
          <p:cNvPr id="15" name="椭圆 14"/>
          <p:cNvSpPr/>
          <p:nvPr/>
        </p:nvSpPr>
        <p:spPr>
          <a:xfrm>
            <a:off x="799152" y="2244114"/>
            <a:ext cx="267885" cy="267885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mtClean="0" sz="1500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rPr>
              <a:t>2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144526" y="3326679"/>
            <a:ext cx="12124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>
                <a:solidFill>
                  <a:srgbClr val="0270D1"/>
                </a:solidFill>
                <a:latin charset="-122" panose="020b0503020204020204" pitchFamily="34" typeface="微软雅黑"/>
                <a:ea charset="-122" pitchFamily="34" typeface="微软雅黑"/>
              </a:rPr>
              <a:t>字体名称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138367" y="3762737"/>
            <a:ext cx="114638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>
                <a:solidFill>
                  <a:srgbClr val="0270D1"/>
                </a:solidFill>
                <a:latin charset="-122" panose="020b0503020204020204" pitchFamily="34" typeface="微软雅黑"/>
                <a:ea charset="-122" pitchFamily="34" typeface="微软雅黑"/>
              </a:rPr>
              <a:t>下载地址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356994" y="3804090"/>
            <a:ext cx="4735286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1500">
                <a:solidFill>
                  <a:srgbClr val="595959"/>
                </a:solidFill>
                <a:latin charset="-122" panose="020b0503020204020204" pitchFamily="34" typeface="微软雅黑"/>
                <a:ea charset="-122" pitchFamily="34" typeface="微软雅黑"/>
              </a:rPr>
              <a:t>http://www.youyedoc.com/article/2017/3441.html</a:t>
            </a:r>
          </a:p>
        </p:txBody>
      </p:sp>
      <p:sp>
        <p:nvSpPr>
          <p:cNvPr id="22" name="椭圆 21"/>
          <p:cNvSpPr/>
          <p:nvPr/>
        </p:nvSpPr>
        <p:spPr>
          <a:xfrm>
            <a:off x="799152" y="3372385"/>
            <a:ext cx="267885" cy="267885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mtClean="0" sz="1500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rPr>
              <a:t>3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83" y="1051581"/>
            <a:ext cx="2402032" cy="499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755" y="2160704"/>
            <a:ext cx="1664352" cy="4938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894" y="3285398"/>
            <a:ext cx="2383743" cy="493819"/>
          </a:xfrm>
          <a:prstGeom prst="rect">
            <a:avLst/>
          </a:prstGeom>
        </p:spPr>
      </p:pic>
    </p:spTree>
    <p:extLst>
      <p:ext uri="{BB962C8B-B14F-4D97-AF65-F5344CB8AC3E}">
        <p14:creationId val="3971635038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:\陈建\网上作图\PP制作\素材\未标题-6.jpg" id="17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组合 32"/>
          <p:cNvGrpSpPr/>
          <p:nvPr/>
        </p:nvGrpSpPr>
        <p:grpSpPr>
          <a:xfrm>
            <a:off x="3268663" y="1400448"/>
            <a:ext cx="2527300" cy="2265362"/>
            <a:chOff x="3268663" y="1400448"/>
            <a:chExt cx="2527300" cy="2265362"/>
          </a:xfrm>
          <a:solidFill>
            <a:schemeClr val="bg2">
              <a:lumMod val="50000"/>
            </a:schemeClr>
          </a:solidFill>
        </p:grpSpPr>
        <p:sp>
          <p:nvSpPr>
            <p:cNvPr id="4" name="Isosceles Triangle 1"/>
            <p:cNvSpPr/>
            <p:nvPr/>
          </p:nvSpPr>
          <p:spPr>
            <a:xfrm>
              <a:off x="3995738" y="2121173"/>
              <a:ext cx="1152525" cy="99218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cs charset="0" pitchFamily="34" typeface="Arial"/>
              </a:endParaRPr>
            </a:p>
          </p:txBody>
        </p:sp>
        <p:sp>
          <p:nvSpPr>
            <p:cNvPr id="5" name="Oval 2"/>
            <p:cNvSpPr/>
            <p:nvPr/>
          </p:nvSpPr>
          <p:spPr>
            <a:xfrm>
              <a:off x="4067175" y="1400448"/>
              <a:ext cx="1009650" cy="1008062"/>
            </a:xfrm>
            <a:prstGeom prst="ellipse">
              <a:avLst/>
            </a:prstGeom>
            <a:grp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cs charset="0" pitchFamily="34" typeface="Arial"/>
              </a:endParaRPr>
            </a:p>
          </p:txBody>
        </p:sp>
        <p:sp>
          <p:nvSpPr>
            <p:cNvPr id="6" name="Oval 29"/>
            <p:cNvSpPr/>
            <p:nvPr/>
          </p:nvSpPr>
          <p:spPr>
            <a:xfrm>
              <a:off x="4787900" y="2657748"/>
              <a:ext cx="1008063" cy="1008062"/>
            </a:xfrm>
            <a:prstGeom prst="ellipse">
              <a:avLst/>
            </a:prstGeom>
            <a:grp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cs charset="0" pitchFamily="34" typeface="Arial"/>
              </a:endParaRPr>
            </a:p>
          </p:txBody>
        </p:sp>
        <p:sp>
          <p:nvSpPr>
            <p:cNvPr id="7" name="Oval 31"/>
            <p:cNvSpPr/>
            <p:nvPr/>
          </p:nvSpPr>
          <p:spPr>
            <a:xfrm>
              <a:off x="3268663" y="2657748"/>
              <a:ext cx="1008062" cy="1008062"/>
            </a:xfrm>
            <a:prstGeom prst="ellipse">
              <a:avLst/>
            </a:prstGeom>
            <a:grp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cs charset="0" pitchFamily="34" typeface="Arial"/>
              </a:endParaRPr>
            </a:p>
          </p:txBody>
        </p:sp>
      </p:grpSp>
      <p:sp>
        <p:nvSpPr>
          <p:cNvPr id="9" name="Rectangle 52"/>
          <p:cNvSpPr>
            <a:spLocks noChangeArrowheads="1"/>
          </p:cNvSpPr>
          <p:nvPr/>
        </p:nvSpPr>
        <p:spPr bwMode="auto">
          <a:xfrm>
            <a:off x="6148388" y="1083860"/>
            <a:ext cx="1808162" cy="329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altLang="en-US" lang="zh-CN" smtClean="0" sz="10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</a:t>
            </a:r>
          </a:p>
        </p:txBody>
      </p:sp>
      <p:sp>
        <p:nvSpPr>
          <p:cNvPr id="10" name="Rectangle 64"/>
          <p:cNvSpPr>
            <a:spLocks noChangeArrowheads="1"/>
          </p:cNvSpPr>
          <p:nvPr/>
        </p:nvSpPr>
        <p:spPr bwMode="auto">
          <a:xfrm>
            <a:off x="1187450" y="1126722"/>
            <a:ext cx="1808163" cy="329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altLang="en-US" lang="zh-CN" smtClean="0" sz="10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</a:t>
            </a:r>
          </a:p>
        </p:txBody>
      </p:sp>
      <p:sp>
        <p:nvSpPr>
          <p:cNvPr id="11" name="文本框 3"/>
          <p:cNvSpPr txBox="1"/>
          <p:nvPr/>
        </p:nvSpPr>
        <p:spPr>
          <a:xfrm>
            <a:off x="1670052" y="142845"/>
            <a:ext cx="159861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选题背景</a:t>
            </a:r>
          </a:p>
        </p:txBody>
      </p:sp>
      <p:sp>
        <p:nvSpPr>
          <p:cNvPr id="31" name="剪去同侧角的矩形 30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TextBox 31"/>
          <p:cNvSpPr txBox="1"/>
          <p:nvPr/>
        </p:nvSpPr>
        <p:spPr>
          <a:xfrm>
            <a:off x="260588" y="173249"/>
            <a:ext cx="1046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1400">
                <a:solidFill>
                  <a:srgbClr val="2A303C"/>
                </a:solidFill>
                <a:latin charset="-122" pitchFamily="2" typeface="方正兰亭黑简体"/>
                <a:ea charset="-122" pitchFamily="2" typeface="方正兰亭黑简体"/>
              </a:rPr>
              <a:t>论文答辩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4248834" y="1751841"/>
            <a:ext cx="6400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itchFamily="2" typeface="方正兰亭中黑_GBK"/>
                <a:ea charset="-122" pitchFamily="2" typeface="方正兰亭中黑_GBK"/>
              </a:rPr>
              <a:t>标题</a:t>
            </a:r>
          </a:p>
        </p:txBody>
      </p:sp>
      <p:sp>
        <p:nvSpPr>
          <p:cNvPr id="52" name="矩形 51"/>
          <p:cNvSpPr/>
          <p:nvPr/>
        </p:nvSpPr>
        <p:spPr>
          <a:xfrm>
            <a:off x="3449528" y="2977113"/>
            <a:ext cx="6400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itchFamily="2" typeface="方正兰亭中黑_GBK"/>
                <a:ea charset="-122" pitchFamily="2" typeface="方正兰亭中黑_GBK"/>
              </a:rPr>
              <a:t>标题</a:t>
            </a:r>
          </a:p>
        </p:txBody>
      </p:sp>
      <p:sp>
        <p:nvSpPr>
          <p:cNvPr id="53" name="矩形 52"/>
          <p:cNvSpPr/>
          <p:nvPr/>
        </p:nvSpPr>
        <p:spPr>
          <a:xfrm>
            <a:off x="4968765" y="2977113"/>
            <a:ext cx="6400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itchFamily="2" typeface="方正兰亭中黑_GBK"/>
                <a:ea charset="-122" pitchFamily="2" typeface="方正兰亭中黑_GBK"/>
              </a:rPr>
              <a:t>标题</a:t>
            </a:r>
          </a:p>
        </p:txBody>
      </p:sp>
    </p:spTree>
    <p:extLst>
      <p:ext uri="{BB962C8B-B14F-4D97-AF65-F5344CB8AC3E}">
        <p14:creationId val="4095162395"/>
      </p:ext>
    </p:extLst>
  </p:cSld>
  <p:clrMapOvr>
    <a:masterClrMapping/>
  </p:clrMapOvr>
  <mc:AlternateContent>
    <mc:Choice Requires="p14">
      <p:transition p14:dur="1300" spd="slow">
        <p14:pan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8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" tmFilter="0, 0; .2, .5; .8, .5; 1, 0"/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0"/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build="allAtOnce" grpId="0" spid="11"/>
      <p:bldP build="allAtOnce" grpId="1" spid="11"/>
      <p:bldP grpId="0" spid="13"/>
      <p:bldP grpId="0" spid="52"/>
      <p:bldP grpId="0" spid="53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:\陈建\网上作图\PP制作\素材\未标题-6.jpg" id="49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3"/>
          <p:cNvSpPr txBox="1"/>
          <p:nvPr/>
        </p:nvSpPr>
        <p:spPr>
          <a:xfrm>
            <a:off x="1670052" y="142845"/>
            <a:ext cx="454024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研究意义</a:t>
            </a:r>
          </a:p>
        </p:txBody>
      </p:sp>
      <p:sp>
        <p:nvSpPr>
          <p:cNvPr id="21" name="Rectangle 3"/>
          <p:cNvSpPr/>
          <p:nvPr/>
        </p:nvSpPr>
        <p:spPr>
          <a:xfrm>
            <a:off x="778770" y="1288852"/>
            <a:ext cx="1788552" cy="2468165"/>
          </a:xfrm>
          <a:prstGeom prst="rect">
            <a:avLst/>
          </a:prstGeom>
          <a:solidFill>
            <a:schemeClr val="bg2">
              <a:lumMod val="50000"/>
            </a:schemeClr>
          </a:solidFill>
          <a:ln cmpd="thinThick"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 defTabSz="684610"/>
            <a:endParaRPr altLang="zh-CN" lang="zh-CN" sz="1800">
              <a:solidFill>
                <a:srgbClr val="FFFFFF"/>
              </a:solidFill>
            </a:endParaRPr>
          </a:p>
        </p:txBody>
      </p:sp>
      <p:sp>
        <p:nvSpPr>
          <p:cNvPr id="22" name="Rectangle 4"/>
          <p:cNvSpPr/>
          <p:nvPr/>
        </p:nvSpPr>
        <p:spPr>
          <a:xfrm>
            <a:off x="2699499" y="1288852"/>
            <a:ext cx="1787360" cy="2468165"/>
          </a:xfrm>
          <a:prstGeom prst="rect">
            <a:avLst/>
          </a:prstGeom>
          <a:solidFill>
            <a:schemeClr val="bg1">
              <a:lumMod val="65000"/>
            </a:schemeClr>
          </a:solidFill>
          <a:ln cmpd="thinThick"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 defTabSz="684610"/>
            <a:endParaRPr altLang="zh-CN" lang="zh-CN" sz="1800">
              <a:solidFill>
                <a:srgbClr val="FFFFFF"/>
              </a:solidFill>
            </a:endParaRPr>
          </a:p>
        </p:txBody>
      </p:sp>
      <p:sp>
        <p:nvSpPr>
          <p:cNvPr id="23" name="Rectangle 5"/>
          <p:cNvSpPr/>
          <p:nvPr/>
        </p:nvSpPr>
        <p:spPr>
          <a:xfrm>
            <a:off x="4629753" y="1288852"/>
            <a:ext cx="1787361" cy="2468165"/>
          </a:xfrm>
          <a:prstGeom prst="rect">
            <a:avLst/>
          </a:prstGeom>
          <a:solidFill>
            <a:schemeClr val="bg2">
              <a:lumMod val="50000"/>
            </a:schemeClr>
          </a:solidFill>
          <a:ln cmpd="thinThick"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 defTabSz="684610"/>
            <a:endParaRPr altLang="zh-CN" lang="zh-CN" sz="1800">
              <a:solidFill>
                <a:srgbClr val="FFFFFF"/>
              </a:solidFill>
            </a:endParaRPr>
          </a:p>
        </p:txBody>
      </p:sp>
      <p:sp>
        <p:nvSpPr>
          <p:cNvPr id="24" name="Rectangle 6"/>
          <p:cNvSpPr/>
          <p:nvPr/>
        </p:nvSpPr>
        <p:spPr>
          <a:xfrm>
            <a:off x="6577869" y="1288852"/>
            <a:ext cx="1788552" cy="2468165"/>
          </a:xfrm>
          <a:prstGeom prst="rect">
            <a:avLst/>
          </a:prstGeom>
          <a:solidFill>
            <a:schemeClr val="bg1">
              <a:lumMod val="65000"/>
            </a:schemeClr>
          </a:solidFill>
          <a:ln cmpd="thinThick"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 defTabSz="684610"/>
            <a:endParaRPr altLang="zh-CN" lang="zh-CN" sz="1800">
              <a:solidFill>
                <a:srgbClr val="FFFFFF"/>
              </a:solidFill>
            </a:endParaRP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02876" y="1307902"/>
            <a:ext cx="1740920" cy="173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975964" y="3168544"/>
            <a:ext cx="1356360" cy="31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</a:defRPr>
            </a:lvl1pPr>
            <a:lvl2pPr marL="455613">
              <a:defRPr sz="2400">
                <a:solidFill>
                  <a:schemeClr val="tx1"/>
                </a:solidFill>
                <a:latin charset="0" pitchFamily="34" typeface="Calibri"/>
              </a:defRPr>
            </a:lvl2pPr>
            <a:lvl3pPr marL="912813">
              <a:defRPr sz="2000">
                <a:solidFill>
                  <a:schemeClr val="tx1"/>
                </a:solidFill>
                <a:latin charset="0" pitchFamily="34" typeface="Calibri"/>
              </a:defRPr>
            </a:lvl3pPr>
            <a:lvl4pPr marL="1370013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marL="1827213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defTabSz="912813" fontAlgn="base" indent="-227013" marL="22844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defTabSz="912813" fontAlgn="base" indent="-227013" marL="27416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defTabSz="912813" fontAlgn="base" indent="-227013" marL="31988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defTabSz="912813" fontAlgn="base" indent="-227013" marL="36560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r>
              <a:rPr altLang="en-US" lang="zh-CN" smtClean="0" sz="1600">
                <a:solidFill>
                  <a:schemeClr val="bg1"/>
                </a:solidFill>
                <a:latin charset="-122" pitchFamily="2" typeface="方正兰亭中黑_GBK"/>
                <a:ea charset="-122" pitchFamily="2" typeface="方正兰亭中黑_GBK"/>
              </a:rPr>
              <a:t>点击添加标题</a:t>
            </a:r>
          </a:p>
        </p:txBody>
      </p:sp>
      <p:sp>
        <p:nvSpPr>
          <p:cNvPr id="27" name="TextBox 57"/>
          <p:cNvSpPr txBox="1"/>
          <p:nvPr/>
        </p:nvSpPr>
        <p:spPr>
          <a:xfrm>
            <a:off x="2896194" y="3168544"/>
            <a:ext cx="1356360" cy="31242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>
            <a:defPPr>
              <a:defRPr lang="id-ID"/>
            </a:defPPr>
            <a:lvl1pPr algn="l" defTabSz="914332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32" eaLnBrk="1" hangingPunct="1" latinLnBrk="0" marL="45716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32" eaLnBrk="1" hangingPunct="1" latinLnBrk="0" marL="914332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32" eaLnBrk="1" hangingPunct="1" latinLnBrk="0" marL="1371498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32" eaLnBrk="1" hangingPunct="1" latinLnBrk="0" marL="182866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32" eaLnBrk="1" hangingPunct="1" latinLnBrk="0" marL="228583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32" eaLnBrk="1" hangingPunct="1" latinLnBrk="0" marL="274299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32" eaLnBrk="1" hangingPunct="1" latinLnBrk="0" marL="320016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32" eaLnBrk="1" hangingPunct="1" latinLnBrk="0" marL="365732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1600">
                <a:solidFill>
                  <a:schemeClr val="bg1"/>
                </a:solidFill>
                <a:latin charset="-122" pitchFamily="2" typeface="方正兰亭中黑_GBK"/>
                <a:ea charset="-122" pitchFamily="2" typeface="方正兰亭中黑_GBK"/>
              </a:rPr>
              <a:t>点击添加标题</a:t>
            </a:r>
          </a:p>
        </p:txBody>
      </p:sp>
      <p:sp>
        <p:nvSpPr>
          <p:cNvPr id="28" name="TextBox 58"/>
          <p:cNvSpPr txBox="1">
            <a:spLocks noChangeArrowheads="1"/>
          </p:cNvSpPr>
          <p:nvPr/>
        </p:nvSpPr>
        <p:spPr bwMode="auto">
          <a:xfrm>
            <a:off x="4835058" y="3168544"/>
            <a:ext cx="1356360" cy="31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</a:defRPr>
            </a:lvl1pPr>
            <a:lvl2pPr marL="455613">
              <a:defRPr sz="2400">
                <a:solidFill>
                  <a:schemeClr val="tx1"/>
                </a:solidFill>
                <a:latin charset="0" pitchFamily="34" typeface="Calibri"/>
              </a:defRPr>
            </a:lvl2pPr>
            <a:lvl3pPr marL="912813">
              <a:defRPr sz="2000">
                <a:solidFill>
                  <a:schemeClr val="tx1"/>
                </a:solidFill>
                <a:latin charset="0" pitchFamily="34" typeface="Calibri"/>
              </a:defRPr>
            </a:lvl3pPr>
            <a:lvl4pPr marL="1370013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marL="1827213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defTabSz="912813" fontAlgn="base" indent="-227013" marL="22844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defTabSz="912813" fontAlgn="base" indent="-227013" marL="27416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defTabSz="912813" fontAlgn="base" indent="-227013" marL="31988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defTabSz="912813" fontAlgn="base" indent="-227013" marL="36560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r>
              <a:rPr altLang="en-US" lang="zh-CN" smtClean="0" sz="1600">
                <a:solidFill>
                  <a:schemeClr val="bg1"/>
                </a:solidFill>
                <a:latin charset="-122" pitchFamily="2" typeface="方正兰亭中黑_GBK"/>
                <a:ea charset="-122" pitchFamily="2" typeface="方正兰亭中黑_GBK"/>
              </a:rPr>
              <a:t>点击添加标题</a:t>
            </a:r>
          </a:p>
        </p:txBody>
      </p:sp>
      <p:sp>
        <p:nvSpPr>
          <p:cNvPr id="29" name="TextBox 59"/>
          <p:cNvSpPr txBox="1"/>
          <p:nvPr/>
        </p:nvSpPr>
        <p:spPr>
          <a:xfrm>
            <a:off x="6808883" y="3168544"/>
            <a:ext cx="1356360" cy="31242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>
            <a:defPPr>
              <a:defRPr lang="id-ID"/>
            </a:defPPr>
            <a:lvl1pPr algn="l" defTabSz="914332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32" eaLnBrk="1" hangingPunct="1" latinLnBrk="0" marL="45716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32" eaLnBrk="1" hangingPunct="1" latinLnBrk="0" marL="914332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32" eaLnBrk="1" hangingPunct="1" latinLnBrk="0" marL="1371498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32" eaLnBrk="1" hangingPunct="1" latinLnBrk="0" marL="182866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32" eaLnBrk="1" hangingPunct="1" latinLnBrk="0" marL="228583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32" eaLnBrk="1" hangingPunct="1" latinLnBrk="0" marL="274299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32" eaLnBrk="1" hangingPunct="1" latinLnBrk="0" marL="320016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32" eaLnBrk="1" hangingPunct="1" latinLnBrk="0" marL="365732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1600">
                <a:solidFill>
                  <a:schemeClr val="bg1"/>
                </a:solidFill>
                <a:latin charset="-122" pitchFamily="2" typeface="方正兰亭中黑_GBK"/>
                <a:ea charset="-122" pitchFamily="2" typeface="方正兰亭中黑_GBK"/>
              </a:rPr>
              <a:t>点击添加标题</a:t>
            </a:r>
          </a:p>
        </p:txBody>
      </p:sp>
      <p:sp>
        <p:nvSpPr>
          <p:cNvPr id="30" name="TextBox 63"/>
          <p:cNvSpPr txBox="1"/>
          <p:nvPr/>
        </p:nvSpPr>
        <p:spPr>
          <a:xfrm>
            <a:off x="1219693" y="3442291"/>
            <a:ext cx="848360" cy="19050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>
            <a:defPPr>
              <a:defRPr lang="id-ID"/>
            </a:defPPr>
            <a:lvl1pPr algn="l" defTabSz="914332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32" eaLnBrk="1" hangingPunct="1" latinLnBrk="0" marL="45716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32" eaLnBrk="1" hangingPunct="1" latinLnBrk="0" marL="914332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32" eaLnBrk="1" hangingPunct="1" latinLnBrk="0" marL="1371498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32" eaLnBrk="1" hangingPunct="1" latinLnBrk="0" marL="182866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32" eaLnBrk="1" hangingPunct="1" latinLnBrk="0" marL="228583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32" eaLnBrk="1" hangingPunct="1" latinLnBrk="0" marL="274299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32" eaLnBrk="1" hangingPunct="1" latinLnBrk="0" marL="320016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32" eaLnBrk="1" hangingPunct="1" latinLnBrk="0" marL="365732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altLang="en-US" lang="zh-CN" smtClean="0" sz="800">
                <a:solidFill>
                  <a:schemeClr val="bg1"/>
                </a:solidFill>
                <a:latin charset="0" panose="020b0503020203020204" pitchFamily="34" typeface="PT Sans"/>
              </a:rPr>
              <a:t>点击添加小标题</a:t>
            </a:r>
          </a:p>
        </p:txBody>
      </p:sp>
      <p:sp>
        <p:nvSpPr>
          <p:cNvPr id="31" name="TextBox 64"/>
          <p:cNvSpPr txBox="1"/>
          <p:nvPr/>
        </p:nvSpPr>
        <p:spPr>
          <a:xfrm>
            <a:off x="3164832" y="3442291"/>
            <a:ext cx="848360" cy="19050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>
            <a:defPPr>
              <a:defRPr lang="id-ID"/>
            </a:defPPr>
            <a:lvl1pPr algn="l" defTabSz="914332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32" eaLnBrk="1" hangingPunct="1" latinLnBrk="0" marL="45716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32" eaLnBrk="1" hangingPunct="1" latinLnBrk="0" marL="914332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32" eaLnBrk="1" hangingPunct="1" latinLnBrk="0" marL="1371498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32" eaLnBrk="1" hangingPunct="1" latinLnBrk="0" marL="182866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32" eaLnBrk="1" hangingPunct="1" latinLnBrk="0" marL="228583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32" eaLnBrk="1" hangingPunct="1" latinLnBrk="0" marL="274299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32" eaLnBrk="1" hangingPunct="1" latinLnBrk="0" marL="320016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32" eaLnBrk="1" hangingPunct="1" latinLnBrk="0" marL="365732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altLang="en-US" lang="zh-CN" sz="800">
                <a:solidFill>
                  <a:schemeClr val="bg1"/>
                </a:solidFill>
                <a:latin charset="0" panose="020b0503020203020204" pitchFamily="34" typeface="PT Sans"/>
              </a:rPr>
              <a:t>点击添加小标题</a:t>
            </a:r>
          </a:p>
        </p:txBody>
      </p:sp>
      <p:sp>
        <p:nvSpPr>
          <p:cNvPr id="32" name="TextBox 67"/>
          <p:cNvSpPr txBox="1"/>
          <p:nvPr/>
        </p:nvSpPr>
        <p:spPr>
          <a:xfrm>
            <a:off x="5099253" y="3442291"/>
            <a:ext cx="848360" cy="19050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>
            <a:defPPr>
              <a:defRPr lang="id-ID"/>
            </a:defPPr>
            <a:lvl1pPr algn="l" defTabSz="914332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32" eaLnBrk="1" hangingPunct="1" latinLnBrk="0" marL="45716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32" eaLnBrk="1" hangingPunct="1" latinLnBrk="0" marL="914332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32" eaLnBrk="1" hangingPunct="1" latinLnBrk="0" marL="1371498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32" eaLnBrk="1" hangingPunct="1" latinLnBrk="0" marL="182866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32" eaLnBrk="1" hangingPunct="1" latinLnBrk="0" marL="228583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32" eaLnBrk="1" hangingPunct="1" latinLnBrk="0" marL="274299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32" eaLnBrk="1" hangingPunct="1" latinLnBrk="0" marL="320016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32" eaLnBrk="1" hangingPunct="1" latinLnBrk="0" marL="365732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altLang="en-US" lang="zh-CN" sz="800">
                <a:solidFill>
                  <a:schemeClr val="bg1"/>
                </a:solidFill>
                <a:latin charset="0" panose="020b0503020203020204" pitchFamily="34" typeface="PT Sans"/>
              </a:rPr>
              <a:t>点击添加小标题</a:t>
            </a:r>
          </a:p>
        </p:txBody>
      </p:sp>
      <p:sp>
        <p:nvSpPr>
          <p:cNvPr id="33" name="TextBox 68"/>
          <p:cNvSpPr txBox="1"/>
          <p:nvPr/>
        </p:nvSpPr>
        <p:spPr>
          <a:xfrm>
            <a:off x="7047965" y="3442291"/>
            <a:ext cx="848360" cy="19050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>
            <a:defPPr>
              <a:defRPr lang="id-ID"/>
            </a:defPPr>
            <a:lvl1pPr algn="l" defTabSz="914332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32" eaLnBrk="1" hangingPunct="1" latinLnBrk="0" marL="45716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32" eaLnBrk="1" hangingPunct="1" latinLnBrk="0" marL="914332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32" eaLnBrk="1" hangingPunct="1" latinLnBrk="0" marL="1371498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32" eaLnBrk="1" hangingPunct="1" latinLnBrk="0" marL="182866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32" eaLnBrk="1" hangingPunct="1" latinLnBrk="0" marL="228583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32" eaLnBrk="1" hangingPunct="1" latinLnBrk="0" marL="274299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32" eaLnBrk="1" hangingPunct="1" latinLnBrk="0" marL="320016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32" eaLnBrk="1" hangingPunct="1" latinLnBrk="0" marL="365732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altLang="en-US" lang="zh-CN" sz="800">
                <a:solidFill>
                  <a:schemeClr val="bg1"/>
                </a:solidFill>
                <a:latin charset="0" panose="020b0503020203020204" pitchFamily="34" typeface="PT Sans"/>
              </a:rPr>
              <a:t>点击添加小标题</a:t>
            </a:r>
          </a:p>
        </p:txBody>
      </p:sp>
      <p:cxnSp>
        <p:nvCxnSpPr>
          <p:cNvPr id="34" name="Straight Connector 16"/>
          <p:cNvCxnSpPr/>
          <p:nvPr/>
        </p:nvCxnSpPr>
        <p:spPr>
          <a:xfrm>
            <a:off x="1498001" y="3648670"/>
            <a:ext cx="25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7"/>
          <p:cNvCxnSpPr/>
          <p:nvPr/>
        </p:nvCxnSpPr>
        <p:spPr>
          <a:xfrm>
            <a:off x="3468743" y="3648670"/>
            <a:ext cx="25720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8"/>
          <p:cNvCxnSpPr/>
          <p:nvPr/>
        </p:nvCxnSpPr>
        <p:spPr>
          <a:xfrm>
            <a:off x="5398997" y="3648670"/>
            <a:ext cx="25720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9"/>
          <p:cNvCxnSpPr/>
          <p:nvPr/>
        </p:nvCxnSpPr>
        <p:spPr>
          <a:xfrm>
            <a:off x="7313771" y="3648670"/>
            <a:ext cx="25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649997" y="1307902"/>
            <a:ext cx="1739729" cy="173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725696" y="1307902"/>
            <a:ext cx="1739729" cy="173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02586" y="1307902"/>
            <a:ext cx="1740920" cy="173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76"/>
          <p:cNvSpPr txBox="1"/>
          <p:nvPr/>
        </p:nvSpPr>
        <p:spPr>
          <a:xfrm>
            <a:off x="778770" y="3861360"/>
            <a:ext cx="1764736" cy="434340"/>
          </a:xfrm>
          <a:prstGeom prst="rect">
            <a:avLst/>
          </a:prstGeom>
          <a:noFill/>
        </p:spPr>
        <p:txBody>
          <a:bodyPr bIns="34290" lIns="68580" rIns="68580" tIns="34290" wrap="square"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</a:defRPr>
            </a:lvl1pPr>
            <a:lvl2pPr marL="455613">
              <a:defRPr sz="2400">
                <a:solidFill>
                  <a:schemeClr val="tx1"/>
                </a:solidFill>
                <a:latin charset="0" pitchFamily="34" typeface="Calibri"/>
              </a:defRPr>
            </a:lvl2pPr>
            <a:lvl3pPr marL="912813">
              <a:defRPr sz="2000">
                <a:solidFill>
                  <a:schemeClr val="tx1"/>
                </a:solidFill>
                <a:latin charset="0" pitchFamily="34" typeface="Calibri"/>
              </a:defRPr>
            </a:lvl3pPr>
            <a:lvl4pPr marL="1370013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marL="1827213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defTabSz="912813" fontAlgn="base" indent="-227013" marL="22844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defTabSz="912813" fontAlgn="base" indent="-227013" marL="27416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defTabSz="912813" fontAlgn="base" indent="-227013" marL="31988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defTabSz="912813" fontAlgn="base" indent="-227013" marL="36560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just" defTabSz="684610"/>
            <a:r>
              <a:rPr altLang="en-US" lang="zh-CN" smtClean="0" sz="800">
                <a:solidFill>
                  <a:schemeClr val="bg1"/>
                </a:solidFill>
              </a:rPr>
              <a:t>您的内容打在这里，或者通过复制的文本后，在此选择粘贴，并选择只保留文字。</a:t>
            </a:r>
          </a:p>
        </p:txBody>
      </p:sp>
      <p:sp>
        <p:nvSpPr>
          <p:cNvPr id="42" name="TextBox 77"/>
          <p:cNvSpPr txBox="1"/>
          <p:nvPr/>
        </p:nvSpPr>
        <p:spPr>
          <a:xfrm>
            <a:off x="2699499" y="3849886"/>
            <a:ext cx="1765926" cy="434340"/>
          </a:xfrm>
          <a:prstGeom prst="rect">
            <a:avLst/>
          </a:prstGeom>
          <a:noFill/>
        </p:spPr>
        <p:txBody>
          <a:bodyPr bIns="34290" lIns="68580" rIns="68580" tIns="34290" wrap="square"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</a:defRPr>
            </a:lvl1pPr>
            <a:lvl2pPr marL="455613">
              <a:defRPr sz="2400">
                <a:solidFill>
                  <a:schemeClr val="tx1"/>
                </a:solidFill>
                <a:latin charset="0" pitchFamily="34" typeface="Calibri"/>
              </a:defRPr>
            </a:lvl2pPr>
            <a:lvl3pPr marL="912813">
              <a:defRPr sz="2000">
                <a:solidFill>
                  <a:schemeClr val="tx1"/>
                </a:solidFill>
                <a:latin charset="0" pitchFamily="34" typeface="Calibri"/>
              </a:defRPr>
            </a:lvl3pPr>
            <a:lvl4pPr marL="1370013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marL="1827213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defTabSz="912813" fontAlgn="base" indent="-227013" marL="22844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defTabSz="912813" fontAlgn="base" indent="-227013" marL="27416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defTabSz="912813" fontAlgn="base" indent="-227013" marL="31988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defTabSz="912813" fontAlgn="base" indent="-227013" marL="36560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just" defTabSz="684610"/>
            <a:r>
              <a:rPr altLang="en-US" lang="zh-CN" smtClean="0" sz="800">
                <a:solidFill>
                  <a:schemeClr val="bg1"/>
                </a:solidFill>
              </a:rPr>
              <a:t>您的内容打在这里，或者通过复制的文本后，在此选择粘贴，并选择只保留文字</a:t>
            </a:r>
          </a:p>
        </p:txBody>
      </p:sp>
      <p:sp>
        <p:nvSpPr>
          <p:cNvPr id="43" name="TextBox 78"/>
          <p:cNvSpPr txBox="1"/>
          <p:nvPr/>
        </p:nvSpPr>
        <p:spPr>
          <a:xfrm>
            <a:off x="4649996" y="3849886"/>
            <a:ext cx="1739729" cy="434340"/>
          </a:xfrm>
          <a:prstGeom prst="rect">
            <a:avLst/>
          </a:prstGeom>
          <a:noFill/>
        </p:spPr>
        <p:txBody>
          <a:bodyPr bIns="34290" lIns="68580" rIns="68580" tIns="34290" wrap="square"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</a:defRPr>
            </a:lvl1pPr>
            <a:lvl2pPr marL="455613">
              <a:defRPr sz="2400">
                <a:solidFill>
                  <a:schemeClr val="tx1"/>
                </a:solidFill>
                <a:latin charset="0" pitchFamily="34" typeface="Calibri"/>
              </a:defRPr>
            </a:lvl2pPr>
            <a:lvl3pPr marL="912813">
              <a:defRPr sz="2000">
                <a:solidFill>
                  <a:schemeClr val="tx1"/>
                </a:solidFill>
                <a:latin charset="0" pitchFamily="34" typeface="Calibri"/>
              </a:defRPr>
            </a:lvl3pPr>
            <a:lvl4pPr marL="1370013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marL="1827213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defTabSz="912813" fontAlgn="base" indent="-227013" marL="22844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defTabSz="912813" fontAlgn="base" indent="-227013" marL="27416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defTabSz="912813" fontAlgn="base" indent="-227013" marL="31988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defTabSz="912813" fontAlgn="base" indent="-227013" marL="36560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defTabSz="684610"/>
            <a:r>
              <a:rPr altLang="en-US" lang="zh-CN" smtClean="0" sz="800">
                <a:solidFill>
                  <a:schemeClr val="bg1"/>
                </a:solidFill>
              </a:rPr>
              <a:t>您的内容打在这里，或者通过复制的文本后，在此选择粘贴，并选择只保留文字</a:t>
            </a:r>
          </a:p>
        </p:txBody>
      </p:sp>
      <p:sp>
        <p:nvSpPr>
          <p:cNvPr id="44" name="TextBox 79"/>
          <p:cNvSpPr txBox="1"/>
          <p:nvPr/>
        </p:nvSpPr>
        <p:spPr>
          <a:xfrm>
            <a:off x="6602876" y="3849886"/>
            <a:ext cx="1740920" cy="434340"/>
          </a:xfrm>
          <a:prstGeom prst="rect">
            <a:avLst/>
          </a:prstGeom>
          <a:noFill/>
        </p:spPr>
        <p:txBody>
          <a:bodyPr bIns="34290" lIns="68580" rIns="68580" tIns="34290" wrap="square"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</a:defRPr>
            </a:lvl1pPr>
            <a:lvl2pPr marL="455613">
              <a:defRPr sz="2400">
                <a:solidFill>
                  <a:schemeClr val="tx1"/>
                </a:solidFill>
                <a:latin charset="0" pitchFamily="34" typeface="Calibri"/>
              </a:defRPr>
            </a:lvl2pPr>
            <a:lvl3pPr marL="912813">
              <a:defRPr sz="2000">
                <a:solidFill>
                  <a:schemeClr val="tx1"/>
                </a:solidFill>
                <a:latin charset="0" pitchFamily="34" typeface="Calibri"/>
              </a:defRPr>
            </a:lvl3pPr>
            <a:lvl4pPr marL="1370013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marL="1827213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defTabSz="912813" fontAlgn="base" indent="-227013" marL="22844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defTabSz="912813" fontAlgn="base" indent="-227013" marL="27416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defTabSz="912813" fontAlgn="base" indent="-227013" marL="31988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defTabSz="912813" fontAlgn="base" indent="-227013" marL="3656013"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defTabSz="684610"/>
            <a:r>
              <a:rPr altLang="en-US" lang="zh-CN" smtClean="0" sz="800">
                <a:solidFill>
                  <a:schemeClr val="bg1"/>
                </a:solidFill>
              </a:rPr>
              <a:t>您的内容打在这里，或者通过复制的文本后，在此选择粘贴，并选择只保留文字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99592" y="1467792"/>
            <a:ext cx="1512168" cy="151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altLang="en-US" lang="zh-CN" smtClean="0" sz="1000"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您的内容打在这里，或者通过复制的文本后，在此选择粘贴，并选择只保留文字。您的内容打在这里，或者通过复制的文本后，在此选择粘贴，并选择只保留文字。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24913" y="1467791"/>
            <a:ext cx="1512168" cy="151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altLang="en-US" lang="zh-CN" smtClean="0" sz="1000"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您的内容打在这里，或者通过复制的文本后，在此选择粘贴，并选择只保留文字。您的内容打在这里，或者通过复制的文本后，在此选择粘贴，并选择只保留文字。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763776" y="1481707"/>
            <a:ext cx="1512168" cy="151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altLang="en-US" lang="zh-CN" smtClean="0" sz="1000"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您的内容打在这里，或者通过复制的文本后，在此选择粘贴，并选择只保留文字。您的内容打在这里，或者通过复制的文本后，在此选择粘贴，并选择只保留文字。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717251" y="1481707"/>
            <a:ext cx="1512168" cy="151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altLang="en-US" lang="zh-CN" smtClean="0" sz="1000"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您的内容打在这里，或者通过复制的文本后，在此选择粘贴，并选择只保留文字。您的内容打在这里，或者通过复制的文本后，在此选择粘贴，并选择只保留文字。</a:t>
            </a:r>
          </a:p>
        </p:txBody>
      </p:sp>
      <p:sp>
        <p:nvSpPr>
          <p:cNvPr id="62" name="剪去同侧角的矩形 61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3" name="TextBox 62"/>
          <p:cNvSpPr txBox="1"/>
          <p:nvPr/>
        </p:nvSpPr>
        <p:spPr>
          <a:xfrm>
            <a:off x="260588" y="173249"/>
            <a:ext cx="1046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1400">
                <a:solidFill>
                  <a:srgbClr val="2A303C"/>
                </a:solidFill>
                <a:latin charset="-122" pitchFamily="2" typeface="方正兰亭黑简体"/>
                <a:ea charset="-122" pitchFamily="2" typeface="方正兰亭黑简体"/>
              </a:rPr>
              <a:t>论文答辩</a:t>
            </a:r>
          </a:p>
        </p:txBody>
      </p:sp>
      <p:cxnSp>
        <p:nvCxnSpPr>
          <p:cNvPr id="64" name="直接连接符 63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325726749"/>
      </p:ext>
    </p:extLst>
  </p:cSld>
  <p:clrMapOvr>
    <a:masterClrMapping/>
  </p:clrMapOvr>
  <mc:AlternateContent>
    <mc:Choice Requires="p14">
      <p:transition p14:dur="1300" spd="slow">
        <p14:pan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" tmFilter="0, 0; .2, .5; .8, .5; 1, 0"/>
                                        <p:tgtEl>
                                          <p:spTgt spid="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"/>
                                        <p:tgtEl>
                                          <p:spTgt spid="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1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7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84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11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6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11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allAtOnce" grpId="0" spid="17"/>
      <p:bldP grpId="0" spid="21"/>
      <p:bldP grpId="0" spid="22"/>
      <p:bldP grpId="0" spid="23"/>
      <p:bldP grpId="0" spid="24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:\陈建\网上作图\PP制作\素材\未标题-6.jpg" id="56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本框 3"/>
          <p:cNvSpPr txBox="1"/>
          <p:nvPr/>
        </p:nvSpPr>
        <p:spPr>
          <a:xfrm>
            <a:off x="1670052" y="142845"/>
            <a:ext cx="454024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国内外相关研究综述</a:t>
            </a:r>
          </a:p>
        </p:txBody>
      </p:sp>
      <p:sp>
        <p:nvSpPr>
          <p:cNvPr id="77" name="剪去同侧角的矩形 76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8" name="TextBox 77"/>
          <p:cNvSpPr txBox="1"/>
          <p:nvPr/>
        </p:nvSpPr>
        <p:spPr>
          <a:xfrm>
            <a:off x="260588" y="173249"/>
            <a:ext cx="1046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1400">
                <a:solidFill>
                  <a:srgbClr val="2A303C"/>
                </a:solidFill>
                <a:latin charset="-122" pitchFamily="2" typeface="方正兰亭黑简体"/>
                <a:ea charset="-122" pitchFamily="2" typeface="方正兰亭黑简体"/>
              </a:rPr>
              <a:t>论文答辩</a:t>
            </a:r>
          </a:p>
        </p:txBody>
      </p:sp>
      <p:cxnSp>
        <p:nvCxnSpPr>
          <p:cNvPr id="82" name="直接连接符 81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7"/>
          <p:cNvSpPr/>
          <p:nvPr/>
        </p:nvSpPr>
        <p:spPr>
          <a:xfrm>
            <a:off x="3764056" y="2051448"/>
            <a:ext cx="1553968" cy="1554956"/>
          </a:xfrm>
          <a:prstGeom prst="ellipse">
            <a:avLst/>
          </a:prstGeom>
          <a:solidFill>
            <a:schemeClr val="bg2">
              <a:lumMod val="50000"/>
            </a:schemeClr>
          </a:solidFill>
          <a:ln cap="flat" cmpd="thickThin" w="889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 eaLnBrk="1" hangingPunct="1"/>
            <a:endParaRPr altLang="zh-CN" lang="zh-CN">
              <a:solidFill>
                <a:srgbClr val="E3D29D"/>
              </a:solidFill>
            </a:endParaRPr>
          </a:p>
        </p:txBody>
      </p:sp>
      <p:sp>
        <p:nvSpPr>
          <p:cNvPr id="84" name="Oval 88"/>
          <p:cNvSpPr/>
          <p:nvPr/>
        </p:nvSpPr>
        <p:spPr>
          <a:xfrm>
            <a:off x="2848346" y="2301479"/>
            <a:ext cx="1056222" cy="1056084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 cap="flat" cmpd="thickThin" w="889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 eaLnBrk="1" hangingPunct="1"/>
            <a:endParaRPr altLang="zh-CN" lang="zh-CN">
              <a:solidFill>
                <a:srgbClr val="E3D29D"/>
              </a:solidFill>
            </a:endParaRPr>
          </a:p>
        </p:txBody>
      </p:sp>
      <p:sp>
        <p:nvSpPr>
          <p:cNvPr id="85" name="Oval 89"/>
          <p:cNvSpPr/>
          <p:nvPr/>
        </p:nvSpPr>
        <p:spPr>
          <a:xfrm>
            <a:off x="5176321" y="2301479"/>
            <a:ext cx="1057413" cy="1056084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 cap="flat" cmpd="thickThin" w="889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 eaLnBrk="1" hangingPunct="1"/>
            <a:endParaRPr altLang="zh-CN" lang="zh-CN">
              <a:solidFill>
                <a:srgbClr val="E3D29D"/>
              </a:solidFill>
            </a:endParaRPr>
          </a:p>
        </p:txBody>
      </p:sp>
      <p:sp>
        <p:nvSpPr>
          <p:cNvPr id="86" name="Oval 90"/>
          <p:cNvSpPr/>
          <p:nvPr/>
        </p:nvSpPr>
        <p:spPr>
          <a:xfrm rot="16200000">
            <a:off x="4012998" y="3464651"/>
            <a:ext cx="1056085" cy="1056222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 cap="flat" cmpd="thickThin" w="889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 eaLnBrk="1" hangingPunct="1"/>
            <a:endParaRPr altLang="zh-CN" lang="zh-CN">
              <a:solidFill>
                <a:srgbClr val="E3D29D"/>
              </a:solidFill>
            </a:endParaRPr>
          </a:p>
        </p:txBody>
      </p:sp>
      <p:sp>
        <p:nvSpPr>
          <p:cNvPr id="87" name="Oval 92"/>
          <p:cNvSpPr/>
          <p:nvPr/>
        </p:nvSpPr>
        <p:spPr>
          <a:xfrm rot="16200000">
            <a:off x="4012998" y="1136978"/>
            <a:ext cx="1056084" cy="1056222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 cap="flat" cmpd="thickThin" w="889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 eaLnBrk="1" hangingPunct="1"/>
            <a:endParaRPr altLang="zh-CN" lang="zh-CN">
              <a:solidFill>
                <a:srgbClr val="E3D29D"/>
              </a:solidFill>
            </a:endParaRPr>
          </a:p>
        </p:txBody>
      </p:sp>
      <p:cxnSp>
        <p:nvCxnSpPr>
          <p:cNvPr id="88" name="Elbow Connector 93"/>
          <p:cNvCxnSpPr>
            <a:stCxn id="84" idx="2"/>
          </p:cNvCxnSpPr>
          <p:nvPr/>
        </p:nvCxnSpPr>
        <p:spPr>
          <a:xfrm flipV="1" rot="10800000">
            <a:off x="752573" y="2828925"/>
            <a:ext cx="2095773" cy="320279"/>
          </a:xfrm>
          <a:prstGeom prst="bentConnector3">
            <a:avLst>
              <a:gd fmla="val 41821" name="adj1"/>
            </a:avLst>
          </a:prstGeom>
          <a:ln cmpd="dbl" w="12700">
            <a:solidFill>
              <a:schemeClr val="bg1"/>
            </a:solidFill>
            <a:prstDash val="lgDash"/>
            <a:tailEnd len="med" type="diamond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94"/>
          <p:cNvCxnSpPr>
            <a:stCxn id="86" idx="0"/>
          </p:cNvCxnSpPr>
          <p:nvPr/>
        </p:nvCxnSpPr>
        <p:spPr>
          <a:xfrm flipV="1" rot="10800000">
            <a:off x="1675428" y="3993357"/>
            <a:ext cx="2337501" cy="327422"/>
          </a:xfrm>
          <a:prstGeom prst="bentConnector3">
            <a:avLst/>
          </a:prstGeom>
          <a:ln cmpd="dbl" w="12700">
            <a:solidFill>
              <a:schemeClr val="bg1"/>
            </a:solidFill>
            <a:prstDash val="lgDash"/>
            <a:tailEnd len="med" type="diamond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95"/>
          <p:cNvCxnSpPr>
            <a:stCxn id="87" idx="4"/>
          </p:cNvCxnSpPr>
          <p:nvPr/>
        </p:nvCxnSpPr>
        <p:spPr>
          <a:xfrm flipV="1">
            <a:off x="5069151" y="1308497"/>
            <a:ext cx="2500638" cy="355997"/>
          </a:xfrm>
          <a:prstGeom prst="bentConnector3">
            <a:avLst/>
          </a:prstGeom>
          <a:ln cmpd="dbl" w="12700">
            <a:solidFill>
              <a:schemeClr val="bg1"/>
            </a:solidFill>
            <a:prstDash val="lgDash"/>
            <a:tailEnd len="med" type="diamond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6"/>
          <p:cNvCxnSpPr>
            <a:stCxn id="85" idx="6"/>
          </p:cNvCxnSpPr>
          <p:nvPr/>
        </p:nvCxnSpPr>
        <p:spPr>
          <a:xfrm flipV="1">
            <a:off x="6233734" y="2506266"/>
            <a:ext cx="2095773" cy="322659"/>
          </a:xfrm>
          <a:prstGeom prst="bentConnector3">
            <a:avLst>
              <a:gd fmla="val 44158" name="adj1"/>
            </a:avLst>
          </a:prstGeom>
          <a:ln cmpd="dbl" w="12700">
            <a:solidFill>
              <a:schemeClr val="bg1"/>
            </a:solidFill>
            <a:prstDash val="lgDash"/>
            <a:tailEnd len="med" type="diamond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7"/>
          <p:cNvSpPr/>
          <p:nvPr/>
        </p:nvSpPr>
        <p:spPr>
          <a:xfrm>
            <a:off x="1573021" y="3604686"/>
            <a:ext cx="1297950" cy="617220"/>
          </a:xfrm>
          <a:prstGeom prst="rect">
            <a:avLst/>
          </a:prstGeom>
        </p:spPr>
        <p:txBody>
          <a:bodyPr bIns="34290" lIns="68580" rIns="68580" tIns="34290">
            <a:spAutoFit/>
          </a:bodyPr>
          <a:lstStyle/>
          <a:p>
            <a:pPr>
              <a:defRPr/>
            </a:pPr>
            <a:r>
              <a:rPr altLang="en-US" lang="zh-CN" sz="9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您的内容打在这里，或者通过复制的文本后，在此选择粘贴，并选择只保留文字。</a:t>
            </a:r>
          </a:p>
        </p:txBody>
      </p:sp>
      <p:sp>
        <p:nvSpPr>
          <p:cNvPr id="93" name="Rectangle 98"/>
          <p:cNvSpPr/>
          <p:nvPr/>
        </p:nvSpPr>
        <p:spPr>
          <a:xfrm>
            <a:off x="611560" y="2458731"/>
            <a:ext cx="1297950" cy="617220"/>
          </a:xfrm>
          <a:prstGeom prst="rect">
            <a:avLst/>
          </a:prstGeom>
        </p:spPr>
        <p:txBody>
          <a:bodyPr bIns="34290" lIns="68580" rIns="68580" tIns="34290">
            <a:spAutoFit/>
          </a:bodyPr>
          <a:lstStyle/>
          <a:p>
            <a:pPr>
              <a:defRPr/>
            </a:pPr>
            <a:r>
              <a:rPr altLang="en-US" lang="zh-CN" sz="9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您的内容打在这里，或者通过复制的文本后，在此选择粘贴，并选择只保留文字。</a:t>
            </a:r>
          </a:p>
        </p:txBody>
      </p:sp>
      <p:sp>
        <p:nvSpPr>
          <p:cNvPr id="94" name="Rectangle 99"/>
          <p:cNvSpPr/>
          <p:nvPr/>
        </p:nvSpPr>
        <p:spPr>
          <a:xfrm>
            <a:off x="7185167" y="2587229"/>
            <a:ext cx="1297950" cy="617220"/>
          </a:xfrm>
          <a:prstGeom prst="rect">
            <a:avLst/>
          </a:prstGeom>
        </p:spPr>
        <p:txBody>
          <a:bodyPr bIns="34290" lIns="68580" rIns="68580" tIns="34290">
            <a:spAutoFit/>
          </a:bodyPr>
          <a:lstStyle/>
          <a:p>
            <a:pPr>
              <a:defRPr/>
            </a:pPr>
            <a:r>
              <a:rPr altLang="en-US" lang="zh-CN" sz="9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您的内容打在这里，或者通过复制的文本后，在此选择粘贴，并选择只保留文字。</a:t>
            </a:r>
          </a:p>
        </p:txBody>
      </p:sp>
      <p:sp>
        <p:nvSpPr>
          <p:cNvPr id="95" name="Rectangle 100"/>
          <p:cNvSpPr/>
          <p:nvPr/>
        </p:nvSpPr>
        <p:spPr>
          <a:xfrm>
            <a:off x="6342095" y="1340644"/>
            <a:ext cx="1297950" cy="617220"/>
          </a:xfrm>
          <a:prstGeom prst="rect">
            <a:avLst/>
          </a:prstGeom>
        </p:spPr>
        <p:txBody>
          <a:bodyPr bIns="34290" lIns="68580" rIns="68580" tIns="34290">
            <a:spAutoFit/>
          </a:bodyPr>
          <a:lstStyle/>
          <a:p>
            <a:pPr>
              <a:defRPr/>
            </a:pPr>
            <a:r>
              <a:rPr altLang="en-US" lang="zh-CN" sz="9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您的内容打在这里，或者通过复制的文本后，在此选择粘贴，并选择只保留文字。</a:t>
            </a:r>
          </a:p>
        </p:txBody>
      </p:sp>
      <p:sp>
        <p:nvSpPr>
          <p:cNvPr id="96" name="Rectangle 101"/>
          <p:cNvSpPr/>
          <p:nvPr/>
        </p:nvSpPr>
        <p:spPr>
          <a:xfrm>
            <a:off x="1986221" y="2888456"/>
            <a:ext cx="713571" cy="28194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>
              <a:defRPr/>
            </a:pPr>
            <a:r>
              <a:rPr altLang="en-US" lang="zh-CN" smtClean="0" sz="14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小标题</a:t>
            </a:r>
          </a:p>
        </p:txBody>
      </p:sp>
      <p:sp>
        <p:nvSpPr>
          <p:cNvPr id="97" name="Rectangle 102"/>
          <p:cNvSpPr/>
          <p:nvPr/>
        </p:nvSpPr>
        <p:spPr>
          <a:xfrm>
            <a:off x="5614424" y="1370410"/>
            <a:ext cx="769348" cy="28194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>
              <a:defRPr/>
            </a:pPr>
            <a:r>
              <a:rPr altLang="en-US" lang="zh-CN" sz="14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小标题</a:t>
            </a:r>
          </a:p>
        </p:txBody>
      </p:sp>
      <p:sp>
        <p:nvSpPr>
          <p:cNvPr id="98" name="Rectangle 103"/>
          <p:cNvSpPr/>
          <p:nvPr/>
        </p:nvSpPr>
        <p:spPr>
          <a:xfrm>
            <a:off x="6461261" y="2549129"/>
            <a:ext cx="693396" cy="28194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>
              <a:defRPr/>
            </a:pPr>
            <a:r>
              <a:rPr altLang="en-US" lang="zh-CN" sz="14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小标题</a:t>
            </a:r>
          </a:p>
        </p:txBody>
      </p:sp>
      <p:sp>
        <p:nvSpPr>
          <p:cNvPr id="99" name="Rectangle 104"/>
          <p:cNvSpPr/>
          <p:nvPr/>
        </p:nvSpPr>
        <p:spPr>
          <a:xfrm>
            <a:off x="2857872" y="4043363"/>
            <a:ext cx="697798" cy="28194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>
              <a:defRPr/>
            </a:pPr>
            <a:r>
              <a:rPr altLang="en-US" lang="zh-CN" sz="14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小标题</a:t>
            </a:r>
          </a:p>
        </p:txBody>
      </p:sp>
      <p:grpSp>
        <p:nvGrpSpPr>
          <p:cNvPr id="100" name="Group 105"/>
          <p:cNvGrpSpPr/>
          <p:nvPr/>
        </p:nvGrpSpPr>
        <p:grpSpPr>
          <a:xfrm>
            <a:off x="4372456" y="3758487"/>
            <a:ext cx="329807" cy="397867"/>
            <a:chOff x="134906" y="3220464"/>
            <a:chExt cx="730251" cy="881063"/>
          </a:xfrm>
          <a:noFill/>
        </p:grpSpPr>
        <p:sp>
          <p:nvSpPr>
            <p:cNvPr id="101" name="Freeform 34"/>
            <p:cNvSpPr/>
            <p:nvPr/>
          </p:nvSpPr>
          <p:spPr bwMode="auto">
            <a:xfrm>
              <a:off x="134906" y="3220464"/>
              <a:ext cx="730251" cy="577851"/>
            </a:xfrm>
            <a:custGeom>
              <a:gdLst>
                <a:gd fmla="*/ 124 w 192" name="T0"/>
                <a:gd fmla="*/ 96 h 152" name="T1"/>
                <a:gd fmla="*/ 116 w 192" name="T2"/>
                <a:gd fmla="*/ 92 h 152" name="T3"/>
                <a:gd fmla="*/ 116 w 192" name="T4"/>
                <a:gd fmla="*/ 80 h 152" name="T5"/>
                <a:gd fmla="*/ 120 w 192" name="T6"/>
                <a:gd fmla="*/ 60 h 152" name="T7"/>
                <a:gd fmla="*/ 121 w 192" name="T8"/>
                <a:gd fmla="*/ 25 h 152" name="T9"/>
                <a:gd fmla="*/ 96 w 192" name="T10"/>
                <a:gd fmla="*/ 0 h 152" name="T11"/>
                <a:gd fmla="*/ 72 w 192" name="T12"/>
                <a:gd fmla="*/ 24 h 152" name="T13"/>
                <a:gd fmla="*/ 72 w 192" name="T14"/>
                <a:gd fmla="*/ 60 h 152" name="T15"/>
                <a:gd fmla="*/ 76 w 192" name="T16"/>
                <a:gd fmla="*/ 80 h 152" name="T17"/>
                <a:gd fmla="*/ 76 w 192" name="T18"/>
                <a:gd fmla="*/ 92 h 152" name="T19"/>
                <a:gd fmla="*/ 68 w 192" name="T20"/>
                <a:gd fmla="*/ 96 h 152" name="T21"/>
                <a:gd fmla="*/ 16 w 192" name="T22"/>
                <a:gd fmla="*/ 96 h 152" name="T23"/>
                <a:gd fmla="*/ 0 w 192" name="T24"/>
                <a:gd fmla="*/ 116 h 152" name="T25"/>
                <a:gd fmla="*/ 0 w 192" name="T26"/>
                <a:gd fmla="*/ 152 h 152" name="T27"/>
                <a:gd fmla="*/ 192 w 192" name="T28"/>
                <a:gd fmla="*/ 152 h 152" name="T29"/>
                <a:gd fmla="*/ 192 w 192" name="T30"/>
                <a:gd fmla="*/ 116 h 152" name="T31"/>
                <a:gd fmla="*/ 176 w 192" name="T32"/>
                <a:gd fmla="*/ 96 h 152" name="T33"/>
                <a:gd fmla="*/ 124 w 192" name="T34"/>
                <a:gd fmla="*/ 96 h 152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52" w="192">
                  <a:moveTo>
                    <a:pt x="124" y="96"/>
                  </a:moveTo>
                  <a:cubicBezTo>
                    <a:pt x="121" y="96"/>
                    <a:pt x="118" y="95"/>
                    <a:pt x="116" y="92"/>
                  </a:cubicBezTo>
                  <a:cubicBezTo>
                    <a:pt x="114" y="89"/>
                    <a:pt x="115" y="83"/>
                    <a:pt x="116" y="80"/>
                  </a:cubicBezTo>
                  <a:cubicBezTo>
                    <a:pt x="119" y="72"/>
                    <a:pt x="120" y="68"/>
                    <a:pt x="120" y="60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1" y="11"/>
                    <a:pt x="110" y="0"/>
                    <a:pt x="96" y="0"/>
                  </a:cubicBezTo>
                  <a:cubicBezTo>
                    <a:pt x="82" y="0"/>
                    <a:pt x="72" y="10"/>
                    <a:pt x="72" y="24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2" y="68"/>
                    <a:pt x="73" y="72"/>
                    <a:pt x="76" y="80"/>
                  </a:cubicBezTo>
                  <a:cubicBezTo>
                    <a:pt x="77" y="83"/>
                    <a:pt x="78" y="89"/>
                    <a:pt x="76" y="92"/>
                  </a:cubicBezTo>
                  <a:cubicBezTo>
                    <a:pt x="74" y="95"/>
                    <a:pt x="71" y="96"/>
                    <a:pt x="68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8" y="96"/>
                    <a:pt x="0" y="108"/>
                    <a:pt x="0" y="116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92" y="152"/>
                    <a:pt x="192" y="152"/>
                    <a:pt x="192" y="152"/>
                  </a:cubicBezTo>
                  <a:cubicBezTo>
                    <a:pt x="192" y="116"/>
                    <a:pt x="192" y="116"/>
                    <a:pt x="192" y="116"/>
                  </a:cubicBezTo>
                  <a:cubicBezTo>
                    <a:pt x="192" y="108"/>
                    <a:pt x="184" y="96"/>
                    <a:pt x="176" y="96"/>
                  </a:cubicBezTo>
                  <a:lnTo>
                    <a:pt x="124" y="96"/>
                  </a:lnTo>
                  <a:close/>
                </a:path>
              </a:pathLst>
            </a:custGeom>
            <a:grpFill/>
            <a:ln cap="rnd" w="15875">
              <a:solidFill>
                <a:schemeClr val="bg1"/>
              </a:solidFill>
              <a:prstDash val="solid"/>
              <a:round/>
            </a:ln>
            <a:extLst/>
          </p:spPr>
          <p:txBody>
            <a:bodyPr bIns="60960" lIns="121920" rIns="121920" t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02" name="Freeform 35"/>
            <p:cNvSpPr/>
            <p:nvPr/>
          </p:nvSpPr>
          <p:spPr bwMode="auto">
            <a:xfrm>
              <a:off x="165069" y="3798314"/>
              <a:ext cx="669926" cy="303213"/>
            </a:xfrm>
            <a:custGeom>
              <a:gdLst>
                <a:gd fmla="*/ 422 w 422" name="T0"/>
                <a:gd fmla="*/ 191 h 191" name="T1"/>
                <a:gd fmla="*/ 115 w 422" name="T2"/>
                <a:gd fmla="*/ 191 h 191" name="T3"/>
                <a:gd fmla="*/ 115 w 422" name="T4"/>
                <a:gd fmla="*/ 95 h 191" name="T5"/>
                <a:gd fmla="*/ 67 w 422" name="T6"/>
                <a:gd fmla="*/ 191 h 191" name="T7"/>
                <a:gd fmla="*/ 0 w 422" name="T8"/>
                <a:gd fmla="*/ 191 h 191" name="T9"/>
                <a:gd fmla="*/ 0 w 422" name="T10"/>
                <a:gd fmla="*/ 0 h 191" name="T11"/>
                <a:gd fmla="*/ 422 w 422" name="T12"/>
                <a:gd fmla="*/ 0 h 191" name="T13"/>
                <a:gd fmla="*/ 422 w 422" name="T14"/>
                <a:gd fmla="*/ 191 h 19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1" w="422">
                  <a:moveTo>
                    <a:pt x="422" y="191"/>
                  </a:moveTo>
                  <a:lnTo>
                    <a:pt x="115" y="191"/>
                  </a:lnTo>
                  <a:lnTo>
                    <a:pt x="115" y="95"/>
                  </a:lnTo>
                  <a:lnTo>
                    <a:pt x="67" y="191"/>
                  </a:lnTo>
                  <a:lnTo>
                    <a:pt x="0" y="191"/>
                  </a:lnTo>
                  <a:lnTo>
                    <a:pt x="0" y="0"/>
                  </a:lnTo>
                  <a:lnTo>
                    <a:pt x="422" y="0"/>
                  </a:lnTo>
                  <a:lnTo>
                    <a:pt x="422" y="191"/>
                  </a:lnTo>
                  <a:close/>
                </a:path>
              </a:pathLst>
            </a:custGeom>
            <a:grpFill/>
            <a:ln cap="rnd" w="15875">
              <a:solidFill>
                <a:schemeClr val="bg1"/>
              </a:solidFill>
              <a:prstDash val="solid"/>
              <a:round/>
            </a:ln>
            <a:extLst/>
          </p:spPr>
          <p:txBody>
            <a:bodyPr bIns="60960" lIns="121920" rIns="121920" t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03" name="Line 36"/>
            <p:cNvSpPr>
              <a:spLocks noChangeShapeType="1"/>
            </p:cNvSpPr>
            <p:nvPr/>
          </p:nvSpPr>
          <p:spPr bwMode="auto">
            <a:xfrm flipH="1">
              <a:off x="742919" y="3904677"/>
              <a:ext cx="0" cy="196850"/>
            </a:xfrm>
            <a:prstGeom prst="line">
              <a:avLst/>
            </a:prstGeom>
            <a:grpFill/>
            <a:ln cap="rnd" w="15875">
              <a:solidFill>
                <a:schemeClr val="bg1"/>
              </a:solidFill>
              <a:prstDash val="solid"/>
              <a:round/>
            </a:ln>
            <a:extLst/>
          </p:spPr>
          <p:txBody>
            <a:bodyPr bIns="60960" lIns="121920" rIns="121920" t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04" name="Line 37"/>
            <p:cNvSpPr>
              <a:spLocks noChangeShapeType="1"/>
            </p:cNvSpPr>
            <p:nvPr/>
          </p:nvSpPr>
          <p:spPr bwMode="auto">
            <a:xfrm flipH="1">
              <a:off x="652432" y="3949127"/>
              <a:ext cx="0" cy="152400"/>
            </a:xfrm>
            <a:prstGeom prst="line">
              <a:avLst/>
            </a:prstGeom>
            <a:grpFill/>
            <a:ln cap="rnd" w="15875">
              <a:solidFill>
                <a:schemeClr val="bg1"/>
              </a:solidFill>
              <a:prstDash val="solid"/>
              <a:round/>
            </a:ln>
            <a:extLst/>
          </p:spPr>
          <p:txBody>
            <a:bodyPr bIns="60960" lIns="121920" rIns="121920" t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05" name="Line 38"/>
            <p:cNvSpPr>
              <a:spLocks noChangeShapeType="1"/>
            </p:cNvSpPr>
            <p:nvPr/>
          </p:nvSpPr>
          <p:spPr bwMode="auto">
            <a:xfrm flipH="1">
              <a:off x="560357" y="4011039"/>
              <a:ext cx="0" cy="90488"/>
            </a:xfrm>
            <a:prstGeom prst="line">
              <a:avLst/>
            </a:prstGeom>
            <a:grpFill/>
            <a:ln cap="rnd" w="15875">
              <a:solidFill>
                <a:schemeClr val="bg1"/>
              </a:solidFill>
              <a:prstDash val="solid"/>
              <a:round/>
            </a:ln>
            <a:extLst/>
          </p:spPr>
          <p:txBody>
            <a:bodyPr bIns="60960" lIns="121920" rIns="121920" t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06" name="Oval 39"/>
            <p:cNvSpPr>
              <a:spLocks noChangeArrowheads="1"/>
            </p:cNvSpPr>
            <p:nvPr/>
          </p:nvSpPr>
          <p:spPr bwMode="auto">
            <a:xfrm>
              <a:off x="480981" y="3296664"/>
              <a:ext cx="38100" cy="38100"/>
            </a:xfrm>
            <a:prstGeom prst="ellipse">
              <a:avLst/>
            </a:prstGeom>
            <a:grpFill/>
            <a:ln cap="rnd" w="15875">
              <a:solidFill>
                <a:schemeClr val="bg1"/>
              </a:solidFill>
              <a:prstDash val="solid"/>
              <a:round/>
            </a:ln>
            <a:extLst/>
          </p:spPr>
          <p:txBody>
            <a:bodyPr bIns="60960" lIns="121920" rIns="121920" tIns="60960"/>
            <a:lstStyle/>
            <a:p>
              <a:pPr>
                <a:defRPr/>
              </a:pPr>
              <a:endParaRPr lang="id-ID" sz="1800"/>
            </a:p>
          </p:txBody>
        </p:sp>
      </p:grpSp>
      <p:grpSp>
        <p:nvGrpSpPr>
          <p:cNvPr id="107" name="Group 112"/>
          <p:cNvGrpSpPr/>
          <p:nvPr/>
        </p:nvGrpSpPr>
        <p:grpSpPr>
          <a:xfrm>
            <a:off x="3191291" y="2663429"/>
            <a:ext cx="364379" cy="363140"/>
            <a:chOff x="6264275" y="814388"/>
            <a:chExt cx="881063" cy="881063"/>
          </a:xfrm>
        </p:grpSpPr>
        <p:sp>
          <p:nvSpPr>
            <p:cNvPr id="108" name="Freeform 25"/>
            <p:cNvSpPr/>
            <p:nvPr/>
          </p:nvSpPr>
          <p:spPr bwMode="auto">
            <a:xfrm>
              <a:off x="6264275" y="904876"/>
              <a:ext cx="365125" cy="790575"/>
            </a:xfrm>
            <a:custGeom>
              <a:gdLst>
                <a:gd fmla="*/ 365125 w 96" name="T0"/>
                <a:gd fmla="*/ 790575 h 208" name="T1"/>
                <a:gd fmla="*/ 79871 w 96" name="T2"/>
                <a:gd fmla="*/ 790575 h 208" name="T3"/>
                <a:gd fmla="*/ 0 w 96" name="T4"/>
                <a:gd fmla="*/ 714558 h 208" name="T5"/>
                <a:gd fmla="*/ 0 w 96" name="T6"/>
                <a:gd fmla="*/ 0 h 208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08" w="96">
                  <a:moveTo>
                    <a:pt x="96" y="208"/>
                  </a:moveTo>
                  <a:cubicBezTo>
                    <a:pt x="21" y="208"/>
                    <a:pt x="21" y="208"/>
                    <a:pt x="21" y="208"/>
                  </a:cubicBezTo>
                  <a:cubicBezTo>
                    <a:pt x="9" y="208"/>
                    <a:pt x="0" y="199"/>
                    <a:pt x="0" y="18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cap="rnd" w="158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09" name="Line 26"/>
            <p:cNvSpPr>
              <a:spLocks noChangeShapeType="1"/>
            </p:cNvSpPr>
            <p:nvPr/>
          </p:nvSpPr>
          <p:spPr bwMode="auto">
            <a:xfrm>
              <a:off x="6354763" y="904876"/>
              <a:ext cx="608013" cy="0"/>
            </a:xfrm>
            <a:prstGeom prst="line">
              <a:avLst/>
            </a:prstGeom>
            <a:noFill/>
            <a:ln cap="rnd" w="1587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10" name="Freeform 27"/>
            <p:cNvSpPr/>
            <p:nvPr/>
          </p:nvSpPr>
          <p:spPr bwMode="auto">
            <a:xfrm>
              <a:off x="6264275" y="814388"/>
              <a:ext cx="728663" cy="303213"/>
            </a:xfrm>
            <a:custGeom>
              <a:gdLst>
                <a:gd fmla="*/ 728663 w 192" name="T0"/>
                <a:gd fmla="*/ 0 h 80" name="T1"/>
                <a:gd fmla="*/ 91083 w 192" name="T2"/>
                <a:gd fmla="*/ 0 h 80" name="T3"/>
                <a:gd fmla="*/ 0 w 192" name="T4"/>
                <a:gd fmla="*/ 90964 h 80" name="T5"/>
                <a:gd fmla="*/ 91083 w 192" name="T6"/>
                <a:gd fmla="*/ 181928 h 80" name="T7"/>
                <a:gd fmla="*/ 728663 w 192" name="T8"/>
                <a:gd fmla="*/ 181928 h 80" name="T9"/>
                <a:gd fmla="*/ 728663 w 192" name="T10"/>
                <a:gd fmla="*/ 303213 h 8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80" w="192">
                  <a:moveTo>
                    <a:pt x="19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2" y="80"/>
                    <a:pt x="192" y="80"/>
                    <a:pt x="192" y="80"/>
                  </a:cubicBezTo>
                </a:path>
              </a:pathLst>
            </a:custGeom>
            <a:noFill/>
            <a:ln cap="rnd" w="158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11" name="Line 28"/>
            <p:cNvSpPr>
              <a:spLocks noChangeShapeType="1"/>
            </p:cNvSpPr>
            <p:nvPr/>
          </p:nvSpPr>
          <p:spPr bwMode="auto">
            <a:xfrm flipH="1" flipV="1">
              <a:off x="6902450" y="1346201"/>
              <a:ext cx="0" cy="212725"/>
            </a:xfrm>
            <a:prstGeom prst="line">
              <a:avLst/>
            </a:prstGeom>
            <a:noFill/>
            <a:ln cap="rnd" w="158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12" name="Freeform 29"/>
            <p:cNvSpPr/>
            <p:nvPr/>
          </p:nvSpPr>
          <p:spPr bwMode="auto">
            <a:xfrm>
              <a:off x="6810375" y="1466851"/>
              <a:ext cx="182563" cy="92075"/>
            </a:xfrm>
            <a:custGeom>
              <a:gdLst>
                <a:gd fmla="*/ 0 w 115" name="T0"/>
                <a:gd fmla="*/ 0 h 58" name="T1"/>
                <a:gd fmla="*/ 92075 w 115" name="T2"/>
                <a:gd fmla="*/ 92075 h 58" name="T3"/>
                <a:gd fmla="*/ 182563 w 115" name="T4"/>
                <a:gd fmla="*/ 0 h 58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57" w="115">
                  <a:moveTo>
                    <a:pt x="0" y="0"/>
                  </a:moveTo>
                  <a:lnTo>
                    <a:pt x="58" y="58"/>
                  </a:lnTo>
                  <a:lnTo>
                    <a:pt x="115" y="0"/>
                  </a:lnTo>
                </a:path>
              </a:pathLst>
            </a:custGeom>
            <a:noFill/>
            <a:ln cap="rnd" w="158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13" name="Oval 30"/>
            <p:cNvSpPr>
              <a:spLocks noChangeArrowheads="1"/>
            </p:cNvSpPr>
            <p:nvPr/>
          </p:nvSpPr>
          <p:spPr bwMode="auto">
            <a:xfrm>
              <a:off x="6659563" y="1209676"/>
              <a:ext cx="485775" cy="485775"/>
            </a:xfrm>
            <a:prstGeom prst="ellipse">
              <a:avLst/>
            </a:prstGeom>
            <a:noFill/>
            <a:ln cap="rnd" w="158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pPr eaLnBrk="1" hangingPunct="1"/>
              <a:endParaRPr altLang="zh-CN" lang="zh-CN" sz="1800"/>
            </a:p>
          </p:txBody>
        </p:sp>
      </p:grpSp>
      <p:grpSp>
        <p:nvGrpSpPr>
          <p:cNvPr id="114" name="Group 119"/>
          <p:cNvGrpSpPr/>
          <p:nvPr/>
        </p:nvGrpSpPr>
        <p:grpSpPr>
          <a:xfrm>
            <a:off x="5526410" y="2633663"/>
            <a:ext cx="356043" cy="355997"/>
            <a:chOff x="6399213" y="695325"/>
            <a:chExt cx="850899" cy="850901"/>
          </a:xfrm>
        </p:grpSpPr>
        <p:sp>
          <p:nvSpPr>
            <p:cNvPr id="115" name="Freeform 34"/>
            <p:cNvSpPr/>
            <p:nvPr/>
          </p:nvSpPr>
          <p:spPr bwMode="auto">
            <a:xfrm>
              <a:off x="6565900" y="862013"/>
              <a:ext cx="684212" cy="684213"/>
            </a:xfrm>
            <a:custGeom>
              <a:gdLst>
                <a:gd fmla="*/ 684212 w 431" name="T0"/>
                <a:gd fmla="*/ 0 h 431" name="T1"/>
                <a:gd fmla="*/ 684212 w 431" name="T2"/>
                <a:gd fmla="*/ 684213 h 431" name="T3"/>
                <a:gd fmla="*/ 0 w 431" name="T4"/>
                <a:gd fmla="*/ 684213 h 431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431" w="431">
                  <a:moveTo>
                    <a:pt x="431" y="0"/>
                  </a:moveTo>
                  <a:lnTo>
                    <a:pt x="431" y="431"/>
                  </a:lnTo>
                  <a:lnTo>
                    <a:pt x="0" y="431"/>
                  </a:lnTo>
                </a:path>
              </a:pathLst>
            </a:custGeom>
            <a:noFill/>
            <a:ln cap="flat" w="15875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16" name="Freeform 35"/>
            <p:cNvSpPr/>
            <p:nvPr/>
          </p:nvSpPr>
          <p:spPr bwMode="auto">
            <a:xfrm>
              <a:off x="6473825" y="769938"/>
              <a:ext cx="715962" cy="715963"/>
            </a:xfrm>
            <a:custGeom>
              <a:gdLst>
                <a:gd fmla="*/ 715962 w 451" name="T0"/>
                <a:gd fmla="*/ 0 h 451" name="T1"/>
                <a:gd fmla="*/ 715962 w 451" name="T2"/>
                <a:gd fmla="*/ 715963 h 451" name="T3"/>
                <a:gd fmla="*/ 0 w 451" name="T4"/>
                <a:gd fmla="*/ 715963 h 451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451" w="451">
                  <a:moveTo>
                    <a:pt x="451" y="0"/>
                  </a:moveTo>
                  <a:lnTo>
                    <a:pt x="451" y="451"/>
                  </a:lnTo>
                  <a:lnTo>
                    <a:pt x="0" y="451"/>
                  </a:lnTo>
                </a:path>
              </a:pathLst>
            </a:custGeom>
            <a:noFill/>
            <a:ln cap="flat" w="15875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17" name="Rectangle 36"/>
            <p:cNvSpPr>
              <a:spLocks noChangeArrowheads="1"/>
            </p:cNvSpPr>
            <p:nvPr/>
          </p:nvSpPr>
          <p:spPr bwMode="auto">
            <a:xfrm>
              <a:off x="6399213" y="695325"/>
              <a:ext cx="728662" cy="728663"/>
            </a:xfrm>
            <a:prstGeom prst="rect">
              <a:avLst/>
            </a:prstGeom>
            <a:noFill/>
            <a:ln w="158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pPr eaLnBrk="1" hangingPunct="1"/>
              <a:endParaRPr altLang="zh-CN" lang="zh-CN" sz="1800"/>
            </a:p>
          </p:txBody>
        </p:sp>
        <p:sp>
          <p:nvSpPr>
            <p:cNvPr id="118" name="Freeform 37"/>
            <p:cNvSpPr/>
            <p:nvPr/>
          </p:nvSpPr>
          <p:spPr bwMode="auto">
            <a:xfrm>
              <a:off x="6550025" y="965200"/>
              <a:ext cx="482600" cy="307975"/>
            </a:xfrm>
            <a:custGeom>
              <a:gdLst>
                <a:gd fmla="*/ 482600 w 304" name="T0"/>
                <a:gd fmla="*/ 307975 h 194" name="T1"/>
                <a:gd fmla="*/ 365125 w 304" name="T2"/>
                <a:gd fmla="*/ 0 h 194" name="T3"/>
                <a:gd fmla="*/ 212725 w 304" name="T4"/>
                <a:gd fmla="*/ 227013 h 194" name="T5"/>
                <a:gd fmla="*/ 119063 w 304" name="T6"/>
                <a:gd fmla="*/ 112713 h 194" name="T7"/>
                <a:gd fmla="*/ 0 w 304" name="T8"/>
                <a:gd fmla="*/ 307975 h 19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94" w="304">
                  <a:moveTo>
                    <a:pt x="304" y="194"/>
                  </a:moveTo>
                  <a:lnTo>
                    <a:pt x="230" y="0"/>
                  </a:lnTo>
                  <a:lnTo>
                    <a:pt x="134" y="143"/>
                  </a:lnTo>
                  <a:lnTo>
                    <a:pt x="75" y="71"/>
                  </a:lnTo>
                  <a:lnTo>
                    <a:pt x="0" y="194"/>
                  </a:lnTo>
                </a:path>
              </a:pathLst>
            </a:custGeom>
            <a:noFill/>
            <a:ln cap="flat" w="158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19" name="Oval 38"/>
            <p:cNvSpPr>
              <a:spLocks noChangeArrowheads="1"/>
            </p:cNvSpPr>
            <p:nvPr/>
          </p:nvSpPr>
          <p:spPr bwMode="auto">
            <a:xfrm>
              <a:off x="6550025" y="808038"/>
              <a:ext cx="119062" cy="119063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pPr eaLnBrk="1" hangingPunct="1"/>
              <a:endParaRPr altLang="zh-CN" lang="zh-CN" sz="1800"/>
            </a:p>
          </p:txBody>
        </p:sp>
        <p:sp>
          <p:nvSpPr>
            <p:cNvPr id="120" name="Line 39"/>
            <p:cNvSpPr>
              <a:spLocks noChangeShapeType="1"/>
            </p:cNvSpPr>
            <p:nvPr/>
          </p:nvSpPr>
          <p:spPr bwMode="auto">
            <a:xfrm flipH="1">
              <a:off x="6399213" y="1273175"/>
              <a:ext cx="728662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</p:grpSp>
      <p:grpSp>
        <p:nvGrpSpPr>
          <p:cNvPr id="121" name="Group 126"/>
          <p:cNvGrpSpPr/>
          <p:nvPr/>
        </p:nvGrpSpPr>
        <p:grpSpPr>
          <a:xfrm>
            <a:off x="4395170" y="1469231"/>
            <a:ext cx="307221" cy="348854"/>
            <a:chOff x="6873875" y="742950"/>
            <a:chExt cx="771526" cy="879476"/>
          </a:xfrm>
        </p:grpSpPr>
        <p:sp>
          <p:nvSpPr>
            <p:cNvPr id="122" name="Line 43"/>
            <p:cNvSpPr>
              <a:spLocks noChangeShapeType="1"/>
            </p:cNvSpPr>
            <p:nvPr/>
          </p:nvSpPr>
          <p:spPr bwMode="auto">
            <a:xfrm flipH="1">
              <a:off x="7162800" y="1471613"/>
              <a:ext cx="0" cy="76200"/>
            </a:xfrm>
            <a:prstGeom prst="line">
              <a:avLst/>
            </a:prstGeom>
            <a:noFill/>
            <a:ln cap="rnd" w="1587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23" name="Line 44"/>
            <p:cNvSpPr>
              <a:spLocks noChangeShapeType="1"/>
            </p:cNvSpPr>
            <p:nvPr/>
          </p:nvSpPr>
          <p:spPr bwMode="auto">
            <a:xfrm flipH="1">
              <a:off x="7223125" y="1471613"/>
              <a:ext cx="0" cy="76200"/>
            </a:xfrm>
            <a:prstGeom prst="line">
              <a:avLst/>
            </a:prstGeom>
            <a:noFill/>
            <a:ln cap="rnd" w="1587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24" name="Freeform 45"/>
            <p:cNvSpPr/>
            <p:nvPr/>
          </p:nvSpPr>
          <p:spPr bwMode="auto">
            <a:xfrm>
              <a:off x="6964363" y="1547813"/>
              <a:ext cx="457200" cy="74613"/>
            </a:xfrm>
            <a:custGeom>
              <a:gdLst>
                <a:gd fmla="*/ 457200 w 120" name="T0"/>
                <a:gd fmla="*/ 74613 h 20" name="T1"/>
                <a:gd fmla="*/ 228600 w 120" name="T2"/>
                <a:gd fmla="*/ 0 h 20" name="T3"/>
                <a:gd fmla="*/ 0 w 120" name="T4"/>
                <a:gd fmla="*/ 74613 h 20" name="T5"/>
                <a:gd fmla="*/ 457200 w 120" name="T6"/>
                <a:gd fmla="*/ 74613 h 2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0" w="120">
                  <a:moveTo>
                    <a:pt x="120" y="20"/>
                  </a:moveTo>
                  <a:cubicBezTo>
                    <a:pt x="103" y="7"/>
                    <a:pt x="83" y="0"/>
                    <a:pt x="60" y="0"/>
                  </a:cubicBezTo>
                  <a:cubicBezTo>
                    <a:pt x="37" y="0"/>
                    <a:pt x="17" y="7"/>
                    <a:pt x="0" y="20"/>
                  </a:cubicBezTo>
                  <a:lnTo>
                    <a:pt x="120" y="20"/>
                  </a:lnTo>
                  <a:close/>
                </a:path>
              </a:pathLst>
            </a:custGeom>
            <a:noFill/>
            <a:ln cap="rnd" w="158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25" name="Oval 46"/>
            <p:cNvSpPr>
              <a:spLocks noChangeArrowheads="1"/>
            </p:cNvSpPr>
            <p:nvPr/>
          </p:nvSpPr>
          <p:spPr bwMode="auto">
            <a:xfrm>
              <a:off x="6904038" y="773113"/>
              <a:ext cx="577850" cy="576263"/>
            </a:xfrm>
            <a:prstGeom prst="ellipse">
              <a:avLst/>
            </a:prstGeom>
            <a:noFill/>
            <a:ln cap="rnd" w="1587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pPr eaLnBrk="1" hangingPunct="1"/>
              <a:endParaRPr altLang="zh-CN" lang="zh-CN" sz="1800"/>
            </a:p>
          </p:txBody>
        </p:sp>
        <p:sp>
          <p:nvSpPr>
            <p:cNvPr id="126" name="Freeform 47"/>
            <p:cNvSpPr/>
            <p:nvPr/>
          </p:nvSpPr>
          <p:spPr bwMode="auto">
            <a:xfrm>
              <a:off x="6904038" y="773113"/>
              <a:ext cx="741363" cy="739775"/>
            </a:xfrm>
            <a:custGeom>
              <a:gdLst>
                <a:gd fmla="*/ 577883 w 195" name="T0"/>
                <a:gd fmla="*/ 0 h 195" name="T1"/>
                <a:gd fmla="*/ 577883 w 195" name="T2"/>
                <a:gd fmla="*/ 576645 h 195" name="T3"/>
                <a:gd fmla="*/ 0 w 195" name="T4"/>
                <a:gd fmla="*/ 576645 h 195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195" w="195">
                  <a:moveTo>
                    <a:pt x="152" y="0"/>
                  </a:moveTo>
                  <a:cubicBezTo>
                    <a:pt x="195" y="42"/>
                    <a:pt x="195" y="110"/>
                    <a:pt x="152" y="152"/>
                  </a:cubicBezTo>
                  <a:cubicBezTo>
                    <a:pt x="110" y="195"/>
                    <a:pt x="42" y="195"/>
                    <a:pt x="0" y="152"/>
                  </a:cubicBezTo>
                </a:path>
              </a:pathLst>
            </a:custGeom>
            <a:noFill/>
            <a:ln cap="rnd" w="158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27" name="Line 48"/>
            <p:cNvSpPr>
              <a:spLocks noChangeShapeType="1"/>
            </p:cNvSpPr>
            <p:nvPr/>
          </p:nvSpPr>
          <p:spPr bwMode="auto">
            <a:xfrm flipV="1">
              <a:off x="6873875" y="1319213"/>
              <a:ext cx="60325" cy="60325"/>
            </a:xfrm>
            <a:prstGeom prst="line">
              <a:avLst/>
            </a:prstGeom>
            <a:noFill/>
            <a:ln cap="rnd" w="1587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28" name="Line 49"/>
            <p:cNvSpPr>
              <a:spLocks noChangeShapeType="1"/>
            </p:cNvSpPr>
            <p:nvPr/>
          </p:nvSpPr>
          <p:spPr bwMode="auto">
            <a:xfrm flipV="1">
              <a:off x="7451725" y="742950"/>
              <a:ext cx="60325" cy="60325"/>
            </a:xfrm>
            <a:prstGeom prst="line">
              <a:avLst/>
            </a:prstGeom>
            <a:noFill/>
            <a:ln cap="rnd" w="1587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</p:grpSp>
      <p:grpSp>
        <p:nvGrpSpPr>
          <p:cNvPr id="129" name="Group 134"/>
          <p:cNvGrpSpPr/>
          <p:nvPr/>
        </p:nvGrpSpPr>
        <p:grpSpPr>
          <a:xfrm flipH="1">
            <a:off x="4214430" y="2523102"/>
            <a:ext cx="628649" cy="637493"/>
            <a:chOff x="1909763" y="950913"/>
            <a:chExt cx="782637" cy="793750"/>
          </a:xfrm>
          <a:solidFill>
            <a:schemeClr val="bg1"/>
          </a:solidFill>
        </p:grpSpPr>
        <p:sp>
          <p:nvSpPr>
            <p:cNvPr id="130" name="Freeform 59"/>
            <p:cNvSpPr>
              <a:spLocks noEditPoints="1"/>
            </p:cNvSpPr>
            <p:nvPr/>
          </p:nvSpPr>
          <p:spPr bwMode="auto">
            <a:xfrm>
              <a:off x="1909763" y="1204913"/>
              <a:ext cx="539750" cy="539750"/>
            </a:xfrm>
            <a:custGeom>
              <a:gdLst>
                <a:gd fmla="*/ 0 w 340" name="T0"/>
                <a:gd fmla="*/ 340 h 340" name="T1"/>
                <a:gd fmla="*/ 340 w 340" name="T2"/>
                <a:gd fmla="*/ 340 h 340" name="T3"/>
                <a:gd fmla="*/ 340 w 340" name="T4"/>
                <a:gd fmla="*/ 0 h 340" name="T5"/>
                <a:gd fmla="*/ 0 w 340" name="T6"/>
                <a:gd fmla="*/ 0 h 340" name="T7"/>
                <a:gd fmla="*/ 0 w 340" name="T8"/>
                <a:gd fmla="*/ 340 h 340" name="T9"/>
                <a:gd fmla="*/ 304 w 340" name="T10"/>
                <a:gd fmla="*/ 251 h 340" name="T11"/>
                <a:gd fmla="*/ 35 w 340" name="T12"/>
                <a:gd fmla="*/ 251 h 340" name="T13"/>
                <a:gd fmla="*/ 35 w 340" name="T14"/>
                <a:gd fmla="*/ 36 h 340" name="T15"/>
                <a:gd fmla="*/ 304 w 340" name="T16"/>
                <a:gd fmla="*/ 36 h 340" name="T17"/>
                <a:gd fmla="*/ 304 w 340" name="T18"/>
                <a:gd fmla="*/ 251 h 34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40" w="340">
                  <a:moveTo>
                    <a:pt x="0" y="340"/>
                  </a:moveTo>
                  <a:lnTo>
                    <a:pt x="340" y="340"/>
                  </a:lnTo>
                  <a:lnTo>
                    <a:pt x="340" y="0"/>
                  </a:lnTo>
                  <a:lnTo>
                    <a:pt x="0" y="0"/>
                  </a:lnTo>
                  <a:lnTo>
                    <a:pt x="0" y="340"/>
                  </a:lnTo>
                  <a:close/>
                  <a:moveTo>
                    <a:pt x="304" y="251"/>
                  </a:moveTo>
                  <a:lnTo>
                    <a:pt x="35" y="251"/>
                  </a:lnTo>
                  <a:lnTo>
                    <a:pt x="35" y="36"/>
                  </a:lnTo>
                  <a:lnTo>
                    <a:pt x="304" y="36"/>
                  </a:lnTo>
                  <a:lnTo>
                    <a:pt x="304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31" name="Freeform 60"/>
            <p:cNvSpPr/>
            <p:nvPr/>
          </p:nvSpPr>
          <p:spPr bwMode="auto">
            <a:xfrm>
              <a:off x="2060575" y="950913"/>
              <a:ext cx="631825" cy="569913"/>
            </a:xfrm>
            <a:custGeom>
              <a:gdLst>
                <a:gd fmla="*/ 334 w 398" name="T0"/>
                <a:gd fmla="*/ 0 h 359" name="T1"/>
                <a:gd fmla="*/ 0 w 398" name="T2"/>
                <a:gd fmla="*/ 64 h 359" name="T3"/>
                <a:gd fmla="*/ 15 w 398" name="T4"/>
                <a:gd fmla="*/ 143 h 359" name="T5"/>
                <a:gd fmla="*/ 51 w 398" name="T6"/>
                <a:gd fmla="*/ 143 h 359" name="T7"/>
                <a:gd fmla="*/ 41 w 398" name="T8"/>
                <a:gd fmla="*/ 93 h 359" name="T9"/>
                <a:gd fmla="*/ 305 w 398" name="T10"/>
                <a:gd fmla="*/ 40 h 359" name="T11"/>
                <a:gd fmla="*/ 346 w 398" name="T12"/>
                <a:gd fmla="*/ 251 h 359" name="T13"/>
                <a:gd fmla="*/ 262 w 398" name="T14"/>
                <a:gd fmla="*/ 268 h 359" name="T15"/>
                <a:gd fmla="*/ 262 w 398" name="T16"/>
                <a:gd fmla="*/ 359 h 359" name="T17"/>
                <a:gd fmla="*/ 398 w 398" name="T18"/>
                <a:gd fmla="*/ 332 h 359" name="T19"/>
                <a:gd fmla="*/ 334 w 398" name="T20"/>
                <a:gd fmla="*/ 0 h 35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59" w="398">
                  <a:moveTo>
                    <a:pt x="334" y="0"/>
                  </a:moveTo>
                  <a:lnTo>
                    <a:pt x="0" y="64"/>
                  </a:lnTo>
                  <a:lnTo>
                    <a:pt x="15" y="143"/>
                  </a:lnTo>
                  <a:lnTo>
                    <a:pt x="51" y="143"/>
                  </a:lnTo>
                  <a:lnTo>
                    <a:pt x="41" y="93"/>
                  </a:lnTo>
                  <a:lnTo>
                    <a:pt x="305" y="40"/>
                  </a:lnTo>
                  <a:lnTo>
                    <a:pt x="346" y="251"/>
                  </a:lnTo>
                  <a:lnTo>
                    <a:pt x="262" y="268"/>
                  </a:lnTo>
                  <a:lnTo>
                    <a:pt x="262" y="359"/>
                  </a:lnTo>
                  <a:lnTo>
                    <a:pt x="398" y="332"/>
                  </a:lnTo>
                  <a:lnTo>
                    <a:pt x="3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</p:grpSp>
    </p:spTree>
    <p:extLst>
      <p:ext uri="{BB962C8B-B14F-4D97-AF65-F5344CB8AC3E}">
        <p14:creationId val="2621992635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" tmFilter="0, 0; .2, .5; .8, .5; 1, 0"/>
                                        <p:tgtEl>
                                          <p:spTgt spid="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"/>
                                        <p:tgtEl>
                                          <p:spTgt spid="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9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6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6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7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3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7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7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7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8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8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9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9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3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9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7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allAtOnce" grpId="0" spid="25"/>
      <p:bldP grpId="0" spid="83"/>
      <p:bldP grpId="0" spid="84"/>
      <p:bldP grpId="0" spid="85"/>
      <p:bldP grpId="0" spid="86"/>
      <p:bldP grpId="0" spid="87"/>
      <p:bldP grpId="0" spid="92"/>
      <p:bldP grpId="0" spid="93"/>
      <p:bldP grpId="0" spid="94"/>
      <p:bldP grpId="0" spid="95"/>
      <p:bldP grpId="0" spid="96"/>
      <p:bldP grpId="0" spid="97"/>
      <p:bldP grpId="0" spid="98"/>
      <p:bldP grpId="0" spid="99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:\陈建\网上作图\PP制作\素材\未标题-6.jpg" id="17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7"/>
          <p:cNvSpPr/>
          <p:nvPr/>
        </p:nvSpPr>
        <p:spPr>
          <a:xfrm>
            <a:off x="3995936" y="2067694"/>
            <a:ext cx="1368152" cy="1368152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bg-BG">
              <a:solidFill>
                <a:srgbClr val="2A303C"/>
              </a:solidFill>
            </a:endParaRPr>
          </a:p>
        </p:txBody>
      </p:sp>
      <p:sp>
        <p:nvSpPr>
          <p:cNvPr id="5" name="Oval 1"/>
          <p:cNvSpPr/>
          <p:nvPr/>
        </p:nvSpPr>
        <p:spPr>
          <a:xfrm>
            <a:off x="683568" y="2067694"/>
            <a:ext cx="1368152" cy="136815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bg-BG">
              <a:solidFill>
                <a:srgbClr val="EC5368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787691" y="2067694"/>
            <a:ext cx="1368152" cy="1368152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bg-BG">
              <a:solidFill>
                <a:srgbClr val="2A303C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891814" y="2067694"/>
            <a:ext cx="1368152" cy="1368152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bg-BG">
              <a:solidFill>
                <a:srgbClr val="2A303C"/>
              </a:solidFill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946777" y="2742145"/>
            <a:ext cx="868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altLang="en-US" lang="zh-CN">
                <a:solidFill>
                  <a:schemeClr val="accent1">
                    <a:lumMod val="20000"/>
                    <a:lumOff val="80000"/>
                  </a:schemeClr>
                </a:solidFill>
                <a:latin charset="-122" pitchFamily="2" typeface="方正兰亭黑简体"/>
                <a:ea charset="-122" pitchFamily="2" typeface="方正兰亭黑简体"/>
              </a:rPr>
              <a:t>小标题</a:t>
            </a:r>
          </a:p>
        </p:txBody>
      </p:sp>
      <p:sp>
        <p:nvSpPr>
          <p:cNvPr id="9" name="Rectangle 11"/>
          <p:cNvSpPr/>
          <p:nvPr/>
        </p:nvSpPr>
        <p:spPr>
          <a:xfrm>
            <a:off x="2090092" y="2775133"/>
            <a:ext cx="868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altLang="en-US" lang="zh-CN" smtClean="0">
                <a:solidFill>
                  <a:schemeClr val="accent1">
                    <a:lumMod val="20000"/>
                    <a:lumOff val="80000"/>
                  </a:schemeClr>
                </a:solidFill>
                <a:latin charset="-122" pitchFamily="2" typeface="方正兰亭黑简体"/>
                <a:ea charset="-122" pitchFamily="2" typeface="方正兰亭黑简体"/>
              </a:rPr>
              <a:t>小标题</a:t>
            </a:r>
          </a:p>
        </p:txBody>
      </p:sp>
      <p:sp>
        <p:nvSpPr>
          <p:cNvPr id="10" name="Rectangle 14"/>
          <p:cNvSpPr/>
          <p:nvPr/>
        </p:nvSpPr>
        <p:spPr>
          <a:xfrm>
            <a:off x="3200653" y="2775133"/>
            <a:ext cx="868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altLang="en-US" lang="zh-CN">
                <a:solidFill>
                  <a:schemeClr val="accent1">
                    <a:lumMod val="20000"/>
                    <a:lumOff val="80000"/>
                  </a:schemeClr>
                </a:solidFill>
                <a:latin charset="-122" pitchFamily="2" typeface="方正兰亭黑简体"/>
                <a:ea charset="-122" pitchFamily="2" typeface="方正兰亭黑简体"/>
              </a:rPr>
              <a:t>小标题</a:t>
            </a:r>
          </a:p>
        </p:txBody>
      </p:sp>
      <p:sp>
        <p:nvSpPr>
          <p:cNvPr id="11" name="Rectangle 16"/>
          <p:cNvSpPr/>
          <p:nvPr/>
        </p:nvSpPr>
        <p:spPr>
          <a:xfrm>
            <a:off x="4318374" y="2775133"/>
            <a:ext cx="868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altLang="en-US" lang="zh-CN">
                <a:solidFill>
                  <a:schemeClr val="accent1">
                    <a:lumMod val="20000"/>
                    <a:lumOff val="80000"/>
                  </a:schemeClr>
                </a:solidFill>
                <a:latin charset="-122" pitchFamily="2" typeface="方正兰亭黑简体"/>
                <a:ea charset="-122" pitchFamily="2" typeface="方正兰亭黑简体"/>
              </a:rPr>
              <a:t>小标题</a:t>
            </a:r>
          </a:p>
        </p:txBody>
      </p:sp>
      <p:sp>
        <p:nvSpPr>
          <p:cNvPr id="12" name="Rectangle 19"/>
          <p:cNvSpPr/>
          <p:nvPr/>
        </p:nvSpPr>
        <p:spPr>
          <a:xfrm>
            <a:off x="5595427" y="1995686"/>
            <a:ext cx="2890814" cy="1717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altLang="en-US" lang="zh-CN" smtClean="0" sz="11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</a:t>
            </a:r>
          </a:p>
        </p:txBody>
      </p:sp>
      <p:sp>
        <p:nvSpPr>
          <p:cNvPr id="27" name="文本框 3"/>
          <p:cNvSpPr txBox="1"/>
          <p:nvPr/>
        </p:nvSpPr>
        <p:spPr>
          <a:xfrm>
            <a:off x="1670052" y="142845"/>
            <a:ext cx="454024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理论基础与文献综述</a:t>
            </a:r>
          </a:p>
        </p:txBody>
      </p:sp>
      <p:sp>
        <p:nvSpPr>
          <p:cNvPr id="32" name="剪去同侧角的矩形 31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588" y="173249"/>
            <a:ext cx="1046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1400">
                <a:solidFill>
                  <a:srgbClr val="2A303C"/>
                </a:solidFill>
                <a:latin charset="-122" pitchFamily="2" typeface="方正兰亭黑简体"/>
                <a:ea charset="-122" pitchFamily="2" typeface="方正兰亭黑简体"/>
              </a:rPr>
              <a:t>论文答辩</a:t>
            </a:r>
          </a:p>
        </p:txBody>
      </p:sp>
      <p:cxnSp>
        <p:nvCxnSpPr>
          <p:cNvPr id="34" name="直接连接符 33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984876320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" tmFilter="0, 0; .2, .5; .8, .5; 1, 0"/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"/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5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build="allAtOnce" grpId="0" spid="27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:\陈建\网上作图\PP制作\素材\未标题-6.jpg" id="36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文本框 3"/>
          <p:cNvSpPr txBox="1"/>
          <p:nvPr/>
        </p:nvSpPr>
        <p:spPr>
          <a:xfrm>
            <a:off x="1670052" y="142845"/>
            <a:ext cx="454024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主要贡献与创新</a:t>
            </a:r>
          </a:p>
        </p:txBody>
      </p:sp>
      <p:sp>
        <p:nvSpPr>
          <p:cNvPr id="65" name="剪去同侧角的矩形 64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6" name="TextBox 65"/>
          <p:cNvSpPr txBox="1"/>
          <p:nvPr/>
        </p:nvSpPr>
        <p:spPr>
          <a:xfrm>
            <a:off x="260588" y="173249"/>
            <a:ext cx="1046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1400">
                <a:solidFill>
                  <a:srgbClr val="2A303C"/>
                </a:solidFill>
                <a:latin charset="-122" pitchFamily="2" typeface="方正兰亭黑简体"/>
                <a:ea charset="-122" pitchFamily="2" typeface="方正兰亭黑简体"/>
              </a:rPr>
              <a:t>论文答辩</a:t>
            </a:r>
          </a:p>
        </p:txBody>
      </p:sp>
      <p:cxnSp>
        <p:nvCxnSpPr>
          <p:cNvPr id="67" name="直接连接符 66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2"/>
          <p:cNvSpPr/>
          <p:nvPr/>
        </p:nvSpPr>
        <p:spPr>
          <a:xfrm rot="18199284">
            <a:off x="549275" y="1587230"/>
            <a:ext cx="2427288" cy="2439988"/>
          </a:xfrm>
          <a:prstGeom prst="ellipse">
            <a:avLst/>
          </a:prstGeom>
          <a:solidFill>
            <a:schemeClr val="bg2">
              <a:lumMod val="50000"/>
            </a:schemeClr>
          </a:solidFill>
          <a:ln cmpd="dbl" w="539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zh-CN" lang="zh-CN" sz="8800">
              <a:solidFill>
                <a:schemeClr val="bg1"/>
              </a:solidFill>
            </a:endParaRPr>
          </a:p>
        </p:txBody>
      </p:sp>
      <p:sp>
        <p:nvSpPr>
          <p:cNvPr id="69" name="Oval 3"/>
          <p:cNvSpPr/>
          <p:nvPr/>
        </p:nvSpPr>
        <p:spPr>
          <a:xfrm rot="18199284">
            <a:off x="2198688" y="1282430"/>
            <a:ext cx="838200" cy="84455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zh-CN" lang="zh-CN" sz="8800">
              <a:solidFill>
                <a:schemeClr val="bg1"/>
              </a:solidFill>
            </a:endParaRPr>
          </a:p>
        </p:txBody>
      </p:sp>
      <p:sp>
        <p:nvSpPr>
          <p:cNvPr id="70" name="Oval 4"/>
          <p:cNvSpPr/>
          <p:nvPr/>
        </p:nvSpPr>
        <p:spPr>
          <a:xfrm rot="18199284">
            <a:off x="2686844" y="2194449"/>
            <a:ext cx="762000" cy="766762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zh-CN" lang="zh-CN" sz="8800">
              <a:solidFill>
                <a:schemeClr val="bg1"/>
              </a:solidFill>
            </a:endParaRPr>
          </a:p>
        </p:txBody>
      </p:sp>
      <p:sp>
        <p:nvSpPr>
          <p:cNvPr id="71" name="Oval 5"/>
          <p:cNvSpPr/>
          <p:nvPr/>
        </p:nvSpPr>
        <p:spPr>
          <a:xfrm rot="18199284">
            <a:off x="2539207" y="3170761"/>
            <a:ext cx="685800" cy="68738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zh-CN" lang="zh-CN" sz="8800">
              <a:solidFill>
                <a:schemeClr val="bg1"/>
              </a:solidFill>
            </a:endParaRPr>
          </a:p>
        </p:txBody>
      </p:sp>
      <p:sp>
        <p:nvSpPr>
          <p:cNvPr id="72" name="Oval 6"/>
          <p:cNvSpPr/>
          <p:nvPr/>
        </p:nvSpPr>
        <p:spPr>
          <a:xfrm rot="18199284">
            <a:off x="1933575" y="3701781"/>
            <a:ext cx="573087" cy="576262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zh-CN" lang="zh-CN" sz="8800">
              <a:solidFill>
                <a:schemeClr val="bg1"/>
              </a:solidFill>
            </a:endParaRPr>
          </a:p>
        </p:txBody>
      </p:sp>
      <p:sp>
        <p:nvSpPr>
          <p:cNvPr id="73" name="Text Box 10"/>
          <p:cNvSpPr txBox="1">
            <a:spLocks noChangeArrowheads="1"/>
          </p:cNvSpPr>
          <p:nvPr/>
        </p:nvSpPr>
        <p:spPr bwMode="auto">
          <a:xfrm>
            <a:off x="3798888" y="3631930"/>
            <a:ext cx="4876800" cy="8585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>
            <a:spAutoFit/>
          </a:bodyPr>
          <a:lstStyle/>
          <a:p>
            <a:pPr>
              <a:lnSpc>
                <a:spcPts val="1600"/>
              </a:lnSpc>
            </a:pPr>
            <a:r>
              <a:rPr altLang="en-US" lang="zh-CN" smtClean="0" sz="12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您的内容打在这里</a:t>
            </a:r>
          </a:p>
        </p:txBody>
      </p:sp>
      <p:sp>
        <p:nvSpPr>
          <p:cNvPr id="74" name="Freeform 63"/>
          <p:cNvSpPr>
            <a:spLocks noEditPoints="1"/>
          </p:cNvSpPr>
          <p:nvPr/>
        </p:nvSpPr>
        <p:spPr bwMode="auto">
          <a:xfrm>
            <a:off x="2898775" y="2369868"/>
            <a:ext cx="338138" cy="458787"/>
          </a:xfrm>
          <a:custGeom>
            <a:gdLst>
              <a:gd fmla="*/ 306149 w 102" name="T0"/>
              <a:gd fmla="*/ 0 h 138" name="T1"/>
              <a:gd fmla="*/ 33277 w 102" name="T2"/>
              <a:gd fmla="*/ 0 h 138" name="T3"/>
              <a:gd fmla="*/ 0 w 102" name="T4"/>
              <a:gd fmla="*/ 33277 h 138" name="T5"/>
              <a:gd fmla="*/ 0 w 102" name="T6"/>
              <a:gd fmla="*/ 429275 h 138" name="T7"/>
              <a:gd fmla="*/ 33277 w 102" name="T8"/>
              <a:gd fmla="*/ 459224 h 138" name="T9"/>
              <a:gd fmla="*/ 306149 w 102" name="T10"/>
              <a:gd fmla="*/ 459224 h 138" name="T11"/>
              <a:gd fmla="*/ 339426 w 102" name="T12"/>
              <a:gd fmla="*/ 429275 h 138" name="T13"/>
              <a:gd fmla="*/ 339426 w 102" name="T14"/>
              <a:gd fmla="*/ 33277 h 138" name="T15"/>
              <a:gd fmla="*/ 306149 w 102" name="T16"/>
              <a:gd fmla="*/ 0 h 138" name="T17"/>
              <a:gd fmla="*/ 169713 w 102" name="T18"/>
              <a:gd fmla="*/ 449241 h 138" name="T19"/>
              <a:gd fmla="*/ 149747 w 102" name="T20"/>
              <a:gd fmla="*/ 429275 h 138" name="T21"/>
              <a:gd fmla="*/ 169713 w 102" name="T22"/>
              <a:gd fmla="*/ 412636 h 138" name="T23"/>
              <a:gd fmla="*/ 189679 w 102" name="T24"/>
              <a:gd fmla="*/ 429275 h 138" name="T25"/>
              <a:gd fmla="*/ 169713 w 102" name="T26"/>
              <a:gd fmla="*/ 449241 h 138" name="T27"/>
              <a:gd fmla="*/ 306149 w 102" name="T28"/>
              <a:gd fmla="*/ 395998 h 138" name="T29"/>
              <a:gd fmla="*/ 33277 w 102" name="T30"/>
              <a:gd fmla="*/ 395998 h 138" name="T31"/>
              <a:gd fmla="*/ 33277 w 102" name="T32"/>
              <a:gd fmla="*/ 36605 h 138" name="T33"/>
              <a:gd fmla="*/ 306149 w 102" name="T34"/>
              <a:gd fmla="*/ 36605 h 138" name="T35"/>
              <a:gd fmla="*/ 306149 w 102" name="T36"/>
              <a:gd fmla="*/ 395998 h 138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b" l="0" r="r" t="0"/>
            <a:pathLst>
              <a:path h="138" w="102">
                <a:moveTo>
                  <a:pt x="92" y="0"/>
                </a:move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34"/>
                  <a:pt x="5" y="138"/>
                  <a:pt x="10" y="138"/>
                </a:cubicBezTo>
                <a:cubicBezTo>
                  <a:pt x="92" y="138"/>
                  <a:pt x="92" y="138"/>
                  <a:pt x="92" y="138"/>
                </a:cubicBezTo>
                <a:cubicBezTo>
                  <a:pt x="97" y="138"/>
                  <a:pt x="102" y="134"/>
                  <a:pt x="102" y="129"/>
                </a:cubicBezTo>
                <a:cubicBezTo>
                  <a:pt x="102" y="10"/>
                  <a:pt x="102" y="10"/>
                  <a:pt x="102" y="10"/>
                </a:cubicBezTo>
                <a:cubicBezTo>
                  <a:pt x="102" y="4"/>
                  <a:pt x="97" y="0"/>
                  <a:pt x="92" y="0"/>
                </a:cubicBezTo>
                <a:close/>
                <a:moveTo>
                  <a:pt x="51" y="135"/>
                </a:moveTo>
                <a:cubicBezTo>
                  <a:pt x="48" y="135"/>
                  <a:pt x="45" y="132"/>
                  <a:pt x="45" y="129"/>
                </a:cubicBezTo>
                <a:cubicBezTo>
                  <a:pt x="45" y="126"/>
                  <a:pt x="48" y="124"/>
                  <a:pt x="51" y="124"/>
                </a:cubicBezTo>
                <a:cubicBezTo>
                  <a:pt x="54" y="124"/>
                  <a:pt x="57" y="126"/>
                  <a:pt x="57" y="129"/>
                </a:cubicBezTo>
                <a:cubicBezTo>
                  <a:pt x="57" y="132"/>
                  <a:pt x="54" y="135"/>
                  <a:pt x="51" y="135"/>
                </a:cubicBezTo>
                <a:close/>
                <a:moveTo>
                  <a:pt x="92" y="119"/>
                </a:moveTo>
                <a:cubicBezTo>
                  <a:pt x="10" y="119"/>
                  <a:pt x="10" y="119"/>
                  <a:pt x="10" y="119"/>
                </a:cubicBezTo>
                <a:cubicBezTo>
                  <a:pt x="10" y="11"/>
                  <a:pt x="10" y="11"/>
                  <a:pt x="10" y="11"/>
                </a:cubicBezTo>
                <a:cubicBezTo>
                  <a:pt x="92" y="11"/>
                  <a:pt x="92" y="11"/>
                  <a:pt x="92" y="11"/>
                </a:cubicBezTo>
                <a:lnTo>
                  <a:pt x="92" y="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75" name="Freeform 64"/>
          <p:cNvSpPr>
            <a:spLocks noEditPoints="1"/>
          </p:cNvSpPr>
          <p:nvPr/>
        </p:nvSpPr>
        <p:spPr bwMode="auto">
          <a:xfrm>
            <a:off x="2397125" y="1501505"/>
            <a:ext cx="441325" cy="420688"/>
          </a:xfrm>
          <a:custGeom>
            <a:gdLst>
              <a:gd fmla="*/ 415182 w 133" name="T0"/>
              <a:gd fmla="*/ 0 h 127" name="T1"/>
              <a:gd fmla="*/ 29893 w 133" name="T2"/>
              <a:gd fmla="*/ 0 h 127" name="T3"/>
              <a:gd fmla="*/ 0 w 133" name="T4"/>
              <a:gd fmla="*/ 29890 h 127" name="T5"/>
              <a:gd fmla="*/ 0 w 133" name="T6"/>
              <a:gd fmla="*/ 302226 h 127" name="T7"/>
              <a:gd fmla="*/ 29893 w 133" name="T8"/>
              <a:gd fmla="*/ 332117 h 127" name="T9"/>
              <a:gd fmla="*/ 176037 w 133" name="T10"/>
              <a:gd fmla="*/ 332117 h 127" name="T11"/>
              <a:gd fmla="*/ 132858 w 133" name="T12"/>
              <a:gd fmla="*/ 391898 h 127" name="T13"/>
              <a:gd fmla="*/ 132858 w 133" name="T14"/>
              <a:gd fmla="*/ 421788 h 127" name="T15"/>
              <a:gd fmla="*/ 176037 w 133" name="T16"/>
              <a:gd fmla="*/ 421788 h 127" name="T17"/>
              <a:gd fmla="*/ 265717 w 133" name="T18"/>
              <a:gd fmla="*/ 421788 h 127" name="T19"/>
              <a:gd fmla="*/ 312217 w 133" name="T20"/>
              <a:gd fmla="*/ 421788 h 127" name="T21"/>
              <a:gd fmla="*/ 312217 w 133" name="T22"/>
              <a:gd fmla="*/ 391898 h 127" name="T23"/>
              <a:gd fmla="*/ 265717 w 133" name="T24"/>
              <a:gd fmla="*/ 332117 h 127" name="T25"/>
              <a:gd fmla="*/ 415182 w 133" name="T26"/>
              <a:gd fmla="*/ 332117 h 127" name="T27"/>
              <a:gd fmla="*/ 441754 w 133" name="T28"/>
              <a:gd fmla="*/ 302226 h 127" name="T29"/>
              <a:gd fmla="*/ 441754 w 133" name="T30"/>
              <a:gd fmla="*/ 29890 h 127" name="T31"/>
              <a:gd fmla="*/ 415182 w 133" name="T32"/>
              <a:gd fmla="*/ 0 h 127" name="T33"/>
              <a:gd fmla="*/ 199288 w 133" name="T34"/>
              <a:gd fmla="*/ 295584 h 127" name="T35"/>
              <a:gd fmla="*/ 222538 w 133" name="T36"/>
              <a:gd fmla="*/ 272336 h 127" name="T37"/>
              <a:gd fmla="*/ 249109 w 133" name="T38"/>
              <a:gd fmla="*/ 295584 h 127" name="T39"/>
              <a:gd fmla="*/ 222538 w 133" name="T40"/>
              <a:gd fmla="*/ 322153 h 127" name="T41"/>
              <a:gd fmla="*/ 199288 w 133" name="T42"/>
              <a:gd fmla="*/ 295584 h 127" name="T43"/>
              <a:gd fmla="*/ 411861 w 133" name="T44"/>
              <a:gd fmla="*/ 262372 h 127" name="T45"/>
              <a:gd fmla="*/ 33215 w 133" name="T46"/>
              <a:gd fmla="*/ 262372 h 127" name="T47"/>
              <a:gd fmla="*/ 33215 w 133" name="T48"/>
              <a:gd fmla="*/ 33212 h 127" name="T49"/>
              <a:gd fmla="*/ 411861 w 133" name="T50"/>
              <a:gd fmla="*/ 33212 h 127" name="T51"/>
              <a:gd fmla="*/ 411861 w 133" name="T52"/>
              <a:gd fmla="*/ 262372 h 127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b="b" l="0" r="r" t="0"/>
            <a:pathLst>
              <a:path h="127" w="133">
                <a:moveTo>
                  <a:pt x="125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6"/>
                  <a:pt x="4" y="100"/>
                  <a:pt x="9" y="100"/>
                </a:cubicBezTo>
                <a:cubicBezTo>
                  <a:pt x="53" y="100"/>
                  <a:pt x="53" y="100"/>
                  <a:pt x="53" y="100"/>
                </a:cubicBezTo>
                <a:cubicBezTo>
                  <a:pt x="53" y="100"/>
                  <a:pt x="55" y="118"/>
                  <a:pt x="40" y="118"/>
                </a:cubicBezTo>
                <a:cubicBezTo>
                  <a:pt x="40" y="127"/>
                  <a:pt x="40" y="127"/>
                  <a:pt x="40" y="127"/>
                </a:cubicBezTo>
                <a:cubicBezTo>
                  <a:pt x="53" y="127"/>
                  <a:pt x="53" y="127"/>
                  <a:pt x="53" y="127"/>
                </a:cubicBezTo>
                <a:cubicBezTo>
                  <a:pt x="80" y="127"/>
                  <a:pt x="80" y="127"/>
                  <a:pt x="80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78" y="118"/>
                  <a:pt x="80" y="100"/>
                  <a:pt x="80" y="100"/>
                </a:cubicBezTo>
                <a:cubicBezTo>
                  <a:pt x="125" y="100"/>
                  <a:pt x="125" y="100"/>
                  <a:pt x="125" y="100"/>
                </a:cubicBezTo>
                <a:cubicBezTo>
                  <a:pt x="129" y="100"/>
                  <a:pt x="133" y="96"/>
                  <a:pt x="133" y="91"/>
                </a:cubicBezTo>
                <a:cubicBezTo>
                  <a:pt x="133" y="9"/>
                  <a:pt x="133" y="9"/>
                  <a:pt x="133" y="9"/>
                </a:cubicBezTo>
                <a:cubicBezTo>
                  <a:pt x="133" y="4"/>
                  <a:pt x="129" y="0"/>
                  <a:pt x="125" y="0"/>
                </a:cubicBezTo>
                <a:close/>
                <a:moveTo>
                  <a:pt x="60" y="89"/>
                </a:moveTo>
                <a:cubicBezTo>
                  <a:pt x="60" y="85"/>
                  <a:pt x="63" y="82"/>
                  <a:pt x="67" y="82"/>
                </a:cubicBezTo>
                <a:cubicBezTo>
                  <a:pt x="72" y="82"/>
                  <a:pt x="75" y="85"/>
                  <a:pt x="75" y="89"/>
                </a:cubicBezTo>
                <a:cubicBezTo>
                  <a:pt x="75" y="94"/>
                  <a:pt x="72" y="97"/>
                  <a:pt x="67" y="97"/>
                </a:cubicBezTo>
                <a:cubicBezTo>
                  <a:pt x="63" y="97"/>
                  <a:pt x="60" y="94"/>
                  <a:pt x="60" y="89"/>
                </a:cubicBezTo>
                <a:close/>
                <a:moveTo>
                  <a:pt x="124" y="79"/>
                </a:moveTo>
                <a:cubicBezTo>
                  <a:pt x="10" y="79"/>
                  <a:pt x="10" y="79"/>
                  <a:pt x="10" y="79"/>
                </a:cubicBezTo>
                <a:cubicBezTo>
                  <a:pt x="10" y="10"/>
                  <a:pt x="10" y="10"/>
                  <a:pt x="10" y="10"/>
                </a:cubicBezTo>
                <a:cubicBezTo>
                  <a:pt x="124" y="10"/>
                  <a:pt x="124" y="10"/>
                  <a:pt x="124" y="10"/>
                </a:cubicBezTo>
                <a:lnTo>
                  <a:pt x="124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76" name="Group 11"/>
          <p:cNvGrpSpPr/>
          <p:nvPr/>
        </p:nvGrpSpPr>
        <p:grpSpPr>
          <a:xfrm>
            <a:off x="2064049" y="3877305"/>
            <a:ext cx="308042" cy="228600"/>
            <a:chOff x="5129089" y="3156352"/>
            <a:chExt cx="474198" cy="351905"/>
          </a:xfrm>
          <a:solidFill>
            <a:schemeClr val="bg1"/>
          </a:solidFill>
        </p:grpSpPr>
        <p:sp>
          <p:nvSpPr>
            <p:cNvPr id="77" name="Freeform 66"/>
            <p:cNvSpPr>
              <a:spLocks noEditPoints="1"/>
            </p:cNvSpPr>
            <p:nvPr/>
          </p:nvSpPr>
          <p:spPr bwMode="auto">
            <a:xfrm>
              <a:off x="5139073" y="3156352"/>
              <a:ext cx="459224" cy="279527"/>
            </a:xfrm>
            <a:custGeom>
              <a:gdLst>
                <a:gd fmla="*/ 184 w 184" name="T0"/>
                <a:gd fmla="*/ 0 h 112" name="T1"/>
                <a:gd fmla="*/ 0 w 184" name="T2"/>
                <a:gd fmla="*/ 0 h 112" name="T3"/>
                <a:gd fmla="*/ 0 w 184" name="T4"/>
                <a:gd fmla="*/ 112 h 112" name="T5"/>
                <a:gd fmla="*/ 184 w 184" name="T6"/>
                <a:gd fmla="*/ 112 h 112" name="T7"/>
                <a:gd fmla="*/ 184 w 184" name="T8"/>
                <a:gd fmla="*/ 0 h 112" name="T9"/>
                <a:gd fmla="*/ 176 w 184" name="T10"/>
                <a:gd fmla="*/ 102 h 112" name="T11"/>
                <a:gd fmla="*/ 8 w 184" name="T12"/>
                <a:gd fmla="*/ 102 h 112" name="T13"/>
                <a:gd fmla="*/ 8 w 184" name="T14"/>
                <a:gd fmla="*/ 8 h 112" name="T15"/>
                <a:gd fmla="*/ 176 w 184" name="T16"/>
                <a:gd fmla="*/ 8 h 112" name="T17"/>
                <a:gd fmla="*/ 176 w 184" name="T18"/>
                <a:gd fmla="*/ 102 h 11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2" w="184">
                  <a:moveTo>
                    <a:pt x="184" y="0"/>
                  </a:moveTo>
                  <a:lnTo>
                    <a:pt x="0" y="0"/>
                  </a:lnTo>
                  <a:lnTo>
                    <a:pt x="0" y="112"/>
                  </a:lnTo>
                  <a:lnTo>
                    <a:pt x="184" y="112"/>
                  </a:lnTo>
                  <a:lnTo>
                    <a:pt x="184" y="0"/>
                  </a:lnTo>
                  <a:close/>
                  <a:moveTo>
                    <a:pt x="176" y="102"/>
                  </a:moveTo>
                  <a:lnTo>
                    <a:pt x="8" y="102"/>
                  </a:lnTo>
                  <a:lnTo>
                    <a:pt x="8" y="8"/>
                  </a:lnTo>
                  <a:lnTo>
                    <a:pt x="176" y="8"/>
                  </a:lnTo>
                  <a:lnTo>
                    <a:pt x="176" y="1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8" name="Freeform 67"/>
            <p:cNvSpPr/>
            <p:nvPr/>
          </p:nvSpPr>
          <p:spPr bwMode="auto">
            <a:xfrm>
              <a:off x="5129089" y="3448358"/>
              <a:ext cx="474198" cy="59899"/>
            </a:xfrm>
            <a:custGeom>
              <a:gdLst>
                <a:gd fmla="*/ 190 w 190" name="T0"/>
                <a:gd fmla="*/ 16 h 24" name="T1"/>
                <a:gd fmla="*/ 188 w 190" name="T2"/>
                <a:gd fmla="*/ 0 h 24" name="T3"/>
                <a:gd fmla="*/ 3 w 190" name="T4"/>
                <a:gd fmla="*/ 0 h 24" name="T5"/>
                <a:gd fmla="*/ 0 w 190" name="T6"/>
                <a:gd fmla="*/ 16 h 24" name="T7"/>
                <a:gd fmla="*/ 0 w 190" name="T8"/>
                <a:gd fmla="*/ 16 h 24" name="T9"/>
                <a:gd fmla="*/ 0 w 190" name="T10"/>
                <a:gd fmla="*/ 24 h 24" name="T11"/>
                <a:gd fmla="*/ 190 w 190" name="T12"/>
                <a:gd fmla="*/ 24 h 24" name="T13"/>
                <a:gd fmla="*/ 190 w 190" name="T14"/>
                <a:gd fmla="*/ 16 h 24" name="T15"/>
                <a:gd fmla="*/ 190 w 190" name="T16"/>
                <a:gd fmla="*/ 16 h 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4" w="190">
                  <a:moveTo>
                    <a:pt x="190" y="16"/>
                  </a:moveTo>
                  <a:lnTo>
                    <a:pt x="188" y="0"/>
                  </a:lnTo>
                  <a:lnTo>
                    <a:pt x="3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90" y="24"/>
                  </a:lnTo>
                  <a:lnTo>
                    <a:pt x="190" y="16"/>
                  </a:lnTo>
                  <a:lnTo>
                    <a:pt x="190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79" name="Group 14"/>
          <p:cNvGrpSpPr/>
          <p:nvPr/>
        </p:nvGrpSpPr>
        <p:grpSpPr>
          <a:xfrm>
            <a:off x="2692153" y="3300096"/>
            <a:ext cx="380012" cy="428620"/>
            <a:chOff x="5513440" y="1766202"/>
            <a:chExt cx="429274" cy="484183"/>
          </a:xfrm>
          <a:solidFill>
            <a:schemeClr val="bg1"/>
          </a:solidFill>
        </p:grpSpPr>
        <p:sp>
          <p:nvSpPr>
            <p:cNvPr id="80" name="Freeform 147"/>
            <p:cNvSpPr/>
            <p:nvPr/>
          </p:nvSpPr>
          <p:spPr bwMode="auto">
            <a:xfrm>
              <a:off x="5513440" y="1766202"/>
              <a:ext cx="429274" cy="87353"/>
            </a:xfrm>
            <a:custGeom>
              <a:gdLst>
                <a:gd fmla="*/ 68 w 129" name="T0"/>
                <a:gd fmla="*/ 8 h 26" name="T1"/>
                <a:gd fmla="*/ 68 w 129" name="T2"/>
                <a:gd fmla="*/ 4 h 26" name="T3"/>
                <a:gd fmla="*/ 64 w 129" name="T4"/>
                <a:gd fmla="*/ 0 h 26" name="T5"/>
                <a:gd fmla="*/ 61 w 129" name="T6"/>
                <a:gd fmla="*/ 4 h 26" name="T7"/>
                <a:gd fmla="*/ 61 w 129" name="T8"/>
                <a:gd fmla="*/ 8 h 26" name="T9"/>
                <a:gd fmla="*/ 0 w 129" name="T10"/>
                <a:gd fmla="*/ 8 h 26" name="T11"/>
                <a:gd fmla="*/ 0 w 129" name="T12"/>
                <a:gd fmla="*/ 26 h 26" name="T13"/>
                <a:gd fmla="*/ 129 w 129" name="T14"/>
                <a:gd fmla="*/ 26 h 26" name="T15"/>
                <a:gd fmla="*/ 129 w 129" name="T16"/>
                <a:gd fmla="*/ 8 h 26" name="T17"/>
                <a:gd fmla="*/ 68 w 129" name="T18"/>
                <a:gd fmla="*/ 8 h 2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6" w="129">
                  <a:moveTo>
                    <a:pt x="68" y="8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3" y="0"/>
                    <a:pt x="61" y="2"/>
                    <a:pt x="61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1" name="Freeform 148"/>
            <p:cNvSpPr>
              <a:spLocks noEditPoints="1"/>
            </p:cNvSpPr>
            <p:nvPr/>
          </p:nvSpPr>
          <p:spPr bwMode="auto">
            <a:xfrm>
              <a:off x="5550876" y="1873521"/>
              <a:ext cx="356897" cy="376864"/>
            </a:xfrm>
            <a:custGeom>
              <a:gdLst>
                <a:gd fmla="*/ 143 w 143" name="T0"/>
                <a:gd fmla="*/ 95 h 151" name="T1"/>
                <a:gd fmla="*/ 143 w 143" name="T2"/>
                <a:gd fmla="*/ 0 h 151" name="T3"/>
                <a:gd fmla="*/ 0 w 143" name="T4"/>
                <a:gd fmla="*/ 0 h 151" name="T5"/>
                <a:gd fmla="*/ 0 w 143" name="T6"/>
                <a:gd fmla="*/ 95 h 151" name="T7"/>
                <a:gd fmla="*/ 63 w 143" name="T8"/>
                <a:gd fmla="*/ 95 h 151" name="T9"/>
                <a:gd fmla="*/ 63 w 143" name="T10"/>
                <a:gd fmla="*/ 125 h 151" name="T11"/>
                <a:gd fmla="*/ 45 w 143" name="T12"/>
                <a:gd fmla="*/ 125 h 151" name="T13"/>
                <a:gd fmla="*/ 45 w 143" name="T14"/>
                <a:gd fmla="*/ 121 h 151" name="T15"/>
                <a:gd fmla="*/ 37 w 143" name="T16"/>
                <a:gd fmla="*/ 121 h 151" name="T17"/>
                <a:gd fmla="*/ 25 w 143" name="T18"/>
                <a:gd fmla="*/ 151 h 151" name="T19"/>
                <a:gd fmla="*/ 33 w 143" name="T20"/>
                <a:gd fmla="*/ 151 h 151" name="T21"/>
                <a:gd fmla="*/ 40 w 143" name="T22"/>
                <a:gd fmla="*/ 137 h 151" name="T23"/>
                <a:gd fmla="*/ 104 w 143" name="T24"/>
                <a:gd fmla="*/ 137 h 151" name="T25"/>
                <a:gd fmla="*/ 109 w 143" name="T26"/>
                <a:gd fmla="*/ 151 h 151" name="T27"/>
                <a:gd fmla="*/ 119 w 143" name="T28"/>
                <a:gd fmla="*/ 151 h 151" name="T29"/>
                <a:gd fmla="*/ 107 w 143" name="T30"/>
                <a:gd fmla="*/ 121 h 151" name="T31"/>
                <a:gd fmla="*/ 97 w 143" name="T32"/>
                <a:gd fmla="*/ 121 h 151" name="T33"/>
                <a:gd fmla="*/ 97 w 143" name="T34"/>
                <a:gd fmla="*/ 125 h 151" name="T35"/>
                <a:gd fmla="*/ 80 w 143" name="T36"/>
                <a:gd fmla="*/ 125 h 151" name="T37"/>
                <a:gd fmla="*/ 80 w 143" name="T38"/>
                <a:gd fmla="*/ 95 h 151" name="T39"/>
                <a:gd fmla="*/ 143 w 143" name="T40"/>
                <a:gd fmla="*/ 95 h 151" name="T41"/>
                <a:gd fmla="*/ 92 w 143" name="T42"/>
                <a:gd fmla="*/ 28 h 151" name="T43"/>
                <a:gd fmla="*/ 133 w 143" name="T44"/>
                <a:gd fmla="*/ 28 h 151" name="T45"/>
                <a:gd fmla="*/ 133 w 143" name="T46"/>
                <a:gd fmla="*/ 37 h 151" name="T47"/>
                <a:gd fmla="*/ 92 w 143" name="T48"/>
                <a:gd fmla="*/ 37 h 151" name="T49"/>
                <a:gd fmla="*/ 92 w 143" name="T50"/>
                <a:gd fmla="*/ 28 h 151" name="T51"/>
                <a:gd fmla="*/ 92 w 143" name="T52"/>
                <a:gd fmla="*/ 46 h 151" name="T53"/>
                <a:gd fmla="*/ 133 w 143" name="T54"/>
                <a:gd fmla="*/ 46 h 151" name="T55"/>
                <a:gd fmla="*/ 133 w 143" name="T56"/>
                <a:gd fmla="*/ 56 h 151" name="T57"/>
                <a:gd fmla="*/ 92 w 143" name="T58"/>
                <a:gd fmla="*/ 56 h 151" name="T59"/>
                <a:gd fmla="*/ 92 w 143" name="T60"/>
                <a:gd fmla="*/ 46 h 151" name="T61"/>
                <a:gd fmla="*/ 92 w 143" name="T62"/>
                <a:gd fmla="*/ 63 h 151" name="T63"/>
                <a:gd fmla="*/ 133 w 143" name="T64"/>
                <a:gd fmla="*/ 63 h 151" name="T65"/>
                <a:gd fmla="*/ 133 w 143" name="T66"/>
                <a:gd fmla="*/ 74 h 151" name="T67"/>
                <a:gd fmla="*/ 92 w 143" name="T68"/>
                <a:gd fmla="*/ 74 h 151" name="T69"/>
                <a:gd fmla="*/ 92 w 143" name="T70"/>
                <a:gd fmla="*/ 63 h 151" name="T71"/>
                <a:gd fmla="*/ 8 w 143" name="T72"/>
                <a:gd fmla="*/ 75 h 151" name="T73"/>
                <a:gd fmla="*/ 8 w 143" name="T74"/>
                <a:gd fmla="*/ 24 h 151" name="T75"/>
                <a:gd fmla="*/ 83 w 143" name="T76"/>
                <a:gd fmla="*/ 24 h 151" name="T77"/>
                <a:gd fmla="*/ 83 w 143" name="T78"/>
                <a:gd fmla="*/ 75 h 151" name="T79"/>
                <a:gd fmla="*/ 8 w 143" name="T80"/>
                <a:gd fmla="*/ 75 h 151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51" w="143">
                  <a:moveTo>
                    <a:pt x="143" y="95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63" y="95"/>
                  </a:lnTo>
                  <a:lnTo>
                    <a:pt x="63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37" y="121"/>
                  </a:lnTo>
                  <a:lnTo>
                    <a:pt x="25" y="151"/>
                  </a:lnTo>
                  <a:lnTo>
                    <a:pt x="33" y="151"/>
                  </a:lnTo>
                  <a:lnTo>
                    <a:pt x="40" y="137"/>
                  </a:lnTo>
                  <a:lnTo>
                    <a:pt x="104" y="137"/>
                  </a:lnTo>
                  <a:lnTo>
                    <a:pt x="109" y="151"/>
                  </a:lnTo>
                  <a:lnTo>
                    <a:pt x="119" y="151"/>
                  </a:lnTo>
                  <a:lnTo>
                    <a:pt x="107" y="121"/>
                  </a:lnTo>
                  <a:lnTo>
                    <a:pt x="97" y="121"/>
                  </a:lnTo>
                  <a:lnTo>
                    <a:pt x="97" y="125"/>
                  </a:lnTo>
                  <a:lnTo>
                    <a:pt x="80" y="125"/>
                  </a:lnTo>
                  <a:lnTo>
                    <a:pt x="80" y="95"/>
                  </a:lnTo>
                  <a:lnTo>
                    <a:pt x="143" y="95"/>
                  </a:lnTo>
                  <a:close/>
                  <a:moveTo>
                    <a:pt x="92" y="28"/>
                  </a:moveTo>
                  <a:lnTo>
                    <a:pt x="133" y="28"/>
                  </a:lnTo>
                  <a:lnTo>
                    <a:pt x="133" y="37"/>
                  </a:lnTo>
                  <a:lnTo>
                    <a:pt x="92" y="37"/>
                  </a:lnTo>
                  <a:lnTo>
                    <a:pt x="92" y="28"/>
                  </a:lnTo>
                  <a:close/>
                  <a:moveTo>
                    <a:pt x="92" y="46"/>
                  </a:moveTo>
                  <a:lnTo>
                    <a:pt x="133" y="46"/>
                  </a:lnTo>
                  <a:lnTo>
                    <a:pt x="133" y="56"/>
                  </a:lnTo>
                  <a:lnTo>
                    <a:pt x="92" y="56"/>
                  </a:lnTo>
                  <a:lnTo>
                    <a:pt x="92" y="46"/>
                  </a:lnTo>
                  <a:close/>
                  <a:moveTo>
                    <a:pt x="92" y="63"/>
                  </a:moveTo>
                  <a:lnTo>
                    <a:pt x="133" y="63"/>
                  </a:lnTo>
                  <a:lnTo>
                    <a:pt x="133" y="74"/>
                  </a:lnTo>
                  <a:lnTo>
                    <a:pt x="92" y="74"/>
                  </a:lnTo>
                  <a:lnTo>
                    <a:pt x="92" y="63"/>
                  </a:lnTo>
                  <a:close/>
                  <a:moveTo>
                    <a:pt x="8" y="75"/>
                  </a:moveTo>
                  <a:lnTo>
                    <a:pt x="8" y="24"/>
                  </a:lnTo>
                  <a:lnTo>
                    <a:pt x="83" y="24"/>
                  </a:lnTo>
                  <a:lnTo>
                    <a:pt x="83" y="75"/>
                  </a:lnTo>
                  <a:lnTo>
                    <a:pt x="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2" name="Freeform 149"/>
            <p:cNvSpPr/>
            <p:nvPr/>
          </p:nvSpPr>
          <p:spPr bwMode="auto">
            <a:xfrm>
              <a:off x="5578330" y="1945898"/>
              <a:ext cx="174705" cy="102328"/>
            </a:xfrm>
            <a:custGeom>
              <a:gdLst>
                <a:gd fmla="*/ 58 w 70" name="T0"/>
                <a:gd fmla="*/ 12 h 41" name="T1"/>
                <a:gd fmla="*/ 54 w 70" name="T2"/>
                <a:gd fmla="*/ 20 h 41" name="T3"/>
                <a:gd fmla="*/ 48 w 70" name="T4"/>
                <a:gd fmla="*/ 16 h 41" name="T5"/>
                <a:gd fmla="*/ 48 w 70" name="T6"/>
                <a:gd fmla="*/ 16 h 41" name="T7"/>
                <a:gd fmla="*/ 34 w 70" name="T8"/>
                <a:gd fmla="*/ 8 h 41" name="T9"/>
                <a:gd fmla="*/ 32 w 70" name="T10"/>
                <a:gd fmla="*/ 12 h 41" name="T11"/>
                <a:gd fmla="*/ 28 w 70" name="T12"/>
                <a:gd fmla="*/ 20 h 41" name="T13"/>
                <a:gd fmla="*/ 16 w 70" name="T14"/>
                <a:gd fmla="*/ 12 h 41" name="T15"/>
                <a:gd fmla="*/ 12 w 70" name="T16"/>
                <a:gd fmla="*/ 17 h 41" name="T17"/>
                <a:gd fmla="*/ 12 w 70" name="T18"/>
                <a:gd fmla="*/ 17 h 41" name="T19"/>
                <a:gd fmla="*/ 0 w 70" name="T20"/>
                <a:gd fmla="*/ 37 h 41" name="T21"/>
                <a:gd fmla="*/ 5 w 70" name="T22"/>
                <a:gd fmla="*/ 41 h 41" name="T23"/>
                <a:gd fmla="*/ 17 w 70" name="T24"/>
                <a:gd fmla="*/ 21 h 41" name="T25"/>
                <a:gd fmla="*/ 24 w 70" name="T26"/>
                <a:gd fmla="*/ 25 h 41" name="T27"/>
                <a:gd fmla="*/ 24 w 70" name="T28"/>
                <a:gd fmla="*/ 25 h 41" name="T29"/>
                <a:gd fmla="*/ 30 w 70" name="T30"/>
                <a:gd fmla="*/ 29 h 41" name="T31"/>
                <a:gd fmla="*/ 37 w 70" name="T32"/>
                <a:gd fmla="*/ 17 h 41" name="T33"/>
                <a:gd fmla="*/ 42 w 70" name="T34"/>
                <a:gd fmla="*/ 21 h 41" name="T35"/>
                <a:gd fmla="*/ 42 w 70" name="T36"/>
                <a:gd fmla="*/ 21 h 41" name="T37"/>
                <a:gd fmla="*/ 56 w 70" name="T38"/>
                <a:gd fmla="*/ 28 h 41" name="T39"/>
                <a:gd fmla="*/ 57 w 70" name="T40"/>
                <a:gd fmla="*/ 28 h 41" name="T41"/>
                <a:gd fmla="*/ 57 w 70" name="T42"/>
                <a:gd fmla="*/ 28 h 41" name="T43"/>
                <a:gd fmla="*/ 64 w 70" name="T44"/>
                <a:gd fmla="*/ 17 h 41" name="T45"/>
                <a:gd fmla="*/ 64 w 70" name="T46"/>
                <a:gd fmla="*/ 17 h 41" name="T47"/>
                <a:gd fmla="*/ 70 w 70" name="T48"/>
                <a:gd fmla="*/ 4 h 41" name="T49"/>
                <a:gd fmla="*/ 65 w 70" name="T50"/>
                <a:gd fmla="*/ 0 h 41" name="T51"/>
                <a:gd fmla="*/ 58 w 70" name="T52"/>
                <a:gd fmla="*/ 12 h 41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41" w="70">
                  <a:moveTo>
                    <a:pt x="58" y="12"/>
                  </a:moveTo>
                  <a:lnTo>
                    <a:pt x="54" y="2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28" y="20"/>
                  </a:lnTo>
                  <a:lnTo>
                    <a:pt x="16" y="12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0" y="37"/>
                  </a:lnTo>
                  <a:lnTo>
                    <a:pt x="5" y="41"/>
                  </a:lnTo>
                  <a:lnTo>
                    <a:pt x="17" y="21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30" y="29"/>
                  </a:lnTo>
                  <a:lnTo>
                    <a:pt x="37" y="17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70" y="4"/>
                  </a:lnTo>
                  <a:lnTo>
                    <a:pt x="65" y="0"/>
                  </a:lnTo>
                  <a:lnTo>
                    <a:pt x="5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83" name="Rounded Rectangle 18"/>
          <p:cNvSpPr/>
          <p:nvPr/>
        </p:nvSpPr>
        <p:spPr>
          <a:xfrm>
            <a:off x="3810000" y="1139555"/>
            <a:ext cx="1524000" cy="2370138"/>
          </a:xfrm>
          <a:prstGeom prst="roundRect">
            <a:avLst>
              <a:gd fmla="val 5186" name="adj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zh-CN" lang="zh-CN">
              <a:solidFill>
                <a:schemeClr val="bg1"/>
              </a:solidFill>
            </a:endParaRPr>
          </a:p>
        </p:txBody>
      </p:sp>
      <p:sp>
        <p:nvSpPr>
          <p:cNvPr id="84" name="Text Box 10"/>
          <p:cNvSpPr txBox="1">
            <a:spLocks noChangeArrowheads="1"/>
          </p:cNvSpPr>
          <p:nvPr/>
        </p:nvSpPr>
        <p:spPr bwMode="auto">
          <a:xfrm>
            <a:off x="3919538" y="2157368"/>
            <a:ext cx="1338262" cy="2484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>
            <a:spAutoFit/>
          </a:bodyPr>
          <a:lstStyle/>
          <a:p>
            <a:r>
              <a:rPr altLang="en-US" b="1" lang="zh-CN" smtClean="0" sz="1600">
                <a:solidFill>
                  <a:schemeClr val="bg1"/>
                </a:solidFill>
                <a:latin charset="0" pitchFamily="34" typeface="Open Sans"/>
              </a:rPr>
              <a:t>小标题</a:t>
            </a:r>
          </a:p>
          <a:p>
            <a:r>
              <a:rPr altLang="en-US" b="1" lang="zh-CN" smtClean="0" sz="1600">
                <a:solidFill>
                  <a:schemeClr val="bg1"/>
                </a:solidFill>
                <a:latin charset="0" pitchFamily="34" typeface="Open Sans"/>
              </a:rPr>
              <a:t>您的内容打在这里，或者通过复制的文本后，在此选择粘贴，并选择只保留文字。您的内容打在这里，或者通过复制的文本</a:t>
            </a:r>
          </a:p>
        </p:txBody>
      </p:sp>
      <p:sp>
        <p:nvSpPr>
          <p:cNvPr id="85" name="Rectangle 22"/>
          <p:cNvSpPr/>
          <p:nvPr/>
        </p:nvSpPr>
        <p:spPr>
          <a:xfrm>
            <a:off x="4210050" y="1295130"/>
            <a:ext cx="723900" cy="725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2000">
                <a:solidFill>
                  <a:srgbClr val="2A303C"/>
                </a:solidFill>
                <a:latin charset="0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56%</a:t>
            </a:r>
          </a:p>
        </p:txBody>
      </p:sp>
      <p:sp>
        <p:nvSpPr>
          <p:cNvPr id="86" name="Rounded Rectangle 23"/>
          <p:cNvSpPr/>
          <p:nvPr/>
        </p:nvSpPr>
        <p:spPr>
          <a:xfrm>
            <a:off x="5486400" y="1139555"/>
            <a:ext cx="1524000" cy="2370138"/>
          </a:xfrm>
          <a:prstGeom prst="roundRect">
            <a:avLst>
              <a:gd fmla="val 5186" name="adj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</a:endParaRPr>
          </a:p>
        </p:txBody>
      </p:sp>
      <p:sp>
        <p:nvSpPr>
          <p:cNvPr id="87" name="Text Box 10"/>
          <p:cNvSpPr txBox="1">
            <a:spLocks noChangeArrowheads="1"/>
          </p:cNvSpPr>
          <p:nvPr/>
        </p:nvSpPr>
        <p:spPr bwMode="auto">
          <a:xfrm>
            <a:off x="5595938" y="2151125"/>
            <a:ext cx="1338262" cy="2484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>
            <a:spAutoFit/>
          </a:bodyPr>
          <a:lstStyle/>
          <a:p>
            <a:r>
              <a:rPr altLang="en-US" b="1" lang="zh-CN" smtClean="0" sz="1600">
                <a:solidFill>
                  <a:schemeClr val="bg1"/>
                </a:solidFill>
                <a:latin charset="0" pitchFamily="34" typeface="Open Sans"/>
              </a:rPr>
              <a:t>小标题</a:t>
            </a:r>
          </a:p>
          <a:p>
            <a:r>
              <a:rPr altLang="en-US" b="1" lang="zh-CN" smtClean="0" sz="1600">
                <a:solidFill>
                  <a:schemeClr val="bg1"/>
                </a:solidFill>
                <a:latin charset="0" pitchFamily="34" typeface="Open Sans"/>
              </a:rPr>
              <a:t>您的内容打在这里，或者通过复制的文本后，在此选择粘贴，并选择只保留文字。您的内容打在这里，或者通过复制的文本</a:t>
            </a:r>
          </a:p>
        </p:txBody>
      </p:sp>
      <p:sp>
        <p:nvSpPr>
          <p:cNvPr id="88" name="Rectangle 25"/>
          <p:cNvSpPr/>
          <p:nvPr/>
        </p:nvSpPr>
        <p:spPr>
          <a:xfrm>
            <a:off x="5886450" y="1295130"/>
            <a:ext cx="723900" cy="725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2000">
                <a:solidFill>
                  <a:srgbClr val="2A303C"/>
                </a:solidFill>
                <a:latin charset="0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30%</a:t>
            </a:r>
          </a:p>
        </p:txBody>
      </p:sp>
      <p:sp>
        <p:nvSpPr>
          <p:cNvPr id="89" name="Rounded Rectangle 26"/>
          <p:cNvSpPr/>
          <p:nvPr/>
        </p:nvSpPr>
        <p:spPr>
          <a:xfrm>
            <a:off x="7151688" y="1139555"/>
            <a:ext cx="1524000" cy="2370138"/>
          </a:xfrm>
          <a:prstGeom prst="roundRect">
            <a:avLst>
              <a:gd fmla="val 5186" name="adj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</a:endParaRPr>
          </a:p>
        </p:txBody>
      </p:sp>
      <p:sp>
        <p:nvSpPr>
          <p:cNvPr id="90" name="Text Box 10"/>
          <p:cNvSpPr txBox="1">
            <a:spLocks noChangeArrowheads="1"/>
          </p:cNvSpPr>
          <p:nvPr/>
        </p:nvSpPr>
        <p:spPr bwMode="auto">
          <a:xfrm>
            <a:off x="7261225" y="2189597"/>
            <a:ext cx="1338263" cy="2484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>
            <a:spAutoFit/>
          </a:bodyPr>
          <a:lstStyle/>
          <a:p>
            <a:r>
              <a:rPr altLang="en-US" b="1" lang="zh-CN" smtClean="0" sz="1600">
                <a:solidFill>
                  <a:schemeClr val="bg1"/>
                </a:solidFill>
                <a:latin charset="0" pitchFamily="34" typeface="Open Sans"/>
              </a:rPr>
              <a:t>小标题</a:t>
            </a:r>
          </a:p>
          <a:p>
            <a:r>
              <a:rPr altLang="en-US" b="1" lang="zh-CN" smtClean="0" sz="1600">
                <a:solidFill>
                  <a:schemeClr val="bg1"/>
                </a:solidFill>
                <a:latin charset="0" pitchFamily="34" typeface="Open Sans"/>
              </a:rPr>
              <a:t>您的内容打在这里，或者通过复制的文本后，在此选择粘贴，并选择只保留文字。您的内容打在这里，或者通过复制的文本</a:t>
            </a:r>
          </a:p>
        </p:txBody>
      </p:sp>
      <p:sp>
        <p:nvSpPr>
          <p:cNvPr id="91" name="Rectangle 28"/>
          <p:cNvSpPr/>
          <p:nvPr/>
        </p:nvSpPr>
        <p:spPr>
          <a:xfrm>
            <a:off x="7551738" y="1295130"/>
            <a:ext cx="725487" cy="725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2000">
                <a:solidFill>
                  <a:srgbClr val="2A303C"/>
                </a:solidFill>
                <a:latin charset="0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80%</a:t>
            </a:r>
          </a:p>
        </p:txBody>
      </p:sp>
      <p:sp>
        <p:nvSpPr>
          <p:cNvPr id="92" name="Text Box 10"/>
          <p:cNvSpPr txBox="1">
            <a:spLocks noChangeArrowheads="1"/>
          </p:cNvSpPr>
          <p:nvPr/>
        </p:nvSpPr>
        <p:spPr bwMode="auto">
          <a:xfrm>
            <a:off x="974725" y="2562299"/>
            <a:ext cx="1616075" cy="22402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defTabSz="1087438"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defTabSz="1087438"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defTabSz="1087438"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defTabSz="1087438"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defTabSz="1087438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defTabSz="1087438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defTabSz="1087438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defTabSz="1087438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ctr"/>
            <a:r>
              <a:rPr altLang="en-US" b="1" lang="zh-CN" smtClean="0">
                <a:solidFill>
                  <a:schemeClr val="bg1"/>
                </a:solidFill>
                <a:latin charset="0" pitchFamily="34" typeface="Open Sans"/>
              </a:rPr>
              <a:t>小标题</a:t>
            </a:r>
          </a:p>
          <a:p>
            <a:pPr algn="ctr"/>
            <a:endParaRPr altLang="en-US" b="1" lang="zh-CN" smtClean="0">
              <a:solidFill>
                <a:schemeClr val="bg1"/>
              </a:solidFill>
              <a:latin charset="0" pitchFamily="34" typeface="Open Sans"/>
            </a:endParaRPr>
          </a:p>
          <a:p>
            <a:pPr algn="ctr"/>
            <a:r>
              <a:rPr altLang="en-US" b="1" lang="zh-CN" smtClean="0">
                <a:solidFill>
                  <a:schemeClr val="bg1"/>
                </a:solidFill>
                <a:latin charset="0" pitchFamily="34" typeface="Open Sans"/>
              </a:rPr>
              <a:t>您的内容打在这里，或者通过复制的文本后，在此选择粘贴，并选择只保留文字。</a:t>
            </a:r>
          </a:p>
        </p:txBody>
      </p:sp>
      <p:grpSp>
        <p:nvGrpSpPr>
          <p:cNvPr id="93" name="Group 32"/>
          <p:cNvGrpSpPr/>
          <p:nvPr/>
        </p:nvGrpSpPr>
        <p:grpSpPr>
          <a:xfrm>
            <a:off x="1488320" y="1906398"/>
            <a:ext cx="588119" cy="608754"/>
            <a:chOff x="1163293" y="4009909"/>
            <a:chExt cx="426779" cy="441753"/>
          </a:xfrm>
          <a:solidFill>
            <a:schemeClr val="bg1"/>
          </a:solidFill>
        </p:grpSpPr>
        <p:sp>
          <p:nvSpPr>
            <p:cNvPr id="94" name="Freeform 129"/>
            <p:cNvSpPr/>
            <p:nvPr/>
          </p:nvSpPr>
          <p:spPr bwMode="auto">
            <a:xfrm>
              <a:off x="1163293" y="4192101"/>
              <a:ext cx="426779" cy="157235"/>
            </a:xfrm>
            <a:custGeom>
              <a:gdLst>
                <a:gd fmla="*/ 86 w 171" name="T0"/>
                <a:gd fmla="*/ 36 h 63" name="T1"/>
                <a:gd fmla="*/ 24 w 171" name="T2"/>
                <a:gd fmla="*/ 0 h 63" name="T3"/>
                <a:gd fmla="*/ 0 w 171" name="T4"/>
                <a:gd fmla="*/ 15 h 63" name="T5"/>
                <a:gd fmla="*/ 86 w 171" name="T6"/>
                <a:gd fmla="*/ 63 h 63" name="T7"/>
                <a:gd fmla="*/ 171 w 171" name="T8"/>
                <a:gd fmla="*/ 15 h 63" name="T9"/>
                <a:gd fmla="*/ 147 w 171" name="T10"/>
                <a:gd fmla="*/ 0 h 63" name="T11"/>
                <a:gd fmla="*/ 86 w 171" name="T12"/>
                <a:gd fmla="*/ 36 h 6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2" w="171">
                  <a:moveTo>
                    <a:pt x="86" y="36"/>
                  </a:moveTo>
                  <a:lnTo>
                    <a:pt x="24" y="0"/>
                  </a:lnTo>
                  <a:lnTo>
                    <a:pt x="0" y="15"/>
                  </a:lnTo>
                  <a:lnTo>
                    <a:pt x="86" y="63"/>
                  </a:lnTo>
                  <a:lnTo>
                    <a:pt x="171" y="15"/>
                  </a:lnTo>
                  <a:lnTo>
                    <a:pt x="147" y="0"/>
                  </a:lnTo>
                  <a:lnTo>
                    <a:pt x="8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5" name="Freeform 130"/>
            <p:cNvSpPr/>
            <p:nvPr/>
          </p:nvSpPr>
          <p:spPr bwMode="auto">
            <a:xfrm>
              <a:off x="1163293" y="4296924"/>
              <a:ext cx="426779" cy="154738"/>
            </a:xfrm>
            <a:custGeom>
              <a:gdLst>
                <a:gd fmla="*/ 86 w 171" name="T0"/>
                <a:gd fmla="*/ 34 h 62" name="T1"/>
                <a:gd fmla="*/ 24 w 171" name="T2"/>
                <a:gd fmla="*/ 0 h 62" name="T3"/>
                <a:gd fmla="*/ 0 w 171" name="T4"/>
                <a:gd fmla="*/ 13 h 62" name="T5"/>
                <a:gd fmla="*/ 86 w 171" name="T6"/>
                <a:gd fmla="*/ 62 h 62" name="T7"/>
                <a:gd fmla="*/ 171 w 171" name="T8"/>
                <a:gd fmla="*/ 13 h 62" name="T9"/>
                <a:gd fmla="*/ 147 w 171" name="T10"/>
                <a:gd fmla="*/ 0 h 62" name="T11"/>
                <a:gd fmla="*/ 86 w 171" name="T12"/>
                <a:gd fmla="*/ 34 h 6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2" w="171">
                  <a:moveTo>
                    <a:pt x="86" y="34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86" y="62"/>
                  </a:lnTo>
                  <a:lnTo>
                    <a:pt x="171" y="13"/>
                  </a:lnTo>
                  <a:lnTo>
                    <a:pt x="147" y="0"/>
                  </a:lnTo>
                  <a:lnTo>
                    <a:pt x="86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6" name="Freeform 131"/>
            <p:cNvSpPr/>
            <p:nvPr/>
          </p:nvSpPr>
          <p:spPr bwMode="auto">
            <a:xfrm>
              <a:off x="1163293" y="4009909"/>
              <a:ext cx="426779" cy="242092"/>
            </a:xfrm>
            <a:custGeom>
              <a:gdLst>
                <a:gd fmla="*/ 171 w 171" name="T0"/>
                <a:gd fmla="*/ 48 h 97" name="T1"/>
                <a:gd fmla="*/ 86 w 171" name="T2"/>
                <a:gd fmla="*/ 0 h 97" name="T3"/>
                <a:gd fmla="*/ 0 w 171" name="T4"/>
                <a:gd fmla="*/ 48 h 97" name="T5"/>
                <a:gd fmla="*/ 86 w 171" name="T6"/>
                <a:gd fmla="*/ 97 h 97" name="T7"/>
                <a:gd fmla="*/ 171 w 171" name="T8"/>
                <a:gd fmla="*/ 48 h 9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7" w="171">
                  <a:moveTo>
                    <a:pt x="171" y="48"/>
                  </a:moveTo>
                  <a:lnTo>
                    <a:pt x="86" y="0"/>
                  </a:lnTo>
                  <a:lnTo>
                    <a:pt x="0" y="48"/>
                  </a:lnTo>
                  <a:lnTo>
                    <a:pt x="86" y="97"/>
                  </a:lnTo>
                  <a:lnTo>
                    <a:pt x="17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val="944698188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" tmFilter="0, 0; .2, .5; .8, .5; 1, 0"/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"/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1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2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6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7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1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2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6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7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2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6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7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1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2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6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7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1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2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6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7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1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2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6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6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7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1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2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7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6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7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7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81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2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8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86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7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8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91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92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9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96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97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9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01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02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10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06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07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10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11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12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allAtOnce" grpId="0" spid="60"/>
      <p:bldP grpId="0" spid="68"/>
      <p:bldP grpId="0" spid="69"/>
      <p:bldP grpId="0" spid="70"/>
      <p:bldP grpId="0" spid="71"/>
      <p:bldP grpId="0" spid="72"/>
      <p:bldP grpId="0" spid="73"/>
      <p:bldP grpId="0" spid="74"/>
      <p:bldP grpId="0" spid="75"/>
      <p:bldP grpId="0" spid="83"/>
      <p:bldP grpId="0" spid="84"/>
      <p:bldP grpId="0" spid="85"/>
      <p:bldP grpId="0" spid="86"/>
      <p:bldP grpId="0" spid="87"/>
      <p:bldP grpId="0" spid="88"/>
      <p:bldP grpId="0" spid="89"/>
      <p:bldP grpId="0" spid="90"/>
      <p:bldP grpId="0" spid="91"/>
      <p:bldP grpId="0" spid="92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:\陈建\网上作图\PP制作\素材\未标题-6.jpg" id="32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10"/>
          <p:cNvSpPr txBox="1"/>
          <p:nvPr/>
        </p:nvSpPr>
        <p:spPr>
          <a:xfrm>
            <a:off x="1691680" y="3183868"/>
            <a:ext cx="288032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lvl="0"/>
            <a:r>
              <a:rPr altLang="en-US" b="1" lang="zh-CN" smtClean="0" sz="2400">
                <a:solidFill>
                  <a:srgbClr val="FFFFFF"/>
                </a:solidFill>
                <a:latin charset="-122" pitchFamily="2" typeface="方正兰亭黑简体"/>
                <a:ea charset="-122" pitchFamily="2" typeface="方正兰亭黑简体"/>
                <a:cs typeface="Roboto condensed"/>
              </a:rPr>
              <a:t>研究思路与方法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5276979" y="1865573"/>
            <a:ext cx="995680" cy="3352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mtClean="0" sz="16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研究思路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5276979" y="2348568"/>
            <a:ext cx="995680" cy="3352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mtClean="0" sz="16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研究方案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5276979" y="2831563"/>
            <a:ext cx="2011680" cy="3352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mtClean="0" sz="1600">
                <a:solidFill>
                  <a:schemeClr val="bg1"/>
                </a:solidFill>
                <a:latin charset="-122" pitchFamily="2" typeface="方正兰亭黑简体"/>
                <a:ea charset="-122" pitchFamily="2" typeface="方正兰亭黑简体"/>
              </a:rPr>
              <a:t>研究方案可行性说明</a:t>
            </a:r>
          </a:p>
        </p:txBody>
      </p:sp>
      <p:grpSp>
        <p:nvGrpSpPr>
          <p:cNvPr id="224" name="组合 223"/>
          <p:cNvGrpSpPr/>
          <p:nvPr/>
        </p:nvGrpSpPr>
        <p:grpSpPr>
          <a:xfrm>
            <a:off x="4336284" y="2466330"/>
            <a:ext cx="923724" cy="81709"/>
            <a:chOff x="3832228" y="2466330"/>
            <a:chExt cx="923724" cy="81709"/>
          </a:xfrm>
        </p:grpSpPr>
        <p:cxnSp>
          <p:nvCxnSpPr>
            <p:cNvPr id="139" name="Straight Connector 109"/>
            <p:cNvCxnSpPr/>
            <p:nvPr/>
          </p:nvCxnSpPr>
          <p:spPr>
            <a:xfrm>
              <a:off x="3832228" y="2507185"/>
              <a:ext cx="854436" cy="6474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Oval 45"/>
            <p:cNvSpPr/>
            <p:nvPr/>
          </p:nvSpPr>
          <p:spPr bwMode="auto">
            <a:xfrm>
              <a:off x="4674243" y="2466330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EC5368"/>
                </a:solidFill>
                <a:cs charset="0" pitchFamily="34" typeface="Arial"/>
              </a:endParaRPr>
            </a:p>
          </p:txBody>
        </p:sp>
      </p:grpSp>
      <p:grpSp>
        <p:nvGrpSpPr>
          <p:cNvPr id="225" name="组合 224"/>
          <p:cNvGrpSpPr/>
          <p:nvPr/>
        </p:nvGrpSpPr>
        <p:grpSpPr>
          <a:xfrm>
            <a:off x="4336284" y="2510422"/>
            <a:ext cx="923724" cy="525949"/>
            <a:chOff x="3832228" y="2510422"/>
            <a:chExt cx="923724" cy="525949"/>
          </a:xfrm>
        </p:grpSpPr>
        <p:cxnSp>
          <p:nvCxnSpPr>
            <p:cNvPr id="137" name="Straight Connector 107"/>
            <p:cNvCxnSpPr/>
            <p:nvPr/>
          </p:nvCxnSpPr>
          <p:spPr>
            <a:xfrm>
              <a:off x="3832228" y="2510422"/>
              <a:ext cx="858888" cy="488921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Oval 45"/>
            <p:cNvSpPr/>
            <p:nvPr/>
          </p:nvSpPr>
          <p:spPr bwMode="auto">
            <a:xfrm>
              <a:off x="4674243" y="2954662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EC5368"/>
                </a:solidFill>
                <a:cs charset="0" pitchFamily="34" typeface="Arial"/>
              </a:endParaRPr>
            </a:p>
          </p:txBody>
        </p:sp>
      </p:grpSp>
      <p:grpSp>
        <p:nvGrpSpPr>
          <p:cNvPr id="223" name="组合 222"/>
          <p:cNvGrpSpPr/>
          <p:nvPr/>
        </p:nvGrpSpPr>
        <p:grpSpPr>
          <a:xfrm>
            <a:off x="4235296" y="1993995"/>
            <a:ext cx="1024712" cy="582247"/>
            <a:chOff x="3731240" y="1993995"/>
            <a:chExt cx="1024712" cy="582247"/>
          </a:xfrm>
        </p:grpSpPr>
        <p:cxnSp>
          <p:nvCxnSpPr>
            <p:cNvPr id="138" name="Straight Connector 108"/>
            <p:cNvCxnSpPr/>
            <p:nvPr/>
          </p:nvCxnSpPr>
          <p:spPr>
            <a:xfrm flipV="1">
              <a:off x="3832228" y="2034850"/>
              <a:ext cx="854436" cy="468053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Oval 45"/>
            <p:cNvSpPr/>
            <p:nvPr/>
          </p:nvSpPr>
          <p:spPr bwMode="auto">
            <a:xfrm>
              <a:off x="4674243" y="1993995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EC5368"/>
                </a:solidFill>
                <a:cs charset="0" pitchFamily="34" typeface="Arial"/>
              </a:endParaRPr>
            </a:p>
          </p:txBody>
        </p:sp>
        <p:sp>
          <p:nvSpPr>
            <p:cNvPr id="219" name="Oval 45"/>
            <p:cNvSpPr/>
            <p:nvPr/>
          </p:nvSpPr>
          <p:spPr bwMode="auto">
            <a:xfrm>
              <a:off x="3731240" y="2459288"/>
              <a:ext cx="116954" cy="116954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EC5368"/>
                </a:solidFill>
                <a:cs charset="0" pitchFamily="34" typeface="Arial"/>
              </a:endParaRPr>
            </a:p>
          </p:txBody>
        </p:sp>
      </p:grpSp>
      <p:grpSp>
        <p:nvGrpSpPr>
          <p:cNvPr id="222" name="组合 221"/>
          <p:cNvGrpSpPr/>
          <p:nvPr/>
        </p:nvGrpSpPr>
        <p:grpSpPr>
          <a:xfrm>
            <a:off x="2500019" y="1828100"/>
            <a:ext cx="1224136" cy="1220781"/>
            <a:chOff x="1995963" y="1828100"/>
            <a:chExt cx="1224136" cy="122078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7" name="Oval 67"/>
            <p:cNvSpPr/>
            <p:nvPr/>
          </p:nvSpPr>
          <p:spPr bwMode="auto">
            <a:xfrm>
              <a:off x="1995963" y="1828100"/>
              <a:ext cx="1224136" cy="12207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>
                <a:solidFill>
                  <a:srgbClr val="EC5368"/>
                </a:solidFill>
                <a:cs charset="0" pitchFamily="34" typeface="Arial"/>
              </a:endParaRPr>
            </a:p>
          </p:txBody>
        </p:sp>
        <p:sp>
          <p:nvSpPr>
            <p:cNvPr id="220" name="Freeform 48"/>
            <p:cNvSpPr>
              <a:spLocks noEditPoints="1"/>
            </p:cNvSpPr>
            <p:nvPr/>
          </p:nvSpPr>
          <p:spPr bwMode="auto">
            <a:xfrm>
              <a:off x="2418740" y="2131379"/>
              <a:ext cx="378581" cy="553943"/>
            </a:xfrm>
            <a:custGeom>
              <a:cxnLst>
                <a:cxn ang="0">
                  <a:pos x="76" y="31"/>
                </a:cxn>
                <a:cxn ang="0">
                  <a:pos x="80" y="27"/>
                </a:cxn>
                <a:cxn ang="0">
                  <a:pos x="76" y="23"/>
                </a:cxn>
                <a:cxn ang="0">
                  <a:pos x="23" y="76"/>
                </a:cxn>
                <a:cxn ang="0">
                  <a:pos x="27" y="80"/>
                </a:cxn>
                <a:cxn ang="0">
                  <a:pos x="31" y="76"/>
                </a:cxn>
                <a:cxn ang="0">
                  <a:pos x="76" y="31"/>
                </a:cxn>
                <a:cxn ang="0">
                  <a:pos x="44" y="192"/>
                </a:cxn>
                <a:cxn ang="0">
                  <a:pos x="45" y="203"/>
                </a:cxn>
                <a:cxn ang="0">
                  <a:pos x="56" y="209"/>
                </a:cxn>
                <a:cxn ang="0">
                  <a:pos x="57" y="216"/>
                </a:cxn>
                <a:cxn ang="0">
                  <a:pos x="76" y="221"/>
                </a:cxn>
                <a:cxn ang="0">
                  <a:pos x="95" y="216"/>
                </a:cxn>
                <a:cxn ang="0">
                  <a:pos x="96" y="209"/>
                </a:cxn>
                <a:cxn ang="0">
                  <a:pos x="106" y="203"/>
                </a:cxn>
                <a:cxn ang="0">
                  <a:pos x="108" y="192"/>
                </a:cxn>
                <a:cxn ang="0">
                  <a:pos x="76" y="197"/>
                </a:cxn>
                <a:cxn ang="0">
                  <a:pos x="44" y="192"/>
                </a:cxn>
                <a:cxn ang="0">
                  <a:pos x="41" y="170"/>
                </a:cxn>
                <a:cxn ang="0">
                  <a:pos x="42" y="182"/>
                </a:cxn>
                <a:cxn ang="0">
                  <a:pos x="76" y="188"/>
                </a:cxn>
                <a:cxn ang="0">
                  <a:pos x="109" y="182"/>
                </a:cxn>
                <a:cxn ang="0">
                  <a:pos x="111" y="170"/>
                </a:cxn>
                <a:cxn ang="0">
                  <a:pos x="76" y="177"/>
                </a:cxn>
                <a:cxn ang="0">
                  <a:pos x="41" y="170"/>
                </a:cxn>
                <a:cxn ang="0">
                  <a:pos x="76" y="0"/>
                </a:cxn>
                <a:cxn ang="0">
                  <a:pos x="0" y="76"/>
                </a:cxn>
                <a:cxn ang="0">
                  <a:pos x="36" y="141"/>
                </a:cxn>
                <a:cxn ang="0">
                  <a:pos x="39" y="160"/>
                </a:cxn>
                <a:cxn ang="0">
                  <a:pos x="76" y="168"/>
                </a:cxn>
                <a:cxn ang="0">
                  <a:pos x="113" y="160"/>
                </a:cxn>
                <a:cxn ang="0">
                  <a:pos x="115" y="141"/>
                </a:cxn>
                <a:cxn ang="0">
                  <a:pos x="152" y="76"/>
                </a:cxn>
                <a:cxn ang="0">
                  <a:pos x="76" y="0"/>
                </a:cxn>
                <a:cxn ang="0">
                  <a:pos x="104" y="132"/>
                </a:cxn>
                <a:cxn ang="0">
                  <a:pos x="102" y="150"/>
                </a:cxn>
                <a:cxn ang="0">
                  <a:pos x="76" y="154"/>
                </a:cxn>
                <a:cxn ang="0">
                  <a:pos x="50" y="150"/>
                </a:cxn>
                <a:cxn ang="0">
                  <a:pos x="48" y="132"/>
                </a:cxn>
                <a:cxn ang="0">
                  <a:pos x="13" y="76"/>
                </a:cxn>
                <a:cxn ang="0">
                  <a:pos x="76" y="14"/>
                </a:cxn>
                <a:cxn ang="0">
                  <a:pos x="139" y="76"/>
                </a:cxn>
                <a:cxn ang="0">
                  <a:pos x="104" y="132"/>
                </a:cxn>
                <a:cxn ang="0">
                  <a:pos x="93" y="104"/>
                </a:cxn>
                <a:cxn ang="0">
                  <a:pos x="76" y="74"/>
                </a:cxn>
                <a:cxn ang="0">
                  <a:pos x="59" y="104"/>
                </a:cxn>
                <a:cxn ang="0">
                  <a:pos x="52" y="89"/>
                </a:cxn>
                <a:cxn ang="0">
                  <a:pos x="41" y="94"/>
                </a:cxn>
                <a:cxn ang="0">
                  <a:pos x="58" y="131"/>
                </a:cxn>
                <a:cxn ang="0">
                  <a:pos x="76" y="98"/>
                </a:cxn>
                <a:cxn ang="0">
                  <a:pos x="94" y="131"/>
                </a:cxn>
                <a:cxn ang="0">
                  <a:pos x="111" y="94"/>
                </a:cxn>
                <a:cxn ang="0">
                  <a:pos x="100" y="89"/>
                </a:cxn>
                <a:cxn ang="0">
                  <a:pos x="93" y="104"/>
                </a:cxn>
              </a:cxnLst>
              <a:rect b="b" l="0" r="r" t="0"/>
              <a:pathLst>
                <a:path h="221" w="152">
                  <a:moveTo>
                    <a:pt x="76" y="31"/>
                  </a:moveTo>
                  <a:cubicBezTo>
                    <a:pt x="78" y="31"/>
                    <a:pt x="80" y="30"/>
                    <a:pt x="80" y="27"/>
                  </a:cubicBezTo>
                  <a:cubicBezTo>
                    <a:pt x="80" y="25"/>
                    <a:pt x="78" y="23"/>
                    <a:pt x="76" y="23"/>
                  </a:cubicBezTo>
                  <a:cubicBezTo>
                    <a:pt x="47" y="23"/>
                    <a:pt x="23" y="47"/>
                    <a:pt x="23" y="76"/>
                  </a:cubicBezTo>
                  <a:cubicBezTo>
                    <a:pt x="23" y="78"/>
                    <a:pt x="25" y="80"/>
                    <a:pt x="27" y="80"/>
                  </a:cubicBezTo>
                  <a:cubicBezTo>
                    <a:pt x="29" y="80"/>
                    <a:pt x="31" y="78"/>
                    <a:pt x="31" y="76"/>
                  </a:cubicBezTo>
                  <a:cubicBezTo>
                    <a:pt x="31" y="52"/>
                    <a:pt x="51" y="31"/>
                    <a:pt x="76" y="31"/>
                  </a:cubicBezTo>
                  <a:close/>
                  <a:moveTo>
                    <a:pt x="44" y="192"/>
                  </a:moveTo>
                  <a:cubicBezTo>
                    <a:pt x="45" y="203"/>
                    <a:pt x="45" y="203"/>
                    <a:pt x="45" y="203"/>
                  </a:cubicBezTo>
                  <a:cubicBezTo>
                    <a:pt x="45" y="203"/>
                    <a:pt x="48" y="207"/>
                    <a:pt x="56" y="209"/>
                  </a:cubicBezTo>
                  <a:cubicBezTo>
                    <a:pt x="57" y="216"/>
                    <a:pt x="57" y="216"/>
                    <a:pt x="57" y="216"/>
                  </a:cubicBezTo>
                  <a:cubicBezTo>
                    <a:pt x="57" y="216"/>
                    <a:pt x="61" y="221"/>
                    <a:pt x="76" y="221"/>
                  </a:cubicBezTo>
                  <a:cubicBezTo>
                    <a:pt x="91" y="221"/>
                    <a:pt x="95" y="216"/>
                    <a:pt x="95" y="216"/>
                  </a:cubicBezTo>
                  <a:cubicBezTo>
                    <a:pt x="96" y="209"/>
                    <a:pt x="96" y="209"/>
                    <a:pt x="96" y="209"/>
                  </a:cubicBezTo>
                  <a:cubicBezTo>
                    <a:pt x="104" y="207"/>
                    <a:pt x="106" y="203"/>
                    <a:pt x="106" y="203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98" y="195"/>
                    <a:pt x="87" y="197"/>
                    <a:pt x="76" y="197"/>
                  </a:cubicBezTo>
                  <a:cubicBezTo>
                    <a:pt x="64" y="197"/>
                    <a:pt x="54" y="195"/>
                    <a:pt x="44" y="192"/>
                  </a:cubicBezTo>
                  <a:close/>
                  <a:moveTo>
                    <a:pt x="41" y="170"/>
                  </a:moveTo>
                  <a:cubicBezTo>
                    <a:pt x="42" y="182"/>
                    <a:pt x="42" y="182"/>
                    <a:pt x="42" y="182"/>
                  </a:cubicBezTo>
                  <a:cubicBezTo>
                    <a:pt x="52" y="186"/>
                    <a:pt x="64" y="188"/>
                    <a:pt x="76" y="188"/>
                  </a:cubicBezTo>
                  <a:cubicBezTo>
                    <a:pt x="88" y="188"/>
                    <a:pt x="99" y="186"/>
                    <a:pt x="109" y="182"/>
                  </a:cubicBezTo>
                  <a:cubicBezTo>
                    <a:pt x="111" y="170"/>
                    <a:pt x="111" y="170"/>
                    <a:pt x="111" y="170"/>
                  </a:cubicBezTo>
                  <a:cubicBezTo>
                    <a:pt x="100" y="174"/>
                    <a:pt x="89" y="177"/>
                    <a:pt x="76" y="177"/>
                  </a:cubicBezTo>
                  <a:cubicBezTo>
                    <a:pt x="63" y="177"/>
                    <a:pt x="51" y="174"/>
                    <a:pt x="41" y="170"/>
                  </a:cubicBezTo>
                  <a:close/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04"/>
                    <a:pt x="15" y="128"/>
                    <a:pt x="36" y="141"/>
                  </a:cubicBezTo>
                  <a:cubicBezTo>
                    <a:pt x="39" y="160"/>
                    <a:pt x="39" y="160"/>
                    <a:pt x="39" y="160"/>
                  </a:cubicBezTo>
                  <a:cubicBezTo>
                    <a:pt x="50" y="165"/>
                    <a:pt x="63" y="168"/>
                    <a:pt x="76" y="168"/>
                  </a:cubicBezTo>
                  <a:cubicBezTo>
                    <a:pt x="89" y="168"/>
                    <a:pt x="102" y="165"/>
                    <a:pt x="113" y="160"/>
                  </a:cubicBezTo>
                  <a:cubicBezTo>
                    <a:pt x="115" y="141"/>
                    <a:pt x="115" y="141"/>
                    <a:pt x="115" y="141"/>
                  </a:cubicBezTo>
                  <a:cubicBezTo>
                    <a:pt x="137" y="128"/>
                    <a:pt x="152" y="104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104" y="132"/>
                  </a:moveTo>
                  <a:cubicBezTo>
                    <a:pt x="102" y="150"/>
                    <a:pt x="102" y="150"/>
                    <a:pt x="102" y="150"/>
                  </a:cubicBezTo>
                  <a:cubicBezTo>
                    <a:pt x="102" y="150"/>
                    <a:pt x="95" y="154"/>
                    <a:pt x="76" y="154"/>
                  </a:cubicBezTo>
                  <a:cubicBezTo>
                    <a:pt x="57" y="154"/>
                    <a:pt x="50" y="150"/>
                    <a:pt x="50" y="150"/>
                  </a:cubicBezTo>
                  <a:cubicBezTo>
                    <a:pt x="48" y="132"/>
                    <a:pt x="48" y="132"/>
                    <a:pt x="48" y="132"/>
                  </a:cubicBezTo>
                  <a:cubicBezTo>
                    <a:pt x="27" y="122"/>
                    <a:pt x="13" y="101"/>
                    <a:pt x="13" y="76"/>
                  </a:cubicBezTo>
                  <a:cubicBezTo>
                    <a:pt x="13" y="42"/>
                    <a:pt x="41" y="14"/>
                    <a:pt x="76" y="14"/>
                  </a:cubicBezTo>
                  <a:cubicBezTo>
                    <a:pt x="110" y="14"/>
                    <a:pt x="139" y="42"/>
                    <a:pt x="139" y="76"/>
                  </a:cubicBezTo>
                  <a:cubicBezTo>
                    <a:pt x="139" y="101"/>
                    <a:pt x="124" y="122"/>
                    <a:pt x="104" y="132"/>
                  </a:cubicBezTo>
                  <a:close/>
                  <a:moveTo>
                    <a:pt x="93" y="104"/>
                  </a:moveTo>
                  <a:cubicBezTo>
                    <a:pt x="76" y="74"/>
                    <a:pt x="76" y="74"/>
                    <a:pt x="76" y="74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58" y="131"/>
                    <a:pt x="58" y="131"/>
                    <a:pt x="58" y="131"/>
                  </a:cubicBezTo>
                  <a:cubicBezTo>
                    <a:pt x="76" y="98"/>
                    <a:pt x="76" y="98"/>
                    <a:pt x="76" y="98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0" y="89"/>
                    <a:pt x="100" y="89"/>
                    <a:pt x="100" y="89"/>
                  </a:cubicBezTo>
                  <a:lnTo>
                    <a:pt x="93" y="104"/>
                  </a:lnTo>
                  <a:close/>
                </a:path>
              </a:pathLst>
            </a:custGeom>
            <a:solidFill>
              <a:srgbClr val="2A303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</p:grpSp>
    </p:spTree>
    <p:extLst>
      <p:ext uri="{BB962C8B-B14F-4D97-AF65-F5344CB8AC3E}">
        <p14:creationId val="2032344455"/>
      </p:ext>
    </p:extLst>
  </p:cSld>
  <p:clrMapOvr>
    <a:masterClrMapping/>
  </p:clrMapOvr>
  <mc:AlternateContent>
    <mc:Choice Requires="p14">
      <p:transition p14:dur="1500" spd="slow">
        <p14:window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 tmFilter="0,0; .5, 1; 1, 1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2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 tmFilter="0,0; .5, 1; 1, 1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 tmFilter="0,0; .5, 1; 1, 1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1" nodeType="afterEffect" presetClass="exit" presetID="53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52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53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54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7"/>
      <p:bldP grpId="0" spid="180"/>
      <p:bldP grpId="0" spid="181"/>
      <p:bldP grpId="0" spid="182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305</Paragraphs>
  <Slides>30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baseType="lpstr" size="47">
      <vt:lpstr>Arial</vt:lpstr>
      <vt:lpstr>Calibri</vt:lpstr>
      <vt:lpstr>Calibri Light</vt:lpstr>
      <vt:lpstr>方正大黑简体</vt:lpstr>
      <vt:lpstr>方正兰亭中黑_GBK</vt:lpstr>
      <vt:lpstr>方正兰亭黑简体</vt:lpstr>
      <vt:lpstr>Roboto condensed</vt:lpstr>
      <vt:lpstr>PT Sans</vt:lpstr>
      <vt:lpstr>Signika Negative</vt:lpstr>
      <vt:lpstr>Open Sans</vt:lpstr>
      <vt:lpstr>Raleway</vt:lpstr>
      <vt:lpstr>方正兰亭粗黑简体</vt:lpstr>
      <vt:lpstr>Rockwell</vt:lpstr>
      <vt:lpstr>Arial Narrow</vt:lpstr>
      <vt:lpstr>微软雅黑</vt:lpstr>
      <vt:lpstr>Roboto Condensed Regular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2021-08-22T12:08:14Z</dcterms:created>
  <cp:lastPrinted>2021-08-22T12:08:14Z</cp:lastPrinted>
  <dcterms:modified xsi:type="dcterms:W3CDTF">2021-08-22T05:49:05Z</dcterms:modified>
  <cp:revision>1</cp:revision>
</cp:coreProperties>
</file>