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tags+xml" PartName="/ppt/tags/tag86.xml"/>
  <Override ContentType="application/vnd.openxmlformats-officedocument.presentationml.tags+xml" PartName="/ppt/tags/tag87.xml"/>
  <Override ContentType="application/vnd.openxmlformats-officedocument.presentationml.tags+xml" PartName="/ppt/tags/tag88.xml"/>
  <Override ContentType="application/vnd.openxmlformats-officedocument.presentationml.tags+xml" PartName="/ppt/tags/tag89.xml"/>
  <Override ContentType="application/vnd.openxmlformats-officedocument.presentationml.tags+xml" PartName="/ppt/tags/tag90.xml"/>
  <Override ContentType="application/vnd.openxmlformats-officedocument.presentationml.tags+xml" PartName="/ppt/tags/tag91.xml"/>
  <Override ContentType="application/vnd.openxmlformats-officedocument.presentationml.tags+xml" PartName="/ppt/tags/tag92.xml"/>
  <Override ContentType="application/vnd.openxmlformats-officedocument.presentationml.tags+xml" PartName="/ppt/tags/tag93.xml"/>
  <Override ContentType="application/vnd.openxmlformats-officedocument.presentationml.tags+xml" PartName="/ppt/tags/tag94.xml"/>
  <Override ContentType="application/vnd.openxmlformats-officedocument.presentationml.tags+xml" PartName="/ppt/tags/tag95.xml"/>
  <Override ContentType="application/vnd.openxmlformats-officedocument.presentationml.tags+xml" PartName="/ppt/tags/tag96.xml"/>
  <Override ContentType="application/vnd.openxmlformats-officedocument.presentationml.tags+xml" PartName="/ppt/tags/tag97.xml"/>
  <Override ContentType="application/vnd.openxmlformats-officedocument.presentationml.tags+xml" PartName="/ppt/tags/tag98.xml"/>
  <Override ContentType="application/vnd.openxmlformats-officedocument.presentationml.tags+xml" PartName="/ppt/tags/tag99.xml"/>
  <Override ContentType="application/vnd.openxmlformats-officedocument.presentationml.tags+xml" PartName="/ppt/tags/tag100.xml"/>
  <Override ContentType="application/vnd.openxmlformats-officedocument.presentationml.tags+xml" PartName="/ppt/tags/tag101.xml"/>
  <Override ContentType="application/vnd.openxmlformats-officedocument.presentationml.tags+xml" PartName="/ppt/tags/tag102.xml"/>
  <Override ContentType="application/vnd.openxmlformats-officedocument.presentationml.tags+xml" PartName="/ppt/tags/tag103.xml"/>
  <Override ContentType="application/vnd.openxmlformats-officedocument.presentationml.tags+xml" PartName="/ppt/tags/tag104.xml"/>
  <Override ContentType="application/vnd.openxmlformats-officedocument.presentationml.tags+xml" PartName="/ppt/tags/tag105.xml"/>
  <Override ContentType="application/vnd.openxmlformats-officedocument.presentationml.tags+xml" PartName="/ppt/tags/tag106.xml"/>
  <Override ContentType="application/vnd.openxmlformats-officedocument.presentationml.tags+xml" PartName="/ppt/tags/tag107.xml"/>
  <Override ContentType="application/vnd.openxmlformats-officedocument.presentationml.tags+xml" PartName="/ppt/tags/tag108.xml"/>
  <Override ContentType="application/vnd.openxmlformats-officedocument.presentationml.tags+xml" PartName="/ppt/tags/tag109.xml"/>
  <Override ContentType="application/vnd.openxmlformats-officedocument.presentationml.tags+xml" PartName="/ppt/tags/tag110.xml"/>
  <Override ContentType="application/vnd.openxmlformats-officedocument.presentationml.tags+xml" PartName="/ppt/tags/tag111.xml"/>
  <Override ContentType="application/vnd.openxmlformats-officedocument.presentationml.tags+xml" PartName="/ppt/tags/tag112.xml"/>
  <Override ContentType="application/vnd.openxmlformats-officedocument.presentationml.tags+xml" PartName="/ppt/tags/tag113.xml"/>
  <Override ContentType="application/vnd.openxmlformats-officedocument.presentationml.tags+xml" PartName="/ppt/tags/tag114.xml"/>
  <Override ContentType="application/vnd.openxmlformats-officedocument.presentationml.tags+xml" PartName="/ppt/tags/tag115.xml"/>
  <Override ContentType="application/vnd.openxmlformats-officedocument.presentationml.tags+xml" PartName="/ppt/tags/tag116.xml"/>
  <Override ContentType="application/vnd.openxmlformats-officedocument.presentationml.tags+xml" PartName="/ppt/tags/tag117.xml"/>
  <Override ContentType="application/vnd.openxmlformats-officedocument.presentationml.tags+xml" PartName="/ppt/tags/tag118.xml"/>
  <Override ContentType="application/vnd.openxmlformats-officedocument.presentationml.tags+xml" PartName="/ppt/tags/tag119.xml"/>
  <Override ContentType="application/vnd.openxmlformats-officedocument.presentationml.tags+xml" PartName="/ppt/tags/tag120.xml"/>
  <Override ContentType="application/vnd.openxmlformats-officedocument.presentationml.tags+xml" PartName="/ppt/tags/tag121.xml"/>
  <Override ContentType="application/vnd.openxmlformats-officedocument.presentationml.tags+xml" PartName="/ppt/tags/tag122.xml"/>
  <Override ContentType="application/vnd.openxmlformats-officedocument.presentationml.tags+xml" PartName="/ppt/tags/tag123.xml"/>
  <Override ContentType="application/vnd.openxmlformats-officedocument.presentationml.tags+xml" PartName="/ppt/tags/tag124.xml"/>
  <Override ContentType="application/vnd.openxmlformats-officedocument.presentationml.tags+xml" PartName="/ppt/tags/tag125.xml"/>
  <Override ContentType="application/vnd.openxmlformats-officedocument.presentationml.tags+xml" PartName="/ppt/tags/tag126.xml"/>
  <Override ContentType="application/vnd.openxmlformats-officedocument.presentationml.tags+xml" PartName="/ppt/tags/tag127.xml"/>
  <Override ContentType="application/vnd.openxmlformats-officedocument.presentationml.tags+xml" PartName="/ppt/tags/tag128.xml"/>
  <Override ContentType="application/vnd.openxmlformats-officedocument.presentationml.tags+xml" PartName="/ppt/tags/tag129.xml"/>
  <Override ContentType="application/vnd.openxmlformats-officedocument.presentationml.tags+xml" PartName="/ppt/tags/tag130.xml"/>
  <Override ContentType="application/vnd.openxmlformats-officedocument.presentationml.tags+xml" PartName="/ppt/tags/tag131.xml"/>
  <Override ContentType="application/vnd.openxmlformats-officedocument.presentationml.tags+xml" PartName="/ppt/tags/tag132.xml"/>
  <Override ContentType="application/vnd.openxmlformats-officedocument.presentationml.tags+xml" PartName="/ppt/tags/tag133.xml"/>
  <Override ContentType="application/vnd.openxmlformats-officedocument.presentationml.tags+xml" PartName="/ppt/tags/tag134.xml"/>
  <Override ContentType="application/vnd.openxmlformats-officedocument.presentationml.tags+xml" PartName="/ppt/tags/tag135.xml"/>
  <Override ContentType="application/vnd.openxmlformats-officedocument.presentationml.tags+xml" PartName="/ppt/tags/tag136.xml"/>
  <Override ContentType="application/vnd.openxmlformats-officedocument.presentationml.tags+xml" PartName="/ppt/tags/tag137.xml"/>
  <Override ContentType="application/vnd.openxmlformats-officedocument.presentationml.tags+xml" PartName="/ppt/tags/tag138.xml"/>
  <Override ContentType="application/vnd.openxmlformats-officedocument.presentationml.tags+xml" PartName="/ppt/tags/tag139.xml"/>
  <Override ContentType="application/vnd.openxmlformats-officedocument.presentationml.tags+xml" PartName="/ppt/tags/tag140.xml"/>
  <Override ContentType="application/vnd.openxmlformats-officedocument.presentationml.tags+xml" PartName="/ppt/tags/tag141.xml"/>
  <Override ContentType="application/vnd.openxmlformats-officedocument.presentationml.tags+xml" PartName="/ppt/tags/tag142.xml"/>
  <Override ContentType="application/vnd.openxmlformats-officedocument.presentationml.tags+xml" PartName="/ppt/tags/tag143.xml"/>
  <Override ContentType="application/vnd.openxmlformats-officedocument.presentationml.tags+xml" PartName="/ppt/tags/tag144.xml"/>
  <Override ContentType="application/vnd.openxmlformats-officedocument.presentationml.tags+xml" PartName="/ppt/tags/tag145.xml"/>
  <Override ContentType="application/vnd.openxmlformats-officedocument.presentationml.tags+xml" PartName="/ppt/tags/tag146.xml"/>
  <Override ContentType="application/vnd.openxmlformats-officedocument.presentationml.tags+xml" PartName="/ppt/tags/tag147.xml"/>
  <Override ContentType="application/vnd.openxmlformats-officedocument.presentationml.tags+xml" PartName="/ppt/tags/tag148.xml"/>
  <Override ContentType="application/vnd.openxmlformats-officedocument.presentationml.tags+xml" PartName="/ppt/tags/tag149.xml"/>
  <Override ContentType="application/vnd.openxmlformats-officedocument.presentationml.tags+xml" PartName="/ppt/tags/tag150.xml"/>
  <Override ContentType="application/vnd.openxmlformats-officedocument.presentationml.tags+xml" PartName="/ppt/tags/tag151.xml"/>
  <Override ContentType="application/vnd.openxmlformats-officedocument.presentationml.tags+xml" PartName="/ppt/tags/tag152.xml"/>
  <Override ContentType="application/vnd.openxmlformats-officedocument.presentationml.tags+xml" PartName="/ppt/tags/tag153.xml"/>
  <Override ContentType="application/vnd.openxmlformats-officedocument.presentationml.tags+xml" PartName="/ppt/tags/tag154.xml"/>
  <Override ContentType="application/vnd.openxmlformats-officedocument.presentationml.tags+xml" PartName="/ppt/tags/tag155.xml"/>
  <Override ContentType="application/vnd.openxmlformats-officedocument.presentationml.tags+xml" PartName="/ppt/tags/tag156.xml"/>
  <Override ContentType="application/vnd.openxmlformats-officedocument.presentationml.tags+xml" PartName="/ppt/tags/tag157.xml"/>
  <Override ContentType="application/vnd.openxmlformats-officedocument.presentationml.tags+xml" PartName="/ppt/tags/tag158.xml"/>
  <Override ContentType="application/vnd.openxmlformats-officedocument.presentationml.tags+xml" PartName="/ppt/tags/tag159.xml"/>
  <Override ContentType="application/vnd.openxmlformats-officedocument.presentationml.tags+xml" PartName="/ppt/tags/tag160.xml"/>
  <Override ContentType="application/vnd.openxmlformats-officedocument.presentationml.tags+xml" PartName="/ppt/tags/tag161.xml"/>
  <Override ContentType="application/vnd.openxmlformats-officedocument.presentationml.tags+xml" PartName="/ppt/tags/tag162.xml"/>
  <Override ContentType="application/vnd.openxmlformats-officedocument.presentationml.tags+xml" PartName="/ppt/tags/tag163.xml"/>
  <Override ContentType="application/vnd.openxmlformats-officedocument.presentationml.tags+xml" PartName="/ppt/tags/tag164.xml"/>
  <Override ContentType="application/vnd.openxmlformats-officedocument.presentationml.tags+xml" PartName="/ppt/tags/tag165.xml"/>
  <Override ContentType="application/vnd.openxmlformats-officedocument.presentationml.tags+xml" PartName="/ppt/tags/tag166.xml"/>
  <Override ContentType="application/vnd.openxmlformats-officedocument.presentationml.tags+xml" PartName="/ppt/tags/tag167.xml"/>
  <Override ContentType="application/vnd.openxmlformats-officedocument.presentationml.tags+xml" PartName="/ppt/tags/tag168.xml"/>
  <Override ContentType="application/vnd.openxmlformats-officedocument.presentationml.tags+xml" PartName="/ppt/tags/tag169.xml"/>
  <Override ContentType="application/vnd.openxmlformats-officedocument.presentationml.tags+xml" PartName="/ppt/tags/tag170.xml"/>
  <Override ContentType="application/vnd.openxmlformats-officedocument.presentationml.tags+xml" PartName="/ppt/tags/tag171.xml"/>
  <Override ContentType="application/vnd.openxmlformats-officedocument.presentationml.tags+xml" PartName="/ppt/tags/tag172.xml"/>
  <Override ContentType="application/vnd.openxmlformats-officedocument.presentationml.tags+xml" PartName="/ppt/tags/tag173.xml"/>
  <Override ContentType="application/vnd.openxmlformats-officedocument.presentationml.tags+xml" PartName="/ppt/tags/tag174.xml"/>
  <Override ContentType="application/vnd.openxmlformats-officedocument.presentationml.tags+xml" PartName="/ppt/tags/tag175.xml"/>
  <Override ContentType="application/vnd.openxmlformats-officedocument.presentationml.tags+xml" PartName="/ppt/tags/tag176.xml"/>
  <Override ContentType="application/vnd.openxmlformats-officedocument.presentationml.tags+xml" PartName="/ppt/tags/tag177.xml"/>
  <Override ContentType="application/vnd.openxmlformats-officedocument.presentationml.tags+xml" PartName="/ppt/tags/tag178.xml"/>
  <Override ContentType="application/vnd.openxmlformats-officedocument.presentationml.tags+xml" PartName="/ppt/tags/tag179.xml"/>
  <Override ContentType="application/vnd.openxmlformats-officedocument.presentationml.tags+xml" PartName="/ppt/tags/tag180.xml"/>
  <Override ContentType="application/vnd.openxmlformats-officedocument.presentationml.tags+xml" PartName="/ppt/tags/tag181.xml"/>
  <Override ContentType="application/vnd.openxmlformats-officedocument.presentationml.tags+xml" PartName="/ppt/tags/tag182.xml"/>
  <Override ContentType="application/vnd.openxmlformats-officedocument.presentationml.tags+xml" PartName="/ppt/tags/tag183.xml"/>
  <Override ContentType="application/vnd.openxmlformats-officedocument.presentationml.tags+xml" PartName="/ppt/tags/tag184.xml"/>
  <Override ContentType="application/vnd.openxmlformats-officedocument.presentationml.tags+xml" PartName="/ppt/tags/tag185.xml"/>
  <Override ContentType="application/vnd.openxmlformats-officedocument.presentationml.tags+xml" PartName="/ppt/tags/tag186.xml"/>
  <Override ContentType="application/vnd.openxmlformats-officedocument.presentationml.tags+xml" PartName="/ppt/tags/tag187.xml"/>
  <Override ContentType="application/vnd.openxmlformats-officedocument.presentationml.tags+xml" PartName="/ppt/tags/tag188.xml"/>
  <Override ContentType="application/vnd.openxmlformats-officedocument.presentationml.tags+xml" PartName="/ppt/tags/tag189.xml"/>
  <Override ContentType="application/vnd.openxmlformats-officedocument.presentationml.tags+xml" PartName="/ppt/tags/tag190.xml"/>
  <Override ContentType="application/vnd.openxmlformats-officedocument.presentationml.tags+xml" PartName="/ppt/tags/tag191.xml"/>
  <Override ContentType="application/vnd.openxmlformats-officedocument.presentationml.tags+xml" PartName="/ppt/tags/tag192.xml"/>
  <Override ContentType="application/vnd.openxmlformats-officedocument.presentationml.tags+xml" PartName="/ppt/tags/tag193.xml"/>
  <Override ContentType="application/vnd.openxmlformats-officedocument.presentationml.tags+xml" PartName="/ppt/tags/tag194.xml"/>
  <Override ContentType="application/vnd.openxmlformats-officedocument.presentationml.tags+xml" PartName="/ppt/tags/tag195.xml"/>
  <Override ContentType="application/vnd.openxmlformats-officedocument.presentationml.tags+xml" PartName="/ppt/tags/tag196.xml"/>
  <Override ContentType="application/vnd.openxmlformats-officedocument.presentationml.tags+xml" PartName="/ppt/tags/tag197.xml"/>
  <Override ContentType="application/vnd.openxmlformats-officedocument.presentationml.tags+xml" PartName="/ppt/tags/tag198.xml"/>
  <Override ContentType="application/vnd.openxmlformats-officedocument.presentationml.tags+xml" PartName="/ppt/tags/tag199.xml"/>
  <Override ContentType="application/vnd.openxmlformats-officedocument.presentationml.tags+xml" PartName="/ppt/tags/tag200.xml"/>
  <Override ContentType="application/vnd.openxmlformats-officedocument.presentationml.tags+xml" PartName="/ppt/tags/tag201.xml"/>
  <Override ContentType="application/vnd.openxmlformats-officedocument.presentationml.tags+xml" PartName="/ppt/tags/tag20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89" r:id="rId4"/>
    <p:sldId id="257" r:id="rId5"/>
    <p:sldId id="258" r:id="rId6"/>
    <p:sldId id="282" r:id="rId7"/>
    <p:sldId id="279" r:id="rId8"/>
    <p:sldId id="278" r:id="rId9"/>
    <p:sldId id="294" r:id="rId10"/>
    <p:sldId id="293" r:id="rId11"/>
    <p:sldId id="275" r:id="rId12"/>
    <p:sldId id="259" r:id="rId13"/>
    <p:sldId id="295" r:id="rId14"/>
    <p:sldId id="291" r:id="rId15"/>
    <p:sldId id="280" r:id="rId16"/>
    <p:sldId id="276" r:id="rId17"/>
    <p:sldId id="292" r:id="rId18"/>
    <p:sldId id="283" r:id="rId19"/>
    <p:sldId id="286" r:id="rId20"/>
    <p:sldId id="284" r:id="rId21"/>
    <p:sldId id="297" r:id="rId22"/>
    <p:sldId id="277" r:id="rId23"/>
    <p:sldId id="285" r:id="rId24"/>
    <p:sldId id="296" r:id="rId25"/>
    <p:sldId id="287" r:id="rId26"/>
    <p:sldId id="281" r:id="rId27"/>
    <p:sldId id="290" r:id="rId28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22" y="9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tags/tag202.xml" Type="http://schemas.openxmlformats.org/officeDocument/2006/relationships/tags"/><Relationship Id="rId3" Target="notesMasters/notesMaster1.xml" Type="http://schemas.openxmlformats.org/officeDocument/2006/relationships/notes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colors3.xml" Type="http://schemas.microsoft.com/office/2011/relationships/chartColorStyle"/><Relationship Id="rId3" Target="style3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 w="28575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F2-47D4-9A75-FED10333B04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 w="28575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F2-47D4-9A75-FED10333B04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 w="28575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F2-47D4-9A75-FED10333B0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 val="100"/>
        <c:axId val="705343248"/>
        <c:axId val="595905712"/>
      </c:barChart>
      <c:catAx>
        <c:axId val="705343248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595905712"/>
        <c:crosses val="autoZero"/>
        <c:auto val="0"/>
        <c:lblAlgn val="ctr"/>
        <c:lblOffset/>
        <c:noMultiLvlLbl val="0"/>
      </c:catAx>
      <c:valAx>
        <c:axId val="595905712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705343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pPr>
            <a:r>
              <a:rPr lang="zh-CN" altLang="en-US"/>
              <a:t>数据柱形图分析报告</a:t>
            </a:r>
            <a:endParaRPr lang="zh-CN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862" b="0" i="0" u="none" strike="noStrike" kern="1200" spc="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  <a:cs typeface="+mn-cs"/>
            </a:defRPr>
          </a:pPr>
          <a:endParaRPr sz="1862" b="0" i="0" u="none" strike="noStrike" kern="1200" spc="0" baseline="0" smtId="4294967295">
            <a:solidFill>
              <a:schemeClr val="tx1">
                <a:lumMod val="65000"/>
                <a:lumOff val="35000"/>
              </a:schemeClr>
            </a:solidFill>
            <a:latin typeface="华文细黑" panose="02010600040101010101" pitchFamily="2" charset="-122"/>
            <a:ea typeface="华文细黑" panose="02010600040101010101" pitchFamily="2" charset="-122"/>
            <a:cs typeface="+mn-cs"/>
          </a:endParaRPr>
        </a:p>
      </c:txPr>
    </c:title>
    <c:autoTitleDeleted val="0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CC-4E9B-976A-9DDC6F50A6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CC-4E9B-976A-9DDC6F50A68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CC-4E9B-976A-9DDC6F50A68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系列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2.6</c:v>
                </c:pt>
                <c:pt idx="1">
                  <c:v>3.5</c:v>
                </c:pt>
                <c:pt idx="2">
                  <c:v>1.8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CC-4E9B-976A-9DDC6F50A6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595916912"/>
        <c:axId val="595917472"/>
      </c:barChart>
      <c:catAx>
        <c:axId val="595916912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  <a:cs typeface="+mn-cs"/>
            </a:endParaRPr>
          </a:p>
        </c:txPr>
        <c:crossAx val="595917472"/>
        <c:crosses val="autoZero"/>
        <c:auto val="0"/>
        <c:lblAlgn val="ctr"/>
        <c:lblOffset/>
        <c:noMultiLvlLbl val="0"/>
      </c:catAx>
      <c:valAx>
        <c:axId val="595917472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  <a:cs typeface="+mn-cs"/>
            </a:endParaRPr>
          </a:p>
        </c:txPr>
        <c:crossAx val="595916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  <a:cs typeface="+mn-cs"/>
            </a:defRPr>
          </a:pPr>
          <a:endParaRPr sz="1197" b="0" i="0" u="none" strike="noStrike" kern="1200" baseline="0" smtId="4294967295">
            <a:solidFill>
              <a:schemeClr val="tx1">
                <a:lumMod val="65000"/>
                <a:lumOff val="35000"/>
              </a:schemeClr>
            </a:solidFill>
            <a:latin typeface="华文细黑" panose="02010600040101010101" pitchFamily="2" charset="-122"/>
            <a:ea typeface="华文细黑" panose="02010600040101010101" pitchFamily="2" charset="-122"/>
            <a:cs typeface="+mn-cs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latin typeface="华文细黑" panose="02010600040101010101" pitchFamily="2" charset="-122"/>
          <a:ea typeface="华文细黑" panose="02010600040101010101" pitchFamily="2" charset="-122"/>
        </a:defRPr>
      </a:pPr>
      <a:endParaRPr smtId="4294967295">
        <a:latin typeface="华文细黑" panose="02010600040101010101" pitchFamily="2" charset="-122"/>
        <a:ea typeface="华文细黑" panose="02010600040101010101" pitchFamily="2" charset="-122"/>
      </a:endParaRPr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pPr>
            <a:r>
              <a:rPr lang="zh-CN" altLang="en-US"/>
              <a:t>论文饼图分析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862" b="0" i="0" u="none" strike="noStrike" kern="1200" spc="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  <a:cs typeface="+mn-cs"/>
            </a:defRPr>
          </a:pPr>
          <a:endParaRPr sz="1862" b="0" i="0" u="none" strike="noStrike" kern="1200" spc="0" baseline="0" smtId="4294967295">
            <a:solidFill>
              <a:schemeClr val="tx1">
                <a:lumMod val="65000"/>
                <a:lumOff val="35000"/>
              </a:schemeClr>
            </a:solidFill>
            <a:latin typeface="华文细黑" panose="02010600040101010101" pitchFamily="2" charset="-122"/>
            <a:ea typeface="华文细黑" panose="02010600040101010101" pitchFamily="2" charset="-122"/>
            <a:cs typeface="+mn-cs"/>
          </a:endParaRPr>
        </a:p>
      </c:txPr>
    </c:title>
    <c:autoTitleDeleted val="0"/>
    <c:plotArea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invertIfNegative val="1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4787-410D-8702-1A56E3A7BB70}"/>
              </c:ext>
            </c:extLst>
          </c:dPt>
          <c:dPt>
            <c:idx val="1"/>
            <c:invertIfNegative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787-410D-8702-1A56E3A7BB70}"/>
              </c:ext>
            </c:extLst>
          </c:dPt>
          <c:dPt>
            <c:idx val="2"/>
            <c:invertIfNegative val="1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4787-410D-8702-1A56E3A7BB70}"/>
              </c:ext>
            </c:extLst>
          </c:dPt>
          <c:dPt>
            <c:idx val="3"/>
            <c:invertIfNegative val="1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4787-410D-8702-1A56E3A7BB70}"/>
              </c:ext>
            </c:extLst>
          </c:dPt>
          <c:dLbls>
            <c:dLbl>
              <c:idx val="0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p>
                <a:pPr>
                  <a:defRPr sz="1197" b="0" i="0" u="none" strike="noStrike" kern="1200" baseline="0" smtId="4294967295">
                    <a:solidFill>
                      <a:schemeClr val="bg1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+mn-cs"/>
                  </a:defRPr>
                </a:pPr>
                <a:endParaRPr sz="1197" b="0" i="0" u="none" strike="noStrike" kern="1200" baseline="0" smtId="4294967295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endParaR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/>
          </c:dLbls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787-410D-8702-1A56E3A7BB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4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  <a:cs typeface="+mn-cs"/>
            </a:defRPr>
          </a:pPr>
          <a:endParaRPr sz="1400" b="0" i="0" u="none" strike="noStrike" kern="1200" baseline="0" smtId="4294967295">
            <a:solidFill>
              <a:schemeClr val="tx1">
                <a:lumMod val="65000"/>
                <a:lumOff val="35000"/>
              </a:schemeClr>
            </a:solidFill>
            <a:latin typeface="华文细黑" panose="02010600040101010101" pitchFamily="2" charset="-122"/>
            <a:ea typeface="华文细黑" panose="02010600040101010101" pitchFamily="2" charset="-122"/>
            <a:cs typeface="+mn-cs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latin typeface="华文细黑" panose="02010600040101010101" pitchFamily="2" charset="-122"/>
          <a:ea typeface="华文细黑" panose="02010600040101010101" pitchFamily="2" charset="-122"/>
        </a:defRPr>
      </a:pPr>
      <a:endParaRPr smtId="4294967295">
        <a:latin typeface="华文细黑" panose="02010600040101010101" pitchFamily="2" charset="-122"/>
        <a:ea typeface="华文细黑" panose="02010600040101010101" pitchFamily="2" charset="-122"/>
      </a:endParaRPr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C61B8-91BB-448D-A7A2-800E1C8ADCFA}" type="datetimeFigureOut">
              <a:rPr lang="zh-CN" altLang="en-US" smtClean="0"/>
              <a:t>2018/12/24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94861-C9FB-4F3F-A9A5-DFBEAEBFE0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5360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8295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41823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57350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64498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811874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74224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851797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388525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926662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462805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74585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657589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12538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581519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646051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939018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178871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71608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84476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49940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77589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0839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12360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91333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6784765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B134-9E54-4233-9AD4-A661A84126CB}" type="datetimeFigureOut">
              <a:rPr lang="zh-CN" altLang="en-US" smtClean="0"/>
              <a:t>2018/12/24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ECC8-A750-41F8-9F51-0C19912C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3588661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B134-9E54-4233-9AD4-A661A84126CB}" type="datetimeFigureOut">
              <a:rPr lang="zh-CN" altLang="en-US" smtClean="0"/>
              <a:t>2018/12/24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ECC8-A750-41F8-9F51-0C19912C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67443168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B134-9E54-4233-9AD4-A661A84126CB}" type="datetimeFigureOut">
              <a:rPr lang="zh-CN" altLang="en-US" smtClean="0"/>
              <a:t>2018/12/24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ECC8-A750-41F8-9F51-0C19912C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5562584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09932648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3444944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19428598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5935428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350782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35182474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4606649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9775995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B134-9E54-4233-9AD4-A661A84126CB}" type="datetimeFigureOut">
              <a:rPr lang="zh-CN" altLang="en-US" smtClean="0"/>
              <a:t>2018/12/24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ECC8-A750-41F8-9F51-0C19912C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20415868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82815956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2521147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3360874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B134-9E54-4233-9AD4-A661A84126CB}" type="datetimeFigureOut">
              <a:rPr lang="zh-CN" altLang="en-US" smtClean="0"/>
              <a:t>2018/12/24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ECC8-A750-41F8-9F51-0C19912C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0855931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B134-9E54-4233-9AD4-A661A84126CB}" type="datetimeFigureOut">
              <a:rPr lang="zh-CN" altLang="en-US" smtClean="0"/>
              <a:t>2018/12/24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ECC8-A750-41F8-9F51-0C19912C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21906864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B134-9E54-4233-9AD4-A661A84126CB}" type="datetimeFigureOut">
              <a:rPr lang="zh-CN" altLang="en-US" smtClean="0"/>
              <a:t>2018/12/24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ECC8-A750-41F8-9F51-0C19912C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94173320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B134-9E54-4233-9AD4-A661A84126CB}" type="datetimeFigureOut">
              <a:rPr lang="zh-CN" altLang="en-US" smtClean="0"/>
              <a:t>2018/12/24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ECC8-A750-41F8-9F51-0C19912C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8078133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B134-9E54-4233-9AD4-A661A84126CB}" type="datetimeFigureOut">
              <a:rPr lang="zh-CN" altLang="en-US" smtClean="0"/>
              <a:t>2018/12/24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ECC8-A750-41F8-9F51-0C19912C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8075324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B134-9E54-4233-9AD4-A661A84126CB}" type="datetimeFigureOut">
              <a:rPr lang="zh-CN" altLang="en-US" smtClean="0"/>
              <a:t>2018/12/24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ECC8-A750-41F8-9F51-0C19912C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85072316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5B134-9E54-4233-9AD4-A661A84126CB}" type="datetimeFigureOut">
              <a:rPr lang="zh-CN" altLang="en-US" smtClean="0"/>
              <a:t>2018/12/24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ECC8-A750-41F8-9F51-0C19912CE8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56833913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5B134-9E54-4233-9AD4-A661A84126CB}" type="datetimeFigureOut">
              <a:rPr lang="zh-CN" altLang="en-US" smtClean="0"/>
              <a:t>2018/12/24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5ECC8-A750-41F8-9F51-0C19912CE8E6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-3908" y="5467"/>
            <a:ext cx="12195907" cy="6852533"/>
            <a:chOff x="-3908" y="5467"/>
            <a:chExt cx="12195907" cy="6852533"/>
          </a:xfrm>
        </p:grpSpPr>
        <p:sp>
          <p:nvSpPr>
            <p:cNvPr id="13" name="矩形 12"/>
            <p:cNvSpPr/>
            <p:nvPr/>
          </p:nvSpPr>
          <p:spPr>
            <a:xfrm>
              <a:off x="-3908" y="5467"/>
              <a:ext cx="12195907" cy="6852533"/>
            </a:xfrm>
            <a:prstGeom prst="rect">
              <a:avLst/>
            </a:prstGeom>
            <a:solidFill>
              <a:srgbClr val="FCC2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255658" y="283470"/>
              <a:ext cx="11680684" cy="62910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val="81544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3859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tags/tag1.xml" Type="http://schemas.openxmlformats.org/officeDocument/2006/relationships/tags"/><Relationship Id="rId4" Target="../tags/tag2.xml" Type="http://schemas.openxmlformats.org/officeDocument/2006/relationships/tags"/><Relationship Id="rId5" Target="../tags/tag3.xml" Type="http://schemas.openxmlformats.org/officeDocument/2006/relationships/tags"/><Relationship Id="rId6" Target="../media/image1.png" Type="http://schemas.openxmlformats.org/officeDocument/2006/relationships/image"/><Relationship Id="rId7" Target="../tags/tag4.xml" Type="http://schemas.openxmlformats.org/officeDocument/2006/relationships/tags"/><Relationship Id="rId8" Target="../tags/tag5.xml" Type="http://schemas.openxmlformats.org/officeDocument/2006/relationships/tags"/><Relationship Id="rId9" Target="../tags/tag6.xml" Type="http://schemas.openxmlformats.org/officeDocument/2006/relationships/tags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ags/tag82.xml" Type="http://schemas.openxmlformats.org/officeDocument/2006/relationships/tags"/><Relationship Id="rId11" Target="../tags/tag83.xml" Type="http://schemas.openxmlformats.org/officeDocument/2006/relationships/tags"/><Relationship Id="rId12" Target="../tags/tag84.xml" Type="http://schemas.openxmlformats.org/officeDocument/2006/relationships/tags"/><Relationship Id="rId13" Target="../tags/tag85.xml" Type="http://schemas.openxmlformats.org/officeDocument/2006/relationships/tags"/><Relationship Id="rId14" Target="../tags/tag86.xml" Type="http://schemas.openxmlformats.org/officeDocument/2006/relationships/tags"/><Relationship Id="rId15" Target="../tags/tag87.xml" Type="http://schemas.openxmlformats.org/officeDocument/2006/relationships/tags"/><Relationship Id="rId16" Target="../tags/tag88.xml" Type="http://schemas.openxmlformats.org/officeDocument/2006/relationships/tags"/><Relationship Id="rId17" Target="../tags/tag89.xml" Type="http://schemas.openxmlformats.org/officeDocument/2006/relationships/tags"/><Relationship Id="rId18" Target="../media/image14.png" Type="http://schemas.openxmlformats.org/officeDocument/2006/relationships/image"/><Relationship Id="rId19" Target="../tags/tag90.xml" Type="http://schemas.openxmlformats.org/officeDocument/2006/relationships/tags"/><Relationship Id="rId2" Target="../notesSlides/notesSlide10.xml" Type="http://schemas.openxmlformats.org/officeDocument/2006/relationships/notesSlide"/><Relationship Id="rId20" Target="../media/image15.png" Type="http://schemas.openxmlformats.org/officeDocument/2006/relationships/image"/><Relationship Id="rId21" Target="../tags/tag91.xml" Type="http://schemas.openxmlformats.org/officeDocument/2006/relationships/tags"/><Relationship Id="rId22" Target="../media/image16.png" Type="http://schemas.openxmlformats.org/officeDocument/2006/relationships/image"/><Relationship Id="rId23" Target="../tags/tag92.xml" Type="http://schemas.openxmlformats.org/officeDocument/2006/relationships/tags"/><Relationship Id="rId3" Target="../tags/tag75.xml" Type="http://schemas.openxmlformats.org/officeDocument/2006/relationships/tags"/><Relationship Id="rId4" Target="../tags/tag76.xml" Type="http://schemas.openxmlformats.org/officeDocument/2006/relationships/tags"/><Relationship Id="rId5" Target="../tags/tag77.xml" Type="http://schemas.openxmlformats.org/officeDocument/2006/relationships/tags"/><Relationship Id="rId6" Target="../tags/tag78.xml" Type="http://schemas.openxmlformats.org/officeDocument/2006/relationships/tags"/><Relationship Id="rId7" Target="../tags/tag79.xml" Type="http://schemas.openxmlformats.org/officeDocument/2006/relationships/tags"/><Relationship Id="rId8" Target="../tags/tag80.xml" Type="http://schemas.openxmlformats.org/officeDocument/2006/relationships/tags"/><Relationship Id="rId9" Target="../tags/tag81.xml" Type="http://schemas.openxmlformats.org/officeDocument/2006/relationships/tags"/></Relationships>
</file>

<file path=ppt/slides/_rels/slide11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7.png" Type="http://schemas.openxmlformats.org/officeDocument/2006/relationships/image"/><Relationship Id="rId4" Target="../tags/tag93.xml" Type="http://schemas.openxmlformats.org/officeDocument/2006/relationships/tags"/><Relationship Id="rId5" Target="../tags/tag94.xml" Type="http://schemas.openxmlformats.org/officeDocument/2006/relationships/tags"/><Relationship Id="rId6" Target="../tags/tag95.xml" Type="http://schemas.openxmlformats.org/officeDocument/2006/relationships/tags"/><Relationship Id="rId7" Target="../tags/tag96.xml" Type="http://schemas.openxmlformats.org/officeDocument/2006/relationships/tags"/><Relationship Id="rId8" Target="../tags/tag97.xml" Type="http://schemas.openxmlformats.org/officeDocument/2006/relationships/tags"/><Relationship Id="rId9" Target="../tags/tag98.xml" Type="http://schemas.openxmlformats.org/officeDocument/2006/relationships/tags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tags/tag104.xml" Type="http://schemas.openxmlformats.org/officeDocument/2006/relationships/tags"/><Relationship Id="rId11" Target="../tags/tag105.xml" Type="http://schemas.openxmlformats.org/officeDocument/2006/relationships/tags"/><Relationship Id="rId12" Target="../tags/tag106.xml" Type="http://schemas.openxmlformats.org/officeDocument/2006/relationships/tags"/><Relationship Id="rId2" Target="../notesSlides/notesSlide12.xml" Type="http://schemas.openxmlformats.org/officeDocument/2006/relationships/notesSlide"/><Relationship Id="rId3" Target="../tags/tag99.xml" Type="http://schemas.openxmlformats.org/officeDocument/2006/relationships/tags"/><Relationship Id="rId4" Target="../media/image18.emf" Type="http://schemas.openxmlformats.org/officeDocument/2006/relationships/image"/><Relationship Id="rId5" Target="../tags/tag100.xml" Type="http://schemas.openxmlformats.org/officeDocument/2006/relationships/tags"/><Relationship Id="rId6" Target="../media/image19.emf" Type="http://schemas.openxmlformats.org/officeDocument/2006/relationships/image"/><Relationship Id="rId7" Target="../tags/tag101.xml" Type="http://schemas.openxmlformats.org/officeDocument/2006/relationships/tags"/><Relationship Id="rId8" Target="../tags/tag102.xml" Type="http://schemas.openxmlformats.org/officeDocument/2006/relationships/tags"/><Relationship Id="rId9" Target="../tags/tag103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20.png" Type="http://schemas.openxmlformats.org/officeDocument/2006/relationships/image"/><Relationship Id="rId11" Target="../tags/tag114.xml" Type="http://schemas.openxmlformats.org/officeDocument/2006/relationships/tags"/><Relationship Id="rId12" Target="../tags/tag115.xml" Type="http://schemas.openxmlformats.org/officeDocument/2006/relationships/tags"/><Relationship Id="rId13" Target="../tags/tag116.xml" Type="http://schemas.openxmlformats.org/officeDocument/2006/relationships/tags"/><Relationship Id="rId2" Target="../notesSlides/notesSlide13.xml" Type="http://schemas.openxmlformats.org/officeDocument/2006/relationships/notesSlide"/><Relationship Id="rId3" Target="../tags/tag107.xml" Type="http://schemas.openxmlformats.org/officeDocument/2006/relationships/tags"/><Relationship Id="rId4" Target="../tags/tag108.xml" Type="http://schemas.openxmlformats.org/officeDocument/2006/relationships/tags"/><Relationship Id="rId5" Target="../tags/tag109.xml" Type="http://schemas.openxmlformats.org/officeDocument/2006/relationships/tags"/><Relationship Id="rId6" Target="../tags/tag110.xml" Type="http://schemas.openxmlformats.org/officeDocument/2006/relationships/tags"/><Relationship Id="rId7" Target="../tags/tag111.xml" Type="http://schemas.openxmlformats.org/officeDocument/2006/relationships/tags"/><Relationship Id="rId8" Target="../tags/tag112.xml" Type="http://schemas.openxmlformats.org/officeDocument/2006/relationships/tags"/><Relationship Id="rId9" Target="../tags/tag113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tags/tag117.xml" Type="http://schemas.openxmlformats.org/officeDocument/2006/relationships/tags"/><Relationship Id="rId4" Target="../tags/tag118.xml" Type="http://schemas.openxmlformats.org/officeDocument/2006/relationships/tags"/><Relationship Id="rId5" Target="../tags/tag119.xml" Type="http://schemas.openxmlformats.org/officeDocument/2006/relationships/tags"/><Relationship Id="rId6" Target="../media/image21.png" Type="http://schemas.openxmlformats.org/officeDocument/2006/relationships/image"/><Relationship Id="rId7" Target="../tags/tag120.xml" Type="http://schemas.openxmlformats.org/officeDocument/2006/relationships/tags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tags/tag127.xml" Type="http://schemas.openxmlformats.org/officeDocument/2006/relationships/tags"/><Relationship Id="rId11" Target="../tags/tag128.xml" Type="http://schemas.openxmlformats.org/officeDocument/2006/relationships/tags"/><Relationship Id="rId12" Target="../tags/tag129.xml" Type="http://schemas.openxmlformats.org/officeDocument/2006/relationships/tags"/><Relationship Id="rId13" Target="../tags/tag130.xml" Type="http://schemas.openxmlformats.org/officeDocument/2006/relationships/tags"/><Relationship Id="rId14" Target="../tags/tag131.xml" Type="http://schemas.openxmlformats.org/officeDocument/2006/relationships/tags"/><Relationship Id="rId15" Target="../tags/tag132.xml" Type="http://schemas.openxmlformats.org/officeDocument/2006/relationships/tags"/><Relationship Id="rId2" Target="../notesSlides/notesSlide15.xml" Type="http://schemas.openxmlformats.org/officeDocument/2006/relationships/notesSlide"/><Relationship Id="rId3" Target="../media/image22.png" Type="http://schemas.openxmlformats.org/officeDocument/2006/relationships/image"/><Relationship Id="rId4" Target="../tags/tag121.xml" Type="http://schemas.openxmlformats.org/officeDocument/2006/relationships/tags"/><Relationship Id="rId5" Target="../tags/tag122.xml" Type="http://schemas.openxmlformats.org/officeDocument/2006/relationships/tags"/><Relationship Id="rId6" Target="../tags/tag123.xml" Type="http://schemas.openxmlformats.org/officeDocument/2006/relationships/tags"/><Relationship Id="rId7" Target="../tags/tag124.xml" Type="http://schemas.openxmlformats.org/officeDocument/2006/relationships/tags"/><Relationship Id="rId8" Target="../tags/tag125.xml" Type="http://schemas.openxmlformats.org/officeDocument/2006/relationships/tags"/><Relationship Id="rId9" Target="../tags/tag126.xml" Type="http://schemas.openxmlformats.org/officeDocument/2006/relationships/tags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tags/tag133.xml" Type="http://schemas.openxmlformats.org/officeDocument/2006/relationships/tags"/><Relationship Id="rId4" Target="../charts/chart2.xml" Type="http://schemas.openxmlformats.org/officeDocument/2006/relationships/chart"/><Relationship Id="rId5" Target="../charts/chart3.xml" Type="http://schemas.openxmlformats.org/officeDocument/2006/relationships/chart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ags/tag137.xml" Type="http://schemas.openxmlformats.org/officeDocument/2006/relationships/tags"/><Relationship Id="rId2" Target="../notesSlides/notesSlide17.xml" Type="http://schemas.openxmlformats.org/officeDocument/2006/relationships/notesSlide"/><Relationship Id="rId3" Target="../media/image23.emf" Type="http://schemas.openxmlformats.org/officeDocument/2006/relationships/image"/><Relationship Id="rId4" Target="../media/image24.emf" Type="http://schemas.openxmlformats.org/officeDocument/2006/relationships/image"/><Relationship Id="rId5" Target="../media/image25.emf" Type="http://schemas.openxmlformats.org/officeDocument/2006/relationships/image"/><Relationship Id="rId6" Target="../media/image26.emf" Type="http://schemas.openxmlformats.org/officeDocument/2006/relationships/image"/><Relationship Id="rId7" Target="../tags/tag134.xml" Type="http://schemas.openxmlformats.org/officeDocument/2006/relationships/tags"/><Relationship Id="rId8" Target="../tags/tag135.xml" Type="http://schemas.openxmlformats.org/officeDocument/2006/relationships/tags"/><Relationship Id="rId9" Target="../tags/tag136.xml" Type="http://schemas.openxmlformats.org/officeDocument/2006/relationships/tags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ags/tag145.xml" Type="http://schemas.openxmlformats.org/officeDocument/2006/relationships/tags"/><Relationship Id="rId11" Target="../media/image27.png" Type="http://schemas.openxmlformats.org/officeDocument/2006/relationships/image"/><Relationship Id="rId12" Target="../tags/tag146.xml" Type="http://schemas.openxmlformats.org/officeDocument/2006/relationships/tags"/><Relationship Id="rId2" Target="../notesSlides/notesSlide18.xml" Type="http://schemas.openxmlformats.org/officeDocument/2006/relationships/notesSlide"/><Relationship Id="rId3" Target="../tags/tag138.xml" Type="http://schemas.openxmlformats.org/officeDocument/2006/relationships/tags"/><Relationship Id="rId4" Target="../tags/tag139.xml" Type="http://schemas.openxmlformats.org/officeDocument/2006/relationships/tags"/><Relationship Id="rId5" Target="../tags/tag140.xml" Type="http://schemas.openxmlformats.org/officeDocument/2006/relationships/tags"/><Relationship Id="rId6" Target="../tags/tag141.xml" Type="http://schemas.openxmlformats.org/officeDocument/2006/relationships/tags"/><Relationship Id="rId7" Target="../tags/tag142.xml" Type="http://schemas.openxmlformats.org/officeDocument/2006/relationships/tags"/><Relationship Id="rId8" Target="../tags/tag143.xml" Type="http://schemas.openxmlformats.org/officeDocument/2006/relationships/tags"/><Relationship Id="rId9" Target="../tags/tag144.xml" Type="http://schemas.openxmlformats.org/officeDocument/2006/relationships/tags"/></Relationships>
</file>

<file path=ppt/slides/_rels/slide19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10" Target="../tags/tag150.xml" Type="http://schemas.openxmlformats.org/officeDocument/2006/relationships/tags"/><Relationship Id="rId11" Target="../tags/tag151.xml" Type="http://schemas.openxmlformats.org/officeDocument/2006/relationships/tags"/><Relationship Id="rId12" Target="../media/image31.png" Type="http://schemas.openxmlformats.org/officeDocument/2006/relationships/image"/><Relationship Id="rId13" Target="../tags/tag152.xml" Type="http://schemas.openxmlformats.org/officeDocument/2006/relationships/tags"/><Relationship Id="rId14" Target="../tags/tag153.xml" Type="http://schemas.openxmlformats.org/officeDocument/2006/relationships/tags"/><Relationship Id="rId15" Target="../tags/tag154.xml" Type="http://schemas.openxmlformats.org/officeDocument/2006/relationships/tags"/><Relationship Id="rId16" Target="../tags/tag155.xml" Type="http://schemas.openxmlformats.org/officeDocument/2006/relationships/tags"/><Relationship Id="rId2" Target="../notesSlides/notesSlide19.xml" Type="http://schemas.openxmlformats.org/officeDocument/2006/relationships/notesSlide"/><Relationship Id="rId3" Target="../media/image28.png" Type="http://schemas.openxmlformats.org/officeDocument/2006/relationships/image"/><Relationship Id="rId4" Target="https://zh.wikipedia.org/zh-cn/%E8%8E%AB%E6%96%AF%E7%A7%91%E5%9B%BD%E9%99%85%E5%95%86%E5%8A%A1%E4%B8%AD%E5%BF%83" TargetMode="External" Type="http://schemas.openxmlformats.org/officeDocument/2006/relationships/hyperlink"/><Relationship Id="rId5" Target="../tags/tag147.xml" Type="http://schemas.openxmlformats.org/officeDocument/2006/relationships/tags"/><Relationship Id="rId6" Target="../media/image29.png" Type="http://schemas.openxmlformats.org/officeDocument/2006/relationships/image"/><Relationship Id="rId7" Target="../tags/tag148.xml" Type="http://schemas.openxmlformats.org/officeDocument/2006/relationships/tags"/><Relationship Id="rId8" Target="../tags/tag149.xml" Type="http://schemas.openxmlformats.org/officeDocument/2006/relationships/tags"/><Relationship Id="rId9" Target="../media/image30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ags/tag13.xml" Type="http://schemas.openxmlformats.org/officeDocument/2006/relationships/tags"/><Relationship Id="rId11" Target="../tags/tag14.xml" Type="http://schemas.openxmlformats.org/officeDocument/2006/relationships/tags"/><Relationship Id="rId2" Target="../notesSlides/notesSlide2.xml" Type="http://schemas.openxmlformats.org/officeDocument/2006/relationships/notesSlide"/><Relationship Id="rId3" Target="../media/image2.png" Type="http://schemas.openxmlformats.org/officeDocument/2006/relationships/image"/><Relationship Id="rId4" Target="../tags/tag7.xml" Type="http://schemas.openxmlformats.org/officeDocument/2006/relationships/tags"/><Relationship Id="rId5" Target="../tags/tag8.xml" Type="http://schemas.openxmlformats.org/officeDocument/2006/relationships/tags"/><Relationship Id="rId6" Target="../tags/tag9.xml" Type="http://schemas.openxmlformats.org/officeDocument/2006/relationships/tags"/><Relationship Id="rId7" Target="../tags/tag10.xml" Type="http://schemas.openxmlformats.org/officeDocument/2006/relationships/tags"/><Relationship Id="rId8" Target="../tags/tag11.xml" Type="http://schemas.openxmlformats.org/officeDocument/2006/relationships/tags"/><Relationship Id="rId9" Target="../tags/tag12.xml" Type="http://schemas.openxmlformats.org/officeDocument/2006/relationships/tags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tags/tag156.xml" Type="http://schemas.openxmlformats.org/officeDocument/2006/relationships/tags"/><Relationship Id="rId4" Target="../tags/tag157.xml" Type="http://schemas.openxmlformats.org/officeDocument/2006/relationships/tags"/><Relationship Id="rId5" Target="../tags/tag158.xml" Type="http://schemas.openxmlformats.org/officeDocument/2006/relationships/tags"/><Relationship Id="rId6" Target="../media/image32.png" Type="http://schemas.openxmlformats.org/officeDocument/2006/relationships/image"/><Relationship Id="rId7" Target="../tags/tag159.xml" Type="http://schemas.openxmlformats.org/officeDocument/2006/relationships/tags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ags/tag167.xml" Type="http://schemas.openxmlformats.org/officeDocument/2006/relationships/tags"/><Relationship Id="rId11" Target="../tags/tag168.xml" Type="http://schemas.openxmlformats.org/officeDocument/2006/relationships/tags"/><Relationship Id="rId12" Target="../tags/tag169.xml" Type="http://schemas.openxmlformats.org/officeDocument/2006/relationships/tags"/><Relationship Id="rId13" Target="../media/image27.png" Type="http://schemas.openxmlformats.org/officeDocument/2006/relationships/image"/><Relationship Id="rId2" Target="../notesSlides/notesSlide21.xml" Type="http://schemas.openxmlformats.org/officeDocument/2006/relationships/notesSlide"/><Relationship Id="rId3" Target="../tags/tag160.xml" Type="http://schemas.openxmlformats.org/officeDocument/2006/relationships/tags"/><Relationship Id="rId4" Target="../tags/tag161.xml" Type="http://schemas.openxmlformats.org/officeDocument/2006/relationships/tags"/><Relationship Id="rId5" Target="../tags/tag162.xml" Type="http://schemas.openxmlformats.org/officeDocument/2006/relationships/tags"/><Relationship Id="rId6" Target="../tags/tag163.xml" Type="http://schemas.openxmlformats.org/officeDocument/2006/relationships/tags"/><Relationship Id="rId7" Target="../tags/tag164.xml" Type="http://schemas.openxmlformats.org/officeDocument/2006/relationships/tags"/><Relationship Id="rId8" Target="../tags/tag165.xml" Type="http://schemas.openxmlformats.org/officeDocument/2006/relationships/tags"/><Relationship Id="rId9" Target="../tags/tag166.xml" Type="http://schemas.openxmlformats.org/officeDocument/2006/relationships/tags"/></Relationships>
</file>

<file path=ppt/slides/_rels/slide22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13.png" Type="http://schemas.openxmlformats.org/officeDocument/2006/relationships/image"/><Relationship Id="rId4" Target="../tags/tag170.xml" Type="http://schemas.openxmlformats.org/officeDocument/2006/relationships/tags"/><Relationship Id="rId5" Target="../tags/tag171.xml" Type="http://schemas.openxmlformats.org/officeDocument/2006/relationships/tags"/><Relationship Id="rId6" Target="../media/image33.png" Type="http://schemas.openxmlformats.org/officeDocument/2006/relationships/image"/><Relationship Id="rId7" Target="../media/image34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ags/tag175.xml" Type="http://schemas.openxmlformats.org/officeDocument/2006/relationships/tags"/><Relationship Id="rId11" Target="../tags/tag176.xml" Type="http://schemas.openxmlformats.org/officeDocument/2006/relationships/tags"/><Relationship Id="rId12" Target="../tags/tag177.xml" Type="http://schemas.openxmlformats.org/officeDocument/2006/relationships/tags"/><Relationship Id="rId13" Target="../tags/tag178.xml" Type="http://schemas.openxmlformats.org/officeDocument/2006/relationships/tags"/><Relationship Id="rId14" Target="../tags/tag179.xml" Type="http://schemas.openxmlformats.org/officeDocument/2006/relationships/tags"/><Relationship Id="rId2" Target="../notesSlides/notesSlide23.xml" Type="http://schemas.openxmlformats.org/officeDocument/2006/relationships/notesSlide"/><Relationship Id="rId3" Target="../media/image27.png" Type="http://schemas.openxmlformats.org/officeDocument/2006/relationships/image"/><Relationship Id="rId4" Target="../tags/tag172.xml" Type="http://schemas.openxmlformats.org/officeDocument/2006/relationships/tags"/><Relationship Id="rId5" Target="../media/image35.png" Type="http://schemas.openxmlformats.org/officeDocument/2006/relationships/image"/><Relationship Id="rId6" Target="../tags/tag173.xml" Type="http://schemas.openxmlformats.org/officeDocument/2006/relationships/tags"/><Relationship Id="rId7" Target="../media/image36.png" Type="http://schemas.openxmlformats.org/officeDocument/2006/relationships/image"/><Relationship Id="rId8" Target="../tags/tag174.xml" Type="http://schemas.openxmlformats.org/officeDocument/2006/relationships/tags"/><Relationship Id="rId9" Target="../media/image37.pn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ags/tag187.xml" Type="http://schemas.openxmlformats.org/officeDocument/2006/relationships/tags"/><Relationship Id="rId11" Target="../tags/tag188.xml" Type="http://schemas.openxmlformats.org/officeDocument/2006/relationships/tags"/><Relationship Id="rId12" Target="../tags/tag189.xml" Type="http://schemas.openxmlformats.org/officeDocument/2006/relationships/tags"/><Relationship Id="rId13" Target="../tags/tag190.xml" Type="http://schemas.openxmlformats.org/officeDocument/2006/relationships/tags"/><Relationship Id="rId14" Target="../tags/tag191.xml" Type="http://schemas.openxmlformats.org/officeDocument/2006/relationships/tags"/><Relationship Id="rId15" Target="../media/image38.png" Type="http://schemas.openxmlformats.org/officeDocument/2006/relationships/image"/><Relationship Id="rId16" Target="../tags/tag192.xml" Type="http://schemas.openxmlformats.org/officeDocument/2006/relationships/tags"/><Relationship Id="rId17" Target="../media/image39.png" Type="http://schemas.openxmlformats.org/officeDocument/2006/relationships/image"/><Relationship Id="rId18" Target="../tags/tag193.xml" Type="http://schemas.openxmlformats.org/officeDocument/2006/relationships/tags"/><Relationship Id="rId19" Target="../media/image40.png" Type="http://schemas.openxmlformats.org/officeDocument/2006/relationships/image"/><Relationship Id="rId2" Target="../notesSlides/notesSlide24.xml" Type="http://schemas.openxmlformats.org/officeDocument/2006/relationships/notesSlide"/><Relationship Id="rId20" Target="../tags/tag194.xml" Type="http://schemas.openxmlformats.org/officeDocument/2006/relationships/tags"/><Relationship Id="rId21" Target="../media/image41.png" Type="http://schemas.openxmlformats.org/officeDocument/2006/relationships/image"/><Relationship Id="rId22" Target="../tags/tag195.xml" Type="http://schemas.openxmlformats.org/officeDocument/2006/relationships/tags"/><Relationship Id="rId3" Target="../tags/tag180.xml" Type="http://schemas.openxmlformats.org/officeDocument/2006/relationships/tags"/><Relationship Id="rId4" Target="../tags/tag181.xml" Type="http://schemas.openxmlformats.org/officeDocument/2006/relationships/tags"/><Relationship Id="rId5" Target="../tags/tag182.xml" Type="http://schemas.openxmlformats.org/officeDocument/2006/relationships/tags"/><Relationship Id="rId6" Target="../tags/tag183.xml" Type="http://schemas.openxmlformats.org/officeDocument/2006/relationships/tags"/><Relationship Id="rId7" Target="../tags/tag184.xml" Type="http://schemas.openxmlformats.org/officeDocument/2006/relationships/tags"/><Relationship Id="rId8" Target="../tags/tag185.xml" Type="http://schemas.openxmlformats.org/officeDocument/2006/relationships/tags"/><Relationship Id="rId9" Target="../tags/tag186.xml" Type="http://schemas.openxmlformats.org/officeDocument/2006/relationships/tags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5.xml" Type="http://schemas.openxmlformats.org/officeDocument/2006/relationships/notesSlide"/><Relationship Id="rId3" Target="../tags/tag196.xml" Type="http://schemas.openxmlformats.org/officeDocument/2006/relationships/tags"/><Relationship Id="rId4" Target="../tags/tag197.xml" Type="http://schemas.openxmlformats.org/officeDocument/2006/relationships/tags"/><Relationship Id="rId5" Target="../tags/tag198.xml" Type="http://schemas.openxmlformats.org/officeDocument/2006/relationships/tags"/><Relationship Id="rId6" Target="../media/image1.png" Type="http://schemas.openxmlformats.org/officeDocument/2006/relationships/image"/><Relationship Id="rId7" Target="../tags/tag199.xml" Type="http://schemas.openxmlformats.org/officeDocument/2006/relationships/tags"/><Relationship Id="rId8" Target="../tags/tag200.xml" Type="http://schemas.openxmlformats.org/officeDocument/2006/relationships/tags"/><Relationship Id="rId9" Target="../tags/tag201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tags/tag15.xml" Type="http://schemas.openxmlformats.org/officeDocument/2006/relationships/tags"/><Relationship Id="rId4" Target="../tags/tag16.xml" Type="http://schemas.openxmlformats.org/officeDocument/2006/relationships/tags"/><Relationship Id="rId5" Target="../tags/tag17.xml" Type="http://schemas.openxmlformats.org/officeDocument/2006/relationships/tags"/><Relationship Id="rId6" Target="../media/image3.png" Type="http://schemas.openxmlformats.org/officeDocument/2006/relationships/image"/><Relationship Id="rId7" Target="../tags/tag18.xml" Type="http://schemas.openxmlformats.org/officeDocument/2006/relationships/tags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ags/tag26.xml" Type="http://schemas.openxmlformats.org/officeDocument/2006/relationships/tags"/><Relationship Id="rId11" Target="../tags/tag27.xml" Type="http://schemas.openxmlformats.org/officeDocument/2006/relationships/tags"/><Relationship Id="rId12" Target="../tags/tag28.xml" Type="http://schemas.openxmlformats.org/officeDocument/2006/relationships/tags"/><Relationship Id="rId13" Target="../tags/tag29.xml" Type="http://schemas.openxmlformats.org/officeDocument/2006/relationships/tags"/><Relationship Id="rId14" Target="../tags/tag30.xml" Type="http://schemas.openxmlformats.org/officeDocument/2006/relationships/tags"/><Relationship Id="rId15" Target="../tags/tag31.xml" Type="http://schemas.openxmlformats.org/officeDocument/2006/relationships/tags"/><Relationship Id="rId16" Target="../media/image4.png" Type="http://schemas.openxmlformats.org/officeDocument/2006/relationships/image"/><Relationship Id="rId17" Target="../tags/tag32.xml" Type="http://schemas.openxmlformats.org/officeDocument/2006/relationships/tags"/><Relationship Id="rId18" Target="../media/image5.png" Type="http://schemas.openxmlformats.org/officeDocument/2006/relationships/image"/><Relationship Id="rId19" Target="../tags/tag33.xml" Type="http://schemas.openxmlformats.org/officeDocument/2006/relationships/tags"/><Relationship Id="rId2" Target="../notesSlides/notesSlide4.xml" Type="http://schemas.openxmlformats.org/officeDocument/2006/relationships/notesSlide"/><Relationship Id="rId20" Target="../media/image6.png" Type="http://schemas.openxmlformats.org/officeDocument/2006/relationships/image"/><Relationship Id="rId21" Target="../tags/tag34.xml" Type="http://schemas.openxmlformats.org/officeDocument/2006/relationships/tags"/><Relationship Id="rId22" Target="../media/image7.png" Type="http://schemas.openxmlformats.org/officeDocument/2006/relationships/image"/><Relationship Id="rId23" Target="../tags/tag35.xml" Type="http://schemas.openxmlformats.org/officeDocument/2006/relationships/tags"/><Relationship Id="rId3" Target="../tags/tag19.xml" Type="http://schemas.openxmlformats.org/officeDocument/2006/relationships/tags"/><Relationship Id="rId4" Target="../tags/tag20.xml" Type="http://schemas.openxmlformats.org/officeDocument/2006/relationships/tags"/><Relationship Id="rId5" Target="../tags/tag21.xml" Type="http://schemas.openxmlformats.org/officeDocument/2006/relationships/tags"/><Relationship Id="rId6" Target="../tags/tag22.xml" Type="http://schemas.openxmlformats.org/officeDocument/2006/relationships/tags"/><Relationship Id="rId7" Target="../tags/tag23.xml" Type="http://schemas.openxmlformats.org/officeDocument/2006/relationships/tags"/><Relationship Id="rId8" Target="../tags/tag24.xml" Type="http://schemas.openxmlformats.org/officeDocument/2006/relationships/tags"/><Relationship Id="rId9" Target="../tags/tag25.xml" Type="http://schemas.openxmlformats.org/officeDocument/2006/relationships/tags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ags/tag43.xml" Type="http://schemas.openxmlformats.org/officeDocument/2006/relationships/tags"/><Relationship Id="rId11" Target="../media/image8.png" Type="http://schemas.openxmlformats.org/officeDocument/2006/relationships/image"/><Relationship Id="rId12" Target="../tags/tag44.xml" Type="http://schemas.openxmlformats.org/officeDocument/2006/relationships/tags"/><Relationship Id="rId13" Target="../tags/tag45.xml" Type="http://schemas.openxmlformats.org/officeDocument/2006/relationships/tags"/><Relationship Id="rId14" Target="../tags/tag46.xml" Type="http://schemas.openxmlformats.org/officeDocument/2006/relationships/tags"/><Relationship Id="rId15" Target="../tags/tag47.xml" Type="http://schemas.openxmlformats.org/officeDocument/2006/relationships/tags"/><Relationship Id="rId2" Target="../notesSlides/notesSlide5.xml" Type="http://schemas.openxmlformats.org/officeDocument/2006/relationships/notesSlide"/><Relationship Id="rId3" Target="../tags/tag36.xml" Type="http://schemas.openxmlformats.org/officeDocument/2006/relationships/tags"/><Relationship Id="rId4" Target="../tags/tag37.xml" Type="http://schemas.openxmlformats.org/officeDocument/2006/relationships/tags"/><Relationship Id="rId5" Target="../tags/tag38.xml" Type="http://schemas.openxmlformats.org/officeDocument/2006/relationships/tags"/><Relationship Id="rId6" Target="../tags/tag39.xml" Type="http://schemas.openxmlformats.org/officeDocument/2006/relationships/tags"/><Relationship Id="rId7" Target="../tags/tag40.xml" Type="http://schemas.openxmlformats.org/officeDocument/2006/relationships/tags"/><Relationship Id="rId8" Target="../tags/tag41.xml" Type="http://schemas.openxmlformats.org/officeDocument/2006/relationships/tags"/><Relationship Id="rId9" Target="../tags/tag42.xml" Type="http://schemas.openxmlformats.org/officeDocument/2006/relationships/tags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ags/tag55.xml" Type="http://schemas.openxmlformats.org/officeDocument/2006/relationships/tags"/><Relationship Id="rId11" Target="../tags/tag56.xml" Type="http://schemas.openxmlformats.org/officeDocument/2006/relationships/tags"/><Relationship Id="rId12" Target="../tags/tag57.xml" Type="http://schemas.openxmlformats.org/officeDocument/2006/relationships/tags"/><Relationship Id="rId13" Target="../tags/tag58.xml" Type="http://schemas.openxmlformats.org/officeDocument/2006/relationships/tags"/><Relationship Id="rId14" Target="../tags/tag59.xml" Type="http://schemas.openxmlformats.org/officeDocument/2006/relationships/tags"/><Relationship Id="rId15" Target="../tags/tag60.xml" Type="http://schemas.openxmlformats.org/officeDocument/2006/relationships/tags"/><Relationship Id="rId16" Target="../tags/tag61.xml" Type="http://schemas.openxmlformats.org/officeDocument/2006/relationships/tags"/><Relationship Id="rId17" Target="../tags/tag62.xml" Type="http://schemas.openxmlformats.org/officeDocument/2006/relationships/tags"/><Relationship Id="rId18" Target="../media/image9.png" Type="http://schemas.openxmlformats.org/officeDocument/2006/relationships/image"/><Relationship Id="rId19" Target="../tags/tag63.xml" Type="http://schemas.openxmlformats.org/officeDocument/2006/relationships/tags"/><Relationship Id="rId2" Target="../notesSlides/notesSlide6.xml" Type="http://schemas.openxmlformats.org/officeDocument/2006/relationships/notesSlide"/><Relationship Id="rId20" Target="../media/image10.png" Type="http://schemas.openxmlformats.org/officeDocument/2006/relationships/image"/><Relationship Id="rId21" Target="../tags/tag64.xml" Type="http://schemas.openxmlformats.org/officeDocument/2006/relationships/tags"/><Relationship Id="rId22" Target="../media/image11.png" Type="http://schemas.openxmlformats.org/officeDocument/2006/relationships/image"/><Relationship Id="rId23" Target="../tags/tag65.xml" Type="http://schemas.openxmlformats.org/officeDocument/2006/relationships/tags"/><Relationship Id="rId3" Target="../tags/tag48.xml" Type="http://schemas.openxmlformats.org/officeDocument/2006/relationships/tags"/><Relationship Id="rId4" Target="../tags/tag49.xml" Type="http://schemas.openxmlformats.org/officeDocument/2006/relationships/tags"/><Relationship Id="rId5" Target="../tags/tag50.xml" Type="http://schemas.openxmlformats.org/officeDocument/2006/relationships/tags"/><Relationship Id="rId6" Target="../tags/tag51.xml" Type="http://schemas.openxmlformats.org/officeDocument/2006/relationships/tags"/><Relationship Id="rId7" Target="../tags/tag52.xml" Type="http://schemas.openxmlformats.org/officeDocument/2006/relationships/tags"/><Relationship Id="rId8" Target="../tags/tag53.xml" Type="http://schemas.openxmlformats.org/officeDocument/2006/relationships/tags"/><Relationship Id="rId9" Target="../tags/tag54.xml" Type="http://schemas.openxmlformats.org/officeDocument/2006/relationships/tags"/></Relationships>
</file>

<file path=ppt/slides/_rels/slide7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2.png" Type="http://schemas.openxmlformats.org/officeDocument/2006/relationships/image"/><Relationship Id="rId4" Target="../tags/tag66.xml" Type="http://schemas.openxmlformats.org/officeDocument/2006/relationships/tags"/><Relationship Id="rId5" Target="../tags/tag67.xml" Type="http://schemas.openxmlformats.org/officeDocument/2006/relationships/tags"/><Relationship Id="rId6" Target="../tags/tag68.xml" Type="http://schemas.openxmlformats.org/officeDocument/2006/relationships/tags"/><Relationship Id="rId7" Target="../tags/tag69.xml" Type="http://schemas.openxmlformats.org/officeDocument/2006/relationships/tags"/></Relationships>
</file>

<file path=ppt/slides/_rels/slide8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tags/tag70.xml" Type="http://schemas.openxmlformats.org/officeDocument/2006/relationships/tags"/><Relationship Id="rId4" Target="../charts/chart1.xml" Type="http://schemas.openxmlformats.org/officeDocument/2006/relationships/chart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tags/tag71.xml" Type="http://schemas.openxmlformats.org/officeDocument/2006/relationships/tags"/><Relationship Id="rId4" Target="../tags/tag72.xml" Type="http://schemas.openxmlformats.org/officeDocument/2006/relationships/tags"/><Relationship Id="rId5" Target="../tags/tag73.xml" Type="http://schemas.openxmlformats.org/officeDocument/2006/relationships/tags"/><Relationship Id="rId6" Target="../media/image13.png" Type="http://schemas.openxmlformats.org/officeDocument/2006/relationships/image"/><Relationship Id="rId7" Target="../tags/tag74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3" name="PA_库_文本框 62"/>
          <p:cNvSpPr txBox="1"/>
          <p:nvPr>
            <p:custDataLst>
              <p:tags r:id="rId3"/>
            </p:custDataLst>
          </p:nvPr>
        </p:nvSpPr>
        <p:spPr>
          <a:xfrm>
            <a:off x="1815463" y="4181058"/>
            <a:ext cx="8561075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defRPr>
                <a:gradFill flip="none" rotWithShape="1">
                  <a:gsLst>
                    <a:gs pos="22000">
                      <a:schemeClr val="accent1"/>
                    </a:gs>
                    <a:gs pos="36000">
                      <a:schemeClr val="accent2"/>
                    </a:gs>
                    <a:gs pos="66000">
                      <a:schemeClr val="accent3"/>
                    </a:gs>
                    <a:gs pos="100000">
                      <a:schemeClr val="accent4"/>
                    </a:gs>
                  </a:gsLst>
                  <a:lin ang="0" scaled="1"/>
                </a:gradFill>
                <a:latin charset="-122" panose="02010600040101010101" pitchFamily="2" typeface="华文细黑"/>
                <a:ea charset="-122" panose="02010600040101010101" pitchFamily="2" typeface="华文细黑"/>
              </a:defRPr>
            </a:lvl1pPr>
          </a:lstStyle>
          <a:p>
            <a:r>
              <a:rPr altLang="zh-CN" lang="en-US" sz="4400">
                <a:solidFill>
                  <a:schemeClr val="tx1">
                    <a:lumMod val="65000"/>
                    <a:lumOff val="35000"/>
                  </a:schemeClr>
                </a:solidFill>
              </a:rPr>
              <a:t>MBE清新风格PPT模板</a:t>
            </a:r>
          </a:p>
        </p:txBody>
      </p:sp>
      <p:grpSp>
        <p:nvGrpSpPr>
          <p:cNvPr id="93" name="PA_库_组合 92"/>
          <p:cNvGrpSpPr/>
          <p:nvPr>
            <p:custDataLst>
              <p:tags r:id="rId4"/>
            </p:custDataLst>
          </p:nvPr>
        </p:nvGrpSpPr>
        <p:grpSpPr>
          <a:xfrm>
            <a:off x="1894677" y="4018167"/>
            <a:ext cx="8402646" cy="1089118"/>
            <a:chOff x="1894677" y="3960111"/>
            <a:chExt cx="8402646" cy="1089118"/>
          </a:xfrm>
        </p:grpSpPr>
        <p:grpSp>
          <p:nvGrpSpPr>
            <p:cNvPr id="83" name="组合 82"/>
            <p:cNvGrpSpPr/>
            <p:nvPr/>
          </p:nvGrpSpPr>
          <p:grpSpPr>
            <a:xfrm>
              <a:off x="1894677" y="3960111"/>
              <a:ext cx="8402646" cy="45719"/>
              <a:chOff x="1894677" y="3960111"/>
              <a:chExt cx="8732457" cy="45719"/>
            </a:xfrm>
          </p:grpSpPr>
          <p:sp>
            <p:nvSpPr>
              <p:cNvPr id="68" name="矩形 67"/>
              <p:cNvSpPr/>
              <p:nvPr/>
            </p:nvSpPr>
            <p:spPr>
              <a:xfrm flipV="1">
                <a:off x="1894677" y="3960111"/>
                <a:ext cx="981117" cy="4571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9" name="矩形 68"/>
              <p:cNvSpPr/>
              <p:nvPr/>
            </p:nvSpPr>
            <p:spPr>
              <a:xfrm flipV="1">
                <a:off x="3002011" y="3960111"/>
                <a:ext cx="981117" cy="4571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0" name="矩形 69"/>
              <p:cNvSpPr/>
              <p:nvPr/>
            </p:nvSpPr>
            <p:spPr>
              <a:xfrm flipV="1">
                <a:off x="4109345" y="3960111"/>
                <a:ext cx="981117" cy="45719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1" name="矩形 70"/>
              <p:cNvSpPr/>
              <p:nvPr/>
            </p:nvSpPr>
            <p:spPr>
              <a:xfrm flipV="1">
                <a:off x="5216679" y="3960111"/>
                <a:ext cx="981117" cy="45719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9" name="矩形 78"/>
              <p:cNvSpPr/>
              <p:nvPr/>
            </p:nvSpPr>
            <p:spPr>
              <a:xfrm flipV="1">
                <a:off x="6324013" y="3960111"/>
                <a:ext cx="981117" cy="4571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0" name="矩形 79"/>
              <p:cNvSpPr/>
              <p:nvPr/>
            </p:nvSpPr>
            <p:spPr>
              <a:xfrm flipV="1">
                <a:off x="7431347" y="3960111"/>
                <a:ext cx="981117" cy="4571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1" name="矩形 80"/>
              <p:cNvSpPr/>
              <p:nvPr/>
            </p:nvSpPr>
            <p:spPr>
              <a:xfrm flipV="1">
                <a:off x="8538681" y="3960111"/>
                <a:ext cx="981117" cy="45719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2" name="矩形 81"/>
              <p:cNvSpPr/>
              <p:nvPr/>
            </p:nvSpPr>
            <p:spPr>
              <a:xfrm flipV="1">
                <a:off x="9646017" y="3960111"/>
                <a:ext cx="981117" cy="45719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4" name="组合 83"/>
            <p:cNvGrpSpPr/>
            <p:nvPr/>
          </p:nvGrpSpPr>
          <p:grpSpPr>
            <a:xfrm>
              <a:off x="1894677" y="5003510"/>
              <a:ext cx="8402646" cy="45719"/>
              <a:chOff x="1894677" y="3960111"/>
              <a:chExt cx="8732457" cy="45719"/>
            </a:xfrm>
          </p:grpSpPr>
          <p:sp>
            <p:nvSpPr>
              <p:cNvPr id="85" name="矩形 84"/>
              <p:cNvSpPr/>
              <p:nvPr/>
            </p:nvSpPr>
            <p:spPr>
              <a:xfrm flipV="1">
                <a:off x="1894677" y="3960111"/>
                <a:ext cx="981117" cy="4571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6" name="矩形 85"/>
              <p:cNvSpPr/>
              <p:nvPr/>
            </p:nvSpPr>
            <p:spPr>
              <a:xfrm flipV="1">
                <a:off x="3002011" y="3960111"/>
                <a:ext cx="981117" cy="4571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7" name="矩形 86"/>
              <p:cNvSpPr/>
              <p:nvPr/>
            </p:nvSpPr>
            <p:spPr>
              <a:xfrm flipV="1">
                <a:off x="4109345" y="3960111"/>
                <a:ext cx="981117" cy="45719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8" name="矩形 87"/>
              <p:cNvSpPr/>
              <p:nvPr/>
            </p:nvSpPr>
            <p:spPr>
              <a:xfrm flipV="1">
                <a:off x="5216679" y="3960111"/>
                <a:ext cx="981117" cy="45719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9" name="矩形 88"/>
              <p:cNvSpPr/>
              <p:nvPr/>
            </p:nvSpPr>
            <p:spPr>
              <a:xfrm flipV="1">
                <a:off x="6324013" y="3960111"/>
                <a:ext cx="981117" cy="4571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0" name="矩形 89"/>
              <p:cNvSpPr/>
              <p:nvPr/>
            </p:nvSpPr>
            <p:spPr>
              <a:xfrm flipV="1">
                <a:off x="7431347" y="3960111"/>
                <a:ext cx="981117" cy="4571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1" name="矩形 90"/>
              <p:cNvSpPr/>
              <p:nvPr/>
            </p:nvSpPr>
            <p:spPr>
              <a:xfrm flipV="1">
                <a:off x="8538681" y="3960111"/>
                <a:ext cx="981117" cy="45719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2" name="矩形 91"/>
              <p:cNvSpPr/>
              <p:nvPr/>
            </p:nvSpPr>
            <p:spPr>
              <a:xfrm flipV="1">
                <a:off x="9646017" y="3960111"/>
                <a:ext cx="981117" cy="45719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95" name="PA_库_组合 94"/>
          <p:cNvGrpSpPr/>
          <p:nvPr>
            <p:custDataLst>
              <p:tags r:id="rId5"/>
            </p:custDataLst>
          </p:nvPr>
        </p:nvGrpSpPr>
        <p:grpSpPr>
          <a:xfrm>
            <a:off x="2721432" y="5381791"/>
            <a:ext cx="6749138" cy="457200"/>
            <a:chOff x="2666187" y="5463603"/>
            <a:chExt cx="6749138" cy="457200"/>
          </a:xfrm>
        </p:grpSpPr>
        <p:grpSp>
          <p:nvGrpSpPr>
            <p:cNvPr id="96" name="组合 95"/>
            <p:cNvGrpSpPr/>
            <p:nvPr/>
          </p:nvGrpSpPr>
          <p:grpSpPr>
            <a:xfrm>
              <a:off x="2666187" y="5463603"/>
              <a:ext cx="3243522" cy="457200"/>
              <a:chOff x="3428550" y="5305153"/>
              <a:chExt cx="3243522" cy="457200"/>
            </a:xfrm>
          </p:grpSpPr>
          <p:grpSp>
            <p:nvGrpSpPr>
              <p:cNvPr id="113" name="组合 112"/>
              <p:cNvGrpSpPr/>
              <p:nvPr/>
            </p:nvGrpSpPr>
            <p:grpSpPr>
              <a:xfrm>
                <a:off x="3428550" y="5329844"/>
                <a:ext cx="1695324" cy="400396"/>
                <a:chOff x="6378157" y="812498"/>
                <a:chExt cx="3854414" cy="508287"/>
              </a:xfrm>
            </p:grpSpPr>
            <p:sp>
              <p:nvSpPr>
                <p:cNvPr id="115" name="矩形: 圆角 16"/>
                <p:cNvSpPr/>
                <p:nvPr/>
              </p:nvSpPr>
              <p:spPr>
                <a:xfrm>
                  <a:off x="6378157" y="840549"/>
                  <a:ext cx="3854414" cy="480236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accent1"/>
                </a:solidFill>
                <a:ln w="38100">
                  <a:solidFill>
                    <a:srgbClr val="230B5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16" name="矩形: 圆角 18"/>
                <p:cNvSpPr/>
                <p:nvPr/>
              </p:nvSpPr>
              <p:spPr>
                <a:xfrm>
                  <a:off x="9328371" y="812498"/>
                  <a:ext cx="198117" cy="56838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17" name="矩形: 圆角 18"/>
                <p:cNvSpPr/>
                <p:nvPr/>
              </p:nvSpPr>
              <p:spPr>
                <a:xfrm>
                  <a:off x="9015068" y="812498"/>
                  <a:ext cx="198117" cy="56838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grpSp>
              <p:nvGrpSpPr>
                <p:cNvPr id="118" name="组合 117"/>
                <p:cNvGrpSpPr/>
                <p:nvPr/>
              </p:nvGrpSpPr>
              <p:grpSpPr>
                <a:xfrm>
                  <a:off x="9542534" y="1050315"/>
                  <a:ext cx="534458" cy="60703"/>
                  <a:chOff x="5959476" y="2731534"/>
                  <a:chExt cx="368300" cy="57150"/>
                </a:xfrm>
              </p:grpSpPr>
              <p:sp>
                <p:nvSpPr>
                  <p:cNvPr id="126" name="矩形: 圆角 18"/>
                  <p:cNvSpPr/>
                  <p:nvPr/>
                </p:nvSpPr>
                <p:spPr>
                  <a:xfrm>
                    <a:off x="5959476" y="2732051"/>
                    <a:ext cx="266699" cy="56116"/>
                  </a:xfrm>
                  <a:prstGeom prst="roundRect">
                    <a:avLst>
                      <a:gd fmla="val 50000" name="adj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  <p:sp>
                <p:nvSpPr>
                  <p:cNvPr id="127" name="椭圆 126"/>
                  <p:cNvSpPr/>
                  <p:nvPr/>
                </p:nvSpPr>
                <p:spPr>
                  <a:xfrm>
                    <a:off x="6270626" y="2731534"/>
                    <a:ext cx="5715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</p:grpSp>
            <p:grpSp>
              <p:nvGrpSpPr>
                <p:cNvPr id="119" name="组合 118"/>
                <p:cNvGrpSpPr/>
                <p:nvPr/>
              </p:nvGrpSpPr>
              <p:grpSpPr>
                <a:xfrm>
                  <a:off x="6439399" y="966943"/>
                  <a:ext cx="534460" cy="237187"/>
                  <a:chOff x="6747905" y="909461"/>
                  <a:chExt cx="534460" cy="237187"/>
                </a:xfrm>
              </p:grpSpPr>
              <p:grpSp>
                <p:nvGrpSpPr>
                  <p:cNvPr id="121" name="组合 120"/>
                  <p:cNvGrpSpPr/>
                  <p:nvPr/>
                </p:nvGrpSpPr>
                <p:grpSpPr>
                  <a:xfrm>
                    <a:off x="6747905" y="909461"/>
                    <a:ext cx="534460" cy="60703"/>
                    <a:chOff x="5959475" y="2731534"/>
                    <a:chExt cx="368301" cy="57150"/>
                  </a:xfrm>
                </p:grpSpPr>
                <p:sp>
                  <p:nvSpPr>
                    <p:cNvPr id="124" name="矩形: 圆角 123"/>
                    <p:cNvSpPr/>
                    <p:nvPr/>
                  </p:nvSpPr>
                  <p:spPr>
                    <a:xfrm>
                      <a:off x="5959475" y="2732051"/>
                      <a:ext cx="266699" cy="56116"/>
                    </a:xfrm>
                    <a:prstGeom prst="roundRect">
                      <a:avLst>
                        <a:gd fmla="val 50000" name="adj"/>
                      </a:avLst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/>
                    </a:p>
                  </p:txBody>
                </p:sp>
                <p:sp>
                  <p:nvSpPr>
                    <p:cNvPr id="125" name="椭圆 124"/>
                    <p:cNvSpPr/>
                    <p:nvPr/>
                  </p:nvSpPr>
                  <p:spPr>
                    <a:xfrm>
                      <a:off x="6270626" y="2731534"/>
                      <a:ext cx="57150" cy="5715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/>
                    </a:p>
                  </p:txBody>
                </p:sp>
              </p:grpSp>
              <p:sp>
                <p:nvSpPr>
                  <p:cNvPr id="122" name="矩形: 圆角 18"/>
                  <p:cNvSpPr/>
                  <p:nvPr/>
                </p:nvSpPr>
                <p:spPr>
                  <a:xfrm>
                    <a:off x="6763387" y="1031202"/>
                    <a:ext cx="198117" cy="56838"/>
                  </a:xfrm>
                  <a:prstGeom prst="roundRect">
                    <a:avLst>
                      <a:gd fmla="val 50000" name="adj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  <p:sp>
                <p:nvSpPr>
                  <p:cNvPr id="123" name="矩形: 圆角 18"/>
                  <p:cNvSpPr/>
                  <p:nvPr/>
                </p:nvSpPr>
                <p:spPr>
                  <a:xfrm>
                    <a:off x="7003942" y="1089810"/>
                    <a:ext cx="198117" cy="56838"/>
                  </a:xfrm>
                  <a:prstGeom prst="roundRect">
                    <a:avLst>
                      <a:gd fmla="val 50000" name="adj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</p:grpSp>
            <p:sp>
              <p:nvSpPr>
                <p:cNvPr id="120" name="矩形 119"/>
                <p:cNvSpPr/>
                <p:nvPr/>
              </p:nvSpPr>
              <p:spPr>
                <a:xfrm>
                  <a:off x="7310564" y="856040"/>
                  <a:ext cx="1921253" cy="4256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dist"/>
                  <a:r>
                    <a:rPr altLang="en-US" lang="zh-CN" sz="1600">
                      <a:solidFill>
                        <a:schemeClr val="bg1"/>
                      </a:solidFill>
                      <a:latin charset="-122" panose="02010600040101010101" pitchFamily="2" typeface="华文细黑"/>
                      <a:ea charset="-122" panose="02010600040101010101" pitchFamily="2" typeface="华文细黑"/>
                    </a:rPr>
                    <a:t>汇报人</a:t>
                  </a:r>
                </a:p>
              </p:txBody>
            </p:sp>
          </p:grpSp>
          <p:sp>
            <p:nvSpPr>
              <p:cNvPr id="114" name="文本框 113"/>
              <p:cNvSpPr txBox="1"/>
              <p:nvPr/>
            </p:nvSpPr>
            <p:spPr>
              <a:xfrm>
                <a:off x="5292780" y="5305153"/>
                <a:ext cx="1379292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pPr algn="l"/>
                <a:r>
                  <a:rPr altLang="en-US" lang="zh-CN" sz="24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优页PPT</a:t>
                </a:r>
              </a:p>
            </p:txBody>
          </p:sp>
        </p:grpSp>
        <p:grpSp>
          <p:nvGrpSpPr>
            <p:cNvPr id="97" name="组合 96"/>
            <p:cNvGrpSpPr/>
            <p:nvPr/>
          </p:nvGrpSpPr>
          <p:grpSpPr>
            <a:xfrm>
              <a:off x="6220272" y="5463603"/>
              <a:ext cx="3195052" cy="457200"/>
              <a:chOff x="3428550" y="5305153"/>
              <a:chExt cx="3195052" cy="457200"/>
            </a:xfrm>
          </p:grpSpPr>
          <p:grpSp>
            <p:nvGrpSpPr>
              <p:cNvPr id="98" name="组合 97"/>
              <p:cNvGrpSpPr/>
              <p:nvPr/>
            </p:nvGrpSpPr>
            <p:grpSpPr>
              <a:xfrm>
                <a:off x="3428550" y="5329844"/>
                <a:ext cx="1695324" cy="400396"/>
                <a:chOff x="6378157" y="812498"/>
                <a:chExt cx="3854414" cy="508287"/>
              </a:xfrm>
            </p:grpSpPr>
            <p:sp>
              <p:nvSpPr>
                <p:cNvPr id="100" name="矩形: 圆角 16"/>
                <p:cNvSpPr/>
                <p:nvPr/>
              </p:nvSpPr>
              <p:spPr>
                <a:xfrm>
                  <a:off x="6378157" y="840549"/>
                  <a:ext cx="3854414" cy="480236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accent2"/>
                </a:solidFill>
                <a:ln w="38100">
                  <a:solidFill>
                    <a:srgbClr val="230B5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1" name="矩形: 圆角 18"/>
                <p:cNvSpPr/>
                <p:nvPr/>
              </p:nvSpPr>
              <p:spPr>
                <a:xfrm>
                  <a:off x="9328371" y="812498"/>
                  <a:ext cx="198117" cy="56838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2" name="矩形: 圆角 18"/>
                <p:cNvSpPr/>
                <p:nvPr/>
              </p:nvSpPr>
              <p:spPr>
                <a:xfrm>
                  <a:off x="9015068" y="812498"/>
                  <a:ext cx="198117" cy="56838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grpSp>
              <p:nvGrpSpPr>
                <p:cNvPr id="103" name="组合 102"/>
                <p:cNvGrpSpPr/>
                <p:nvPr/>
              </p:nvGrpSpPr>
              <p:grpSpPr>
                <a:xfrm>
                  <a:off x="9542541" y="1050315"/>
                  <a:ext cx="534460" cy="60703"/>
                  <a:chOff x="5959475" y="2731534"/>
                  <a:chExt cx="368301" cy="57150"/>
                </a:xfrm>
              </p:grpSpPr>
              <p:sp>
                <p:nvSpPr>
                  <p:cNvPr id="111" name="矩形: 圆角 18"/>
                  <p:cNvSpPr/>
                  <p:nvPr/>
                </p:nvSpPr>
                <p:spPr>
                  <a:xfrm>
                    <a:off x="5959475" y="2732051"/>
                    <a:ext cx="266699" cy="56116"/>
                  </a:xfrm>
                  <a:prstGeom prst="roundRect">
                    <a:avLst>
                      <a:gd fmla="val 50000" name="adj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  <p:sp>
                <p:nvSpPr>
                  <p:cNvPr id="112" name="椭圆 111"/>
                  <p:cNvSpPr/>
                  <p:nvPr/>
                </p:nvSpPr>
                <p:spPr>
                  <a:xfrm>
                    <a:off x="6270626" y="2731534"/>
                    <a:ext cx="5715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</p:grpSp>
            <p:grpSp>
              <p:nvGrpSpPr>
                <p:cNvPr id="104" name="组合 103"/>
                <p:cNvGrpSpPr/>
                <p:nvPr/>
              </p:nvGrpSpPr>
              <p:grpSpPr>
                <a:xfrm>
                  <a:off x="6439399" y="966943"/>
                  <a:ext cx="534460" cy="237187"/>
                  <a:chOff x="6747905" y="909461"/>
                  <a:chExt cx="534460" cy="237187"/>
                </a:xfrm>
              </p:grpSpPr>
              <p:grpSp>
                <p:nvGrpSpPr>
                  <p:cNvPr id="106" name="组合 105"/>
                  <p:cNvGrpSpPr/>
                  <p:nvPr/>
                </p:nvGrpSpPr>
                <p:grpSpPr>
                  <a:xfrm>
                    <a:off x="6747905" y="909461"/>
                    <a:ext cx="534460" cy="60703"/>
                    <a:chOff x="5959475" y="2731534"/>
                    <a:chExt cx="368301" cy="57150"/>
                  </a:xfrm>
                </p:grpSpPr>
                <p:sp>
                  <p:nvSpPr>
                    <p:cNvPr id="109" name="矩形: 圆角 108"/>
                    <p:cNvSpPr/>
                    <p:nvPr/>
                  </p:nvSpPr>
                  <p:spPr>
                    <a:xfrm>
                      <a:off x="5959475" y="2732051"/>
                      <a:ext cx="266699" cy="56116"/>
                    </a:xfrm>
                    <a:prstGeom prst="roundRect">
                      <a:avLst>
                        <a:gd fmla="val 50000" name="adj"/>
                      </a:avLst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/>
                    </a:p>
                  </p:txBody>
                </p:sp>
                <p:sp>
                  <p:nvSpPr>
                    <p:cNvPr id="110" name="椭圆 109"/>
                    <p:cNvSpPr/>
                    <p:nvPr/>
                  </p:nvSpPr>
                  <p:spPr>
                    <a:xfrm>
                      <a:off x="6270626" y="2731534"/>
                      <a:ext cx="57150" cy="5715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/>
                    </a:p>
                  </p:txBody>
                </p:sp>
              </p:grpSp>
              <p:sp>
                <p:nvSpPr>
                  <p:cNvPr id="107" name="矩形: 圆角 18"/>
                  <p:cNvSpPr/>
                  <p:nvPr/>
                </p:nvSpPr>
                <p:spPr>
                  <a:xfrm>
                    <a:off x="6763387" y="1031202"/>
                    <a:ext cx="198117" cy="56838"/>
                  </a:xfrm>
                  <a:prstGeom prst="roundRect">
                    <a:avLst>
                      <a:gd fmla="val 50000" name="adj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  <p:sp>
                <p:nvSpPr>
                  <p:cNvPr id="108" name="矩形: 圆角 18"/>
                  <p:cNvSpPr/>
                  <p:nvPr/>
                </p:nvSpPr>
                <p:spPr>
                  <a:xfrm>
                    <a:off x="7003942" y="1089810"/>
                    <a:ext cx="198117" cy="56838"/>
                  </a:xfrm>
                  <a:prstGeom prst="roundRect">
                    <a:avLst>
                      <a:gd fmla="val 50000" name="adj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</p:grpSp>
            <p:sp>
              <p:nvSpPr>
                <p:cNvPr id="105" name="矩形 104"/>
                <p:cNvSpPr/>
                <p:nvPr/>
              </p:nvSpPr>
              <p:spPr>
                <a:xfrm>
                  <a:off x="7090063" y="873630"/>
                  <a:ext cx="2299488" cy="4256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dist"/>
                  <a:r>
                    <a:rPr altLang="en-US" lang="zh-CN" sz="1600">
                      <a:solidFill>
                        <a:schemeClr val="bg1"/>
                      </a:solidFill>
                      <a:latin charset="-122" panose="02010600040101010101" pitchFamily="2" typeface="华文细黑"/>
                      <a:ea charset="-122" panose="02010600040101010101" pitchFamily="2" typeface="华文细黑"/>
                    </a:rPr>
                    <a:t>部门</a:t>
                  </a:r>
                </a:p>
              </p:txBody>
            </p:sp>
          </p:grpSp>
          <p:sp>
            <p:nvSpPr>
              <p:cNvPr id="99" name="文本框 98"/>
              <p:cNvSpPr txBox="1"/>
              <p:nvPr/>
            </p:nvSpPr>
            <p:spPr>
              <a:xfrm>
                <a:off x="5292780" y="5305153"/>
                <a:ext cx="1330822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zh-CN" lang="en-US" sz="24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XXX</a:t>
                </a:r>
              </a:p>
            </p:txBody>
          </p:sp>
        </p:grpSp>
      </p:grpSp>
      <p:pic>
        <p:nvPicPr>
          <p:cNvPr id="4" name="PA_库_图片 3">
            <a:extLst>
              <a:ext uri="{FF2B5EF4-FFF2-40B4-BE49-F238E27FC236}">
                <a16:creationId xmlns:a16="http://schemas.microsoft.com/office/drawing/2014/main" id="{581A92B4-CC6B-4676-BECB-A7750186C680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676193" y="-255118"/>
            <a:ext cx="4961061" cy="4961061"/>
          </a:xfrm>
          <a:prstGeom prst="rect">
            <a:avLst/>
          </a:prstGeom>
        </p:spPr>
      </p:pic>
      <p:sp>
        <p:nvSpPr>
          <p:cNvPr id="5" name="PA_库_矩形 4">
            <a:extLst>
              <a:ext uri="{FF2B5EF4-FFF2-40B4-BE49-F238E27FC236}">
                <a16:creationId xmlns:a16="http://schemas.microsoft.com/office/drawing/2014/main" id="{AD68591D-9B03-47A5-8AB3-87E42E62E4F9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5220522" y="2074426"/>
            <a:ext cx="1750956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zh-CN" lang="en-US" sz="4800">
                <a:solidFill>
                  <a:srgbClr val="FF5B57"/>
                </a:solidFill>
                <a:latin charset="0" panose="020b0402020204020303" pitchFamily="34" typeface="773-CAI978"/>
              </a:rPr>
              <a:t>MBE</a:t>
            </a:r>
          </a:p>
        </p:txBody>
      </p:sp>
      <p:sp>
        <p:nvSpPr>
          <p:cNvPr id="128" name="PA_库_矩形 127">
            <a:extLst>
              <a:ext uri="{FF2B5EF4-FFF2-40B4-BE49-F238E27FC236}">
                <a16:creationId xmlns:a16="http://schemas.microsoft.com/office/drawing/2014/main" id="{0E65EEA9-9B74-40E6-B1A4-B3060CAAB500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5276254" y="2060309"/>
            <a:ext cx="1750956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zh-CN" lang="en-US" sz="4800">
                <a:solidFill>
                  <a:srgbClr val="7FCFF5"/>
                </a:solidFill>
                <a:latin charset="0" panose="020b0402020204020303" pitchFamily="34" typeface="773-CAI978"/>
              </a:rPr>
              <a:t>MBE</a:t>
            </a:r>
          </a:p>
        </p:txBody>
      </p:sp>
    </p:spTree>
    <p:extLst>
      <p:ext uri="{BB962C8B-B14F-4D97-AF65-F5344CB8AC3E}">
        <p14:creationId val="140319900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8" nodeType="withEffect" presetClass="entr" presetID="2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1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7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8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2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21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dur="1500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8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3"/>
      <p:bldP grpId="0" spid="5"/>
      <p:bldP grpId="0" spid="128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319314" y="471751"/>
            <a:ext cx="355337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添加您的标题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5812972" y="1020503"/>
            <a:ext cx="56605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A_库_矩形 3"/>
          <p:cNvSpPr/>
          <p:nvPr>
            <p:custDataLst>
              <p:tags r:id="rId3"/>
            </p:custDataLst>
          </p:nvPr>
        </p:nvSpPr>
        <p:spPr>
          <a:xfrm>
            <a:off x="1672114" y="2249715"/>
            <a:ext cx="2423887" cy="37156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PA_库_矩形 29"/>
          <p:cNvSpPr/>
          <p:nvPr>
            <p:custDataLst>
              <p:tags r:id="rId4"/>
            </p:custDataLst>
          </p:nvPr>
        </p:nvSpPr>
        <p:spPr>
          <a:xfrm>
            <a:off x="4884057" y="2249715"/>
            <a:ext cx="2423887" cy="37156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PA_库_矩形 41"/>
          <p:cNvSpPr/>
          <p:nvPr>
            <p:custDataLst>
              <p:tags r:id="rId5"/>
            </p:custDataLst>
          </p:nvPr>
        </p:nvSpPr>
        <p:spPr>
          <a:xfrm>
            <a:off x="8096000" y="2249715"/>
            <a:ext cx="2423887" cy="37156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PA_库_文本框 65"/>
          <p:cNvSpPr txBox="1"/>
          <p:nvPr>
            <p:custDataLst>
              <p:tags r:id="rId6"/>
            </p:custDataLst>
          </p:nvPr>
        </p:nvSpPr>
        <p:spPr>
          <a:xfrm>
            <a:off x="2223223" y="3004813"/>
            <a:ext cx="13216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defRPr>
                <a:gradFill flip="none" rotWithShape="1">
                  <a:gsLst>
                    <a:gs pos="22000">
                      <a:schemeClr val="accent1"/>
                    </a:gs>
                    <a:gs pos="36000">
                      <a:schemeClr val="accent2"/>
                    </a:gs>
                    <a:gs pos="66000">
                      <a:schemeClr val="accent3"/>
                    </a:gs>
                    <a:gs pos="100000">
                      <a:schemeClr val="accent4"/>
                    </a:gs>
                  </a:gsLst>
                  <a:lin ang="0" scaled="1"/>
                </a:gradFill>
                <a:latin charset="-122" panose="02010600040101010101" pitchFamily="2" typeface="华文细黑"/>
                <a:ea charset="-122" panose="02010600040101010101" pitchFamily="2" typeface="华文细黑"/>
              </a:defRPr>
            </a:lvl1pPr>
          </a:lstStyle>
          <a:p>
            <a:r>
              <a:rPr altLang="en-US" lang="zh-CN" sz="2000">
                <a:solidFill>
                  <a:schemeClr val="tx1">
                    <a:lumMod val="65000"/>
                    <a:lumOff val="35000"/>
                  </a:schemeClr>
                </a:solidFill>
              </a:rPr>
              <a:t>工作汇报</a:t>
            </a:r>
          </a:p>
        </p:txBody>
      </p:sp>
      <p:cxnSp>
        <p:nvCxnSpPr>
          <p:cNvPr id="68" name="PA_库_直接连接符 67"/>
          <p:cNvCxnSpPr/>
          <p:nvPr>
            <p:custDataLst>
              <p:tags r:id="rId7"/>
            </p:custDataLst>
          </p:nvPr>
        </p:nvCxnSpPr>
        <p:spPr>
          <a:xfrm>
            <a:off x="2662586" y="3477493"/>
            <a:ext cx="44294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PA_库_矩形 69"/>
          <p:cNvSpPr/>
          <p:nvPr>
            <p:custDataLst>
              <p:tags r:id="rId8"/>
            </p:custDataLst>
          </p:nvPr>
        </p:nvSpPr>
        <p:spPr>
          <a:xfrm>
            <a:off x="1753674" y="3637750"/>
            <a:ext cx="2231672" cy="13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 designer pencil</a:t>
            </a:r>
          </a:p>
        </p:txBody>
      </p:sp>
      <p:sp>
        <p:nvSpPr>
          <p:cNvPr id="71" name="PA_库_圆角矩形 70"/>
          <p:cNvSpPr/>
          <p:nvPr>
            <p:custDataLst>
              <p:tags r:id="rId9"/>
            </p:custDataLst>
          </p:nvPr>
        </p:nvSpPr>
        <p:spPr>
          <a:xfrm>
            <a:off x="2357222" y="5232488"/>
            <a:ext cx="1113143" cy="328972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添加标题</a:t>
            </a:r>
          </a:p>
        </p:txBody>
      </p:sp>
      <p:sp>
        <p:nvSpPr>
          <p:cNvPr id="73" name="PA_库_文本框 72"/>
          <p:cNvSpPr txBox="1"/>
          <p:nvPr>
            <p:custDataLst>
              <p:tags r:id="rId10"/>
            </p:custDataLst>
          </p:nvPr>
        </p:nvSpPr>
        <p:spPr>
          <a:xfrm>
            <a:off x="5435166" y="3004813"/>
            <a:ext cx="13216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defRPr>
                <a:gradFill flip="none" rotWithShape="1">
                  <a:gsLst>
                    <a:gs pos="22000">
                      <a:schemeClr val="accent1"/>
                    </a:gs>
                    <a:gs pos="36000">
                      <a:schemeClr val="accent2"/>
                    </a:gs>
                    <a:gs pos="66000">
                      <a:schemeClr val="accent3"/>
                    </a:gs>
                    <a:gs pos="100000">
                      <a:schemeClr val="accent4"/>
                    </a:gs>
                  </a:gsLst>
                  <a:lin ang="0" scaled="1"/>
                </a:gradFill>
                <a:latin charset="-122" panose="02010600040101010101" pitchFamily="2" typeface="华文细黑"/>
                <a:ea charset="-122" panose="02010600040101010101" pitchFamily="2" typeface="华文细黑"/>
              </a:defRPr>
            </a:lvl1pPr>
          </a:lstStyle>
          <a:p>
            <a:r>
              <a:rPr altLang="en-US" lang="zh-CN" sz="2000">
                <a:solidFill>
                  <a:schemeClr val="tx1">
                    <a:lumMod val="65000"/>
                    <a:lumOff val="35000"/>
                  </a:schemeClr>
                </a:solidFill>
              </a:rPr>
              <a:t>工作汇报</a:t>
            </a:r>
          </a:p>
        </p:txBody>
      </p:sp>
      <p:cxnSp>
        <p:nvCxnSpPr>
          <p:cNvPr id="74" name="PA_库_直接连接符 73"/>
          <p:cNvCxnSpPr/>
          <p:nvPr>
            <p:custDataLst>
              <p:tags r:id="rId11"/>
            </p:custDataLst>
          </p:nvPr>
        </p:nvCxnSpPr>
        <p:spPr>
          <a:xfrm>
            <a:off x="5874529" y="3477493"/>
            <a:ext cx="44294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PA_库_矩形 74"/>
          <p:cNvSpPr/>
          <p:nvPr>
            <p:custDataLst>
              <p:tags r:id="rId12"/>
            </p:custDataLst>
          </p:nvPr>
        </p:nvSpPr>
        <p:spPr>
          <a:xfrm>
            <a:off x="4980164" y="3637750"/>
            <a:ext cx="2231672" cy="13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 designer pencil</a:t>
            </a:r>
          </a:p>
        </p:txBody>
      </p:sp>
      <p:sp>
        <p:nvSpPr>
          <p:cNvPr id="76" name="PA_库_圆角矩形 75"/>
          <p:cNvSpPr/>
          <p:nvPr>
            <p:custDataLst>
              <p:tags r:id="rId13"/>
            </p:custDataLst>
          </p:nvPr>
        </p:nvSpPr>
        <p:spPr>
          <a:xfrm>
            <a:off x="5539429" y="5232488"/>
            <a:ext cx="1113143" cy="328972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添加标题</a:t>
            </a:r>
          </a:p>
        </p:txBody>
      </p:sp>
      <p:sp>
        <p:nvSpPr>
          <p:cNvPr id="78" name="PA_库_文本框 77"/>
          <p:cNvSpPr txBox="1"/>
          <p:nvPr>
            <p:custDataLst>
              <p:tags r:id="rId14"/>
            </p:custDataLst>
          </p:nvPr>
        </p:nvSpPr>
        <p:spPr>
          <a:xfrm>
            <a:off x="8647109" y="3004813"/>
            <a:ext cx="13216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defRPr>
                <a:gradFill flip="none" rotWithShape="1">
                  <a:gsLst>
                    <a:gs pos="22000">
                      <a:schemeClr val="accent1"/>
                    </a:gs>
                    <a:gs pos="36000">
                      <a:schemeClr val="accent2"/>
                    </a:gs>
                    <a:gs pos="66000">
                      <a:schemeClr val="accent3"/>
                    </a:gs>
                    <a:gs pos="100000">
                      <a:schemeClr val="accent4"/>
                    </a:gs>
                  </a:gsLst>
                  <a:lin ang="0" scaled="1"/>
                </a:gradFill>
                <a:latin charset="-122" panose="02010600040101010101" pitchFamily="2" typeface="华文细黑"/>
                <a:ea charset="-122" panose="02010600040101010101" pitchFamily="2" typeface="华文细黑"/>
              </a:defRPr>
            </a:lvl1pPr>
          </a:lstStyle>
          <a:p>
            <a:r>
              <a:rPr altLang="en-US" lang="zh-CN" sz="2000">
                <a:solidFill>
                  <a:schemeClr val="tx1">
                    <a:lumMod val="65000"/>
                    <a:lumOff val="35000"/>
                  </a:schemeClr>
                </a:solidFill>
              </a:rPr>
              <a:t>工作汇报</a:t>
            </a:r>
          </a:p>
        </p:txBody>
      </p:sp>
      <p:cxnSp>
        <p:nvCxnSpPr>
          <p:cNvPr id="79" name="PA_库_直接连接符 78"/>
          <p:cNvCxnSpPr/>
          <p:nvPr>
            <p:custDataLst>
              <p:tags r:id="rId15"/>
            </p:custDataLst>
          </p:nvPr>
        </p:nvCxnSpPr>
        <p:spPr>
          <a:xfrm>
            <a:off x="9086472" y="3477493"/>
            <a:ext cx="44294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PA_库_矩形 79"/>
          <p:cNvSpPr/>
          <p:nvPr>
            <p:custDataLst>
              <p:tags r:id="rId16"/>
            </p:custDataLst>
          </p:nvPr>
        </p:nvSpPr>
        <p:spPr>
          <a:xfrm>
            <a:off x="8192108" y="3637750"/>
            <a:ext cx="2231672" cy="13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 designer pencil</a:t>
            </a:r>
          </a:p>
        </p:txBody>
      </p:sp>
      <p:sp>
        <p:nvSpPr>
          <p:cNvPr id="81" name="PA_库_圆角矩形 80"/>
          <p:cNvSpPr/>
          <p:nvPr>
            <p:custDataLst>
              <p:tags r:id="rId17"/>
            </p:custDataLst>
          </p:nvPr>
        </p:nvSpPr>
        <p:spPr>
          <a:xfrm>
            <a:off x="8751372" y="5232488"/>
            <a:ext cx="1113143" cy="328972"/>
          </a:xfrm>
          <a:prstGeom prst="roundRect">
            <a:avLst>
              <a:gd fmla="val 50000" name="adj"/>
            </a:avLst>
          </a:prstGeom>
          <a:solidFill>
            <a:schemeClr val="accent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添加标题</a:t>
            </a:r>
          </a:p>
        </p:txBody>
      </p:sp>
      <p:pic>
        <p:nvPicPr>
          <p:cNvPr id="16" name="PA_库_图片 15">
            <a:extLst>
              <a:ext uri="{FF2B5EF4-FFF2-40B4-BE49-F238E27FC236}">
                <a16:creationId xmlns:a16="http://schemas.microsoft.com/office/drawing/2014/main" id="{C2F5B8B9-1D32-4B78-8A3E-3F4F020C9C21}"/>
              </a:ext>
            </a:extLst>
          </p:cNvPr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1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604105" y="1536057"/>
            <a:ext cx="1407675" cy="1407675"/>
          </a:xfrm>
          <a:prstGeom prst="rect">
            <a:avLst/>
          </a:prstGeom>
        </p:spPr>
      </p:pic>
      <p:pic>
        <p:nvPicPr>
          <p:cNvPr id="18" name="PA_库_图片 17">
            <a:extLst>
              <a:ext uri="{FF2B5EF4-FFF2-40B4-BE49-F238E27FC236}">
                <a16:creationId xmlns:a16="http://schemas.microsoft.com/office/drawing/2014/main" id="{CDF9A95C-695B-430F-9206-5417217FDA19}"/>
              </a:ext>
            </a:extLst>
          </p:cNvPr>
          <p:cNvPicPr>
            <a:picLocks noChangeAspect="1"/>
          </p:cNvPicPr>
          <p:nvPr>
            <p:custDataLst>
              <p:tags r:id="rId21"/>
            </p:custDataLst>
          </p:nvPr>
        </p:nvPicPr>
        <p:blipFill>
          <a:blip r:embed="rId2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426122" y="1480724"/>
            <a:ext cx="1407675" cy="1407675"/>
          </a:xfrm>
          <a:prstGeom prst="rect">
            <a:avLst/>
          </a:prstGeom>
        </p:spPr>
      </p:pic>
      <p:pic>
        <p:nvPicPr>
          <p:cNvPr id="20" name="PA_库_图片 19">
            <a:extLst>
              <a:ext uri="{FF2B5EF4-FFF2-40B4-BE49-F238E27FC236}">
                <a16:creationId xmlns:a16="http://schemas.microsoft.com/office/drawing/2014/main" id="{BF53A69B-FEDB-46D2-9CDB-6DE04C11659C}"/>
              </a:ext>
            </a:extLst>
          </p:cNvPr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2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223223" y="1481695"/>
            <a:ext cx="1407675" cy="1407675"/>
          </a:xfrm>
          <a:prstGeom prst="rect">
            <a:avLst/>
          </a:prstGeom>
        </p:spPr>
      </p:pic>
    </p:spTree>
    <p:extLst>
      <p:ext uri="{BB962C8B-B14F-4D97-AF65-F5344CB8AC3E}">
        <p14:creationId val="490756925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30000" autoRev="1" decel="26000" fill="hold" id="29" nodeType="withEffect" presetClass="emph" presetID="6" presetSubtype="0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dur="500" fill="hold" id="30"/>
                                        <p:tgtEl>
                                          <p:spTgt spid="2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accel="30000" autoRev="1" decel="26000" fill="hold" id="31" nodeType="withEffect" presetClass="emph" presetID="6" presetSubtype="0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dur="500" fill="hold" id="32"/>
                                        <p:tgtEl>
                                          <p:spTgt spid="1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accel="30000" autoRev="1" decel="26000" fill="hold" id="33" nodeType="withEffect" presetClass="emph" presetID="6" presetSubtype="0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dur="500" fill="hold" id="34"/>
                                        <p:tgtEl>
                                          <p:spTgt spid="1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grpId="0" id="35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3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3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39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4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4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43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45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46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47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49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5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51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5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54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55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57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58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59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6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62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63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65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66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67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69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7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71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73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74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75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77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78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79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81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82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83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85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86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87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89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9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91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93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94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30"/>
      <p:bldP grpId="0" spid="42"/>
      <p:bldP grpId="0" spid="66"/>
      <p:bldP grpId="0" spid="70"/>
      <p:bldP grpId="0" spid="71"/>
      <p:bldP grpId="0" spid="73"/>
      <p:bldP grpId="0" spid="75"/>
      <p:bldP grpId="0" spid="76"/>
      <p:bldP grpId="0" spid="78"/>
      <p:bldP grpId="0" spid="80"/>
      <p:bldP grpId="0" spid="81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9E5366B6-2CAE-46FC-BFED-2AA07A4FD6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962009" y="0"/>
            <a:ext cx="7989359" cy="7989359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2A053D8E-2052-45C4-9FAC-1C233406481B}"/>
              </a:ext>
            </a:extLst>
          </p:cNvPr>
          <p:cNvSpPr/>
          <p:nvPr/>
        </p:nvSpPr>
        <p:spPr>
          <a:xfrm>
            <a:off x="6553908" y="2754777"/>
            <a:ext cx="247412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工作汇报及内容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623A554-B207-4744-8B8D-FC05216920DD}"/>
              </a:ext>
            </a:extLst>
          </p:cNvPr>
          <p:cNvSpPr/>
          <p:nvPr/>
        </p:nvSpPr>
        <p:spPr>
          <a:xfrm>
            <a:off x="6096001" y="3641559"/>
            <a:ext cx="3394190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2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grpSp>
        <p:nvGrpSpPr>
          <p:cNvPr id="10" name="PA_库_组合 9">
            <a:extLst>
              <a:ext uri="{FF2B5EF4-FFF2-40B4-BE49-F238E27FC236}">
                <a16:creationId xmlns:a16="http://schemas.microsoft.com/office/drawing/2014/main" id="{7759E91B-EECB-4C2E-A04D-D8DA05CE7907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887711" y="1796381"/>
            <a:ext cx="869947" cy="812318"/>
            <a:chOff x="6546853" y="1310911"/>
            <a:chExt cx="939797" cy="877541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985FDF1A-B17A-49B8-B3AB-35FBC4EC02E5}"/>
                </a:ext>
              </a:extLst>
            </p:cNvPr>
            <p:cNvGrpSpPr/>
            <p:nvPr/>
          </p:nvGrpSpPr>
          <p:grpSpPr>
            <a:xfrm>
              <a:off x="6546853" y="1310911"/>
              <a:ext cx="939797" cy="877541"/>
              <a:chOff x="6546853" y="1989140"/>
              <a:chExt cx="2046442" cy="1910878"/>
            </a:xfrm>
          </p:grpSpPr>
          <p:sp>
            <p:nvSpPr>
              <p:cNvPr id="13" name="矩形: 圆角 12">
                <a:extLst>
                  <a:ext uri="{FF2B5EF4-FFF2-40B4-BE49-F238E27FC236}">
                    <a16:creationId xmlns:a16="http://schemas.microsoft.com/office/drawing/2014/main" id="{10092296-0787-4F14-A82B-8AD33CF6A220}"/>
                  </a:ext>
                </a:extLst>
              </p:cNvPr>
              <p:cNvSpPr/>
              <p:nvPr/>
            </p:nvSpPr>
            <p:spPr>
              <a:xfrm>
                <a:off x="6686756" y="2086134"/>
                <a:ext cx="1906539" cy="1813884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/>
              </a:p>
            </p:txBody>
          </p:sp>
          <p:grpSp>
            <p:nvGrpSpPr>
              <p:cNvPr id="14" name="组合 13">
                <a:extLst>
                  <a:ext uri="{FF2B5EF4-FFF2-40B4-BE49-F238E27FC236}">
                    <a16:creationId xmlns:a16="http://schemas.microsoft.com/office/drawing/2014/main" id="{AACE5627-6CC2-404B-A6FB-77838B54E0C6}"/>
                  </a:ext>
                </a:extLst>
              </p:cNvPr>
              <p:cNvGrpSpPr/>
              <p:nvPr/>
            </p:nvGrpSpPr>
            <p:grpSpPr>
              <a:xfrm>
                <a:off x="6546853" y="1989140"/>
                <a:ext cx="1884364" cy="1785939"/>
                <a:chOff x="6546853" y="1989140"/>
                <a:chExt cx="1884364" cy="1785939"/>
              </a:xfrm>
            </p:grpSpPr>
            <p:sp>
              <p:nvSpPr>
                <p:cNvPr id="15" name="Freeform 31">
                  <a:extLst>
                    <a:ext uri="{FF2B5EF4-FFF2-40B4-BE49-F238E27FC236}">
                      <a16:creationId xmlns:a16="http://schemas.microsoft.com/office/drawing/2014/main" id="{9BA99EC5-8F18-4E4A-88E9-1E3972749821}"/>
                    </a:ext>
                  </a:extLst>
                </p:cNvPr>
                <p:cNvSpPr/>
                <p:nvPr/>
              </p:nvSpPr>
              <p:spPr bwMode="auto">
                <a:xfrm>
                  <a:off x="6708779" y="3473454"/>
                  <a:ext cx="1722438" cy="301625"/>
                </a:xfrm>
                <a:custGeom>
                  <a:gdLst>
                    <a:gd fmla="*/ 404 w 404" name="T0"/>
                    <a:gd fmla="*/ 0 h 71" name="T1"/>
                    <a:gd fmla="*/ 404 w 404" name="T2"/>
                    <a:gd fmla="*/ 22 h 71" name="T3"/>
                    <a:gd fmla="*/ 357 w 404" name="T4"/>
                    <a:gd fmla="*/ 71 h 71" name="T5"/>
                    <a:gd fmla="*/ 8 w 404" name="T6"/>
                    <a:gd fmla="*/ 71 h 71" name="T7"/>
                    <a:gd fmla="*/ 0 w 404" name="T8"/>
                    <a:gd fmla="*/ 70 h 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1" w="403">
                      <a:moveTo>
                        <a:pt x="404" y="0"/>
                      </a:moveTo>
                      <a:cubicBezTo>
                        <a:pt x="404" y="22"/>
                        <a:pt x="404" y="22"/>
                        <a:pt x="404" y="22"/>
                      </a:cubicBezTo>
                      <a:cubicBezTo>
                        <a:pt x="404" y="49"/>
                        <a:pt x="383" y="71"/>
                        <a:pt x="357" y="71"/>
                      </a:cubicBezTo>
                      <a:cubicBezTo>
                        <a:pt x="8" y="71"/>
                        <a:pt x="8" y="71"/>
                        <a:pt x="8" y="71"/>
                      </a:cubicBezTo>
                      <a:cubicBezTo>
                        <a:pt x="6" y="71"/>
                        <a:pt x="3" y="70"/>
                        <a:pt x="0" y="70"/>
                      </a:cubicBez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6" name="Line 38">
                  <a:extLst>
                    <a:ext uri="{FF2B5EF4-FFF2-40B4-BE49-F238E27FC236}">
                      <a16:creationId xmlns:a16="http://schemas.microsoft.com/office/drawing/2014/main" id="{84578209-3764-40C4-B6F8-CB0AF1FCFD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518404" y="3775079"/>
                  <a:ext cx="328613" cy="0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7" name="Line 44">
                  <a:extLst>
                    <a:ext uri="{FF2B5EF4-FFF2-40B4-BE49-F238E27FC236}">
                      <a16:creationId xmlns:a16="http://schemas.microsoft.com/office/drawing/2014/main" id="{0EF04ADF-722A-4D82-AAED-AC70B6F2D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6546854" y="2547940"/>
                  <a:ext cx="0" cy="136525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8" name="Freeform 45">
                  <a:extLst>
                    <a:ext uri="{FF2B5EF4-FFF2-40B4-BE49-F238E27FC236}">
                      <a16:creationId xmlns:a16="http://schemas.microsoft.com/office/drawing/2014/main" id="{8A862E36-B244-4A28-B3BD-1391B5EAB31B}"/>
                    </a:ext>
                  </a:extLst>
                </p:cNvPr>
                <p:cNvSpPr/>
                <p:nvPr/>
              </p:nvSpPr>
              <p:spPr bwMode="auto">
                <a:xfrm>
                  <a:off x="6546853" y="2841940"/>
                  <a:ext cx="161967" cy="929965"/>
                </a:xfrm>
                <a:custGeom>
                  <a:gdLst>
                    <a:gd fmla="*/ 238 w 238" name="T0"/>
                    <a:gd fmla="*/ 47 h 278" name="T1"/>
                    <a:gd fmla="*/ 219 w 238" name="T2"/>
                    <a:gd fmla="*/ 13 h 278" name="T3"/>
                    <a:gd fmla="*/ 186 w 238" name="T4"/>
                    <a:gd fmla="*/ 13 h 278" name="T5"/>
                    <a:gd fmla="*/ 38 w 238" name="T6"/>
                    <a:gd fmla="*/ 278 h 278" name="T7"/>
                    <a:gd fmla="*/ 0 w 238" name="T8"/>
                    <a:gd fmla="*/ 230 h 278" name="T9"/>
                    <a:gd fmla="*/ 0 w 238" name="T10"/>
                    <a:gd fmla="*/ 60 h 278" name="T11"/>
                    <a:gd fmla="*/ 2043 w 2043" name="connsiteX0"/>
                    <a:gd fmla="*/ 8227 h 8227" name="connsiteY0"/>
                    <a:gd fmla="*/ 0 w 2043" name="connsiteX1"/>
                    <a:gd fmla="*/ 6416 h 8227" name="connsiteY1"/>
                    <a:gd fmla="*/ 0 w 2043" name="connsiteX2"/>
                    <a:gd fmla="*/ 0 h 8227" name="connsiteY2"/>
                    <a:gd fmla="*/ 0 w 8493" name="connsiteX3"/>
                    <a:gd fmla="*/ 1710 h 9645" name="connsiteY3"/>
                    <a:gd fmla="*/ 0 w 9202" name="connsiteX4"/>
                    <a:gd fmla="*/ 2041 h 988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b="b" l="l" r="r" t="t"/>
                  <a:pathLst>
                    <a:path h="8227" w="2043">
                      <a:moveTo>
                        <a:pt x="2043" y="8227"/>
                      </a:moveTo>
                      <a:cubicBezTo>
                        <a:pt x="914" y="8076"/>
                        <a:pt x="0" y="7322"/>
                        <a:pt x="0" y="6416"/>
                      </a:cubicBezTo>
                      <a:lnTo>
                        <a:pt x="0" y="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9" name="Freeform 43">
                  <a:extLst>
                    <a:ext uri="{FF2B5EF4-FFF2-40B4-BE49-F238E27FC236}">
                      <a16:creationId xmlns:a16="http://schemas.microsoft.com/office/drawing/2014/main" id="{1F58CD5F-6789-464D-9B81-2682CC623536}"/>
                    </a:ext>
                  </a:extLst>
                </p:cNvPr>
                <p:cNvSpPr/>
                <p:nvPr/>
              </p:nvSpPr>
              <p:spPr bwMode="auto">
                <a:xfrm>
                  <a:off x="6546854" y="1989140"/>
                  <a:ext cx="1884363" cy="1484314"/>
                </a:xfrm>
                <a:custGeom>
                  <a:gdLst>
                    <a:gd fmla="*/ 0 w 442" name="T0"/>
                    <a:gd fmla="*/ 72 h 348" name="T1"/>
                    <a:gd fmla="*/ 0 w 442" name="T2"/>
                    <a:gd fmla="*/ 49 h 348" name="T3"/>
                    <a:gd fmla="*/ 46 w 442" name="T4"/>
                    <a:gd fmla="*/ 0 h 348" name="T5"/>
                    <a:gd fmla="*/ 395 w 442" name="T6"/>
                    <a:gd fmla="*/ 0 h 348" name="T7"/>
                    <a:gd fmla="*/ 442 w 442" name="T8"/>
                    <a:gd fmla="*/ 49 h 348" name="T9"/>
                    <a:gd fmla="*/ 442 w 442" name="T10"/>
                    <a:gd fmla="*/ 348 h 348" name="T11"/>
                    <a:gd fmla="*/ 410 w 442" name="T12"/>
                    <a:gd fmla="*/ 291 h 348" name="T13"/>
                    <a:gd fmla="*/ 0 w 10000" name="connsiteX0"/>
                    <a:gd fmla="*/ 2069 h 10000" name="connsiteY0"/>
                    <a:gd fmla="*/ 0 w 10000" name="connsiteX1"/>
                    <a:gd fmla="*/ 1408 h 10000" name="connsiteY1"/>
                    <a:gd fmla="*/ 1041 w 10000" name="connsiteX2"/>
                    <a:gd fmla="*/ 0 h 10000" name="connsiteY2"/>
                    <a:gd fmla="*/ 8937 w 10000" name="connsiteX3"/>
                    <a:gd fmla="*/ 0 h 10000" name="connsiteY3"/>
                    <a:gd fmla="*/ 10000 w 10000" name="connsiteX4"/>
                    <a:gd fmla="*/ 1408 h 10000" name="connsiteY4"/>
                    <a:gd fmla="*/ 10000 w 10000" name="connsiteX5"/>
                    <a:gd fmla="*/ 10000 h 10000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0000" w="10000">
                      <a:moveTo>
                        <a:pt x="0" y="2069"/>
                      </a:moveTo>
                      <a:lnTo>
                        <a:pt x="0" y="1408"/>
                      </a:lnTo>
                      <a:cubicBezTo>
                        <a:pt x="0" y="632"/>
                        <a:pt x="475" y="0"/>
                        <a:pt x="1041" y="0"/>
                      </a:cubicBezTo>
                      <a:lnTo>
                        <a:pt x="8937" y="0"/>
                      </a:lnTo>
                      <a:cubicBezTo>
                        <a:pt x="9525" y="0"/>
                        <a:pt x="10000" y="632"/>
                        <a:pt x="10000" y="1408"/>
                      </a:cubicBezTo>
                      <a:lnTo>
                        <a:pt x="10000" y="1000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</p:grpSp>
        </p:grp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3CD403B6-8781-42DF-A835-A284FBA02747}"/>
                </a:ext>
              </a:extLst>
            </p:cNvPr>
            <p:cNvSpPr txBox="1"/>
            <p:nvPr/>
          </p:nvSpPr>
          <p:spPr>
            <a:xfrm>
              <a:off x="6690340" y="1498160"/>
              <a:ext cx="621393" cy="49391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400">
                  <a:solidFill>
                    <a:schemeClr val="bg1"/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01</a:t>
              </a:r>
            </a:p>
          </p:txBody>
        </p:sp>
      </p:grpSp>
      <p:grpSp>
        <p:nvGrpSpPr>
          <p:cNvPr id="20" name="PA_库_组合 19">
            <a:extLst>
              <a:ext uri="{FF2B5EF4-FFF2-40B4-BE49-F238E27FC236}">
                <a16:creationId xmlns:a16="http://schemas.microsoft.com/office/drawing/2014/main" id="{22649459-AC8A-411E-A5AD-85E20BE12D92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887711" y="4291157"/>
            <a:ext cx="869947" cy="812318"/>
            <a:chOff x="6546853" y="1310911"/>
            <a:chExt cx="939797" cy="877541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ED7CA8C8-5C28-42EC-BDA9-4B73D6378E56}"/>
                </a:ext>
              </a:extLst>
            </p:cNvPr>
            <p:cNvGrpSpPr/>
            <p:nvPr/>
          </p:nvGrpSpPr>
          <p:grpSpPr>
            <a:xfrm>
              <a:off x="6546853" y="1310911"/>
              <a:ext cx="939797" cy="877541"/>
              <a:chOff x="6546853" y="1989140"/>
              <a:chExt cx="2046442" cy="1910878"/>
            </a:xfrm>
          </p:grpSpPr>
          <p:sp>
            <p:nvSpPr>
              <p:cNvPr id="23" name="矩形: 圆角 22">
                <a:extLst>
                  <a:ext uri="{FF2B5EF4-FFF2-40B4-BE49-F238E27FC236}">
                    <a16:creationId xmlns:a16="http://schemas.microsoft.com/office/drawing/2014/main" id="{FD57F605-A474-461E-A72E-4890764103F0}"/>
                  </a:ext>
                </a:extLst>
              </p:cNvPr>
              <p:cNvSpPr/>
              <p:nvPr/>
            </p:nvSpPr>
            <p:spPr>
              <a:xfrm>
                <a:off x="6686756" y="2086134"/>
                <a:ext cx="1906539" cy="1813884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/>
              </a:p>
            </p:txBody>
          </p:sp>
          <p:grpSp>
            <p:nvGrpSpPr>
              <p:cNvPr id="24" name="组合 23">
                <a:extLst>
                  <a:ext uri="{FF2B5EF4-FFF2-40B4-BE49-F238E27FC236}">
                    <a16:creationId xmlns:a16="http://schemas.microsoft.com/office/drawing/2014/main" id="{210BDD20-CD98-4FE0-BEEF-83429B14A7AA}"/>
                  </a:ext>
                </a:extLst>
              </p:cNvPr>
              <p:cNvGrpSpPr/>
              <p:nvPr/>
            </p:nvGrpSpPr>
            <p:grpSpPr>
              <a:xfrm>
                <a:off x="6546853" y="1989140"/>
                <a:ext cx="1884364" cy="1785939"/>
                <a:chOff x="6546853" y="1989140"/>
                <a:chExt cx="1884364" cy="1785939"/>
              </a:xfrm>
            </p:grpSpPr>
            <p:sp>
              <p:nvSpPr>
                <p:cNvPr id="25" name="Freeform 31">
                  <a:extLst>
                    <a:ext uri="{FF2B5EF4-FFF2-40B4-BE49-F238E27FC236}">
                      <a16:creationId xmlns:a16="http://schemas.microsoft.com/office/drawing/2014/main" id="{DA465E09-BC3F-4534-8F1F-057A7C722ED7}"/>
                    </a:ext>
                  </a:extLst>
                </p:cNvPr>
                <p:cNvSpPr/>
                <p:nvPr/>
              </p:nvSpPr>
              <p:spPr bwMode="auto">
                <a:xfrm>
                  <a:off x="6708779" y="3473454"/>
                  <a:ext cx="1722438" cy="301625"/>
                </a:xfrm>
                <a:custGeom>
                  <a:gdLst>
                    <a:gd fmla="*/ 404 w 404" name="T0"/>
                    <a:gd fmla="*/ 0 h 71" name="T1"/>
                    <a:gd fmla="*/ 404 w 404" name="T2"/>
                    <a:gd fmla="*/ 22 h 71" name="T3"/>
                    <a:gd fmla="*/ 357 w 404" name="T4"/>
                    <a:gd fmla="*/ 71 h 71" name="T5"/>
                    <a:gd fmla="*/ 8 w 404" name="T6"/>
                    <a:gd fmla="*/ 71 h 71" name="T7"/>
                    <a:gd fmla="*/ 0 w 404" name="T8"/>
                    <a:gd fmla="*/ 70 h 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1" w="403">
                      <a:moveTo>
                        <a:pt x="404" y="0"/>
                      </a:moveTo>
                      <a:cubicBezTo>
                        <a:pt x="404" y="22"/>
                        <a:pt x="404" y="22"/>
                        <a:pt x="404" y="22"/>
                      </a:cubicBezTo>
                      <a:cubicBezTo>
                        <a:pt x="404" y="49"/>
                        <a:pt x="383" y="71"/>
                        <a:pt x="357" y="71"/>
                      </a:cubicBezTo>
                      <a:cubicBezTo>
                        <a:pt x="8" y="71"/>
                        <a:pt x="8" y="71"/>
                        <a:pt x="8" y="71"/>
                      </a:cubicBezTo>
                      <a:cubicBezTo>
                        <a:pt x="6" y="71"/>
                        <a:pt x="3" y="70"/>
                        <a:pt x="0" y="70"/>
                      </a:cubicBez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6" name="Line 38">
                  <a:extLst>
                    <a:ext uri="{FF2B5EF4-FFF2-40B4-BE49-F238E27FC236}">
                      <a16:creationId xmlns:a16="http://schemas.microsoft.com/office/drawing/2014/main" id="{9C344B97-39E4-420F-ADAA-7319EC9571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518404" y="3775079"/>
                  <a:ext cx="328613" cy="0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7" name="Line 44">
                  <a:extLst>
                    <a:ext uri="{FF2B5EF4-FFF2-40B4-BE49-F238E27FC236}">
                      <a16:creationId xmlns:a16="http://schemas.microsoft.com/office/drawing/2014/main" id="{C3F43CA5-E6FA-472C-9D3D-D9E2343034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6546854" y="2547940"/>
                  <a:ext cx="0" cy="136525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8" name="Freeform 45">
                  <a:extLst>
                    <a:ext uri="{FF2B5EF4-FFF2-40B4-BE49-F238E27FC236}">
                      <a16:creationId xmlns:a16="http://schemas.microsoft.com/office/drawing/2014/main" id="{0B66FF4A-C9AE-4170-B0DC-546C8DAC89C6}"/>
                    </a:ext>
                  </a:extLst>
                </p:cNvPr>
                <p:cNvSpPr/>
                <p:nvPr/>
              </p:nvSpPr>
              <p:spPr bwMode="auto">
                <a:xfrm>
                  <a:off x="6546853" y="2841940"/>
                  <a:ext cx="161967" cy="929965"/>
                </a:xfrm>
                <a:custGeom>
                  <a:gdLst>
                    <a:gd fmla="*/ 238 w 238" name="T0"/>
                    <a:gd fmla="*/ 47 h 278" name="T1"/>
                    <a:gd fmla="*/ 219 w 238" name="T2"/>
                    <a:gd fmla="*/ 13 h 278" name="T3"/>
                    <a:gd fmla="*/ 186 w 238" name="T4"/>
                    <a:gd fmla="*/ 13 h 278" name="T5"/>
                    <a:gd fmla="*/ 38 w 238" name="T6"/>
                    <a:gd fmla="*/ 278 h 278" name="T7"/>
                    <a:gd fmla="*/ 0 w 238" name="T8"/>
                    <a:gd fmla="*/ 230 h 278" name="T9"/>
                    <a:gd fmla="*/ 0 w 238" name="T10"/>
                    <a:gd fmla="*/ 60 h 278" name="T11"/>
                    <a:gd fmla="*/ 2043 w 2043" name="connsiteX0"/>
                    <a:gd fmla="*/ 8227 h 8227" name="connsiteY0"/>
                    <a:gd fmla="*/ 0 w 2043" name="connsiteX1"/>
                    <a:gd fmla="*/ 6416 h 8227" name="connsiteY1"/>
                    <a:gd fmla="*/ 0 w 2043" name="connsiteX2"/>
                    <a:gd fmla="*/ 0 h 8227" name="connsiteY2"/>
                    <a:gd fmla="*/ 0 w 8493" name="connsiteX3"/>
                    <a:gd fmla="*/ 1710 h 9645" name="connsiteY3"/>
                    <a:gd fmla="*/ 0 w 9202" name="connsiteX4"/>
                    <a:gd fmla="*/ 2041 h 988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b="b" l="l" r="r" t="t"/>
                  <a:pathLst>
                    <a:path h="8227" w="2043">
                      <a:moveTo>
                        <a:pt x="2043" y="8227"/>
                      </a:moveTo>
                      <a:cubicBezTo>
                        <a:pt x="914" y="8076"/>
                        <a:pt x="0" y="7322"/>
                        <a:pt x="0" y="6416"/>
                      </a:cubicBezTo>
                      <a:lnTo>
                        <a:pt x="0" y="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9" name="Freeform 43">
                  <a:extLst>
                    <a:ext uri="{FF2B5EF4-FFF2-40B4-BE49-F238E27FC236}">
                      <a16:creationId xmlns:a16="http://schemas.microsoft.com/office/drawing/2014/main" id="{6D68FED4-AD10-4C0A-A6CC-7105C2BB796F}"/>
                    </a:ext>
                  </a:extLst>
                </p:cNvPr>
                <p:cNvSpPr/>
                <p:nvPr/>
              </p:nvSpPr>
              <p:spPr bwMode="auto">
                <a:xfrm>
                  <a:off x="6546854" y="1989140"/>
                  <a:ext cx="1884363" cy="1484314"/>
                </a:xfrm>
                <a:custGeom>
                  <a:gdLst>
                    <a:gd fmla="*/ 0 w 442" name="T0"/>
                    <a:gd fmla="*/ 72 h 348" name="T1"/>
                    <a:gd fmla="*/ 0 w 442" name="T2"/>
                    <a:gd fmla="*/ 49 h 348" name="T3"/>
                    <a:gd fmla="*/ 46 w 442" name="T4"/>
                    <a:gd fmla="*/ 0 h 348" name="T5"/>
                    <a:gd fmla="*/ 395 w 442" name="T6"/>
                    <a:gd fmla="*/ 0 h 348" name="T7"/>
                    <a:gd fmla="*/ 442 w 442" name="T8"/>
                    <a:gd fmla="*/ 49 h 348" name="T9"/>
                    <a:gd fmla="*/ 442 w 442" name="T10"/>
                    <a:gd fmla="*/ 348 h 348" name="T11"/>
                    <a:gd fmla="*/ 410 w 442" name="T12"/>
                    <a:gd fmla="*/ 291 h 348" name="T13"/>
                    <a:gd fmla="*/ 0 w 10000" name="connsiteX0"/>
                    <a:gd fmla="*/ 2069 h 10000" name="connsiteY0"/>
                    <a:gd fmla="*/ 0 w 10000" name="connsiteX1"/>
                    <a:gd fmla="*/ 1408 h 10000" name="connsiteY1"/>
                    <a:gd fmla="*/ 1041 w 10000" name="connsiteX2"/>
                    <a:gd fmla="*/ 0 h 10000" name="connsiteY2"/>
                    <a:gd fmla="*/ 8937 w 10000" name="connsiteX3"/>
                    <a:gd fmla="*/ 0 h 10000" name="connsiteY3"/>
                    <a:gd fmla="*/ 10000 w 10000" name="connsiteX4"/>
                    <a:gd fmla="*/ 1408 h 10000" name="connsiteY4"/>
                    <a:gd fmla="*/ 10000 w 10000" name="connsiteX5"/>
                    <a:gd fmla="*/ 10000 h 10000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0000" w="10000">
                      <a:moveTo>
                        <a:pt x="0" y="2069"/>
                      </a:moveTo>
                      <a:lnTo>
                        <a:pt x="0" y="1408"/>
                      </a:lnTo>
                      <a:cubicBezTo>
                        <a:pt x="0" y="632"/>
                        <a:pt x="475" y="0"/>
                        <a:pt x="1041" y="0"/>
                      </a:cubicBezTo>
                      <a:lnTo>
                        <a:pt x="8937" y="0"/>
                      </a:lnTo>
                      <a:cubicBezTo>
                        <a:pt x="9525" y="0"/>
                        <a:pt x="10000" y="632"/>
                        <a:pt x="10000" y="1408"/>
                      </a:cubicBezTo>
                      <a:lnTo>
                        <a:pt x="10000" y="1000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</p:grpSp>
        </p:grp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773136CA-F4D2-4B1C-9C17-DD74BC45A892}"/>
                </a:ext>
              </a:extLst>
            </p:cNvPr>
            <p:cNvSpPr txBox="1"/>
            <p:nvPr/>
          </p:nvSpPr>
          <p:spPr>
            <a:xfrm>
              <a:off x="6690340" y="1498160"/>
              <a:ext cx="621393" cy="49391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400">
                  <a:solidFill>
                    <a:schemeClr val="bg1"/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02</a:t>
              </a:r>
            </a:p>
          </p:txBody>
        </p:sp>
      </p:grpSp>
      <p:sp>
        <p:nvSpPr>
          <p:cNvPr id="30" name="PA_库_矩形 29">
            <a:extLst>
              <a:ext uri="{FF2B5EF4-FFF2-40B4-BE49-F238E27FC236}">
                <a16:creationId xmlns:a16="http://schemas.microsoft.com/office/drawing/2014/main" id="{BF93B091-3870-46E3-A4F7-630129821D93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831008" y="1732119"/>
            <a:ext cx="247412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工作汇报及内容</a:t>
            </a:r>
          </a:p>
        </p:txBody>
      </p:sp>
      <p:sp>
        <p:nvSpPr>
          <p:cNvPr id="31" name="PA_库_矩形 30">
            <a:extLst>
              <a:ext uri="{FF2B5EF4-FFF2-40B4-BE49-F238E27FC236}">
                <a16:creationId xmlns:a16="http://schemas.microsoft.com/office/drawing/2014/main" id="{715CC32D-C804-40E7-AE21-5823EE50D428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877554" y="2212951"/>
            <a:ext cx="2474122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sp>
        <p:nvSpPr>
          <p:cNvPr id="32" name="PA_库_矩形 31">
            <a:extLst>
              <a:ext uri="{FF2B5EF4-FFF2-40B4-BE49-F238E27FC236}">
                <a16:creationId xmlns:a16="http://schemas.microsoft.com/office/drawing/2014/main" id="{666D15E2-A613-42D0-B027-03BE253B5682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793949" y="4162430"/>
            <a:ext cx="247412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工作汇报及内容</a:t>
            </a:r>
          </a:p>
        </p:txBody>
      </p:sp>
      <p:sp>
        <p:nvSpPr>
          <p:cNvPr id="33" name="PA_库_矩形 32">
            <a:extLst>
              <a:ext uri="{FF2B5EF4-FFF2-40B4-BE49-F238E27FC236}">
                <a16:creationId xmlns:a16="http://schemas.microsoft.com/office/drawing/2014/main" id="{AEE6D41E-D8CC-4A35-BEFD-0ECA0FE1AF7E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840495" y="4643261"/>
            <a:ext cx="2474122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</p:spTree>
    <p:extLst>
      <p:ext uri="{BB962C8B-B14F-4D97-AF65-F5344CB8AC3E}">
        <p14:creationId val="2724500193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dur="1500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3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1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dur="1500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21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2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2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dur="1500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29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3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3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dur="1500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7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3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4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dur="1500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45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4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4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dur="1500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0"/>
      <p:bldP grpId="0" spid="31"/>
      <p:bldP grpId="0" spid="32"/>
      <p:bldP grpId="0" spid="33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PA_库_组合 3">
            <a:extLst>
              <a:ext uri="{FF2B5EF4-FFF2-40B4-BE49-F238E27FC236}">
                <a16:creationId xmlns:a16="http://schemas.microsoft.com/office/drawing/2014/main" id="{619B30F3-F9D6-4659-9784-4998D853AF1A}"/>
              </a:ext>
            </a:extLst>
          </p:cNvPr>
          <p:cNvGrpSpPr/>
          <p:nvPr>
            <p:custDataLst>
              <p:tags r:id="rId3"/>
            </p:custDataLst>
          </p:nvPr>
        </p:nvGrpSpPr>
        <p:grpSpPr>
          <a:xfrm>
            <a:off x="6863204" y="2175164"/>
            <a:ext cx="1371600" cy="1371600"/>
            <a:chOff x="7121236" y="2175164"/>
            <a:chExt cx="1371600" cy="1371600"/>
          </a:xfrm>
        </p:grpSpPr>
        <p:sp>
          <p:nvSpPr>
            <p:cNvPr id="5" name="椭圆 4">
              <a:extLst>
                <a:ext uri="{FF2B5EF4-FFF2-40B4-BE49-F238E27FC236}">
                  <a16:creationId xmlns:a16="http://schemas.microsoft.com/office/drawing/2014/main" id="{21B2D2A4-2745-4ACF-BA95-541F567F06BC}"/>
                </a:ext>
              </a:extLst>
            </p:cNvPr>
            <p:cNvSpPr/>
            <p:nvPr/>
          </p:nvSpPr>
          <p:spPr>
            <a:xfrm>
              <a:off x="7121236" y="2175164"/>
              <a:ext cx="1371600" cy="1371600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BC420A7A-E7A4-47A6-8F91-A5D9F84235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81874" y="2430112"/>
              <a:ext cx="650325" cy="861704"/>
            </a:xfrm>
            <a:prstGeom prst="rect">
              <a:avLst/>
            </a:prstGeom>
          </p:spPr>
        </p:pic>
      </p:grpSp>
      <p:grpSp>
        <p:nvGrpSpPr>
          <p:cNvPr id="7" name="PA_库_组合 6">
            <a:extLst>
              <a:ext uri="{FF2B5EF4-FFF2-40B4-BE49-F238E27FC236}">
                <a16:creationId xmlns:a16="http://schemas.microsoft.com/office/drawing/2014/main" id="{F240AD7C-E5B6-449C-9E5D-DDCA1786293A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9412715" y="2175164"/>
            <a:ext cx="1371600" cy="1371600"/>
            <a:chOff x="9476508" y="2175164"/>
            <a:chExt cx="1371600" cy="1371600"/>
          </a:xfrm>
        </p:grpSpPr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493CFE6F-593A-496E-A6D6-47CBB315D144}"/>
                </a:ext>
              </a:extLst>
            </p:cNvPr>
            <p:cNvSpPr/>
            <p:nvPr/>
          </p:nvSpPr>
          <p:spPr>
            <a:xfrm>
              <a:off x="9476508" y="2175164"/>
              <a:ext cx="1371600" cy="137160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2A0927FB-C7BE-4A07-BC40-731C92CEAAF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993036" y="2424546"/>
              <a:ext cx="338545" cy="872836"/>
            </a:xfrm>
            <a:prstGeom prst="rect">
              <a:avLst/>
            </a:prstGeom>
          </p:spPr>
        </p:pic>
      </p:grpSp>
      <p:grpSp>
        <p:nvGrpSpPr>
          <p:cNvPr id="10" name="PA_库_组合 9">
            <a:extLst>
              <a:ext uri="{FF2B5EF4-FFF2-40B4-BE49-F238E27FC236}">
                <a16:creationId xmlns:a16="http://schemas.microsoft.com/office/drawing/2014/main" id="{58E6DD9D-B542-4B0F-93D7-D3B9F8ADBFC7}"/>
              </a:ext>
            </a:extLst>
          </p:cNvPr>
          <p:cNvGrpSpPr/>
          <p:nvPr>
            <p:custDataLst>
              <p:tags r:id="rId7"/>
            </p:custDataLst>
          </p:nvPr>
        </p:nvGrpSpPr>
        <p:grpSpPr>
          <a:xfrm>
            <a:off x="6299825" y="4045003"/>
            <a:ext cx="2498358" cy="1487017"/>
            <a:chOff x="979134" y="4475018"/>
            <a:chExt cx="2498358" cy="1487017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E9AC36A3-BED8-4E97-B9EC-19D40251A6FF}"/>
                </a:ext>
              </a:extLst>
            </p:cNvPr>
            <p:cNvGrpSpPr/>
            <p:nvPr/>
          </p:nvGrpSpPr>
          <p:grpSpPr>
            <a:xfrm>
              <a:off x="1567479" y="4475018"/>
              <a:ext cx="1321669" cy="472680"/>
              <a:chOff x="2188772" y="2888701"/>
              <a:chExt cx="1321669" cy="472680"/>
            </a:xfrm>
          </p:grpSpPr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6BCE322A-E2F4-468B-B06C-2AA04C27F815}"/>
                  </a:ext>
                </a:extLst>
              </p:cNvPr>
              <p:cNvSpPr txBox="1"/>
              <p:nvPr/>
            </p:nvSpPr>
            <p:spPr>
              <a:xfrm>
                <a:off x="2188773" y="2888702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添加标题</a:t>
                </a:r>
              </a:p>
            </p:txBody>
          </p:sp>
          <p:cxnSp>
            <p:nvCxnSpPr>
              <p:cNvPr id="14" name="直接连接符 13">
                <a:extLst>
                  <a:ext uri="{FF2B5EF4-FFF2-40B4-BE49-F238E27FC236}">
                    <a16:creationId xmlns:a16="http://schemas.microsoft.com/office/drawing/2014/main" id="{ECB1D978-FFDF-4A2D-8A47-67A4878E6136}"/>
                  </a:ext>
                </a:extLst>
              </p:cNvPr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D96998EB-FE70-41E1-BCF3-18813B88D423}"/>
                </a:ext>
              </a:extLst>
            </p:cNvPr>
            <p:cNvSpPr/>
            <p:nvPr/>
          </p:nvSpPr>
          <p:spPr>
            <a:xfrm>
              <a:off x="979134" y="5107954"/>
              <a:ext cx="2498358" cy="8458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 on the production of</a:t>
              </a:r>
            </a:p>
          </p:txBody>
        </p:sp>
      </p:grpSp>
      <p:grpSp>
        <p:nvGrpSpPr>
          <p:cNvPr id="15" name="PA_库_组合 14">
            <a:extLst>
              <a:ext uri="{FF2B5EF4-FFF2-40B4-BE49-F238E27FC236}">
                <a16:creationId xmlns:a16="http://schemas.microsoft.com/office/drawing/2014/main" id="{17E79797-C224-4DA7-BB4C-C028F7856100}"/>
              </a:ext>
            </a:extLst>
          </p:cNvPr>
          <p:cNvGrpSpPr/>
          <p:nvPr>
            <p:custDataLst>
              <p:tags r:id="rId8"/>
            </p:custDataLst>
          </p:nvPr>
        </p:nvGrpSpPr>
        <p:grpSpPr>
          <a:xfrm>
            <a:off x="8824370" y="4045003"/>
            <a:ext cx="2498358" cy="1487017"/>
            <a:chOff x="979134" y="4475018"/>
            <a:chExt cx="2498358" cy="1487017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21315E23-52D4-4865-83B3-3715CEA43498}"/>
                </a:ext>
              </a:extLst>
            </p:cNvPr>
            <p:cNvGrpSpPr/>
            <p:nvPr/>
          </p:nvGrpSpPr>
          <p:grpSpPr>
            <a:xfrm>
              <a:off x="1567479" y="4475018"/>
              <a:ext cx="1321669" cy="472680"/>
              <a:chOff x="2188772" y="2888701"/>
              <a:chExt cx="1321669" cy="472680"/>
            </a:xfrm>
          </p:grpSpPr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B00B4B85-94D1-4E34-AC41-D557ED9FB8D1}"/>
                  </a:ext>
                </a:extLst>
              </p:cNvPr>
              <p:cNvSpPr txBox="1"/>
              <p:nvPr/>
            </p:nvSpPr>
            <p:spPr>
              <a:xfrm>
                <a:off x="2188773" y="2888702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添加标题</a:t>
                </a:r>
              </a:p>
            </p:txBody>
          </p:sp>
          <p:cxnSp>
            <p:nvCxnSpPr>
              <p:cNvPr id="19" name="直接连接符 18">
                <a:extLst>
                  <a:ext uri="{FF2B5EF4-FFF2-40B4-BE49-F238E27FC236}">
                    <a16:creationId xmlns:a16="http://schemas.microsoft.com/office/drawing/2014/main" id="{968E03D8-94B2-4D98-8930-2559C42E5D60}"/>
                  </a:ext>
                </a:extLst>
              </p:cNvPr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B95BDCB6-A5A3-4D41-B3D0-D15005D359E5}"/>
                </a:ext>
              </a:extLst>
            </p:cNvPr>
            <p:cNvSpPr/>
            <p:nvPr/>
          </p:nvSpPr>
          <p:spPr>
            <a:xfrm>
              <a:off x="979134" y="5107954"/>
              <a:ext cx="2498358" cy="8458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 on the production of</a:t>
              </a:r>
            </a:p>
          </p:txBody>
        </p:sp>
      </p:grpSp>
      <p:grpSp>
        <p:nvGrpSpPr>
          <p:cNvPr id="20" name="PA_库_组合 19">
            <a:extLst>
              <a:ext uri="{FF2B5EF4-FFF2-40B4-BE49-F238E27FC236}">
                <a16:creationId xmlns:a16="http://schemas.microsoft.com/office/drawing/2014/main" id="{C7F259F5-FD74-46C1-8644-3EF3AB40E14E}"/>
              </a:ext>
            </a:extLst>
          </p:cNvPr>
          <p:cNvGrpSpPr/>
          <p:nvPr>
            <p:custDataLst>
              <p:tags r:id="rId9"/>
            </p:custDataLst>
          </p:nvPr>
        </p:nvGrpSpPr>
        <p:grpSpPr>
          <a:xfrm rot="10800000">
            <a:off x="1323773" y="2175164"/>
            <a:ext cx="1371600" cy="1371600"/>
            <a:chOff x="7121236" y="2175164"/>
            <a:chExt cx="1371600" cy="1371600"/>
          </a:xfrm>
        </p:grpSpPr>
        <p:sp>
          <p:nvSpPr>
            <p:cNvPr id="21" name="椭圆 20">
              <a:extLst>
                <a:ext uri="{FF2B5EF4-FFF2-40B4-BE49-F238E27FC236}">
                  <a16:creationId xmlns:a16="http://schemas.microsoft.com/office/drawing/2014/main" id="{44FF9A68-6B96-44B2-A1F8-2B0995A24320}"/>
                </a:ext>
              </a:extLst>
            </p:cNvPr>
            <p:cNvSpPr/>
            <p:nvPr/>
          </p:nvSpPr>
          <p:spPr>
            <a:xfrm>
              <a:off x="7121236" y="2175164"/>
              <a:ext cx="1371600" cy="1371600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22" name="图片 21">
              <a:extLst>
                <a:ext uri="{FF2B5EF4-FFF2-40B4-BE49-F238E27FC236}">
                  <a16:creationId xmlns:a16="http://schemas.microsoft.com/office/drawing/2014/main" id="{12297AB7-E704-4174-AC13-053E3A58F4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81874" y="2430112"/>
              <a:ext cx="650325" cy="861704"/>
            </a:xfrm>
            <a:prstGeom prst="rect">
              <a:avLst/>
            </a:prstGeom>
          </p:spPr>
        </p:pic>
      </p:grpSp>
      <p:grpSp>
        <p:nvGrpSpPr>
          <p:cNvPr id="23" name="PA_库_组合 22">
            <a:extLst>
              <a:ext uri="{FF2B5EF4-FFF2-40B4-BE49-F238E27FC236}">
                <a16:creationId xmlns:a16="http://schemas.microsoft.com/office/drawing/2014/main" id="{EFED6738-727E-4A20-94D4-6B757DD69614}"/>
              </a:ext>
            </a:extLst>
          </p:cNvPr>
          <p:cNvGrpSpPr/>
          <p:nvPr>
            <p:custDataLst>
              <p:tags r:id="rId10"/>
            </p:custDataLst>
          </p:nvPr>
        </p:nvGrpSpPr>
        <p:grpSpPr>
          <a:xfrm rot="10800000">
            <a:off x="3873284" y="2175164"/>
            <a:ext cx="1371600" cy="1371600"/>
            <a:chOff x="9476508" y="2175164"/>
            <a:chExt cx="1371600" cy="1371600"/>
          </a:xfrm>
        </p:grpSpPr>
        <p:sp>
          <p:nvSpPr>
            <p:cNvPr id="24" name="椭圆 23">
              <a:extLst>
                <a:ext uri="{FF2B5EF4-FFF2-40B4-BE49-F238E27FC236}">
                  <a16:creationId xmlns:a16="http://schemas.microsoft.com/office/drawing/2014/main" id="{53BFD2D7-08CB-4B9E-A383-0CD635773D0E}"/>
                </a:ext>
              </a:extLst>
            </p:cNvPr>
            <p:cNvSpPr/>
            <p:nvPr/>
          </p:nvSpPr>
          <p:spPr>
            <a:xfrm>
              <a:off x="9476508" y="2175164"/>
              <a:ext cx="1371600" cy="137160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25" name="图片 24">
              <a:extLst>
                <a:ext uri="{FF2B5EF4-FFF2-40B4-BE49-F238E27FC236}">
                  <a16:creationId xmlns:a16="http://schemas.microsoft.com/office/drawing/2014/main" id="{72E1E856-0A62-4132-9A61-D3A6088E517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993036" y="2424546"/>
              <a:ext cx="338545" cy="872836"/>
            </a:xfrm>
            <a:prstGeom prst="rect">
              <a:avLst/>
            </a:prstGeom>
          </p:spPr>
        </p:pic>
      </p:grpSp>
      <p:grpSp>
        <p:nvGrpSpPr>
          <p:cNvPr id="26" name="PA_库_组合 25">
            <a:extLst>
              <a:ext uri="{FF2B5EF4-FFF2-40B4-BE49-F238E27FC236}">
                <a16:creationId xmlns:a16="http://schemas.microsoft.com/office/drawing/2014/main" id="{8086E7FB-CD69-4C24-A400-12694F49EBE6}"/>
              </a:ext>
            </a:extLst>
          </p:cNvPr>
          <p:cNvGrpSpPr/>
          <p:nvPr>
            <p:custDataLst>
              <p:tags r:id="rId11"/>
            </p:custDataLst>
          </p:nvPr>
        </p:nvGrpSpPr>
        <p:grpSpPr>
          <a:xfrm>
            <a:off x="760394" y="4045003"/>
            <a:ext cx="2498358" cy="1487017"/>
            <a:chOff x="979134" y="4475018"/>
            <a:chExt cx="2498358" cy="1487017"/>
          </a:xfrm>
        </p:grpSpPr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B8B23F09-7868-47CF-B53B-44708D65B9E3}"/>
                </a:ext>
              </a:extLst>
            </p:cNvPr>
            <p:cNvGrpSpPr/>
            <p:nvPr/>
          </p:nvGrpSpPr>
          <p:grpSpPr>
            <a:xfrm>
              <a:off x="1567479" y="4475018"/>
              <a:ext cx="1321669" cy="472680"/>
              <a:chOff x="2188772" y="2888701"/>
              <a:chExt cx="1321669" cy="472680"/>
            </a:xfrm>
          </p:grpSpPr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BE86FB3F-234E-4877-B130-8A05D9C3C10A}"/>
                  </a:ext>
                </a:extLst>
              </p:cNvPr>
              <p:cNvSpPr txBox="1"/>
              <p:nvPr/>
            </p:nvSpPr>
            <p:spPr>
              <a:xfrm>
                <a:off x="2188772" y="2888702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添加标题</a:t>
                </a:r>
              </a:p>
            </p:txBody>
          </p: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id="{519FBAEB-581B-42BC-93B3-3A8796295CD6}"/>
                  </a:ext>
                </a:extLst>
              </p:cNvPr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D963D608-05D1-4EDE-A034-E5EF91EA1F0E}"/>
                </a:ext>
              </a:extLst>
            </p:cNvPr>
            <p:cNvSpPr/>
            <p:nvPr/>
          </p:nvSpPr>
          <p:spPr>
            <a:xfrm>
              <a:off x="979134" y="5107954"/>
              <a:ext cx="2498358" cy="8458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 on the production of</a:t>
              </a:r>
            </a:p>
          </p:txBody>
        </p:sp>
      </p:grpSp>
      <p:grpSp>
        <p:nvGrpSpPr>
          <p:cNvPr id="31" name="PA_库_组合 30">
            <a:extLst>
              <a:ext uri="{FF2B5EF4-FFF2-40B4-BE49-F238E27FC236}">
                <a16:creationId xmlns:a16="http://schemas.microsoft.com/office/drawing/2014/main" id="{4BB7E85A-0DCA-47E6-A6DF-5D1D52FD8656}"/>
              </a:ext>
            </a:extLst>
          </p:cNvPr>
          <p:cNvGrpSpPr/>
          <p:nvPr>
            <p:custDataLst>
              <p:tags r:id="rId12"/>
            </p:custDataLst>
          </p:nvPr>
        </p:nvGrpSpPr>
        <p:grpSpPr>
          <a:xfrm>
            <a:off x="3284939" y="4045003"/>
            <a:ext cx="2498358" cy="1487017"/>
            <a:chOff x="979134" y="4475018"/>
            <a:chExt cx="2498358" cy="1487017"/>
          </a:xfrm>
        </p:grpSpPr>
        <p:grpSp>
          <p:nvGrpSpPr>
            <p:cNvPr id="32" name="组合 31">
              <a:extLst>
                <a:ext uri="{FF2B5EF4-FFF2-40B4-BE49-F238E27FC236}">
                  <a16:creationId xmlns:a16="http://schemas.microsoft.com/office/drawing/2014/main" id="{2D23CA97-506A-4589-B89A-5F705389614F}"/>
                </a:ext>
              </a:extLst>
            </p:cNvPr>
            <p:cNvGrpSpPr/>
            <p:nvPr/>
          </p:nvGrpSpPr>
          <p:grpSpPr>
            <a:xfrm>
              <a:off x="1567479" y="4475018"/>
              <a:ext cx="1321669" cy="472680"/>
              <a:chOff x="2188772" y="2888701"/>
              <a:chExt cx="1321669" cy="472680"/>
            </a:xfrm>
          </p:grpSpPr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id="{F834F3C5-D411-41B1-864F-B7D0036EEA0D}"/>
                  </a:ext>
                </a:extLst>
              </p:cNvPr>
              <p:cNvSpPr txBox="1"/>
              <p:nvPr/>
            </p:nvSpPr>
            <p:spPr>
              <a:xfrm>
                <a:off x="2188772" y="2888702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添加标题</a:t>
                </a:r>
              </a:p>
            </p:txBody>
          </p: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id="{01403364-D535-4178-AF53-6CACC3DC6037}"/>
                  </a:ext>
                </a:extLst>
              </p:cNvPr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D69BD484-7096-4D8A-AB79-B360575BD714}"/>
                </a:ext>
              </a:extLst>
            </p:cNvPr>
            <p:cNvSpPr/>
            <p:nvPr/>
          </p:nvSpPr>
          <p:spPr>
            <a:xfrm>
              <a:off x="979134" y="5107954"/>
              <a:ext cx="2498358" cy="8458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 on the production of</a:t>
              </a:r>
            </a:p>
          </p:txBody>
        </p:sp>
      </p:grpSp>
      <p:sp>
        <p:nvSpPr>
          <p:cNvPr id="36" name="矩形 35">
            <a:extLst>
              <a:ext uri="{FF2B5EF4-FFF2-40B4-BE49-F238E27FC236}">
                <a16:creationId xmlns:a16="http://schemas.microsoft.com/office/drawing/2014/main" id="{85FCA37A-F3AF-4284-B1C4-8DD44CA4F038}"/>
              </a:ext>
            </a:extLst>
          </p:cNvPr>
          <p:cNvSpPr/>
          <p:nvPr/>
        </p:nvSpPr>
        <p:spPr>
          <a:xfrm>
            <a:off x="4319314" y="471751"/>
            <a:ext cx="355337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添加您的标题</a:t>
            </a:r>
          </a:p>
        </p:txBody>
      </p: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CAD36E94-307F-4BD9-9375-680ED8E859A2}"/>
              </a:ext>
            </a:extLst>
          </p:cNvPr>
          <p:cNvCxnSpPr/>
          <p:nvPr/>
        </p:nvCxnSpPr>
        <p:spPr>
          <a:xfrm>
            <a:off x="5812972" y="1020503"/>
            <a:ext cx="56605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224526306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30000" autoRev="1" decel="26000" fill="hold" id="37" nodeType="withEffect" presetClass="emph" presetID="6" presetSubtype="0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dur="500" fill="hold" id="38"/>
                                        <p:tgtEl>
                                          <p:spTgt spid="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accel="30000" autoRev="1" decel="26000" fill="hold" id="39" nodeType="withEffect" presetClass="emph" presetID="6" presetSubtype="0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dur="500" fill="hold" id="40"/>
                                        <p:tgtEl>
                                          <p:spTgt spid="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accel="30000" autoRev="1" decel="26000" fill="hold" id="41" nodeType="withEffect" presetClass="emph" presetID="6" presetSubtype="0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dur="500" fill="hold" id="42"/>
                                        <p:tgtEl>
                                          <p:spTgt spid="2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accel="30000" autoRev="1" decel="26000" fill="hold" id="43" nodeType="withEffect" presetClass="emph" presetID="6" presetSubtype="0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dur="500" fill="hold" id="44"/>
                                        <p:tgtEl>
                                          <p:spTgt spid="2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45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4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4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49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5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5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53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5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5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57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5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6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319314" y="471751"/>
            <a:ext cx="355337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添加您的标题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5812972" y="1020503"/>
            <a:ext cx="56605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A_库_矩形 9"/>
          <p:cNvSpPr/>
          <p:nvPr>
            <p:custDataLst>
              <p:tags r:id="rId3"/>
            </p:custDataLst>
          </p:nvPr>
        </p:nvSpPr>
        <p:spPr>
          <a:xfrm>
            <a:off x="7272908" y="1827342"/>
            <a:ext cx="3543459" cy="41979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PA_库_椭圆 10"/>
          <p:cNvSpPr/>
          <p:nvPr>
            <p:custDataLst>
              <p:tags r:id="rId4"/>
            </p:custDataLst>
          </p:nvPr>
        </p:nvSpPr>
        <p:spPr>
          <a:xfrm>
            <a:off x="8381491" y="2242026"/>
            <a:ext cx="1326293" cy="132629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2" name="PA_库_组合 4"/>
          <p:cNvGrpSpPr>
            <a:grpSpLocks noChangeAspect="1"/>
          </p:cNvGrpSpPr>
          <p:nvPr>
            <p:custDataLst>
              <p:tags r:id="rId5"/>
            </p:custDataLst>
          </p:nvPr>
        </p:nvGrpSpPr>
        <p:grpSpPr>
          <a:xfrm>
            <a:off x="8814580" y="2588413"/>
            <a:ext cx="570955" cy="633519"/>
            <a:chOff x="3313" y="1559"/>
            <a:chExt cx="1086" cy="1205"/>
          </a:xfrm>
        </p:grpSpPr>
        <p:sp>
          <p:nvSpPr>
            <p:cNvPr id="13" name="Freeform 5"/>
            <p:cNvSpPr/>
            <p:nvPr/>
          </p:nvSpPr>
          <p:spPr bwMode="auto">
            <a:xfrm>
              <a:off x="3383" y="1626"/>
              <a:ext cx="983" cy="1133"/>
            </a:xfrm>
            <a:custGeom>
              <a:gdLst>
                <a:gd fmla="*/ 328 w 366" name="T0"/>
                <a:gd fmla="*/ 260 h 422" name="T1"/>
                <a:gd fmla="*/ 86 w 366" name="T2"/>
                <a:gd fmla="*/ 400 h 422" name="T3"/>
                <a:gd fmla="*/ 0 w 366" name="T4"/>
                <a:gd fmla="*/ 351 h 422" name="T5"/>
                <a:gd fmla="*/ 0 w 366" name="T6"/>
                <a:gd fmla="*/ 71 h 422" name="T7"/>
                <a:gd fmla="*/ 86 w 366" name="T8"/>
                <a:gd fmla="*/ 22 h 422" name="T9"/>
                <a:gd fmla="*/ 328 w 366" name="T10"/>
                <a:gd fmla="*/ 162 h 422" name="T11"/>
                <a:gd fmla="*/ 328 w 366" name="T12"/>
                <a:gd fmla="*/ 260 h 42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22" w="366">
                  <a:moveTo>
                    <a:pt x="328" y="260"/>
                  </a:moveTo>
                  <a:cubicBezTo>
                    <a:pt x="86" y="400"/>
                    <a:pt x="86" y="400"/>
                    <a:pt x="86" y="400"/>
                  </a:cubicBezTo>
                  <a:cubicBezTo>
                    <a:pt x="48" y="422"/>
                    <a:pt x="0" y="395"/>
                    <a:pt x="0" y="35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27"/>
                    <a:pt x="48" y="0"/>
                    <a:pt x="86" y="22"/>
                  </a:cubicBezTo>
                  <a:cubicBezTo>
                    <a:pt x="328" y="162"/>
                    <a:pt x="328" y="162"/>
                    <a:pt x="328" y="162"/>
                  </a:cubicBezTo>
                  <a:cubicBezTo>
                    <a:pt x="366" y="184"/>
                    <a:pt x="366" y="238"/>
                    <a:pt x="328" y="2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6"/>
            <p:cNvSpPr/>
            <p:nvPr/>
          </p:nvSpPr>
          <p:spPr bwMode="auto">
            <a:xfrm>
              <a:off x="3483" y="1803"/>
              <a:ext cx="150" cy="137"/>
            </a:xfrm>
            <a:custGeom>
              <a:gdLst>
                <a:gd fmla="*/ 0 w 56" name="T0"/>
                <a:gd fmla="*/ 51 h 51" name="T1"/>
                <a:gd fmla="*/ 6 w 56" name="T2"/>
                <a:gd fmla="*/ 26 h 51" name="T3"/>
                <a:gd fmla="*/ 41 w 56" name="T4"/>
                <a:gd fmla="*/ 2 h 51" name="T5"/>
                <a:gd fmla="*/ 56 w 56" name="T6"/>
                <a:gd fmla="*/ 1 h 5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1" w="56">
                  <a:moveTo>
                    <a:pt x="0" y="51"/>
                  </a:moveTo>
                  <a:cubicBezTo>
                    <a:pt x="0" y="42"/>
                    <a:pt x="2" y="34"/>
                    <a:pt x="6" y="26"/>
                  </a:cubicBezTo>
                  <a:cubicBezTo>
                    <a:pt x="14" y="13"/>
                    <a:pt x="27" y="4"/>
                    <a:pt x="41" y="2"/>
                  </a:cubicBezTo>
                  <a:cubicBezTo>
                    <a:pt x="46" y="1"/>
                    <a:pt x="51" y="0"/>
                    <a:pt x="56" y="1"/>
                  </a:cubicBezTo>
                </a:path>
              </a:pathLst>
            </a:custGeom>
            <a:noFill/>
            <a:ln cap="rnd" w="50800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 flipH="1" flipV="1">
              <a:off x="3483" y="2004"/>
              <a:ext cx="0" cy="78"/>
            </a:xfrm>
            <a:prstGeom prst="line">
              <a:avLst/>
            </a:prstGeom>
            <a:noFill/>
            <a:ln cap="rnd" w="50800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8"/>
            <p:cNvSpPr/>
            <p:nvPr/>
          </p:nvSpPr>
          <p:spPr bwMode="auto">
            <a:xfrm>
              <a:off x="3402" y="2063"/>
              <a:ext cx="997" cy="701"/>
            </a:xfrm>
            <a:custGeom>
              <a:gdLst>
                <a:gd fmla="*/ 339 w 371" name="T0"/>
                <a:gd fmla="*/ 7 h 261" name="T1"/>
                <a:gd fmla="*/ 327 w 371" name="T2"/>
                <a:gd fmla="*/ 0 h 261" name="T3"/>
                <a:gd fmla="*/ 312 w 371" name="T4"/>
                <a:gd fmla="*/ 69 h 261" name="T5"/>
                <a:gd fmla="*/ 37 w 371" name="T6"/>
                <a:gd fmla="*/ 227 h 261" name="T7"/>
                <a:gd fmla="*/ 0 w 371" name="T8"/>
                <a:gd fmla="*/ 232 h 261" name="T9"/>
                <a:gd fmla="*/ 64 w 371" name="T10"/>
                <a:gd fmla="*/ 247 h 261" name="T11"/>
                <a:gd fmla="*/ 339 w 371" name="T12"/>
                <a:gd fmla="*/ 89 h 261" name="T13"/>
                <a:gd fmla="*/ 339 w 371" name="T14"/>
                <a:gd fmla="*/ 7 h 26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61" w="371">
                  <a:moveTo>
                    <a:pt x="339" y="7"/>
                  </a:moveTo>
                  <a:cubicBezTo>
                    <a:pt x="327" y="0"/>
                    <a:pt x="327" y="0"/>
                    <a:pt x="327" y="0"/>
                  </a:cubicBezTo>
                  <a:cubicBezTo>
                    <a:pt x="343" y="22"/>
                    <a:pt x="338" y="55"/>
                    <a:pt x="312" y="69"/>
                  </a:cubicBezTo>
                  <a:cubicBezTo>
                    <a:pt x="37" y="227"/>
                    <a:pt x="37" y="227"/>
                    <a:pt x="37" y="227"/>
                  </a:cubicBezTo>
                  <a:cubicBezTo>
                    <a:pt x="25" y="234"/>
                    <a:pt x="12" y="235"/>
                    <a:pt x="0" y="232"/>
                  </a:cubicBezTo>
                  <a:cubicBezTo>
                    <a:pt x="13" y="252"/>
                    <a:pt x="41" y="261"/>
                    <a:pt x="64" y="247"/>
                  </a:cubicBezTo>
                  <a:cubicBezTo>
                    <a:pt x="339" y="89"/>
                    <a:pt x="339" y="89"/>
                    <a:pt x="339" y="89"/>
                  </a:cubicBezTo>
                  <a:cubicBezTo>
                    <a:pt x="371" y="71"/>
                    <a:pt x="371" y="26"/>
                    <a:pt x="339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9"/>
            <p:cNvSpPr/>
            <p:nvPr/>
          </p:nvSpPr>
          <p:spPr bwMode="auto">
            <a:xfrm>
              <a:off x="3313" y="1559"/>
              <a:ext cx="1005" cy="1159"/>
            </a:xfrm>
            <a:custGeom>
              <a:gdLst>
                <a:gd fmla="*/ 171 w 374" name="T0"/>
                <a:gd fmla="*/ 356 h 432" name="T1"/>
                <a:gd fmla="*/ 71 w 374" name="T2"/>
                <a:gd fmla="*/ 414 h 432" name="T3"/>
                <a:gd fmla="*/ 0 w 374" name="T4"/>
                <a:gd fmla="*/ 373 h 432" name="T5"/>
                <a:gd fmla="*/ 0 w 374" name="T6"/>
                <a:gd fmla="*/ 59 h 432" name="T7"/>
                <a:gd fmla="*/ 71 w 374" name="T8"/>
                <a:gd fmla="*/ 18 h 432" name="T9"/>
                <a:gd fmla="*/ 342 w 374" name="T10"/>
                <a:gd fmla="*/ 175 h 432" name="T11"/>
                <a:gd fmla="*/ 342 w 374" name="T12"/>
                <a:gd fmla="*/ 257 h 432" name="T13"/>
                <a:gd fmla="*/ 310 w 374" name="T14"/>
                <a:gd fmla="*/ 275 h 43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32" w="374">
                  <a:moveTo>
                    <a:pt x="171" y="356"/>
                  </a:moveTo>
                  <a:cubicBezTo>
                    <a:pt x="71" y="414"/>
                    <a:pt x="71" y="414"/>
                    <a:pt x="71" y="414"/>
                  </a:cubicBezTo>
                  <a:cubicBezTo>
                    <a:pt x="39" y="432"/>
                    <a:pt x="0" y="409"/>
                    <a:pt x="0" y="373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3"/>
                    <a:pt x="39" y="0"/>
                    <a:pt x="71" y="18"/>
                  </a:cubicBezTo>
                  <a:cubicBezTo>
                    <a:pt x="342" y="175"/>
                    <a:pt x="342" y="175"/>
                    <a:pt x="342" y="175"/>
                  </a:cubicBezTo>
                  <a:cubicBezTo>
                    <a:pt x="374" y="193"/>
                    <a:pt x="374" y="239"/>
                    <a:pt x="342" y="257"/>
                  </a:cubicBezTo>
                  <a:cubicBezTo>
                    <a:pt x="310" y="275"/>
                    <a:pt x="310" y="275"/>
                    <a:pt x="310" y="275"/>
                  </a:cubicBezTo>
                </a:path>
              </a:pathLst>
            </a:custGeom>
            <a:noFill/>
            <a:ln cap="rnd" w="50800">
              <a:solidFill>
                <a:srgbClr val="050505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 flipH="1">
              <a:off x="3851" y="2385"/>
              <a:ext cx="142" cy="84"/>
            </a:xfrm>
            <a:prstGeom prst="line">
              <a:avLst/>
            </a:prstGeom>
            <a:noFill/>
            <a:ln cap="rnd" w="50800">
              <a:solidFill>
                <a:srgbClr val="050505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0" name="PA_库_组合 19"/>
          <p:cNvGrpSpPr/>
          <p:nvPr>
            <p:custDataLst>
              <p:tags r:id="rId6"/>
            </p:custDataLst>
          </p:nvPr>
        </p:nvGrpSpPr>
        <p:grpSpPr>
          <a:xfrm>
            <a:off x="8361098" y="3730813"/>
            <a:ext cx="1321669" cy="472680"/>
            <a:chOff x="2188772" y="2888701"/>
            <a:chExt cx="1321669" cy="472680"/>
          </a:xfrm>
        </p:grpSpPr>
        <p:sp>
          <p:nvSpPr>
            <p:cNvPr id="22" name="文本框 21"/>
            <p:cNvSpPr txBox="1"/>
            <p:nvPr/>
          </p:nvSpPr>
          <p:spPr>
            <a:xfrm>
              <a:off x="2188771" y="2888701"/>
              <a:ext cx="132166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dist">
                <a:defRPr>
                  <a:gradFill flip="none" rotWithShape="1">
                    <a:gsLst>
                      <a:gs pos="22000">
                        <a:schemeClr val="accent1"/>
                      </a:gs>
                      <a:gs pos="36000">
                        <a:schemeClr val="accent2"/>
                      </a:gs>
                      <a:gs pos="6600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1"/>
                  </a:gradFill>
                  <a:latin charset="-122" panose="02010600040101010101" pitchFamily="2" typeface="华文细黑"/>
                  <a:ea charset="-122" panose="02010600040101010101" pitchFamily="2" typeface="华文细黑"/>
                </a:defRPr>
              </a:lvl1pPr>
            </a:lstStyle>
            <a:p>
              <a:r>
                <a:rPr altLang="en-US" lang="zh-CN" sz="2000">
                  <a:solidFill>
                    <a:schemeClr val="bg1"/>
                  </a:solidFill>
                </a:rPr>
                <a:t>工作汇报</a:t>
              </a:r>
            </a:p>
          </p:txBody>
        </p:sp>
        <p:cxnSp>
          <p:nvCxnSpPr>
            <p:cNvPr id="23" name="直接连接符 22"/>
            <p:cNvCxnSpPr/>
            <p:nvPr/>
          </p:nvCxnSpPr>
          <p:spPr>
            <a:xfrm>
              <a:off x="2628135" y="3361381"/>
              <a:ext cx="44294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PA_库_矩形 20"/>
          <p:cNvSpPr/>
          <p:nvPr>
            <p:custDataLst>
              <p:tags r:id="rId7"/>
            </p:custDataLst>
          </p:nvPr>
        </p:nvSpPr>
        <p:spPr>
          <a:xfrm>
            <a:off x="7701668" y="4239919"/>
            <a:ext cx="2754191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This PPT template for the rice husk designer pencil demo works, focusing</a:t>
            </a:r>
          </a:p>
        </p:txBody>
      </p:sp>
      <p:sp>
        <p:nvSpPr>
          <p:cNvPr id="24" name="PA_库_圆角矩形 23"/>
          <p:cNvSpPr/>
          <p:nvPr>
            <p:custDataLst>
              <p:tags r:id="rId8"/>
            </p:custDataLst>
          </p:nvPr>
        </p:nvSpPr>
        <p:spPr>
          <a:xfrm>
            <a:off x="8435934" y="5444338"/>
            <a:ext cx="1217407" cy="290683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添加标题</a:t>
            </a:r>
          </a:p>
        </p:txBody>
      </p:sp>
      <p:grpSp>
        <p:nvGrpSpPr>
          <p:cNvPr id="25" name="PA_库_组合 24">
            <a:extLst>
              <a:ext uri="{FF2B5EF4-FFF2-40B4-BE49-F238E27FC236}">
                <a16:creationId xmlns:a16="http://schemas.microsoft.com/office/drawing/2014/main" id="{431A0987-7A0A-412A-9CBB-7D5B66C9B755}"/>
              </a:ext>
            </a:extLst>
          </p:cNvPr>
          <p:cNvGrpSpPr/>
          <p:nvPr>
            <p:custDataLst>
              <p:tags r:id="rId9"/>
            </p:custDataLst>
          </p:nvPr>
        </p:nvGrpSpPr>
        <p:grpSpPr>
          <a:xfrm>
            <a:off x="1375633" y="1926224"/>
            <a:ext cx="3948546" cy="3782291"/>
            <a:chOff x="1052945" y="2092036"/>
            <a:chExt cx="3948546" cy="3782291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71FAACFD-651E-40F9-87C5-A5DB4F45B50D}"/>
                </a:ext>
              </a:extLst>
            </p:cNvPr>
            <p:cNvSpPr/>
            <p:nvPr/>
          </p:nvSpPr>
          <p:spPr>
            <a:xfrm>
              <a:off x="1052945" y="2092036"/>
              <a:ext cx="3948546" cy="37822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BE815512-0F98-4D9C-BBDB-EEDD03839AD6}"/>
                </a:ext>
              </a:extLst>
            </p:cNvPr>
            <p:cNvSpPr/>
            <p:nvPr/>
          </p:nvSpPr>
          <p:spPr>
            <a:xfrm>
              <a:off x="1226127" y="2253973"/>
              <a:ext cx="3602182" cy="3458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28" name="PA_库_图片 27">
            <a:extLst>
              <a:ext uri="{FF2B5EF4-FFF2-40B4-BE49-F238E27FC236}">
                <a16:creationId xmlns:a16="http://schemas.microsoft.com/office/drawing/2014/main" id="{C5D4D422-2BB7-4699-834D-A24DBDA61B88}"/>
              </a:ext>
            </a:extLst>
          </p:cNvPr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0"/>
          <a:srcRect l="16472" r="16472"/>
          <a:stretch>
            <a:fillRect/>
          </a:stretch>
        </p:blipFill>
        <p:spPr>
          <a:xfrm>
            <a:off x="2254668" y="2306497"/>
            <a:ext cx="2190476" cy="2190476"/>
          </a:xfrm>
          <a:prstGeom prst="ellipse">
            <a:avLst/>
          </a:prstGeom>
          <a:ln w="76200">
            <a:solidFill>
              <a:schemeClr val="bg1"/>
            </a:solidFill>
          </a:ln>
        </p:spPr>
      </p:pic>
      <p:grpSp>
        <p:nvGrpSpPr>
          <p:cNvPr id="29" name="PA_库_组合 28">
            <a:extLst>
              <a:ext uri="{FF2B5EF4-FFF2-40B4-BE49-F238E27FC236}">
                <a16:creationId xmlns:a16="http://schemas.microsoft.com/office/drawing/2014/main" id="{B88BD3C2-4ED4-4856-B7E3-0566F871593D}"/>
              </a:ext>
            </a:extLst>
          </p:cNvPr>
          <p:cNvGrpSpPr/>
          <p:nvPr>
            <p:custDataLst>
              <p:tags r:id="rId12"/>
            </p:custDataLst>
          </p:nvPr>
        </p:nvGrpSpPr>
        <p:grpSpPr>
          <a:xfrm>
            <a:off x="2334696" y="4794113"/>
            <a:ext cx="2030420" cy="581891"/>
            <a:chOff x="2012008" y="5015345"/>
            <a:chExt cx="2030420" cy="581891"/>
          </a:xfrm>
        </p:grpSpPr>
        <p:cxnSp>
          <p:nvCxnSpPr>
            <p:cNvPr id="30" name="直接连接符 29">
              <a:extLst>
                <a:ext uri="{FF2B5EF4-FFF2-40B4-BE49-F238E27FC236}">
                  <a16:creationId xmlns:a16="http://schemas.microsoft.com/office/drawing/2014/main" id="{104E968F-C3FB-4344-9E84-815DE291E928}"/>
                </a:ext>
              </a:extLst>
            </p:cNvPr>
            <p:cNvCxnSpPr/>
            <p:nvPr/>
          </p:nvCxnSpPr>
          <p:spPr>
            <a:xfrm>
              <a:off x="2012008" y="5015345"/>
              <a:ext cx="203042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5017232F-96F6-419E-906D-B936CC62A69C}"/>
                </a:ext>
              </a:extLst>
            </p:cNvPr>
            <p:cNvCxnSpPr/>
            <p:nvPr/>
          </p:nvCxnSpPr>
          <p:spPr>
            <a:xfrm>
              <a:off x="2012008" y="5597236"/>
              <a:ext cx="203042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PA_库_文本框 31">
            <a:extLst>
              <a:ext uri="{FF2B5EF4-FFF2-40B4-BE49-F238E27FC236}">
                <a16:creationId xmlns:a16="http://schemas.microsoft.com/office/drawing/2014/main" id="{0FC93EC2-3297-4CCA-88EA-454C42AEF1E4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2494172" y="4817253"/>
            <a:ext cx="1711468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defRPr>
                <a:gradFill flip="none" rotWithShape="1">
                  <a:gsLst>
                    <a:gs pos="22000">
                      <a:schemeClr val="accent1"/>
                    </a:gs>
                    <a:gs pos="36000">
                      <a:schemeClr val="accent2"/>
                    </a:gs>
                    <a:gs pos="66000">
                      <a:schemeClr val="accent3"/>
                    </a:gs>
                    <a:gs pos="100000">
                      <a:schemeClr val="accent4"/>
                    </a:gs>
                  </a:gsLst>
                  <a:lin ang="0" scaled="1"/>
                </a:gradFill>
                <a:latin charset="-122" panose="02010600040101010101" pitchFamily="2" typeface="华文细黑"/>
                <a:ea charset="-122" panose="02010600040101010101" pitchFamily="2" typeface="华文细黑"/>
              </a:defRPr>
            </a:lvl1pPr>
          </a:lstStyle>
          <a:p>
            <a:r>
              <a:rPr altLang="en-US" lang="zh-CN" sz="2800">
                <a:solidFill>
                  <a:schemeClr val="accent1"/>
                </a:solidFill>
              </a:rPr>
              <a:t>工作汇报</a:t>
            </a:r>
          </a:p>
        </p:txBody>
      </p:sp>
    </p:spTree>
    <p:extLst>
      <p:ext uri="{BB962C8B-B14F-4D97-AF65-F5344CB8AC3E}">
        <p14:creationId val="85013469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4" presetSubtype="1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9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54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59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30000" autoRev="1" decel="26000" fill="hold" grpId="2" id="64" nodeType="withEffect" presetClass="emph" presetID="6" presetSubtype="0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dur="500" fill="hold" id="65"/>
                                        <p:tgtEl>
                                          <p:spTgt spid="11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accel="30000" autoRev="1" decel="26000" fill="hold" id="66" nodeType="withEffect" presetClass="emph" presetID="6" presetSubtype="0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dur="500" fill="hold" id="67"/>
                                        <p:tgtEl>
                                          <p:spTgt spid="1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accel="30000" autoRev="1" decel="26000" fill="hold" id="68" nodeType="withEffect" presetClass="emph" presetID="6" presetSubtype="0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dur="500" fill="hold" id="69"/>
                                        <p:tgtEl>
                                          <p:spTgt spid="2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accel="30000" autoRev="1" decel="26000" fill="hold" grpId="2" id="70" nodeType="withEffect" presetClass="emph" presetID="6" presetSubtype="0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dur="500" fill="hold" id="71"/>
                                        <p:tgtEl>
                                          <p:spTgt spid="21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accel="30000" autoRev="1" decel="26000" fill="hold" grpId="2" id="72" nodeType="withEffect" presetClass="emph" presetID="6" presetSubtype="0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dur="500" fill="hold" id="73"/>
                                        <p:tgtEl>
                                          <p:spTgt spid="2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1"/>
      <p:bldP grpId="1" spid="11"/>
      <p:bldP grpId="2" spid="11"/>
      <p:bldP grpId="0" spid="21"/>
      <p:bldP grpId="1" spid="21"/>
      <p:bldP grpId="2" spid="21"/>
      <p:bldP grpId="0" spid="24"/>
      <p:bldP grpId="1" spid="24"/>
      <p:bldP grpId="2" spid="24"/>
      <p:bldP grpId="0" spid="32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2" name="PA_库_文本框 61"/>
          <p:cNvSpPr txBox="1"/>
          <p:nvPr>
            <p:custDataLst>
              <p:tags r:id="rId3"/>
            </p:custDataLst>
          </p:nvPr>
        </p:nvSpPr>
        <p:spPr>
          <a:xfrm>
            <a:off x="4222788" y="4322250"/>
            <a:ext cx="3746425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defRPr>
                <a:gradFill flip="none" rotWithShape="1">
                  <a:gsLst>
                    <a:gs pos="22000">
                      <a:schemeClr val="accent1"/>
                    </a:gs>
                    <a:gs pos="36000">
                      <a:schemeClr val="accent2"/>
                    </a:gs>
                    <a:gs pos="66000">
                      <a:schemeClr val="accent3"/>
                    </a:gs>
                    <a:gs pos="100000">
                      <a:schemeClr val="accent4"/>
                    </a:gs>
                  </a:gsLst>
                  <a:lin ang="0" scaled="1"/>
                </a:gradFill>
                <a:latin charset="-122" panose="02010600040101010101" pitchFamily="2" typeface="华文细黑"/>
                <a:ea charset="-122" panose="02010600040101010101" pitchFamily="2" typeface="华文细黑"/>
              </a:defRPr>
            </a:lvl1pPr>
          </a:lstStyle>
          <a:p>
            <a:r>
              <a:rPr altLang="en-US" lang="zh-CN" sz="3200">
                <a:solidFill>
                  <a:schemeClr val="tx1">
                    <a:lumMod val="65000"/>
                    <a:lumOff val="35000"/>
                  </a:schemeClr>
                </a:solidFill>
              </a:rPr>
              <a:t>汇报添加标题</a:t>
            </a:r>
          </a:p>
        </p:txBody>
      </p:sp>
      <p:sp>
        <p:nvSpPr>
          <p:cNvPr id="68" name="PA_库_矩形 67"/>
          <p:cNvSpPr/>
          <p:nvPr>
            <p:custDataLst>
              <p:tags r:id="rId4"/>
            </p:custDataLst>
          </p:nvPr>
        </p:nvSpPr>
        <p:spPr>
          <a:xfrm>
            <a:off x="2587180" y="5281902"/>
            <a:ext cx="7017640" cy="530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</a:t>
            </a:r>
          </a:p>
        </p:txBody>
      </p:sp>
      <p:grpSp>
        <p:nvGrpSpPr>
          <p:cNvPr id="69" name="PA_库_组合 68"/>
          <p:cNvGrpSpPr/>
          <p:nvPr>
            <p:custDataLst>
              <p:tags r:id="rId5"/>
            </p:custDataLst>
          </p:nvPr>
        </p:nvGrpSpPr>
        <p:grpSpPr>
          <a:xfrm flipV="1">
            <a:off x="5066450" y="5044169"/>
            <a:ext cx="2059101" cy="45719"/>
            <a:chOff x="3942207" y="4876800"/>
            <a:chExt cx="3384217" cy="275771"/>
          </a:xfrm>
        </p:grpSpPr>
        <p:sp>
          <p:nvSpPr>
            <p:cNvPr id="70" name="矩形 69"/>
            <p:cNvSpPr/>
            <p:nvPr/>
          </p:nvSpPr>
          <p:spPr>
            <a:xfrm>
              <a:off x="3942207" y="4876800"/>
              <a:ext cx="766195" cy="27577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1" name="矩形 70"/>
            <p:cNvSpPr/>
            <p:nvPr/>
          </p:nvSpPr>
          <p:spPr>
            <a:xfrm>
              <a:off x="4814881" y="4876800"/>
              <a:ext cx="766195" cy="27577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2" name="矩形 71"/>
            <p:cNvSpPr/>
            <p:nvPr/>
          </p:nvSpPr>
          <p:spPr>
            <a:xfrm>
              <a:off x="5687555" y="4876800"/>
              <a:ext cx="766195" cy="27577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3" name="矩形 72"/>
            <p:cNvSpPr/>
            <p:nvPr/>
          </p:nvSpPr>
          <p:spPr>
            <a:xfrm>
              <a:off x="6560229" y="4876800"/>
              <a:ext cx="766195" cy="27577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13" name="PA_库_图片 12">
            <a:extLst>
              <a:ext uri="{FF2B5EF4-FFF2-40B4-BE49-F238E27FC236}">
                <a16:creationId xmlns:a16="http://schemas.microsoft.com/office/drawing/2014/main" id="{E12D5ECD-E4E6-4548-905E-341EE79C777A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015525" y="-561473"/>
            <a:ext cx="6589295" cy="6589295"/>
          </a:xfrm>
          <a:prstGeom prst="rect">
            <a:avLst/>
          </a:prstGeom>
        </p:spPr>
      </p:pic>
      <p:sp>
        <p:nvSpPr>
          <p:cNvPr id="63" name="文本框 62">
            <a:extLst>
              <a:ext uri="{FF2B5EF4-FFF2-40B4-BE49-F238E27FC236}">
                <a16:creationId xmlns:a16="http://schemas.microsoft.com/office/drawing/2014/main" id="{070F3174-B42C-4236-A44E-829A7D282926}"/>
              </a:ext>
            </a:extLst>
          </p:cNvPr>
          <p:cNvSpPr txBox="1"/>
          <p:nvPr/>
        </p:nvSpPr>
        <p:spPr>
          <a:xfrm>
            <a:off x="5339871" y="2133009"/>
            <a:ext cx="144747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z="72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03</a:t>
            </a:r>
          </a:p>
        </p:txBody>
      </p:sp>
    </p:spTree>
    <p:extLst>
      <p:ext uri="{BB962C8B-B14F-4D97-AF65-F5344CB8AC3E}">
        <p14:creationId val="220534876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4" nodeType="withEffect" presetClass="entr" presetID="2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1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2"/>
      <p:bldP grpId="0" spid="68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76AACA3-10F8-43F4-9E4B-551B453F3D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993399" y="-240631"/>
            <a:ext cx="8371894" cy="8371894"/>
          </a:xfrm>
          <a:prstGeom prst="rect">
            <a:avLst/>
          </a:prstGeom>
        </p:spPr>
      </p:pic>
      <p:grpSp>
        <p:nvGrpSpPr>
          <p:cNvPr id="7" name="PA_库_组合 6">
            <a:extLst>
              <a:ext uri="{FF2B5EF4-FFF2-40B4-BE49-F238E27FC236}">
                <a16:creationId xmlns:a16="http://schemas.microsoft.com/office/drawing/2014/main" id="{CD6B6B36-1EAD-47B1-B77E-4283E7757127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1182990" y="1796381"/>
            <a:ext cx="869947" cy="812318"/>
            <a:chOff x="6546853" y="1310911"/>
            <a:chExt cx="939797" cy="877541"/>
          </a:xfrm>
        </p:grpSpPr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5471B54F-D176-4C62-BA90-9812F2A510B7}"/>
                </a:ext>
              </a:extLst>
            </p:cNvPr>
            <p:cNvGrpSpPr/>
            <p:nvPr/>
          </p:nvGrpSpPr>
          <p:grpSpPr>
            <a:xfrm>
              <a:off x="6546853" y="1310911"/>
              <a:ext cx="939797" cy="877541"/>
              <a:chOff x="6546853" y="1989140"/>
              <a:chExt cx="2046442" cy="1910878"/>
            </a:xfrm>
          </p:grpSpPr>
          <p:sp>
            <p:nvSpPr>
              <p:cNvPr id="10" name="矩形: 圆角 9">
                <a:extLst>
                  <a:ext uri="{FF2B5EF4-FFF2-40B4-BE49-F238E27FC236}">
                    <a16:creationId xmlns:a16="http://schemas.microsoft.com/office/drawing/2014/main" id="{46482FD2-F10D-4A13-BEC7-F26C478042C0}"/>
                  </a:ext>
                </a:extLst>
              </p:cNvPr>
              <p:cNvSpPr/>
              <p:nvPr/>
            </p:nvSpPr>
            <p:spPr>
              <a:xfrm>
                <a:off x="6686756" y="2086134"/>
                <a:ext cx="1906539" cy="1813884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/>
              </a:p>
            </p:txBody>
          </p:sp>
          <p:grpSp>
            <p:nvGrpSpPr>
              <p:cNvPr id="11" name="组合 10">
                <a:extLst>
                  <a:ext uri="{FF2B5EF4-FFF2-40B4-BE49-F238E27FC236}">
                    <a16:creationId xmlns:a16="http://schemas.microsoft.com/office/drawing/2014/main" id="{5D2ABB90-3567-4D5B-9960-D7DA2D3662EA}"/>
                  </a:ext>
                </a:extLst>
              </p:cNvPr>
              <p:cNvGrpSpPr/>
              <p:nvPr/>
            </p:nvGrpSpPr>
            <p:grpSpPr>
              <a:xfrm>
                <a:off x="6546853" y="1989140"/>
                <a:ext cx="1884364" cy="1785939"/>
                <a:chOff x="6546853" y="1989140"/>
                <a:chExt cx="1884364" cy="1785939"/>
              </a:xfrm>
            </p:grpSpPr>
            <p:sp>
              <p:nvSpPr>
                <p:cNvPr id="12" name="Freeform 31">
                  <a:extLst>
                    <a:ext uri="{FF2B5EF4-FFF2-40B4-BE49-F238E27FC236}">
                      <a16:creationId xmlns:a16="http://schemas.microsoft.com/office/drawing/2014/main" id="{1B424181-C801-455D-ABEA-9D85E2FE37C5}"/>
                    </a:ext>
                  </a:extLst>
                </p:cNvPr>
                <p:cNvSpPr/>
                <p:nvPr/>
              </p:nvSpPr>
              <p:spPr bwMode="auto">
                <a:xfrm>
                  <a:off x="6708779" y="3473454"/>
                  <a:ext cx="1722438" cy="301625"/>
                </a:xfrm>
                <a:custGeom>
                  <a:gdLst>
                    <a:gd fmla="*/ 404 w 404" name="T0"/>
                    <a:gd fmla="*/ 0 h 71" name="T1"/>
                    <a:gd fmla="*/ 404 w 404" name="T2"/>
                    <a:gd fmla="*/ 22 h 71" name="T3"/>
                    <a:gd fmla="*/ 357 w 404" name="T4"/>
                    <a:gd fmla="*/ 71 h 71" name="T5"/>
                    <a:gd fmla="*/ 8 w 404" name="T6"/>
                    <a:gd fmla="*/ 71 h 71" name="T7"/>
                    <a:gd fmla="*/ 0 w 404" name="T8"/>
                    <a:gd fmla="*/ 70 h 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1" w="403">
                      <a:moveTo>
                        <a:pt x="404" y="0"/>
                      </a:moveTo>
                      <a:cubicBezTo>
                        <a:pt x="404" y="22"/>
                        <a:pt x="404" y="22"/>
                        <a:pt x="404" y="22"/>
                      </a:cubicBezTo>
                      <a:cubicBezTo>
                        <a:pt x="404" y="49"/>
                        <a:pt x="383" y="71"/>
                        <a:pt x="357" y="71"/>
                      </a:cubicBezTo>
                      <a:cubicBezTo>
                        <a:pt x="8" y="71"/>
                        <a:pt x="8" y="71"/>
                        <a:pt x="8" y="71"/>
                      </a:cubicBezTo>
                      <a:cubicBezTo>
                        <a:pt x="6" y="71"/>
                        <a:pt x="3" y="70"/>
                        <a:pt x="0" y="70"/>
                      </a:cubicBez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3" name="Line 38">
                  <a:extLst>
                    <a:ext uri="{FF2B5EF4-FFF2-40B4-BE49-F238E27FC236}">
                      <a16:creationId xmlns:a16="http://schemas.microsoft.com/office/drawing/2014/main" id="{EEAF5F52-75B0-4C58-AAF0-50E9CC92AE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518404" y="3775079"/>
                  <a:ext cx="328613" cy="0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4" name="Line 44">
                  <a:extLst>
                    <a:ext uri="{FF2B5EF4-FFF2-40B4-BE49-F238E27FC236}">
                      <a16:creationId xmlns:a16="http://schemas.microsoft.com/office/drawing/2014/main" id="{A58923DC-9470-4CE4-A80B-4E0A3C2902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6546854" y="2547940"/>
                  <a:ext cx="0" cy="136525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5" name="Freeform 45">
                  <a:extLst>
                    <a:ext uri="{FF2B5EF4-FFF2-40B4-BE49-F238E27FC236}">
                      <a16:creationId xmlns:a16="http://schemas.microsoft.com/office/drawing/2014/main" id="{9BA719CD-179B-4C84-BB5D-207D4C871C0C}"/>
                    </a:ext>
                  </a:extLst>
                </p:cNvPr>
                <p:cNvSpPr/>
                <p:nvPr/>
              </p:nvSpPr>
              <p:spPr bwMode="auto">
                <a:xfrm>
                  <a:off x="6546853" y="2841940"/>
                  <a:ext cx="161967" cy="929965"/>
                </a:xfrm>
                <a:custGeom>
                  <a:gdLst>
                    <a:gd fmla="*/ 238 w 238" name="T0"/>
                    <a:gd fmla="*/ 47 h 278" name="T1"/>
                    <a:gd fmla="*/ 219 w 238" name="T2"/>
                    <a:gd fmla="*/ 13 h 278" name="T3"/>
                    <a:gd fmla="*/ 186 w 238" name="T4"/>
                    <a:gd fmla="*/ 13 h 278" name="T5"/>
                    <a:gd fmla="*/ 38 w 238" name="T6"/>
                    <a:gd fmla="*/ 278 h 278" name="T7"/>
                    <a:gd fmla="*/ 0 w 238" name="T8"/>
                    <a:gd fmla="*/ 230 h 278" name="T9"/>
                    <a:gd fmla="*/ 0 w 238" name="T10"/>
                    <a:gd fmla="*/ 60 h 278" name="T11"/>
                    <a:gd fmla="*/ 2043 w 2043" name="connsiteX0"/>
                    <a:gd fmla="*/ 8227 h 8227" name="connsiteY0"/>
                    <a:gd fmla="*/ 0 w 2043" name="connsiteX1"/>
                    <a:gd fmla="*/ 6416 h 8227" name="connsiteY1"/>
                    <a:gd fmla="*/ 0 w 2043" name="connsiteX2"/>
                    <a:gd fmla="*/ 0 h 8227" name="connsiteY2"/>
                    <a:gd fmla="*/ 0 w 8493" name="connsiteX3"/>
                    <a:gd fmla="*/ 1710 h 9645" name="connsiteY3"/>
                    <a:gd fmla="*/ 0 w 9202" name="connsiteX4"/>
                    <a:gd fmla="*/ 2041 h 988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b="b" l="l" r="r" t="t"/>
                  <a:pathLst>
                    <a:path h="8227" w="2043">
                      <a:moveTo>
                        <a:pt x="2043" y="8227"/>
                      </a:moveTo>
                      <a:cubicBezTo>
                        <a:pt x="914" y="8076"/>
                        <a:pt x="0" y="7322"/>
                        <a:pt x="0" y="6416"/>
                      </a:cubicBezTo>
                      <a:lnTo>
                        <a:pt x="0" y="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6" name="Freeform 43">
                  <a:extLst>
                    <a:ext uri="{FF2B5EF4-FFF2-40B4-BE49-F238E27FC236}">
                      <a16:creationId xmlns:a16="http://schemas.microsoft.com/office/drawing/2014/main" id="{660AD614-7C03-4829-AB5A-8E346E43A919}"/>
                    </a:ext>
                  </a:extLst>
                </p:cNvPr>
                <p:cNvSpPr/>
                <p:nvPr/>
              </p:nvSpPr>
              <p:spPr bwMode="auto">
                <a:xfrm>
                  <a:off x="6546854" y="1989140"/>
                  <a:ext cx="1884363" cy="1484314"/>
                </a:xfrm>
                <a:custGeom>
                  <a:gdLst>
                    <a:gd fmla="*/ 0 w 442" name="T0"/>
                    <a:gd fmla="*/ 72 h 348" name="T1"/>
                    <a:gd fmla="*/ 0 w 442" name="T2"/>
                    <a:gd fmla="*/ 49 h 348" name="T3"/>
                    <a:gd fmla="*/ 46 w 442" name="T4"/>
                    <a:gd fmla="*/ 0 h 348" name="T5"/>
                    <a:gd fmla="*/ 395 w 442" name="T6"/>
                    <a:gd fmla="*/ 0 h 348" name="T7"/>
                    <a:gd fmla="*/ 442 w 442" name="T8"/>
                    <a:gd fmla="*/ 49 h 348" name="T9"/>
                    <a:gd fmla="*/ 442 w 442" name="T10"/>
                    <a:gd fmla="*/ 348 h 348" name="T11"/>
                    <a:gd fmla="*/ 410 w 442" name="T12"/>
                    <a:gd fmla="*/ 291 h 348" name="T13"/>
                    <a:gd fmla="*/ 0 w 10000" name="connsiteX0"/>
                    <a:gd fmla="*/ 2069 h 10000" name="connsiteY0"/>
                    <a:gd fmla="*/ 0 w 10000" name="connsiteX1"/>
                    <a:gd fmla="*/ 1408 h 10000" name="connsiteY1"/>
                    <a:gd fmla="*/ 1041 w 10000" name="connsiteX2"/>
                    <a:gd fmla="*/ 0 h 10000" name="connsiteY2"/>
                    <a:gd fmla="*/ 8937 w 10000" name="connsiteX3"/>
                    <a:gd fmla="*/ 0 h 10000" name="connsiteY3"/>
                    <a:gd fmla="*/ 10000 w 10000" name="connsiteX4"/>
                    <a:gd fmla="*/ 1408 h 10000" name="connsiteY4"/>
                    <a:gd fmla="*/ 10000 w 10000" name="connsiteX5"/>
                    <a:gd fmla="*/ 10000 h 10000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0000" w="10000">
                      <a:moveTo>
                        <a:pt x="0" y="2069"/>
                      </a:moveTo>
                      <a:lnTo>
                        <a:pt x="0" y="1408"/>
                      </a:lnTo>
                      <a:cubicBezTo>
                        <a:pt x="0" y="632"/>
                        <a:pt x="475" y="0"/>
                        <a:pt x="1041" y="0"/>
                      </a:cubicBezTo>
                      <a:lnTo>
                        <a:pt x="8937" y="0"/>
                      </a:lnTo>
                      <a:cubicBezTo>
                        <a:pt x="9525" y="0"/>
                        <a:pt x="10000" y="632"/>
                        <a:pt x="10000" y="1408"/>
                      </a:cubicBezTo>
                      <a:lnTo>
                        <a:pt x="10000" y="1000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</p:grpSp>
        </p:grp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8CD12F8F-6DE0-441E-8DA4-94BE37C63021}"/>
                </a:ext>
              </a:extLst>
            </p:cNvPr>
            <p:cNvSpPr txBox="1"/>
            <p:nvPr/>
          </p:nvSpPr>
          <p:spPr>
            <a:xfrm>
              <a:off x="6690340" y="1498160"/>
              <a:ext cx="621393" cy="49391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400">
                  <a:solidFill>
                    <a:schemeClr val="bg1"/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01</a:t>
              </a:r>
            </a:p>
          </p:txBody>
        </p:sp>
      </p:grpSp>
      <p:grpSp>
        <p:nvGrpSpPr>
          <p:cNvPr id="17" name="PA_库_组合 16">
            <a:extLst>
              <a:ext uri="{FF2B5EF4-FFF2-40B4-BE49-F238E27FC236}">
                <a16:creationId xmlns:a16="http://schemas.microsoft.com/office/drawing/2014/main" id="{6FA1D72D-D30B-491F-9F18-14C2D6AEA0DD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1182990" y="4291157"/>
            <a:ext cx="869947" cy="812318"/>
            <a:chOff x="6546853" y="1310911"/>
            <a:chExt cx="939797" cy="877541"/>
          </a:xfrm>
        </p:grpSpPr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id="{6E4CEA3F-7399-456E-8A4A-C7BBDCA2E87E}"/>
                </a:ext>
              </a:extLst>
            </p:cNvPr>
            <p:cNvGrpSpPr/>
            <p:nvPr/>
          </p:nvGrpSpPr>
          <p:grpSpPr>
            <a:xfrm>
              <a:off x="6546853" y="1310911"/>
              <a:ext cx="939797" cy="877541"/>
              <a:chOff x="6546853" y="1989140"/>
              <a:chExt cx="2046442" cy="1910878"/>
            </a:xfrm>
          </p:grpSpPr>
          <p:sp>
            <p:nvSpPr>
              <p:cNvPr id="20" name="矩形: 圆角 19">
                <a:extLst>
                  <a:ext uri="{FF2B5EF4-FFF2-40B4-BE49-F238E27FC236}">
                    <a16:creationId xmlns:a16="http://schemas.microsoft.com/office/drawing/2014/main" id="{8F60725D-1B54-498F-848E-26AA2842FCB0}"/>
                  </a:ext>
                </a:extLst>
              </p:cNvPr>
              <p:cNvSpPr/>
              <p:nvPr/>
            </p:nvSpPr>
            <p:spPr>
              <a:xfrm>
                <a:off x="6686756" y="2086134"/>
                <a:ext cx="1906539" cy="1813884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/>
              </a:p>
            </p:txBody>
          </p:sp>
          <p:grpSp>
            <p:nvGrpSpPr>
              <p:cNvPr id="21" name="组合 20">
                <a:extLst>
                  <a:ext uri="{FF2B5EF4-FFF2-40B4-BE49-F238E27FC236}">
                    <a16:creationId xmlns:a16="http://schemas.microsoft.com/office/drawing/2014/main" id="{F62EA562-4587-48F7-8AD2-6AC6F9817AC2}"/>
                  </a:ext>
                </a:extLst>
              </p:cNvPr>
              <p:cNvGrpSpPr/>
              <p:nvPr/>
            </p:nvGrpSpPr>
            <p:grpSpPr>
              <a:xfrm>
                <a:off x="6546853" y="1989140"/>
                <a:ext cx="1884364" cy="1785939"/>
                <a:chOff x="6546853" y="1989140"/>
                <a:chExt cx="1884364" cy="1785939"/>
              </a:xfrm>
            </p:grpSpPr>
            <p:sp>
              <p:nvSpPr>
                <p:cNvPr id="22" name="Freeform 31">
                  <a:extLst>
                    <a:ext uri="{FF2B5EF4-FFF2-40B4-BE49-F238E27FC236}">
                      <a16:creationId xmlns:a16="http://schemas.microsoft.com/office/drawing/2014/main" id="{7DDFADA9-521E-421F-9641-02B4D55B84FF}"/>
                    </a:ext>
                  </a:extLst>
                </p:cNvPr>
                <p:cNvSpPr/>
                <p:nvPr/>
              </p:nvSpPr>
              <p:spPr bwMode="auto">
                <a:xfrm>
                  <a:off x="6708779" y="3473454"/>
                  <a:ext cx="1722438" cy="301625"/>
                </a:xfrm>
                <a:custGeom>
                  <a:gdLst>
                    <a:gd fmla="*/ 404 w 404" name="T0"/>
                    <a:gd fmla="*/ 0 h 71" name="T1"/>
                    <a:gd fmla="*/ 404 w 404" name="T2"/>
                    <a:gd fmla="*/ 22 h 71" name="T3"/>
                    <a:gd fmla="*/ 357 w 404" name="T4"/>
                    <a:gd fmla="*/ 71 h 71" name="T5"/>
                    <a:gd fmla="*/ 8 w 404" name="T6"/>
                    <a:gd fmla="*/ 71 h 71" name="T7"/>
                    <a:gd fmla="*/ 0 w 404" name="T8"/>
                    <a:gd fmla="*/ 70 h 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1" w="403">
                      <a:moveTo>
                        <a:pt x="404" y="0"/>
                      </a:moveTo>
                      <a:cubicBezTo>
                        <a:pt x="404" y="22"/>
                        <a:pt x="404" y="22"/>
                        <a:pt x="404" y="22"/>
                      </a:cubicBezTo>
                      <a:cubicBezTo>
                        <a:pt x="404" y="49"/>
                        <a:pt x="383" y="71"/>
                        <a:pt x="357" y="71"/>
                      </a:cubicBezTo>
                      <a:cubicBezTo>
                        <a:pt x="8" y="71"/>
                        <a:pt x="8" y="71"/>
                        <a:pt x="8" y="71"/>
                      </a:cubicBezTo>
                      <a:cubicBezTo>
                        <a:pt x="6" y="71"/>
                        <a:pt x="3" y="70"/>
                        <a:pt x="0" y="70"/>
                      </a:cubicBez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3" name="Line 38">
                  <a:extLst>
                    <a:ext uri="{FF2B5EF4-FFF2-40B4-BE49-F238E27FC236}">
                      <a16:creationId xmlns:a16="http://schemas.microsoft.com/office/drawing/2014/main" id="{66953CC1-FFD6-4C20-9008-ACB78CA59A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518404" y="3775079"/>
                  <a:ext cx="328613" cy="0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4" name="Line 44">
                  <a:extLst>
                    <a:ext uri="{FF2B5EF4-FFF2-40B4-BE49-F238E27FC236}">
                      <a16:creationId xmlns:a16="http://schemas.microsoft.com/office/drawing/2014/main" id="{712E27D4-B372-4347-8484-35D953508C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6546854" y="2547940"/>
                  <a:ext cx="0" cy="136525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5" name="Freeform 45">
                  <a:extLst>
                    <a:ext uri="{FF2B5EF4-FFF2-40B4-BE49-F238E27FC236}">
                      <a16:creationId xmlns:a16="http://schemas.microsoft.com/office/drawing/2014/main" id="{102E0A7C-EF8E-4A46-A730-962CA8C8CE5E}"/>
                    </a:ext>
                  </a:extLst>
                </p:cNvPr>
                <p:cNvSpPr/>
                <p:nvPr/>
              </p:nvSpPr>
              <p:spPr bwMode="auto">
                <a:xfrm>
                  <a:off x="6546853" y="2841940"/>
                  <a:ext cx="161967" cy="929965"/>
                </a:xfrm>
                <a:custGeom>
                  <a:gdLst>
                    <a:gd fmla="*/ 238 w 238" name="T0"/>
                    <a:gd fmla="*/ 47 h 278" name="T1"/>
                    <a:gd fmla="*/ 219 w 238" name="T2"/>
                    <a:gd fmla="*/ 13 h 278" name="T3"/>
                    <a:gd fmla="*/ 186 w 238" name="T4"/>
                    <a:gd fmla="*/ 13 h 278" name="T5"/>
                    <a:gd fmla="*/ 38 w 238" name="T6"/>
                    <a:gd fmla="*/ 278 h 278" name="T7"/>
                    <a:gd fmla="*/ 0 w 238" name="T8"/>
                    <a:gd fmla="*/ 230 h 278" name="T9"/>
                    <a:gd fmla="*/ 0 w 238" name="T10"/>
                    <a:gd fmla="*/ 60 h 278" name="T11"/>
                    <a:gd fmla="*/ 2043 w 2043" name="connsiteX0"/>
                    <a:gd fmla="*/ 8227 h 8227" name="connsiteY0"/>
                    <a:gd fmla="*/ 0 w 2043" name="connsiteX1"/>
                    <a:gd fmla="*/ 6416 h 8227" name="connsiteY1"/>
                    <a:gd fmla="*/ 0 w 2043" name="connsiteX2"/>
                    <a:gd fmla="*/ 0 h 8227" name="connsiteY2"/>
                    <a:gd fmla="*/ 0 w 8493" name="connsiteX3"/>
                    <a:gd fmla="*/ 1710 h 9645" name="connsiteY3"/>
                    <a:gd fmla="*/ 0 w 9202" name="connsiteX4"/>
                    <a:gd fmla="*/ 2041 h 988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b="b" l="l" r="r" t="t"/>
                  <a:pathLst>
                    <a:path h="8227" w="2043">
                      <a:moveTo>
                        <a:pt x="2043" y="8227"/>
                      </a:moveTo>
                      <a:cubicBezTo>
                        <a:pt x="914" y="8076"/>
                        <a:pt x="0" y="7322"/>
                        <a:pt x="0" y="6416"/>
                      </a:cubicBezTo>
                      <a:lnTo>
                        <a:pt x="0" y="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26" name="Freeform 43">
                  <a:extLst>
                    <a:ext uri="{FF2B5EF4-FFF2-40B4-BE49-F238E27FC236}">
                      <a16:creationId xmlns:a16="http://schemas.microsoft.com/office/drawing/2014/main" id="{96AA8E1F-6FFB-48CF-A1A4-25AB65008E4C}"/>
                    </a:ext>
                  </a:extLst>
                </p:cNvPr>
                <p:cNvSpPr/>
                <p:nvPr/>
              </p:nvSpPr>
              <p:spPr bwMode="auto">
                <a:xfrm>
                  <a:off x="6546854" y="1989140"/>
                  <a:ext cx="1884363" cy="1484314"/>
                </a:xfrm>
                <a:custGeom>
                  <a:gdLst>
                    <a:gd fmla="*/ 0 w 442" name="T0"/>
                    <a:gd fmla="*/ 72 h 348" name="T1"/>
                    <a:gd fmla="*/ 0 w 442" name="T2"/>
                    <a:gd fmla="*/ 49 h 348" name="T3"/>
                    <a:gd fmla="*/ 46 w 442" name="T4"/>
                    <a:gd fmla="*/ 0 h 348" name="T5"/>
                    <a:gd fmla="*/ 395 w 442" name="T6"/>
                    <a:gd fmla="*/ 0 h 348" name="T7"/>
                    <a:gd fmla="*/ 442 w 442" name="T8"/>
                    <a:gd fmla="*/ 49 h 348" name="T9"/>
                    <a:gd fmla="*/ 442 w 442" name="T10"/>
                    <a:gd fmla="*/ 348 h 348" name="T11"/>
                    <a:gd fmla="*/ 410 w 442" name="T12"/>
                    <a:gd fmla="*/ 291 h 348" name="T13"/>
                    <a:gd fmla="*/ 0 w 10000" name="connsiteX0"/>
                    <a:gd fmla="*/ 2069 h 10000" name="connsiteY0"/>
                    <a:gd fmla="*/ 0 w 10000" name="connsiteX1"/>
                    <a:gd fmla="*/ 1408 h 10000" name="connsiteY1"/>
                    <a:gd fmla="*/ 1041 w 10000" name="connsiteX2"/>
                    <a:gd fmla="*/ 0 h 10000" name="connsiteY2"/>
                    <a:gd fmla="*/ 8937 w 10000" name="connsiteX3"/>
                    <a:gd fmla="*/ 0 h 10000" name="connsiteY3"/>
                    <a:gd fmla="*/ 10000 w 10000" name="connsiteX4"/>
                    <a:gd fmla="*/ 1408 h 10000" name="connsiteY4"/>
                    <a:gd fmla="*/ 10000 w 10000" name="connsiteX5"/>
                    <a:gd fmla="*/ 10000 h 10000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0000" w="10000">
                      <a:moveTo>
                        <a:pt x="0" y="2069"/>
                      </a:moveTo>
                      <a:lnTo>
                        <a:pt x="0" y="1408"/>
                      </a:lnTo>
                      <a:cubicBezTo>
                        <a:pt x="0" y="632"/>
                        <a:pt x="475" y="0"/>
                        <a:pt x="1041" y="0"/>
                      </a:cubicBezTo>
                      <a:lnTo>
                        <a:pt x="8937" y="0"/>
                      </a:lnTo>
                      <a:cubicBezTo>
                        <a:pt x="9525" y="0"/>
                        <a:pt x="10000" y="632"/>
                        <a:pt x="10000" y="1408"/>
                      </a:cubicBezTo>
                      <a:lnTo>
                        <a:pt x="10000" y="1000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</p:grpSp>
        </p:grp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EC0B418C-D1FC-4C61-BBDE-FEF38149605B}"/>
                </a:ext>
              </a:extLst>
            </p:cNvPr>
            <p:cNvSpPr txBox="1"/>
            <p:nvPr/>
          </p:nvSpPr>
          <p:spPr>
            <a:xfrm>
              <a:off x="6690340" y="1498160"/>
              <a:ext cx="621393" cy="49391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400">
                  <a:solidFill>
                    <a:schemeClr val="bg1"/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02</a:t>
              </a:r>
            </a:p>
          </p:txBody>
        </p:sp>
      </p:grpSp>
      <p:grpSp>
        <p:nvGrpSpPr>
          <p:cNvPr id="27" name="PA_库_组合 26">
            <a:extLst>
              <a:ext uri="{FF2B5EF4-FFF2-40B4-BE49-F238E27FC236}">
                <a16:creationId xmlns:a16="http://schemas.microsoft.com/office/drawing/2014/main" id="{1C969CAC-4BDD-489A-AEF3-1C25B965DE81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7849900" y="1741920"/>
            <a:ext cx="869947" cy="812318"/>
            <a:chOff x="6546853" y="1310911"/>
            <a:chExt cx="939797" cy="877541"/>
          </a:xfrm>
        </p:grpSpPr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id="{1C68ECCA-2A8E-42DF-B101-A4FD22534778}"/>
                </a:ext>
              </a:extLst>
            </p:cNvPr>
            <p:cNvGrpSpPr/>
            <p:nvPr/>
          </p:nvGrpSpPr>
          <p:grpSpPr>
            <a:xfrm>
              <a:off x="6546853" y="1310911"/>
              <a:ext cx="939797" cy="877541"/>
              <a:chOff x="6546853" y="1989140"/>
              <a:chExt cx="2046442" cy="1910878"/>
            </a:xfrm>
          </p:grpSpPr>
          <p:sp>
            <p:nvSpPr>
              <p:cNvPr id="30" name="矩形: 圆角 29">
                <a:extLst>
                  <a:ext uri="{FF2B5EF4-FFF2-40B4-BE49-F238E27FC236}">
                    <a16:creationId xmlns:a16="http://schemas.microsoft.com/office/drawing/2014/main" id="{B21CAC77-19D3-4FD2-97F8-78F6670DBF66}"/>
                  </a:ext>
                </a:extLst>
              </p:cNvPr>
              <p:cNvSpPr/>
              <p:nvPr/>
            </p:nvSpPr>
            <p:spPr>
              <a:xfrm>
                <a:off x="6686756" y="2086134"/>
                <a:ext cx="1906539" cy="1813884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/>
              </a:p>
            </p:txBody>
          </p:sp>
          <p:grpSp>
            <p:nvGrpSpPr>
              <p:cNvPr id="31" name="组合 30">
                <a:extLst>
                  <a:ext uri="{FF2B5EF4-FFF2-40B4-BE49-F238E27FC236}">
                    <a16:creationId xmlns:a16="http://schemas.microsoft.com/office/drawing/2014/main" id="{34210145-74EA-4818-91C3-DB1D74BCD469}"/>
                  </a:ext>
                </a:extLst>
              </p:cNvPr>
              <p:cNvGrpSpPr/>
              <p:nvPr/>
            </p:nvGrpSpPr>
            <p:grpSpPr>
              <a:xfrm>
                <a:off x="6546853" y="1989140"/>
                <a:ext cx="1884364" cy="1785939"/>
                <a:chOff x="6546853" y="1989140"/>
                <a:chExt cx="1884364" cy="1785939"/>
              </a:xfrm>
            </p:grpSpPr>
            <p:sp>
              <p:nvSpPr>
                <p:cNvPr id="32" name="Freeform 31">
                  <a:extLst>
                    <a:ext uri="{FF2B5EF4-FFF2-40B4-BE49-F238E27FC236}">
                      <a16:creationId xmlns:a16="http://schemas.microsoft.com/office/drawing/2014/main" id="{EBCB372F-D196-4074-9325-1F2A55944517}"/>
                    </a:ext>
                  </a:extLst>
                </p:cNvPr>
                <p:cNvSpPr/>
                <p:nvPr/>
              </p:nvSpPr>
              <p:spPr bwMode="auto">
                <a:xfrm>
                  <a:off x="6708779" y="3473454"/>
                  <a:ext cx="1722438" cy="301625"/>
                </a:xfrm>
                <a:custGeom>
                  <a:gdLst>
                    <a:gd fmla="*/ 404 w 404" name="T0"/>
                    <a:gd fmla="*/ 0 h 71" name="T1"/>
                    <a:gd fmla="*/ 404 w 404" name="T2"/>
                    <a:gd fmla="*/ 22 h 71" name="T3"/>
                    <a:gd fmla="*/ 357 w 404" name="T4"/>
                    <a:gd fmla="*/ 71 h 71" name="T5"/>
                    <a:gd fmla="*/ 8 w 404" name="T6"/>
                    <a:gd fmla="*/ 71 h 71" name="T7"/>
                    <a:gd fmla="*/ 0 w 404" name="T8"/>
                    <a:gd fmla="*/ 70 h 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1" w="403">
                      <a:moveTo>
                        <a:pt x="404" y="0"/>
                      </a:moveTo>
                      <a:cubicBezTo>
                        <a:pt x="404" y="22"/>
                        <a:pt x="404" y="22"/>
                        <a:pt x="404" y="22"/>
                      </a:cubicBezTo>
                      <a:cubicBezTo>
                        <a:pt x="404" y="49"/>
                        <a:pt x="383" y="71"/>
                        <a:pt x="357" y="71"/>
                      </a:cubicBezTo>
                      <a:cubicBezTo>
                        <a:pt x="8" y="71"/>
                        <a:pt x="8" y="71"/>
                        <a:pt x="8" y="71"/>
                      </a:cubicBezTo>
                      <a:cubicBezTo>
                        <a:pt x="6" y="71"/>
                        <a:pt x="3" y="70"/>
                        <a:pt x="0" y="70"/>
                      </a:cubicBez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33" name="Line 38">
                  <a:extLst>
                    <a:ext uri="{FF2B5EF4-FFF2-40B4-BE49-F238E27FC236}">
                      <a16:creationId xmlns:a16="http://schemas.microsoft.com/office/drawing/2014/main" id="{5D42605F-BE31-42A3-9D13-921663D1D2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518404" y="3775079"/>
                  <a:ext cx="328613" cy="0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34" name="Line 44">
                  <a:extLst>
                    <a:ext uri="{FF2B5EF4-FFF2-40B4-BE49-F238E27FC236}">
                      <a16:creationId xmlns:a16="http://schemas.microsoft.com/office/drawing/2014/main" id="{CFB73350-1AF7-4ABF-8494-1A6B6A0BEC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6546854" y="2547940"/>
                  <a:ext cx="0" cy="136525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35" name="Freeform 45">
                  <a:extLst>
                    <a:ext uri="{FF2B5EF4-FFF2-40B4-BE49-F238E27FC236}">
                      <a16:creationId xmlns:a16="http://schemas.microsoft.com/office/drawing/2014/main" id="{333F3993-CA3E-4F5A-986F-E01E4BBBD9EB}"/>
                    </a:ext>
                  </a:extLst>
                </p:cNvPr>
                <p:cNvSpPr/>
                <p:nvPr/>
              </p:nvSpPr>
              <p:spPr bwMode="auto">
                <a:xfrm>
                  <a:off x="6546853" y="2841940"/>
                  <a:ext cx="161967" cy="929965"/>
                </a:xfrm>
                <a:custGeom>
                  <a:gdLst>
                    <a:gd fmla="*/ 238 w 238" name="T0"/>
                    <a:gd fmla="*/ 47 h 278" name="T1"/>
                    <a:gd fmla="*/ 219 w 238" name="T2"/>
                    <a:gd fmla="*/ 13 h 278" name="T3"/>
                    <a:gd fmla="*/ 186 w 238" name="T4"/>
                    <a:gd fmla="*/ 13 h 278" name="T5"/>
                    <a:gd fmla="*/ 38 w 238" name="T6"/>
                    <a:gd fmla="*/ 278 h 278" name="T7"/>
                    <a:gd fmla="*/ 0 w 238" name="T8"/>
                    <a:gd fmla="*/ 230 h 278" name="T9"/>
                    <a:gd fmla="*/ 0 w 238" name="T10"/>
                    <a:gd fmla="*/ 60 h 278" name="T11"/>
                    <a:gd fmla="*/ 2043 w 2043" name="connsiteX0"/>
                    <a:gd fmla="*/ 8227 h 8227" name="connsiteY0"/>
                    <a:gd fmla="*/ 0 w 2043" name="connsiteX1"/>
                    <a:gd fmla="*/ 6416 h 8227" name="connsiteY1"/>
                    <a:gd fmla="*/ 0 w 2043" name="connsiteX2"/>
                    <a:gd fmla="*/ 0 h 8227" name="connsiteY2"/>
                    <a:gd fmla="*/ 0 w 8493" name="connsiteX3"/>
                    <a:gd fmla="*/ 1710 h 9645" name="connsiteY3"/>
                    <a:gd fmla="*/ 0 w 9202" name="connsiteX4"/>
                    <a:gd fmla="*/ 2041 h 988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b="b" l="l" r="r" t="t"/>
                  <a:pathLst>
                    <a:path h="8227" w="2043">
                      <a:moveTo>
                        <a:pt x="2043" y="8227"/>
                      </a:moveTo>
                      <a:cubicBezTo>
                        <a:pt x="914" y="8076"/>
                        <a:pt x="0" y="7322"/>
                        <a:pt x="0" y="6416"/>
                      </a:cubicBezTo>
                      <a:lnTo>
                        <a:pt x="0" y="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36" name="Freeform 43">
                  <a:extLst>
                    <a:ext uri="{FF2B5EF4-FFF2-40B4-BE49-F238E27FC236}">
                      <a16:creationId xmlns:a16="http://schemas.microsoft.com/office/drawing/2014/main" id="{38599A55-164B-4049-87EA-BD57A7B5AF10}"/>
                    </a:ext>
                  </a:extLst>
                </p:cNvPr>
                <p:cNvSpPr/>
                <p:nvPr/>
              </p:nvSpPr>
              <p:spPr bwMode="auto">
                <a:xfrm>
                  <a:off x="6546854" y="1989140"/>
                  <a:ext cx="1884363" cy="1484314"/>
                </a:xfrm>
                <a:custGeom>
                  <a:gdLst>
                    <a:gd fmla="*/ 0 w 442" name="T0"/>
                    <a:gd fmla="*/ 72 h 348" name="T1"/>
                    <a:gd fmla="*/ 0 w 442" name="T2"/>
                    <a:gd fmla="*/ 49 h 348" name="T3"/>
                    <a:gd fmla="*/ 46 w 442" name="T4"/>
                    <a:gd fmla="*/ 0 h 348" name="T5"/>
                    <a:gd fmla="*/ 395 w 442" name="T6"/>
                    <a:gd fmla="*/ 0 h 348" name="T7"/>
                    <a:gd fmla="*/ 442 w 442" name="T8"/>
                    <a:gd fmla="*/ 49 h 348" name="T9"/>
                    <a:gd fmla="*/ 442 w 442" name="T10"/>
                    <a:gd fmla="*/ 348 h 348" name="T11"/>
                    <a:gd fmla="*/ 410 w 442" name="T12"/>
                    <a:gd fmla="*/ 291 h 348" name="T13"/>
                    <a:gd fmla="*/ 0 w 10000" name="connsiteX0"/>
                    <a:gd fmla="*/ 2069 h 10000" name="connsiteY0"/>
                    <a:gd fmla="*/ 0 w 10000" name="connsiteX1"/>
                    <a:gd fmla="*/ 1408 h 10000" name="connsiteY1"/>
                    <a:gd fmla="*/ 1041 w 10000" name="connsiteX2"/>
                    <a:gd fmla="*/ 0 h 10000" name="connsiteY2"/>
                    <a:gd fmla="*/ 8937 w 10000" name="connsiteX3"/>
                    <a:gd fmla="*/ 0 h 10000" name="connsiteY3"/>
                    <a:gd fmla="*/ 10000 w 10000" name="connsiteX4"/>
                    <a:gd fmla="*/ 1408 h 10000" name="connsiteY4"/>
                    <a:gd fmla="*/ 10000 w 10000" name="connsiteX5"/>
                    <a:gd fmla="*/ 10000 h 10000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0000" w="10000">
                      <a:moveTo>
                        <a:pt x="0" y="2069"/>
                      </a:moveTo>
                      <a:lnTo>
                        <a:pt x="0" y="1408"/>
                      </a:lnTo>
                      <a:cubicBezTo>
                        <a:pt x="0" y="632"/>
                        <a:pt x="475" y="0"/>
                        <a:pt x="1041" y="0"/>
                      </a:cubicBezTo>
                      <a:lnTo>
                        <a:pt x="8937" y="0"/>
                      </a:lnTo>
                      <a:cubicBezTo>
                        <a:pt x="9525" y="0"/>
                        <a:pt x="10000" y="632"/>
                        <a:pt x="10000" y="1408"/>
                      </a:cubicBezTo>
                      <a:lnTo>
                        <a:pt x="10000" y="1000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</p:grpSp>
        </p:grp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5DF85196-D010-468D-9C28-A6BE4D7DF45B}"/>
                </a:ext>
              </a:extLst>
            </p:cNvPr>
            <p:cNvSpPr txBox="1"/>
            <p:nvPr/>
          </p:nvSpPr>
          <p:spPr>
            <a:xfrm>
              <a:off x="6690339" y="1498160"/>
              <a:ext cx="621393" cy="49391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400">
                  <a:solidFill>
                    <a:schemeClr val="bg1"/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03</a:t>
              </a:r>
            </a:p>
          </p:txBody>
        </p:sp>
      </p:grpSp>
      <p:grpSp>
        <p:nvGrpSpPr>
          <p:cNvPr id="37" name="PA_库_组合 36">
            <a:extLst>
              <a:ext uri="{FF2B5EF4-FFF2-40B4-BE49-F238E27FC236}">
                <a16:creationId xmlns:a16="http://schemas.microsoft.com/office/drawing/2014/main" id="{7255082D-F697-4EA5-8B7D-78260FD9D063}"/>
              </a:ext>
            </a:extLst>
          </p:cNvPr>
          <p:cNvGrpSpPr/>
          <p:nvPr>
            <p:custDataLst>
              <p:tags r:id="rId7"/>
            </p:custDataLst>
          </p:nvPr>
        </p:nvGrpSpPr>
        <p:grpSpPr>
          <a:xfrm>
            <a:off x="7819955" y="4292207"/>
            <a:ext cx="869947" cy="812318"/>
            <a:chOff x="6546853" y="1310911"/>
            <a:chExt cx="939797" cy="877541"/>
          </a:xfrm>
        </p:grpSpPr>
        <p:grpSp>
          <p:nvGrpSpPr>
            <p:cNvPr id="38" name="组合 37">
              <a:extLst>
                <a:ext uri="{FF2B5EF4-FFF2-40B4-BE49-F238E27FC236}">
                  <a16:creationId xmlns:a16="http://schemas.microsoft.com/office/drawing/2014/main" id="{1C0A07F7-BA71-4080-8B71-5584F37231D2}"/>
                </a:ext>
              </a:extLst>
            </p:cNvPr>
            <p:cNvGrpSpPr/>
            <p:nvPr/>
          </p:nvGrpSpPr>
          <p:grpSpPr>
            <a:xfrm>
              <a:off x="6546853" y="1310911"/>
              <a:ext cx="939797" cy="877541"/>
              <a:chOff x="6546853" y="1989140"/>
              <a:chExt cx="2046442" cy="1910878"/>
            </a:xfrm>
          </p:grpSpPr>
          <p:sp>
            <p:nvSpPr>
              <p:cNvPr id="40" name="矩形: 圆角 39">
                <a:extLst>
                  <a:ext uri="{FF2B5EF4-FFF2-40B4-BE49-F238E27FC236}">
                    <a16:creationId xmlns:a16="http://schemas.microsoft.com/office/drawing/2014/main" id="{2D356443-72F1-4F35-8AE4-9273C9BF6C2C}"/>
                  </a:ext>
                </a:extLst>
              </p:cNvPr>
              <p:cNvSpPr/>
              <p:nvPr/>
            </p:nvSpPr>
            <p:spPr>
              <a:xfrm>
                <a:off x="6686756" y="2086134"/>
                <a:ext cx="1906539" cy="1813884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/>
              </a:p>
            </p:txBody>
          </p:sp>
          <p:grpSp>
            <p:nvGrpSpPr>
              <p:cNvPr id="41" name="组合 40">
                <a:extLst>
                  <a:ext uri="{FF2B5EF4-FFF2-40B4-BE49-F238E27FC236}">
                    <a16:creationId xmlns:a16="http://schemas.microsoft.com/office/drawing/2014/main" id="{76D206DC-99E0-4A51-99C1-3FDB2B9FD96F}"/>
                  </a:ext>
                </a:extLst>
              </p:cNvPr>
              <p:cNvGrpSpPr/>
              <p:nvPr/>
            </p:nvGrpSpPr>
            <p:grpSpPr>
              <a:xfrm>
                <a:off x="6546853" y="1989140"/>
                <a:ext cx="1884364" cy="1785939"/>
                <a:chOff x="6546853" y="1989140"/>
                <a:chExt cx="1884364" cy="1785939"/>
              </a:xfrm>
            </p:grpSpPr>
            <p:sp>
              <p:nvSpPr>
                <p:cNvPr id="42" name="Freeform 31">
                  <a:extLst>
                    <a:ext uri="{FF2B5EF4-FFF2-40B4-BE49-F238E27FC236}">
                      <a16:creationId xmlns:a16="http://schemas.microsoft.com/office/drawing/2014/main" id="{ADDF648A-7335-49CE-9B0C-584137C0C6A7}"/>
                    </a:ext>
                  </a:extLst>
                </p:cNvPr>
                <p:cNvSpPr/>
                <p:nvPr/>
              </p:nvSpPr>
              <p:spPr bwMode="auto">
                <a:xfrm>
                  <a:off x="6708779" y="3473454"/>
                  <a:ext cx="1722438" cy="301625"/>
                </a:xfrm>
                <a:custGeom>
                  <a:gdLst>
                    <a:gd fmla="*/ 404 w 404" name="T0"/>
                    <a:gd fmla="*/ 0 h 71" name="T1"/>
                    <a:gd fmla="*/ 404 w 404" name="T2"/>
                    <a:gd fmla="*/ 22 h 71" name="T3"/>
                    <a:gd fmla="*/ 357 w 404" name="T4"/>
                    <a:gd fmla="*/ 71 h 71" name="T5"/>
                    <a:gd fmla="*/ 8 w 404" name="T6"/>
                    <a:gd fmla="*/ 71 h 71" name="T7"/>
                    <a:gd fmla="*/ 0 w 404" name="T8"/>
                    <a:gd fmla="*/ 70 h 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1" w="403">
                      <a:moveTo>
                        <a:pt x="404" y="0"/>
                      </a:moveTo>
                      <a:cubicBezTo>
                        <a:pt x="404" y="22"/>
                        <a:pt x="404" y="22"/>
                        <a:pt x="404" y="22"/>
                      </a:cubicBezTo>
                      <a:cubicBezTo>
                        <a:pt x="404" y="49"/>
                        <a:pt x="383" y="71"/>
                        <a:pt x="357" y="71"/>
                      </a:cubicBezTo>
                      <a:cubicBezTo>
                        <a:pt x="8" y="71"/>
                        <a:pt x="8" y="71"/>
                        <a:pt x="8" y="71"/>
                      </a:cubicBezTo>
                      <a:cubicBezTo>
                        <a:pt x="6" y="71"/>
                        <a:pt x="3" y="70"/>
                        <a:pt x="0" y="70"/>
                      </a:cubicBez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43" name="Line 38">
                  <a:extLst>
                    <a:ext uri="{FF2B5EF4-FFF2-40B4-BE49-F238E27FC236}">
                      <a16:creationId xmlns:a16="http://schemas.microsoft.com/office/drawing/2014/main" id="{8BD4C964-AAC9-4BED-B638-E717988837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518404" y="3775079"/>
                  <a:ext cx="328613" cy="0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44" name="Line 44">
                  <a:extLst>
                    <a:ext uri="{FF2B5EF4-FFF2-40B4-BE49-F238E27FC236}">
                      <a16:creationId xmlns:a16="http://schemas.microsoft.com/office/drawing/2014/main" id="{0BFEEC8D-8D93-470A-A560-EA570BA66B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6546854" y="2547940"/>
                  <a:ext cx="0" cy="136525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45" name="Freeform 45">
                  <a:extLst>
                    <a:ext uri="{FF2B5EF4-FFF2-40B4-BE49-F238E27FC236}">
                      <a16:creationId xmlns:a16="http://schemas.microsoft.com/office/drawing/2014/main" id="{46BD539E-3B8C-4756-9127-719DE9163B96}"/>
                    </a:ext>
                  </a:extLst>
                </p:cNvPr>
                <p:cNvSpPr/>
                <p:nvPr/>
              </p:nvSpPr>
              <p:spPr bwMode="auto">
                <a:xfrm>
                  <a:off x="6546853" y="2841940"/>
                  <a:ext cx="161967" cy="929965"/>
                </a:xfrm>
                <a:custGeom>
                  <a:gdLst>
                    <a:gd fmla="*/ 238 w 238" name="T0"/>
                    <a:gd fmla="*/ 47 h 278" name="T1"/>
                    <a:gd fmla="*/ 219 w 238" name="T2"/>
                    <a:gd fmla="*/ 13 h 278" name="T3"/>
                    <a:gd fmla="*/ 186 w 238" name="T4"/>
                    <a:gd fmla="*/ 13 h 278" name="T5"/>
                    <a:gd fmla="*/ 38 w 238" name="T6"/>
                    <a:gd fmla="*/ 278 h 278" name="T7"/>
                    <a:gd fmla="*/ 0 w 238" name="T8"/>
                    <a:gd fmla="*/ 230 h 278" name="T9"/>
                    <a:gd fmla="*/ 0 w 238" name="T10"/>
                    <a:gd fmla="*/ 60 h 278" name="T11"/>
                    <a:gd fmla="*/ 2043 w 2043" name="connsiteX0"/>
                    <a:gd fmla="*/ 8227 h 8227" name="connsiteY0"/>
                    <a:gd fmla="*/ 0 w 2043" name="connsiteX1"/>
                    <a:gd fmla="*/ 6416 h 8227" name="connsiteY1"/>
                    <a:gd fmla="*/ 0 w 2043" name="connsiteX2"/>
                    <a:gd fmla="*/ 0 h 8227" name="connsiteY2"/>
                    <a:gd fmla="*/ 0 w 8493" name="connsiteX3"/>
                    <a:gd fmla="*/ 1710 h 9645" name="connsiteY3"/>
                    <a:gd fmla="*/ 0 w 9202" name="connsiteX4"/>
                    <a:gd fmla="*/ 2041 h 988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b="b" l="l" r="r" t="t"/>
                  <a:pathLst>
                    <a:path h="8227" w="2043">
                      <a:moveTo>
                        <a:pt x="2043" y="8227"/>
                      </a:moveTo>
                      <a:cubicBezTo>
                        <a:pt x="914" y="8076"/>
                        <a:pt x="0" y="7322"/>
                        <a:pt x="0" y="6416"/>
                      </a:cubicBezTo>
                      <a:lnTo>
                        <a:pt x="0" y="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46" name="Freeform 43">
                  <a:extLst>
                    <a:ext uri="{FF2B5EF4-FFF2-40B4-BE49-F238E27FC236}">
                      <a16:creationId xmlns:a16="http://schemas.microsoft.com/office/drawing/2014/main" id="{BD9F3B82-E7B1-4E0C-BF96-7D159938F54C}"/>
                    </a:ext>
                  </a:extLst>
                </p:cNvPr>
                <p:cNvSpPr/>
                <p:nvPr/>
              </p:nvSpPr>
              <p:spPr bwMode="auto">
                <a:xfrm>
                  <a:off x="6546854" y="1989140"/>
                  <a:ext cx="1884363" cy="1484314"/>
                </a:xfrm>
                <a:custGeom>
                  <a:gdLst>
                    <a:gd fmla="*/ 0 w 442" name="T0"/>
                    <a:gd fmla="*/ 72 h 348" name="T1"/>
                    <a:gd fmla="*/ 0 w 442" name="T2"/>
                    <a:gd fmla="*/ 49 h 348" name="T3"/>
                    <a:gd fmla="*/ 46 w 442" name="T4"/>
                    <a:gd fmla="*/ 0 h 348" name="T5"/>
                    <a:gd fmla="*/ 395 w 442" name="T6"/>
                    <a:gd fmla="*/ 0 h 348" name="T7"/>
                    <a:gd fmla="*/ 442 w 442" name="T8"/>
                    <a:gd fmla="*/ 49 h 348" name="T9"/>
                    <a:gd fmla="*/ 442 w 442" name="T10"/>
                    <a:gd fmla="*/ 348 h 348" name="T11"/>
                    <a:gd fmla="*/ 410 w 442" name="T12"/>
                    <a:gd fmla="*/ 291 h 348" name="T13"/>
                    <a:gd fmla="*/ 0 w 10000" name="connsiteX0"/>
                    <a:gd fmla="*/ 2069 h 10000" name="connsiteY0"/>
                    <a:gd fmla="*/ 0 w 10000" name="connsiteX1"/>
                    <a:gd fmla="*/ 1408 h 10000" name="connsiteY1"/>
                    <a:gd fmla="*/ 1041 w 10000" name="connsiteX2"/>
                    <a:gd fmla="*/ 0 h 10000" name="connsiteY2"/>
                    <a:gd fmla="*/ 8937 w 10000" name="connsiteX3"/>
                    <a:gd fmla="*/ 0 h 10000" name="connsiteY3"/>
                    <a:gd fmla="*/ 10000 w 10000" name="connsiteX4"/>
                    <a:gd fmla="*/ 1408 h 10000" name="connsiteY4"/>
                    <a:gd fmla="*/ 10000 w 10000" name="connsiteX5"/>
                    <a:gd fmla="*/ 10000 h 10000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0000" w="10000">
                      <a:moveTo>
                        <a:pt x="0" y="2069"/>
                      </a:moveTo>
                      <a:lnTo>
                        <a:pt x="0" y="1408"/>
                      </a:lnTo>
                      <a:cubicBezTo>
                        <a:pt x="0" y="632"/>
                        <a:pt x="475" y="0"/>
                        <a:pt x="1041" y="0"/>
                      </a:cubicBezTo>
                      <a:lnTo>
                        <a:pt x="8937" y="0"/>
                      </a:lnTo>
                      <a:cubicBezTo>
                        <a:pt x="9525" y="0"/>
                        <a:pt x="10000" y="632"/>
                        <a:pt x="10000" y="1408"/>
                      </a:cubicBezTo>
                      <a:lnTo>
                        <a:pt x="10000" y="1000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</p:grpSp>
        </p:grp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FD3DB27E-4805-4B05-80F6-1E41D9CAD24F}"/>
                </a:ext>
              </a:extLst>
            </p:cNvPr>
            <p:cNvSpPr txBox="1"/>
            <p:nvPr/>
          </p:nvSpPr>
          <p:spPr>
            <a:xfrm>
              <a:off x="6690341" y="1498160"/>
              <a:ext cx="621393" cy="49391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400">
                  <a:solidFill>
                    <a:schemeClr val="bg1"/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04</a:t>
              </a:r>
            </a:p>
          </p:txBody>
        </p:sp>
      </p:grpSp>
      <p:sp>
        <p:nvSpPr>
          <p:cNvPr id="47" name="PA_库_矩形 46">
            <a:extLst>
              <a:ext uri="{FF2B5EF4-FFF2-40B4-BE49-F238E27FC236}">
                <a16:creationId xmlns:a16="http://schemas.microsoft.com/office/drawing/2014/main" id="{272ED1B2-0483-40EC-A1A9-D34A21375B7A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2126286" y="1732119"/>
            <a:ext cx="247412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工作汇报及内容</a:t>
            </a:r>
          </a:p>
        </p:txBody>
      </p:sp>
      <p:sp>
        <p:nvSpPr>
          <p:cNvPr id="51" name="PA_库_矩形 50">
            <a:extLst>
              <a:ext uri="{FF2B5EF4-FFF2-40B4-BE49-F238E27FC236}">
                <a16:creationId xmlns:a16="http://schemas.microsoft.com/office/drawing/2014/main" id="{2D5AC323-43CB-4B99-9ED7-BB4447B72BD4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2172834" y="2212951"/>
            <a:ext cx="2474122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sp>
        <p:nvSpPr>
          <p:cNvPr id="52" name="PA_库_矩形 51">
            <a:extLst>
              <a:ext uri="{FF2B5EF4-FFF2-40B4-BE49-F238E27FC236}">
                <a16:creationId xmlns:a16="http://schemas.microsoft.com/office/drawing/2014/main" id="{D16D7E9D-C7BE-4CCE-BB5D-EED8931CA77D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089228" y="4162430"/>
            <a:ext cx="247412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工作汇报及内容</a:t>
            </a:r>
          </a:p>
        </p:txBody>
      </p:sp>
      <p:sp>
        <p:nvSpPr>
          <p:cNvPr id="53" name="PA_库_矩形 52">
            <a:extLst>
              <a:ext uri="{FF2B5EF4-FFF2-40B4-BE49-F238E27FC236}">
                <a16:creationId xmlns:a16="http://schemas.microsoft.com/office/drawing/2014/main" id="{F2B4F7BC-4F66-447F-8871-202F21BB56A6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2135775" y="4643261"/>
            <a:ext cx="2474122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sp>
        <p:nvSpPr>
          <p:cNvPr id="54" name="PA_库_矩形 53">
            <a:extLst>
              <a:ext uri="{FF2B5EF4-FFF2-40B4-BE49-F238E27FC236}">
                <a16:creationId xmlns:a16="http://schemas.microsoft.com/office/drawing/2014/main" id="{DC90EF06-980F-40FF-9682-7766FE5FC25D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8872141" y="1697243"/>
            <a:ext cx="247412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工作汇报及内容</a:t>
            </a:r>
          </a:p>
        </p:txBody>
      </p:sp>
      <p:sp>
        <p:nvSpPr>
          <p:cNvPr id="55" name="PA_库_矩形 54">
            <a:extLst>
              <a:ext uri="{FF2B5EF4-FFF2-40B4-BE49-F238E27FC236}">
                <a16:creationId xmlns:a16="http://schemas.microsoft.com/office/drawing/2014/main" id="{CAE72FB5-2E34-4F1C-84FC-864233D59FB3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8918686" y="2178075"/>
            <a:ext cx="2474122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sp>
        <p:nvSpPr>
          <p:cNvPr id="56" name="PA_库_矩形 55">
            <a:extLst>
              <a:ext uri="{FF2B5EF4-FFF2-40B4-BE49-F238E27FC236}">
                <a16:creationId xmlns:a16="http://schemas.microsoft.com/office/drawing/2014/main" id="{07518943-B061-4C7E-859B-A3D7E8E39C98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8835080" y="4127554"/>
            <a:ext cx="247412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工作汇报及内容</a:t>
            </a:r>
          </a:p>
        </p:txBody>
      </p:sp>
      <p:sp>
        <p:nvSpPr>
          <p:cNvPr id="57" name="PA_库_矩形 56">
            <a:extLst>
              <a:ext uri="{FF2B5EF4-FFF2-40B4-BE49-F238E27FC236}">
                <a16:creationId xmlns:a16="http://schemas.microsoft.com/office/drawing/2014/main" id="{CF20F8B0-E053-4E2D-923B-7C764178225F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8881628" y="4608385"/>
            <a:ext cx="2474122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C01A005C-2AE7-4D5D-BC72-E6CF3169BFA3}"/>
              </a:ext>
            </a:extLst>
          </p:cNvPr>
          <p:cNvSpPr/>
          <p:nvPr/>
        </p:nvSpPr>
        <p:spPr>
          <a:xfrm>
            <a:off x="4319314" y="471751"/>
            <a:ext cx="355337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添加您的标题</a:t>
            </a:r>
          </a:p>
        </p:txBody>
      </p:sp>
      <p:cxnSp>
        <p:nvCxnSpPr>
          <p:cNvPr id="59" name="直接连接符 58">
            <a:extLst>
              <a:ext uri="{FF2B5EF4-FFF2-40B4-BE49-F238E27FC236}">
                <a16:creationId xmlns:a16="http://schemas.microsoft.com/office/drawing/2014/main" id="{E6234C9C-F553-42F3-B2C2-6BCF9875EEDF}"/>
              </a:ext>
            </a:extLst>
          </p:cNvPr>
          <p:cNvCxnSpPr/>
          <p:nvPr/>
        </p:nvCxnSpPr>
        <p:spPr>
          <a:xfrm>
            <a:off x="5812972" y="1020503"/>
            <a:ext cx="56605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512504801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6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9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2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5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8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3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34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37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4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7"/>
      <p:bldP grpId="0" spid="51"/>
      <p:bldP grpId="0" spid="52"/>
      <p:bldP grpId="0" spid="53"/>
      <p:bldP grpId="0" spid="54"/>
      <p:bldP grpId="0" spid="55"/>
      <p:bldP grpId="0" spid="56"/>
      <p:bldP grpId="0" spid="57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319314" y="471751"/>
            <a:ext cx="355337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添加您的标题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5812972" y="1020503"/>
            <a:ext cx="56605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PA_库_Chart 3"/>
          <p:cNvGraphicFramePr/>
          <p:nvPr>
            <p:custDataLst>
              <p:tags r:id="rId3"/>
            </p:custDataLst>
            <p:extLst>
              <p:ext uri="{D42A27DB-BD31-4B8C-83A1-F6EECF244321}">
                <p14:modId val="3096869782"/>
              </p:ext>
            </p:extLst>
          </p:nvPr>
        </p:nvGraphicFramePr>
        <p:xfrm>
          <a:off x="1097697" y="1774753"/>
          <a:ext cx="4832048" cy="3933320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cxnSp>
        <p:nvCxnSpPr>
          <p:cNvPr id="6" name="直接连接符 5"/>
          <p:cNvCxnSpPr/>
          <p:nvPr/>
        </p:nvCxnSpPr>
        <p:spPr>
          <a:xfrm flipH="1">
            <a:off x="6248400" y="1774753"/>
            <a:ext cx="0" cy="4182702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图表 24">
            <a:extLst>
              <a:ext uri="{FF2B5EF4-FFF2-40B4-BE49-F238E27FC236}">
                <a16:creationId xmlns:a16="http://schemas.microsoft.com/office/drawing/2014/main" id="{12FF8C0D-8B06-41A3-8C7A-26E0C5AC1665}"/>
              </a:ext>
            </a:extLst>
          </p:cNvPr>
          <p:cNvGraphicFramePr/>
          <p:nvPr>
            <p:extLst>
              <p:ext uri="{D42A27DB-BD31-4B8C-83A1-F6EECF244321}">
                <p14:modId val="1698408252"/>
              </p:ext>
            </p:extLst>
          </p:nvPr>
        </p:nvGraphicFramePr>
        <p:xfrm>
          <a:off x="5253777" y="1330337"/>
          <a:ext cx="7233230" cy="482215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</p:spTree>
    <p:extLst>
      <p:ext uri="{BB962C8B-B14F-4D97-AF65-F5344CB8AC3E}">
        <p14:creationId val="3724673724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Graphic grpId="0" spid="4">
        <p:bldAsOne/>
      </p:bldGraphic>
      <p:bldGraphic grpId="0" spid="25">
        <p:bldAsOne/>
      </p:bldGraphic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319314" y="471751"/>
            <a:ext cx="355337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添加您的标题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5812972" y="1020503"/>
            <a:ext cx="56605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组合 21"/>
          <p:cNvGrpSpPr/>
          <p:nvPr/>
        </p:nvGrpSpPr>
        <p:grpSpPr>
          <a:xfrm>
            <a:off x="3588326" y="1381810"/>
            <a:ext cx="5015348" cy="4807527"/>
            <a:chOff x="1080652" y="1524001"/>
            <a:chExt cx="5015348" cy="4807527"/>
          </a:xfrm>
        </p:grpSpPr>
        <p:sp>
          <p:nvSpPr>
            <p:cNvPr id="4" name="菱形 3"/>
            <p:cNvSpPr/>
            <p:nvPr/>
          </p:nvSpPr>
          <p:spPr>
            <a:xfrm>
              <a:off x="1080652" y="2784764"/>
              <a:ext cx="2272146" cy="2272146"/>
            </a:xfrm>
            <a:prstGeom prst="diamond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菱形 4"/>
            <p:cNvSpPr/>
            <p:nvPr/>
          </p:nvSpPr>
          <p:spPr>
            <a:xfrm>
              <a:off x="2452253" y="1524001"/>
              <a:ext cx="2272146" cy="2272146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菱形 5"/>
            <p:cNvSpPr/>
            <p:nvPr/>
          </p:nvSpPr>
          <p:spPr>
            <a:xfrm>
              <a:off x="3823854" y="2784764"/>
              <a:ext cx="2272146" cy="2272146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菱形 6"/>
            <p:cNvSpPr/>
            <p:nvPr/>
          </p:nvSpPr>
          <p:spPr>
            <a:xfrm>
              <a:off x="2452253" y="4059382"/>
              <a:ext cx="2272146" cy="2272146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菱形 8"/>
            <p:cNvSpPr/>
            <p:nvPr/>
          </p:nvSpPr>
          <p:spPr>
            <a:xfrm>
              <a:off x="2729345" y="1801093"/>
              <a:ext cx="1717962" cy="1717962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菱形 9"/>
            <p:cNvSpPr/>
            <p:nvPr/>
          </p:nvSpPr>
          <p:spPr>
            <a:xfrm>
              <a:off x="2729345" y="4336474"/>
              <a:ext cx="1717962" cy="1717962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菱形 10"/>
            <p:cNvSpPr/>
            <p:nvPr/>
          </p:nvSpPr>
          <p:spPr>
            <a:xfrm>
              <a:off x="4100946" y="3061856"/>
              <a:ext cx="1717962" cy="1717962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菱形 11"/>
            <p:cNvSpPr/>
            <p:nvPr/>
          </p:nvSpPr>
          <p:spPr>
            <a:xfrm>
              <a:off x="1357748" y="3061856"/>
              <a:ext cx="1717962" cy="1717962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70323" y="2325389"/>
              <a:ext cx="808297" cy="808319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17848" y="3577053"/>
              <a:ext cx="653805" cy="687568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96664" y="3640273"/>
              <a:ext cx="616241" cy="577742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292581" y="4902290"/>
              <a:ext cx="563779" cy="613995"/>
            </a:xfrm>
            <a:prstGeom prst="rect">
              <a:avLst/>
            </a:prstGeom>
          </p:spPr>
        </p:pic>
      </p:grpSp>
      <p:sp>
        <p:nvSpPr>
          <p:cNvPr id="27" name="椭圆 26">
            <a:extLst>
              <a:ext uri="{FF2B5EF4-FFF2-40B4-BE49-F238E27FC236}">
                <a16:creationId xmlns:a16="http://schemas.microsoft.com/office/drawing/2014/main" id="{5EE83DB6-B871-4253-8AA6-2DDF04E77EFA}"/>
              </a:ext>
            </a:extLst>
          </p:cNvPr>
          <p:cNvSpPr/>
          <p:nvPr/>
        </p:nvSpPr>
        <p:spPr>
          <a:xfrm>
            <a:off x="5984852" y="1358456"/>
            <a:ext cx="207816" cy="2078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椭圆 27">
            <a:extLst>
              <a:ext uri="{FF2B5EF4-FFF2-40B4-BE49-F238E27FC236}">
                <a16:creationId xmlns:a16="http://schemas.microsoft.com/office/drawing/2014/main" id="{CFA359A9-479A-4961-9C11-975052D55E43}"/>
              </a:ext>
            </a:extLst>
          </p:cNvPr>
          <p:cNvSpPr/>
          <p:nvPr/>
        </p:nvSpPr>
        <p:spPr>
          <a:xfrm>
            <a:off x="8433414" y="3632316"/>
            <a:ext cx="207816" cy="20781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椭圆 28">
            <a:extLst>
              <a:ext uri="{FF2B5EF4-FFF2-40B4-BE49-F238E27FC236}">
                <a16:creationId xmlns:a16="http://schemas.microsoft.com/office/drawing/2014/main" id="{F71123B9-F580-475D-A8E7-C70AD4A2E7EB}"/>
              </a:ext>
            </a:extLst>
          </p:cNvPr>
          <p:cNvSpPr/>
          <p:nvPr/>
        </p:nvSpPr>
        <p:spPr>
          <a:xfrm>
            <a:off x="5984852" y="6027177"/>
            <a:ext cx="207816" cy="20781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F5A501C4-FC55-42C1-B4E2-4A79A893F9DF}"/>
              </a:ext>
            </a:extLst>
          </p:cNvPr>
          <p:cNvSpPr/>
          <p:nvPr/>
        </p:nvSpPr>
        <p:spPr>
          <a:xfrm>
            <a:off x="3505199" y="3684061"/>
            <a:ext cx="207816" cy="2078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PA_库_矩形 30">
            <a:extLst>
              <a:ext uri="{FF2B5EF4-FFF2-40B4-BE49-F238E27FC236}">
                <a16:creationId xmlns:a16="http://schemas.microsoft.com/office/drawing/2014/main" id="{89914CCD-24FA-4CD4-B8FB-D1F9FF062CA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486296" y="1162282"/>
            <a:ext cx="3283348" cy="845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sp>
        <p:nvSpPr>
          <p:cNvPr id="32" name="PA_库_矩形 31">
            <a:extLst>
              <a:ext uri="{FF2B5EF4-FFF2-40B4-BE49-F238E27FC236}">
                <a16:creationId xmlns:a16="http://schemas.microsoft.com/office/drawing/2014/main" id="{66E36F35-1975-489B-B3BA-7DD6E3EE3E30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8934855" y="3199984"/>
            <a:ext cx="2896615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sp>
        <p:nvSpPr>
          <p:cNvPr id="33" name="PA_库_矩形 32">
            <a:extLst>
              <a:ext uri="{FF2B5EF4-FFF2-40B4-BE49-F238E27FC236}">
                <a16:creationId xmlns:a16="http://schemas.microsoft.com/office/drawing/2014/main" id="{0979A03F-E3B6-40EF-91CE-3F15D421080C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2380795" y="5615557"/>
            <a:ext cx="3287124" cy="845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sp>
        <p:nvSpPr>
          <p:cNvPr id="34" name="PA_库_矩形 33">
            <a:extLst>
              <a:ext uri="{FF2B5EF4-FFF2-40B4-BE49-F238E27FC236}">
                <a16:creationId xmlns:a16="http://schemas.microsoft.com/office/drawing/2014/main" id="{D12ACCEE-17AD-4769-8971-639E83838B2C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722076" y="3092029"/>
            <a:ext cx="2823044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</p:spTree>
    <p:extLst>
      <p:ext uri="{BB962C8B-B14F-4D97-AF65-F5344CB8AC3E}">
        <p14:creationId val="292687041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6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1"/>
      <p:bldP grpId="0" spid="32"/>
      <p:bldP grpId="0" spid="33"/>
      <p:bldP grpId="0" spid="34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319314" y="471751"/>
            <a:ext cx="355337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添加您的标题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5812972" y="1020503"/>
            <a:ext cx="56605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PA_库_组合 13"/>
          <p:cNvGrpSpPr>
            <a:grpSpLocks noChangeAspect="1"/>
          </p:cNvGrpSpPr>
          <p:nvPr>
            <p:custDataLst>
              <p:tags r:id="rId3"/>
            </p:custDataLst>
          </p:nvPr>
        </p:nvGrpSpPr>
        <p:grpSpPr>
          <a:xfrm>
            <a:off x="1052142" y="2208994"/>
            <a:ext cx="579876" cy="610196"/>
            <a:chOff x="3239" y="1524"/>
            <a:chExt cx="1224" cy="1288"/>
          </a:xfrm>
          <a:solidFill>
            <a:schemeClr val="accent1"/>
          </a:solidFill>
        </p:grpSpPr>
        <p:sp>
          <p:nvSpPr>
            <p:cNvPr id="8" name="Freeform 14"/>
            <p:cNvSpPr/>
            <p:nvPr/>
          </p:nvSpPr>
          <p:spPr bwMode="auto">
            <a:xfrm>
              <a:off x="3311" y="2487"/>
              <a:ext cx="1152" cy="325"/>
            </a:xfrm>
            <a:custGeom>
              <a:gdLst>
                <a:gd fmla="*/ 405 w 429" name="T0"/>
                <a:gd fmla="*/ 0 h 121" name="T1"/>
                <a:gd fmla="*/ 414 w 429" name="T2"/>
                <a:gd fmla="*/ 27 h 121" name="T3"/>
                <a:gd fmla="*/ 195 w 429" name="T4"/>
                <a:gd fmla="*/ 105 h 121" name="T5"/>
                <a:gd fmla="*/ 0 w 429" name="T6"/>
                <a:gd fmla="*/ 67 h 121" name="T7"/>
                <a:gd fmla="*/ 211 w 429" name="T8"/>
                <a:gd fmla="*/ 121 h 121" name="T9"/>
                <a:gd fmla="*/ 429 w 429" name="T10"/>
                <a:gd fmla="*/ 42 h 121" name="T11"/>
                <a:gd fmla="*/ 405 w 429" name="T12"/>
                <a:gd fmla="*/ 0 h 12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0" w="429">
                  <a:moveTo>
                    <a:pt x="405" y="0"/>
                  </a:moveTo>
                  <a:cubicBezTo>
                    <a:pt x="411" y="7"/>
                    <a:pt x="414" y="16"/>
                    <a:pt x="414" y="27"/>
                  </a:cubicBezTo>
                  <a:cubicBezTo>
                    <a:pt x="414" y="86"/>
                    <a:pt x="316" y="105"/>
                    <a:pt x="195" y="105"/>
                  </a:cubicBezTo>
                  <a:cubicBezTo>
                    <a:pt x="110" y="105"/>
                    <a:pt x="36" y="93"/>
                    <a:pt x="0" y="67"/>
                  </a:cubicBezTo>
                  <a:cubicBezTo>
                    <a:pt x="26" y="105"/>
                    <a:pt x="110" y="121"/>
                    <a:pt x="211" y="121"/>
                  </a:cubicBezTo>
                  <a:cubicBezTo>
                    <a:pt x="331" y="121"/>
                    <a:pt x="429" y="101"/>
                    <a:pt x="429" y="42"/>
                  </a:cubicBezTo>
                  <a:cubicBezTo>
                    <a:pt x="429" y="25"/>
                    <a:pt x="421" y="11"/>
                    <a:pt x="40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15"/>
            <p:cNvSpPr/>
            <p:nvPr/>
          </p:nvSpPr>
          <p:spPr bwMode="auto">
            <a:xfrm>
              <a:off x="3290" y="2391"/>
              <a:ext cx="1132" cy="378"/>
            </a:xfrm>
            <a:custGeom>
              <a:gdLst>
                <a:gd fmla="*/ 422 w 422" name="T0"/>
                <a:gd fmla="*/ 63 h 141" name="T1"/>
                <a:gd fmla="*/ 413 w 422" name="T2"/>
                <a:gd fmla="*/ 36 h 141" name="T3"/>
                <a:gd fmla="*/ 219 w 422" name="T4"/>
                <a:gd fmla="*/ 0 h 141" name="T5"/>
                <a:gd fmla="*/ 0 w 422" name="T6"/>
                <a:gd fmla="*/ 78 h 141" name="T7"/>
                <a:gd fmla="*/ 8 w 422" name="T8"/>
                <a:gd fmla="*/ 103 h 141" name="T9"/>
                <a:gd fmla="*/ 203 w 422" name="T10"/>
                <a:gd fmla="*/ 141 h 141" name="T11"/>
                <a:gd fmla="*/ 422 w 422" name="T12"/>
                <a:gd fmla="*/ 63 h 1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1" w="422">
                  <a:moveTo>
                    <a:pt x="422" y="63"/>
                  </a:moveTo>
                  <a:cubicBezTo>
                    <a:pt x="422" y="52"/>
                    <a:pt x="419" y="43"/>
                    <a:pt x="413" y="36"/>
                  </a:cubicBezTo>
                  <a:cubicBezTo>
                    <a:pt x="377" y="9"/>
                    <a:pt x="304" y="0"/>
                    <a:pt x="219" y="0"/>
                  </a:cubicBezTo>
                  <a:cubicBezTo>
                    <a:pt x="98" y="0"/>
                    <a:pt x="0" y="19"/>
                    <a:pt x="0" y="78"/>
                  </a:cubicBezTo>
                  <a:cubicBezTo>
                    <a:pt x="0" y="87"/>
                    <a:pt x="3" y="96"/>
                    <a:pt x="8" y="103"/>
                  </a:cubicBezTo>
                  <a:cubicBezTo>
                    <a:pt x="44" y="129"/>
                    <a:pt x="118" y="141"/>
                    <a:pt x="203" y="141"/>
                  </a:cubicBezTo>
                  <a:cubicBezTo>
                    <a:pt x="324" y="141"/>
                    <a:pt x="422" y="122"/>
                    <a:pt x="422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16"/>
            <p:cNvSpPr/>
            <p:nvPr/>
          </p:nvSpPr>
          <p:spPr bwMode="auto">
            <a:xfrm>
              <a:off x="3239" y="2348"/>
              <a:ext cx="1173" cy="421"/>
            </a:xfrm>
            <a:custGeom>
              <a:gdLst>
                <a:gd fmla="*/ 324 w 437" name="T0"/>
                <a:gd fmla="*/ 151 h 157" name="T1"/>
                <a:gd fmla="*/ 218 w 437" name="T2"/>
                <a:gd fmla="*/ 157 h 157" name="T3"/>
                <a:gd fmla="*/ 0 w 437" name="T4"/>
                <a:gd fmla="*/ 79 h 157" name="T5"/>
                <a:gd fmla="*/ 218 w 437" name="T6"/>
                <a:gd fmla="*/ 0 h 157" name="T7"/>
                <a:gd fmla="*/ 437 w 437" name="T8"/>
                <a:gd fmla="*/ 79 h 157" name="T9"/>
                <a:gd fmla="*/ 419 w 437" name="T10"/>
                <a:gd fmla="*/ 116 h 15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57" w="437">
                  <a:moveTo>
                    <a:pt x="324" y="151"/>
                  </a:moveTo>
                  <a:cubicBezTo>
                    <a:pt x="293" y="155"/>
                    <a:pt x="257" y="157"/>
                    <a:pt x="218" y="157"/>
                  </a:cubicBezTo>
                  <a:cubicBezTo>
                    <a:pt x="98" y="157"/>
                    <a:pt x="0" y="134"/>
                    <a:pt x="0" y="79"/>
                  </a:cubicBezTo>
                  <a:cubicBezTo>
                    <a:pt x="0" y="19"/>
                    <a:pt x="98" y="0"/>
                    <a:pt x="218" y="0"/>
                  </a:cubicBezTo>
                  <a:cubicBezTo>
                    <a:pt x="339" y="0"/>
                    <a:pt x="437" y="19"/>
                    <a:pt x="437" y="79"/>
                  </a:cubicBezTo>
                  <a:cubicBezTo>
                    <a:pt x="437" y="94"/>
                    <a:pt x="430" y="106"/>
                    <a:pt x="419" y="116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17"/>
            <p:cNvSpPr/>
            <p:nvPr/>
          </p:nvSpPr>
          <p:spPr bwMode="auto">
            <a:xfrm>
              <a:off x="4167" y="2715"/>
              <a:ext cx="94" cy="27"/>
            </a:xfrm>
            <a:custGeom>
              <a:gdLst>
                <a:gd fmla="*/ 35 w 35" name="T0"/>
                <a:gd fmla="*/ 0 h 10" name="T1"/>
                <a:gd fmla="*/ 0 w 35" name="T2"/>
                <a:gd fmla="*/ 10 h 10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0" w="35">
                  <a:moveTo>
                    <a:pt x="35" y="0"/>
                  </a:moveTo>
                  <a:cubicBezTo>
                    <a:pt x="24" y="4"/>
                    <a:pt x="12" y="7"/>
                    <a:pt x="0" y="1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18"/>
            <p:cNvSpPr/>
            <p:nvPr/>
          </p:nvSpPr>
          <p:spPr bwMode="auto">
            <a:xfrm>
              <a:off x="3827" y="1666"/>
              <a:ext cx="416" cy="934"/>
            </a:xfrm>
            <a:custGeom>
              <a:gdLst>
                <a:gd fmla="*/ 106 w 155" name="T0"/>
                <a:gd fmla="*/ 0 h 348" name="T1"/>
                <a:gd fmla="*/ 139 w 155" name="T2"/>
                <a:gd fmla="*/ 91 h 348" name="T3"/>
                <a:gd fmla="*/ 0 w 155" name="T4"/>
                <a:gd fmla="*/ 331 h 348" name="T5"/>
                <a:gd fmla="*/ 15 w 155" name="T6"/>
                <a:gd fmla="*/ 348 h 348" name="T7"/>
                <a:gd fmla="*/ 155 w 155" name="T8"/>
                <a:gd fmla="*/ 106 h 348" name="T9"/>
                <a:gd fmla="*/ 106 w 155" name="T10"/>
                <a:gd fmla="*/ 0 h 34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8" w="155">
                  <a:moveTo>
                    <a:pt x="106" y="0"/>
                  </a:moveTo>
                  <a:cubicBezTo>
                    <a:pt x="126" y="24"/>
                    <a:pt x="139" y="56"/>
                    <a:pt x="139" y="91"/>
                  </a:cubicBezTo>
                  <a:cubicBezTo>
                    <a:pt x="139" y="164"/>
                    <a:pt x="14" y="317"/>
                    <a:pt x="0" y="331"/>
                  </a:cubicBezTo>
                  <a:cubicBezTo>
                    <a:pt x="9" y="342"/>
                    <a:pt x="15" y="348"/>
                    <a:pt x="15" y="348"/>
                  </a:cubicBezTo>
                  <a:cubicBezTo>
                    <a:pt x="17" y="348"/>
                    <a:pt x="155" y="183"/>
                    <a:pt x="155" y="106"/>
                  </a:cubicBezTo>
                  <a:cubicBezTo>
                    <a:pt x="155" y="64"/>
                    <a:pt x="136" y="26"/>
                    <a:pt x="10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19"/>
            <p:cNvSpPr/>
            <p:nvPr/>
          </p:nvSpPr>
          <p:spPr bwMode="auto">
            <a:xfrm>
              <a:off x="3491" y="1578"/>
              <a:ext cx="709" cy="976"/>
            </a:xfrm>
            <a:custGeom>
              <a:gdLst>
                <a:gd fmla="*/ 231 w 264" name="T0"/>
                <a:gd fmla="*/ 33 h 364" name="T1"/>
                <a:gd fmla="*/ 140 w 264" name="T2"/>
                <a:gd fmla="*/ 0 h 364" name="T3"/>
                <a:gd fmla="*/ 0 w 264" name="T4"/>
                <a:gd fmla="*/ 139 h 364" name="T5"/>
                <a:gd fmla="*/ 125 w 264" name="T6"/>
                <a:gd fmla="*/ 364 h 364" name="T7"/>
                <a:gd fmla="*/ 264 w 264" name="T8"/>
                <a:gd fmla="*/ 124 h 364" name="T9"/>
                <a:gd fmla="*/ 231 w 264" name="T10"/>
                <a:gd fmla="*/ 33 h 36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64" w="264">
                  <a:moveTo>
                    <a:pt x="231" y="33"/>
                  </a:moveTo>
                  <a:cubicBezTo>
                    <a:pt x="206" y="12"/>
                    <a:pt x="174" y="0"/>
                    <a:pt x="140" y="0"/>
                  </a:cubicBezTo>
                  <a:cubicBezTo>
                    <a:pt x="63" y="0"/>
                    <a:pt x="0" y="62"/>
                    <a:pt x="0" y="139"/>
                  </a:cubicBezTo>
                  <a:cubicBezTo>
                    <a:pt x="0" y="201"/>
                    <a:pt x="90" y="320"/>
                    <a:pt x="125" y="364"/>
                  </a:cubicBezTo>
                  <a:cubicBezTo>
                    <a:pt x="139" y="350"/>
                    <a:pt x="264" y="197"/>
                    <a:pt x="264" y="124"/>
                  </a:cubicBezTo>
                  <a:cubicBezTo>
                    <a:pt x="264" y="89"/>
                    <a:pt x="251" y="57"/>
                    <a:pt x="231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20"/>
            <p:cNvSpPr/>
            <p:nvPr/>
          </p:nvSpPr>
          <p:spPr bwMode="auto">
            <a:xfrm>
              <a:off x="3526" y="1524"/>
              <a:ext cx="674" cy="542"/>
            </a:xfrm>
            <a:custGeom>
              <a:gdLst>
                <a:gd fmla="*/ 0 w 251" name="T0"/>
                <a:gd fmla="*/ 54 h 202" name="T1"/>
                <a:gd fmla="*/ 111 w 251" name="T2"/>
                <a:gd fmla="*/ 0 h 202" name="T3"/>
                <a:gd fmla="*/ 251 w 251" name="T4"/>
                <a:gd fmla="*/ 140 h 202" name="T5"/>
                <a:gd fmla="*/ 233 w 251" name="T6"/>
                <a:gd fmla="*/ 202 h 20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1" w="251">
                  <a:moveTo>
                    <a:pt x="0" y="54"/>
                  </a:moveTo>
                  <a:cubicBezTo>
                    <a:pt x="26" y="21"/>
                    <a:pt x="66" y="0"/>
                    <a:pt x="111" y="0"/>
                  </a:cubicBezTo>
                  <a:cubicBezTo>
                    <a:pt x="188" y="0"/>
                    <a:pt x="251" y="62"/>
                    <a:pt x="251" y="140"/>
                  </a:cubicBezTo>
                  <a:cubicBezTo>
                    <a:pt x="251" y="157"/>
                    <a:pt x="244" y="179"/>
                    <a:pt x="233" y="202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21"/>
            <p:cNvSpPr/>
            <p:nvPr/>
          </p:nvSpPr>
          <p:spPr bwMode="auto">
            <a:xfrm>
              <a:off x="3472" y="1717"/>
              <a:ext cx="25" cy="51"/>
            </a:xfrm>
            <a:custGeom>
              <a:gdLst>
                <a:gd fmla="*/ 0 w 9" name="T0"/>
                <a:gd fmla="*/ 19 h 19" name="T1"/>
                <a:gd fmla="*/ 9 w 9" name="T2"/>
                <a:gd fmla="*/ 0 h 19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9" w="9">
                  <a:moveTo>
                    <a:pt x="0" y="19"/>
                  </a:moveTo>
                  <a:cubicBezTo>
                    <a:pt x="2" y="13"/>
                    <a:pt x="5" y="6"/>
                    <a:pt x="9" y="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22"/>
            <p:cNvSpPr/>
            <p:nvPr/>
          </p:nvSpPr>
          <p:spPr bwMode="auto">
            <a:xfrm>
              <a:off x="3448" y="1859"/>
              <a:ext cx="550" cy="690"/>
            </a:xfrm>
            <a:custGeom>
              <a:gdLst>
                <a:gd fmla="*/ 205 w 205" name="T0"/>
                <a:gd fmla="*/ 174 h 257" name="T1"/>
                <a:gd fmla="*/ 140 w 205" name="T2"/>
                <a:gd fmla="*/ 257 h 257" name="T3"/>
                <a:gd fmla="*/ 0 w 205" name="T4"/>
                <a:gd fmla="*/ 15 h 257" name="T5"/>
                <a:gd fmla="*/ 1 w 205" name="T6"/>
                <a:gd fmla="*/ 0 h 25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57" w="205">
                  <a:moveTo>
                    <a:pt x="205" y="174"/>
                  </a:moveTo>
                  <a:cubicBezTo>
                    <a:pt x="172" y="220"/>
                    <a:pt x="141" y="257"/>
                    <a:pt x="140" y="257"/>
                  </a:cubicBezTo>
                  <a:cubicBezTo>
                    <a:pt x="138" y="257"/>
                    <a:pt x="0" y="92"/>
                    <a:pt x="0" y="15"/>
                  </a:cubicBezTo>
                  <a:cubicBezTo>
                    <a:pt x="0" y="10"/>
                    <a:pt x="1" y="5"/>
                    <a:pt x="1" y="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23"/>
            <p:cNvSpPr/>
            <p:nvPr/>
          </p:nvSpPr>
          <p:spPr bwMode="auto">
            <a:xfrm>
              <a:off x="4036" y="2189"/>
              <a:ext cx="51" cy="81"/>
            </a:xfrm>
            <a:custGeom>
              <a:gdLst>
                <a:gd fmla="*/ 19 w 19" name="T0"/>
                <a:gd fmla="*/ 0 h 30" name="T1"/>
                <a:gd fmla="*/ 0 w 19" name="T2"/>
                <a:gd fmla="*/ 30 h 30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30" w="19">
                  <a:moveTo>
                    <a:pt x="19" y="0"/>
                  </a:moveTo>
                  <a:cubicBezTo>
                    <a:pt x="13" y="10"/>
                    <a:pt x="6" y="20"/>
                    <a:pt x="0" y="3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Oval 24"/>
            <p:cNvSpPr>
              <a:spLocks noChangeArrowheads="1"/>
            </p:cNvSpPr>
            <p:nvPr/>
          </p:nvSpPr>
          <p:spPr bwMode="auto">
            <a:xfrm>
              <a:off x="3692" y="1755"/>
              <a:ext cx="263" cy="26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25"/>
            <p:cNvSpPr/>
            <p:nvPr/>
          </p:nvSpPr>
          <p:spPr bwMode="auto">
            <a:xfrm>
              <a:off x="3692" y="1755"/>
              <a:ext cx="263" cy="265"/>
            </a:xfrm>
            <a:custGeom>
              <a:gdLst>
                <a:gd fmla="*/ 2 w 98" name="T0"/>
                <a:gd fmla="*/ 65 h 99" name="T1"/>
                <a:gd fmla="*/ 0 w 98" name="T2"/>
                <a:gd fmla="*/ 50 h 99" name="T3"/>
                <a:gd fmla="*/ 49 w 98" name="T4"/>
                <a:gd fmla="*/ 0 h 99" name="T5"/>
                <a:gd fmla="*/ 98 w 98" name="T6"/>
                <a:gd fmla="*/ 50 h 99" name="T7"/>
                <a:gd fmla="*/ 49 w 98" name="T8"/>
                <a:gd fmla="*/ 99 h 99" name="T9"/>
                <a:gd fmla="*/ 19 w 98" name="T10"/>
                <a:gd fmla="*/ 89 h 9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99" w="98">
                  <a:moveTo>
                    <a:pt x="2" y="65"/>
                  </a:moveTo>
                  <a:cubicBezTo>
                    <a:pt x="1" y="60"/>
                    <a:pt x="0" y="55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8" y="22"/>
                    <a:pt x="98" y="50"/>
                  </a:cubicBezTo>
                  <a:cubicBezTo>
                    <a:pt x="98" y="77"/>
                    <a:pt x="76" y="99"/>
                    <a:pt x="49" y="99"/>
                  </a:cubicBezTo>
                  <a:cubicBezTo>
                    <a:pt x="38" y="99"/>
                    <a:pt x="28" y="95"/>
                    <a:pt x="19" y="89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0" name="PA_库_组合 13"/>
          <p:cNvGrpSpPr>
            <a:grpSpLocks noChangeAspect="1"/>
          </p:cNvGrpSpPr>
          <p:nvPr>
            <p:custDataLst>
              <p:tags r:id="rId4"/>
            </p:custDataLst>
          </p:nvPr>
        </p:nvGrpSpPr>
        <p:grpSpPr>
          <a:xfrm>
            <a:off x="10565239" y="2148270"/>
            <a:ext cx="579876" cy="610196"/>
            <a:chOff x="3239" y="1524"/>
            <a:chExt cx="1224" cy="1288"/>
          </a:xfrm>
          <a:solidFill>
            <a:schemeClr val="accent2"/>
          </a:solidFill>
        </p:grpSpPr>
        <p:sp>
          <p:nvSpPr>
            <p:cNvPr id="21" name="Freeform 14"/>
            <p:cNvSpPr/>
            <p:nvPr/>
          </p:nvSpPr>
          <p:spPr bwMode="auto">
            <a:xfrm>
              <a:off x="3311" y="2487"/>
              <a:ext cx="1152" cy="325"/>
            </a:xfrm>
            <a:custGeom>
              <a:gdLst>
                <a:gd fmla="*/ 405 w 429" name="T0"/>
                <a:gd fmla="*/ 0 h 121" name="T1"/>
                <a:gd fmla="*/ 414 w 429" name="T2"/>
                <a:gd fmla="*/ 27 h 121" name="T3"/>
                <a:gd fmla="*/ 195 w 429" name="T4"/>
                <a:gd fmla="*/ 105 h 121" name="T5"/>
                <a:gd fmla="*/ 0 w 429" name="T6"/>
                <a:gd fmla="*/ 67 h 121" name="T7"/>
                <a:gd fmla="*/ 211 w 429" name="T8"/>
                <a:gd fmla="*/ 121 h 121" name="T9"/>
                <a:gd fmla="*/ 429 w 429" name="T10"/>
                <a:gd fmla="*/ 42 h 121" name="T11"/>
                <a:gd fmla="*/ 405 w 429" name="T12"/>
                <a:gd fmla="*/ 0 h 12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0" w="429">
                  <a:moveTo>
                    <a:pt x="405" y="0"/>
                  </a:moveTo>
                  <a:cubicBezTo>
                    <a:pt x="411" y="7"/>
                    <a:pt x="414" y="16"/>
                    <a:pt x="414" y="27"/>
                  </a:cubicBezTo>
                  <a:cubicBezTo>
                    <a:pt x="414" y="86"/>
                    <a:pt x="316" y="105"/>
                    <a:pt x="195" y="105"/>
                  </a:cubicBezTo>
                  <a:cubicBezTo>
                    <a:pt x="110" y="105"/>
                    <a:pt x="36" y="93"/>
                    <a:pt x="0" y="67"/>
                  </a:cubicBezTo>
                  <a:cubicBezTo>
                    <a:pt x="26" y="105"/>
                    <a:pt x="110" y="121"/>
                    <a:pt x="211" y="121"/>
                  </a:cubicBezTo>
                  <a:cubicBezTo>
                    <a:pt x="331" y="121"/>
                    <a:pt x="429" y="101"/>
                    <a:pt x="429" y="42"/>
                  </a:cubicBezTo>
                  <a:cubicBezTo>
                    <a:pt x="429" y="25"/>
                    <a:pt x="421" y="11"/>
                    <a:pt x="40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15"/>
            <p:cNvSpPr/>
            <p:nvPr/>
          </p:nvSpPr>
          <p:spPr bwMode="auto">
            <a:xfrm>
              <a:off x="3290" y="2391"/>
              <a:ext cx="1132" cy="378"/>
            </a:xfrm>
            <a:custGeom>
              <a:gdLst>
                <a:gd fmla="*/ 422 w 422" name="T0"/>
                <a:gd fmla="*/ 63 h 141" name="T1"/>
                <a:gd fmla="*/ 413 w 422" name="T2"/>
                <a:gd fmla="*/ 36 h 141" name="T3"/>
                <a:gd fmla="*/ 219 w 422" name="T4"/>
                <a:gd fmla="*/ 0 h 141" name="T5"/>
                <a:gd fmla="*/ 0 w 422" name="T6"/>
                <a:gd fmla="*/ 78 h 141" name="T7"/>
                <a:gd fmla="*/ 8 w 422" name="T8"/>
                <a:gd fmla="*/ 103 h 141" name="T9"/>
                <a:gd fmla="*/ 203 w 422" name="T10"/>
                <a:gd fmla="*/ 141 h 141" name="T11"/>
                <a:gd fmla="*/ 422 w 422" name="T12"/>
                <a:gd fmla="*/ 63 h 1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1" w="422">
                  <a:moveTo>
                    <a:pt x="422" y="63"/>
                  </a:moveTo>
                  <a:cubicBezTo>
                    <a:pt x="422" y="52"/>
                    <a:pt x="419" y="43"/>
                    <a:pt x="413" y="36"/>
                  </a:cubicBezTo>
                  <a:cubicBezTo>
                    <a:pt x="377" y="9"/>
                    <a:pt x="304" y="0"/>
                    <a:pt x="219" y="0"/>
                  </a:cubicBezTo>
                  <a:cubicBezTo>
                    <a:pt x="98" y="0"/>
                    <a:pt x="0" y="19"/>
                    <a:pt x="0" y="78"/>
                  </a:cubicBezTo>
                  <a:cubicBezTo>
                    <a:pt x="0" y="87"/>
                    <a:pt x="3" y="96"/>
                    <a:pt x="8" y="103"/>
                  </a:cubicBezTo>
                  <a:cubicBezTo>
                    <a:pt x="44" y="129"/>
                    <a:pt x="118" y="141"/>
                    <a:pt x="203" y="141"/>
                  </a:cubicBezTo>
                  <a:cubicBezTo>
                    <a:pt x="324" y="141"/>
                    <a:pt x="422" y="122"/>
                    <a:pt x="422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16"/>
            <p:cNvSpPr/>
            <p:nvPr/>
          </p:nvSpPr>
          <p:spPr bwMode="auto">
            <a:xfrm>
              <a:off x="3239" y="2348"/>
              <a:ext cx="1173" cy="421"/>
            </a:xfrm>
            <a:custGeom>
              <a:gdLst>
                <a:gd fmla="*/ 324 w 437" name="T0"/>
                <a:gd fmla="*/ 151 h 157" name="T1"/>
                <a:gd fmla="*/ 218 w 437" name="T2"/>
                <a:gd fmla="*/ 157 h 157" name="T3"/>
                <a:gd fmla="*/ 0 w 437" name="T4"/>
                <a:gd fmla="*/ 79 h 157" name="T5"/>
                <a:gd fmla="*/ 218 w 437" name="T6"/>
                <a:gd fmla="*/ 0 h 157" name="T7"/>
                <a:gd fmla="*/ 437 w 437" name="T8"/>
                <a:gd fmla="*/ 79 h 157" name="T9"/>
                <a:gd fmla="*/ 419 w 437" name="T10"/>
                <a:gd fmla="*/ 116 h 15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57" w="437">
                  <a:moveTo>
                    <a:pt x="324" y="151"/>
                  </a:moveTo>
                  <a:cubicBezTo>
                    <a:pt x="293" y="155"/>
                    <a:pt x="257" y="157"/>
                    <a:pt x="218" y="157"/>
                  </a:cubicBezTo>
                  <a:cubicBezTo>
                    <a:pt x="98" y="157"/>
                    <a:pt x="0" y="134"/>
                    <a:pt x="0" y="79"/>
                  </a:cubicBezTo>
                  <a:cubicBezTo>
                    <a:pt x="0" y="19"/>
                    <a:pt x="98" y="0"/>
                    <a:pt x="218" y="0"/>
                  </a:cubicBezTo>
                  <a:cubicBezTo>
                    <a:pt x="339" y="0"/>
                    <a:pt x="437" y="19"/>
                    <a:pt x="437" y="79"/>
                  </a:cubicBezTo>
                  <a:cubicBezTo>
                    <a:pt x="437" y="94"/>
                    <a:pt x="430" y="106"/>
                    <a:pt x="419" y="116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17"/>
            <p:cNvSpPr/>
            <p:nvPr/>
          </p:nvSpPr>
          <p:spPr bwMode="auto">
            <a:xfrm>
              <a:off x="4167" y="2715"/>
              <a:ext cx="94" cy="27"/>
            </a:xfrm>
            <a:custGeom>
              <a:gdLst>
                <a:gd fmla="*/ 35 w 35" name="T0"/>
                <a:gd fmla="*/ 0 h 10" name="T1"/>
                <a:gd fmla="*/ 0 w 35" name="T2"/>
                <a:gd fmla="*/ 10 h 10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0" w="35">
                  <a:moveTo>
                    <a:pt x="35" y="0"/>
                  </a:moveTo>
                  <a:cubicBezTo>
                    <a:pt x="24" y="4"/>
                    <a:pt x="12" y="7"/>
                    <a:pt x="0" y="1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18"/>
            <p:cNvSpPr/>
            <p:nvPr/>
          </p:nvSpPr>
          <p:spPr bwMode="auto">
            <a:xfrm>
              <a:off x="3827" y="1666"/>
              <a:ext cx="416" cy="934"/>
            </a:xfrm>
            <a:custGeom>
              <a:gdLst>
                <a:gd fmla="*/ 106 w 155" name="T0"/>
                <a:gd fmla="*/ 0 h 348" name="T1"/>
                <a:gd fmla="*/ 139 w 155" name="T2"/>
                <a:gd fmla="*/ 91 h 348" name="T3"/>
                <a:gd fmla="*/ 0 w 155" name="T4"/>
                <a:gd fmla="*/ 331 h 348" name="T5"/>
                <a:gd fmla="*/ 15 w 155" name="T6"/>
                <a:gd fmla="*/ 348 h 348" name="T7"/>
                <a:gd fmla="*/ 155 w 155" name="T8"/>
                <a:gd fmla="*/ 106 h 348" name="T9"/>
                <a:gd fmla="*/ 106 w 155" name="T10"/>
                <a:gd fmla="*/ 0 h 34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8" w="155">
                  <a:moveTo>
                    <a:pt x="106" y="0"/>
                  </a:moveTo>
                  <a:cubicBezTo>
                    <a:pt x="126" y="24"/>
                    <a:pt x="139" y="56"/>
                    <a:pt x="139" y="91"/>
                  </a:cubicBezTo>
                  <a:cubicBezTo>
                    <a:pt x="139" y="164"/>
                    <a:pt x="14" y="317"/>
                    <a:pt x="0" y="331"/>
                  </a:cubicBezTo>
                  <a:cubicBezTo>
                    <a:pt x="9" y="342"/>
                    <a:pt x="15" y="348"/>
                    <a:pt x="15" y="348"/>
                  </a:cubicBezTo>
                  <a:cubicBezTo>
                    <a:pt x="17" y="348"/>
                    <a:pt x="155" y="183"/>
                    <a:pt x="155" y="106"/>
                  </a:cubicBezTo>
                  <a:cubicBezTo>
                    <a:pt x="155" y="64"/>
                    <a:pt x="136" y="26"/>
                    <a:pt x="10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19"/>
            <p:cNvSpPr/>
            <p:nvPr/>
          </p:nvSpPr>
          <p:spPr bwMode="auto">
            <a:xfrm>
              <a:off x="3491" y="1578"/>
              <a:ext cx="709" cy="976"/>
            </a:xfrm>
            <a:custGeom>
              <a:gdLst>
                <a:gd fmla="*/ 231 w 264" name="T0"/>
                <a:gd fmla="*/ 33 h 364" name="T1"/>
                <a:gd fmla="*/ 140 w 264" name="T2"/>
                <a:gd fmla="*/ 0 h 364" name="T3"/>
                <a:gd fmla="*/ 0 w 264" name="T4"/>
                <a:gd fmla="*/ 139 h 364" name="T5"/>
                <a:gd fmla="*/ 125 w 264" name="T6"/>
                <a:gd fmla="*/ 364 h 364" name="T7"/>
                <a:gd fmla="*/ 264 w 264" name="T8"/>
                <a:gd fmla="*/ 124 h 364" name="T9"/>
                <a:gd fmla="*/ 231 w 264" name="T10"/>
                <a:gd fmla="*/ 33 h 36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64" w="264">
                  <a:moveTo>
                    <a:pt x="231" y="33"/>
                  </a:moveTo>
                  <a:cubicBezTo>
                    <a:pt x="206" y="12"/>
                    <a:pt x="174" y="0"/>
                    <a:pt x="140" y="0"/>
                  </a:cubicBezTo>
                  <a:cubicBezTo>
                    <a:pt x="63" y="0"/>
                    <a:pt x="0" y="62"/>
                    <a:pt x="0" y="139"/>
                  </a:cubicBezTo>
                  <a:cubicBezTo>
                    <a:pt x="0" y="201"/>
                    <a:pt x="90" y="320"/>
                    <a:pt x="125" y="364"/>
                  </a:cubicBezTo>
                  <a:cubicBezTo>
                    <a:pt x="139" y="350"/>
                    <a:pt x="264" y="197"/>
                    <a:pt x="264" y="124"/>
                  </a:cubicBezTo>
                  <a:cubicBezTo>
                    <a:pt x="264" y="89"/>
                    <a:pt x="251" y="57"/>
                    <a:pt x="231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20"/>
            <p:cNvSpPr/>
            <p:nvPr/>
          </p:nvSpPr>
          <p:spPr bwMode="auto">
            <a:xfrm>
              <a:off x="3526" y="1524"/>
              <a:ext cx="674" cy="542"/>
            </a:xfrm>
            <a:custGeom>
              <a:gdLst>
                <a:gd fmla="*/ 0 w 251" name="T0"/>
                <a:gd fmla="*/ 54 h 202" name="T1"/>
                <a:gd fmla="*/ 111 w 251" name="T2"/>
                <a:gd fmla="*/ 0 h 202" name="T3"/>
                <a:gd fmla="*/ 251 w 251" name="T4"/>
                <a:gd fmla="*/ 140 h 202" name="T5"/>
                <a:gd fmla="*/ 233 w 251" name="T6"/>
                <a:gd fmla="*/ 202 h 20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1" w="251">
                  <a:moveTo>
                    <a:pt x="0" y="54"/>
                  </a:moveTo>
                  <a:cubicBezTo>
                    <a:pt x="26" y="21"/>
                    <a:pt x="66" y="0"/>
                    <a:pt x="111" y="0"/>
                  </a:cubicBezTo>
                  <a:cubicBezTo>
                    <a:pt x="188" y="0"/>
                    <a:pt x="251" y="62"/>
                    <a:pt x="251" y="140"/>
                  </a:cubicBezTo>
                  <a:cubicBezTo>
                    <a:pt x="251" y="157"/>
                    <a:pt x="244" y="179"/>
                    <a:pt x="233" y="202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21"/>
            <p:cNvSpPr/>
            <p:nvPr/>
          </p:nvSpPr>
          <p:spPr bwMode="auto">
            <a:xfrm>
              <a:off x="3472" y="1717"/>
              <a:ext cx="25" cy="51"/>
            </a:xfrm>
            <a:custGeom>
              <a:gdLst>
                <a:gd fmla="*/ 0 w 9" name="T0"/>
                <a:gd fmla="*/ 19 h 19" name="T1"/>
                <a:gd fmla="*/ 9 w 9" name="T2"/>
                <a:gd fmla="*/ 0 h 19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9" w="9">
                  <a:moveTo>
                    <a:pt x="0" y="19"/>
                  </a:moveTo>
                  <a:cubicBezTo>
                    <a:pt x="2" y="13"/>
                    <a:pt x="5" y="6"/>
                    <a:pt x="9" y="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22"/>
            <p:cNvSpPr/>
            <p:nvPr/>
          </p:nvSpPr>
          <p:spPr bwMode="auto">
            <a:xfrm>
              <a:off x="3448" y="1859"/>
              <a:ext cx="550" cy="690"/>
            </a:xfrm>
            <a:custGeom>
              <a:gdLst>
                <a:gd fmla="*/ 205 w 205" name="T0"/>
                <a:gd fmla="*/ 174 h 257" name="T1"/>
                <a:gd fmla="*/ 140 w 205" name="T2"/>
                <a:gd fmla="*/ 257 h 257" name="T3"/>
                <a:gd fmla="*/ 0 w 205" name="T4"/>
                <a:gd fmla="*/ 15 h 257" name="T5"/>
                <a:gd fmla="*/ 1 w 205" name="T6"/>
                <a:gd fmla="*/ 0 h 25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57" w="205">
                  <a:moveTo>
                    <a:pt x="205" y="174"/>
                  </a:moveTo>
                  <a:cubicBezTo>
                    <a:pt x="172" y="220"/>
                    <a:pt x="141" y="257"/>
                    <a:pt x="140" y="257"/>
                  </a:cubicBezTo>
                  <a:cubicBezTo>
                    <a:pt x="138" y="257"/>
                    <a:pt x="0" y="92"/>
                    <a:pt x="0" y="15"/>
                  </a:cubicBezTo>
                  <a:cubicBezTo>
                    <a:pt x="0" y="10"/>
                    <a:pt x="1" y="5"/>
                    <a:pt x="1" y="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23"/>
            <p:cNvSpPr/>
            <p:nvPr/>
          </p:nvSpPr>
          <p:spPr bwMode="auto">
            <a:xfrm>
              <a:off x="4036" y="2189"/>
              <a:ext cx="51" cy="81"/>
            </a:xfrm>
            <a:custGeom>
              <a:gdLst>
                <a:gd fmla="*/ 19 w 19" name="T0"/>
                <a:gd fmla="*/ 0 h 30" name="T1"/>
                <a:gd fmla="*/ 0 w 19" name="T2"/>
                <a:gd fmla="*/ 30 h 30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30" w="19">
                  <a:moveTo>
                    <a:pt x="19" y="0"/>
                  </a:moveTo>
                  <a:cubicBezTo>
                    <a:pt x="13" y="10"/>
                    <a:pt x="6" y="20"/>
                    <a:pt x="0" y="3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Oval 24"/>
            <p:cNvSpPr>
              <a:spLocks noChangeArrowheads="1"/>
            </p:cNvSpPr>
            <p:nvPr/>
          </p:nvSpPr>
          <p:spPr bwMode="auto">
            <a:xfrm>
              <a:off x="3692" y="1755"/>
              <a:ext cx="263" cy="26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25"/>
            <p:cNvSpPr/>
            <p:nvPr/>
          </p:nvSpPr>
          <p:spPr bwMode="auto">
            <a:xfrm>
              <a:off x="3692" y="1755"/>
              <a:ext cx="263" cy="265"/>
            </a:xfrm>
            <a:custGeom>
              <a:gdLst>
                <a:gd fmla="*/ 2 w 98" name="T0"/>
                <a:gd fmla="*/ 65 h 99" name="T1"/>
                <a:gd fmla="*/ 0 w 98" name="T2"/>
                <a:gd fmla="*/ 50 h 99" name="T3"/>
                <a:gd fmla="*/ 49 w 98" name="T4"/>
                <a:gd fmla="*/ 0 h 99" name="T5"/>
                <a:gd fmla="*/ 98 w 98" name="T6"/>
                <a:gd fmla="*/ 50 h 99" name="T7"/>
                <a:gd fmla="*/ 49 w 98" name="T8"/>
                <a:gd fmla="*/ 99 h 99" name="T9"/>
                <a:gd fmla="*/ 19 w 98" name="T10"/>
                <a:gd fmla="*/ 89 h 9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99" w="98">
                  <a:moveTo>
                    <a:pt x="2" y="65"/>
                  </a:moveTo>
                  <a:cubicBezTo>
                    <a:pt x="1" y="60"/>
                    <a:pt x="0" y="55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8" y="22"/>
                    <a:pt x="98" y="50"/>
                  </a:cubicBezTo>
                  <a:cubicBezTo>
                    <a:pt x="98" y="77"/>
                    <a:pt x="76" y="99"/>
                    <a:pt x="49" y="99"/>
                  </a:cubicBezTo>
                  <a:cubicBezTo>
                    <a:pt x="38" y="99"/>
                    <a:pt x="28" y="95"/>
                    <a:pt x="19" y="89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3" name="PA_库_组合 13"/>
          <p:cNvGrpSpPr>
            <a:grpSpLocks noChangeAspect="1"/>
          </p:cNvGrpSpPr>
          <p:nvPr>
            <p:custDataLst>
              <p:tags r:id="rId5"/>
            </p:custDataLst>
          </p:nvPr>
        </p:nvGrpSpPr>
        <p:grpSpPr>
          <a:xfrm>
            <a:off x="1052142" y="4465920"/>
            <a:ext cx="579876" cy="610196"/>
            <a:chOff x="3239" y="1524"/>
            <a:chExt cx="1224" cy="1288"/>
          </a:xfrm>
          <a:solidFill>
            <a:schemeClr val="accent3"/>
          </a:solidFill>
        </p:grpSpPr>
        <p:sp>
          <p:nvSpPr>
            <p:cNvPr id="34" name="Freeform 14"/>
            <p:cNvSpPr/>
            <p:nvPr/>
          </p:nvSpPr>
          <p:spPr bwMode="auto">
            <a:xfrm>
              <a:off x="3311" y="2487"/>
              <a:ext cx="1152" cy="325"/>
            </a:xfrm>
            <a:custGeom>
              <a:gdLst>
                <a:gd fmla="*/ 405 w 429" name="T0"/>
                <a:gd fmla="*/ 0 h 121" name="T1"/>
                <a:gd fmla="*/ 414 w 429" name="T2"/>
                <a:gd fmla="*/ 27 h 121" name="T3"/>
                <a:gd fmla="*/ 195 w 429" name="T4"/>
                <a:gd fmla="*/ 105 h 121" name="T5"/>
                <a:gd fmla="*/ 0 w 429" name="T6"/>
                <a:gd fmla="*/ 67 h 121" name="T7"/>
                <a:gd fmla="*/ 211 w 429" name="T8"/>
                <a:gd fmla="*/ 121 h 121" name="T9"/>
                <a:gd fmla="*/ 429 w 429" name="T10"/>
                <a:gd fmla="*/ 42 h 121" name="T11"/>
                <a:gd fmla="*/ 405 w 429" name="T12"/>
                <a:gd fmla="*/ 0 h 12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0" w="429">
                  <a:moveTo>
                    <a:pt x="405" y="0"/>
                  </a:moveTo>
                  <a:cubicBezTo>
                    <a:pt x="411" y="7"/>
                    <a:pt x="414" y="16"/>
                    <a:pt x="414" y="27"/>
                  </a:cubicBezTo>
                  <a:cubicBezTo>
                    <a:pt x="414" y="86"/>
                    <a:pt x="316" y="105"/>
                    <a:pt x="195" y="105"/>
                  </a:cubicBezTo>
                  <a:cubicBezTo>
                    <a:pt x="110" y="105"/>
                    <a:pt x="36" y="93"/>
                    <a:pt x="0" y="67"/>
                  </a:cubicBezTo>
                  <a:cubicBezTo>
                    <a:pt x="26" y="105"/>
                    <a:pt x="110" y="121"/>
                    <a:pt x="211" y="121"/>
                  </a:cubicBezTo>
                  <a:cubicBezTo>
                    <a:pt x="331" y="121"/>
                    <a:pt x="429" y="101"/>
                    <a:pt x="429" y="42"/>
                  </a:cubicBezTo>
                  <a:cubicBezTo>
                    <a:pt x="429" y="25"/>
                    <a:pt x="421" y="11"/>
                    <a:pt x="40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15"/>
            <p:cNvSpPr/>
            <p:nvPr/>
          </p:nvSpPr>
          <p:spPr bwMode="auto">
            <a:xfrm>
              <a:off x="3290" y="2391"/>
              <a:ext cx="1132" cy="378"/>
            </a:xfrm>
            <a:custGeom>
              <a:gdLst>
                <a:gd fmla="*/ 422 w 422" name="T0"/>
                <a:gd fmla="*/ 63 h 141" name="T1"/>
                <a:gd fmla="*/ 413 w 422" name="T2"/>
                <a:gd fmla="*/ 36 h 141" name="T3"/>
                <a:gd fmla="*/ 219 w 422" name="T4"/>
                <a:gd fmla="*/ 0 h 141" name="T5"/>
                <a:gd fmla="*/ 0 w 422" name="T6"/>
                <a:gd fmla="*/ 78 h 141" name="T7"/>
                <a:gd fmla="*/ 8 w 422" name="T8"/>
                <a:gd fmla="*/ 103 h 141" name="T9"/>
                <a:gd fmla="*/ 203 w 422" name="T10"/>
                <a:gd fmla="*/ 141 h 141" name="T11"/>
                <a:gd fmla="*/ 422 w 422" name="T12"/>
                <a:gd fmla="*/ 63 h 1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1" w="422">
                  <a:moveTo>
                    <a:pt x="422" y="63"/>
                  </a:moveTo>
                  <a:cubicBezTo>
                    <a:pt x="422" y="52"/>
                    <a:pt x="419" y="43"/>
                    <a:pt x="413" y="36"/>
                  </a:cubicBezTo>
                  <a:cubicBezTo>
                    <a:pt x="377" y="9"/>
                    <a:pt x="304" y="0"/>
                    <a:pt x="219" y="0"/>
                  </a:cubicBezTo>
                  <a:cubicBezTo>
                    <a:pt x="98" y="0"/>
                    <a:pt x="0" y="19"/>
                    <a:pt x="0" y="78"/>
                  </a:cubicBezTo>
                  <a:cubicBezTo>
                    <a:pt x="0" y="87"/>
                    <a:pt x="3" y="96"/>
                    <a:pt x="8" y="103"/>
                  </a:cubicBezTo>
                  <a:cubicBezTo>
                    <a:pt x="44" y="129"/>
                    <a:pt x="118" y="141"/>
                    <a:pt x="203" y="141"/>
                  </a:cubicBezTo>
                  <a:cubicBezTo>
                    <a:pt x="324" y="141"/>
                    <a:pt x="422" y="122"/>
                    <a:pt x="422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16"/>
            <p:cNvSpPr/>
            <p:nvPr/>
          </p:nvSpPr>
          <p:spPr bwMode="auto">
            <a:xfrm>
              <a:off x="3239" y="2348"/>
              <a:ext cx="1173" cy="421"/>
            </a:xfrm>
            <a:custGeom>
              <a:gdLst>
                <a:gd fmla="*/ 324 w 437" name="T0"/>
                <a:gd fmla="*/ 151 h 157" name="T1"/>
                <a:gd fmla="*/ 218 w 437" name="T2"/>
                <a:gd fmla="*/ 157 h 157" name="T3"/>
                <a:gd fmla="*/ 0 w 437" name="T4"/>
                <a:gd fmla="*/ 79 h 157" name="T5"/>
                <a:gd fmla="*/ 218 w 437" name="T6"/>
                <a:gd fmla="*/ 0 h 157" name="T7"/>
                <a:gd fmla="*/ 437 w 437" name="T8"/>
                <a:gd fmla="*/ 79 h 157" name="T9"/>
                <a:gd fmla="*/ 419 w 437" name="T10"/>
                <a:gd fmla="*/ 116 h 15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57" w="437">
                  <a:moveTo>
                    <a:pt x="324" y="151"/>
                  </a:moveTo>
                  <a:cubicBezTo>
                    <a:pt x="293" y="155"/>
                    <a:pt x="257" y="157"/>
                    <a:pt x="218" y="157"/>
                  </a:cubicBezTo>
                  <a:cubicBezTo>
                    <a:pt x="98" y="157"/>
                    <a:pt x="0" y="134"/>
                    <a:pt x="0" y="79"/>
                  </a:cubicBezTo>
                  <a:cubicBezTo>
                    <a:pt x="0" y="19"/>
                    <a:pt x="98" y="0"/>
                    <a:pt x="218" y="0"/>
                  </a:cubicBezTo>
                  <a:cubicBezTo>
                    <a:pt x="339" y="0"/>
                    <a:pt x="437" y="19"/>
                    <a:pt x="437" y="79"/>
                  </a:cubicBezTo>
                  <a:cubicBezTo>
                    <a:pt x="437" y="94"/>
                    <a:pt x="430" y="106"/>
                    <a:pt x="419" y="116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17"/>
            <p:cNvSpPr/>
            <p:nvPr/>
          </p:nvSpPr>
          <p:spPr bwMode="auto">
            <a:xfrm>
              <a:off x="4167" y="2715"/>
              <a:ext cx="94" cy="27"/>
            </a:xfrm>
            <a:custGeom>
              <a:gdLst>
                <a:gd fmla="*/ 35 w 35" name="T0"/>
                <a:gd fmla="*/ 0 h 10" name="T1"/>
                <a:gd fmla="*/ 0 w 35" name="T2"/>
                <a:gd fmla="*/ 10 h 10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0" w="35">
                  <a:moveTo>
                    <a:pt x="35" y="0"/>
                  </a:moveTo>
                  <a:cubicBezTo>
                    <a:pt x="24" y="4"/>
                    <a:pt x="12" y="7"/>
                    <a:pt x="0" y="1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18"/>
            <p:cNvSpPr/>
            <p:nvPr/>
          </p:nvSpPr>
          <p:spPr bwMode="auto">
            <a:xfrm>
              <a:off x="3827" y="1666"/>
              <a:ext cx="416" cy="934"/>
            </a:xfrm>
            <a:custGeom>
              <a:gdLst>
                <a:gd fmla="*/ 106 w 155" name="T0"/>
                <a:gd fmla="*/ 0 h 348" name="T1"/>
                <a:gd fmla="*/ 139 w 155" name="T2"/>
                <a:gd fmla="*/ 91 h 348" name="T3"/>
                <a:gd fmla="*/ 0 w 155" name="T4"/>
                <a:gd fmla="*/ 331 h 348" name="T5"/>
                <a:gd fmla="*/ 15 w 155" name="T6"/>
                <a:gd fmla="*/ 348 h 348" name="T7"/>
                <a:gd fmla="*/ 155 w 155" name="T8"/>
                <a:gd fmla="*/ 106 h 348" name="T9"/>
                <a:gd fmla="*/ 106 w 155" name="T10"/>
                <a:gd fmla="*/ 0 h 34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8" w="155">
                  <a:moveTo>
                    <a:pt x="106" y="0"/>
                  </a:moveTo>
                  <a:cubicBezTo>
                    <a:pt x="126" y="24"/>
                    <a:pt x="139" y="56"/>
                    <a:pt x="139" y="91"/>
                  </a:cubicBezTo>
                  <a:cubicBezTo>
                    <a:pt x="139" y="164"/>
                    <a:pt x="14" y="317"/>
                    <a:pt x="0" y="331"/>
                  </a:cubicBezTo>
                  <a:cubicBezTo>
                    <a:pt x="9" y="342"/>
                    <a:pt x="15" y="348"/>
                    <a:pt x="15" y="348"/>
                  </a:cubicBezTo>
                  <a:cubicBezTo>
                    <a:pt x="17" y="348"/>
                    <a:pt x="155" y="183"/>
                    <a:pt x="155" y="106"/>
                  </a:cubicBezTo>
                  <a:cubicBezTo>
                    <a:pt x="155" y="64"/>
                    <a:pt x="136" y="26"/>
                    <a:pt x="10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19"/>
            <p:cNvSpPr/>
            <p:nvPr/>
          </p:nvSpPr>
          <p:spPr bwMode="auto">
            <a:xfrm>
              <a:off x="3491" y="1578"/>
              <a:ext cx="709" cy="976"/>
            </a:xfrm>
            <a:custGeom>
              <a:gdLst>
                <a:gd fmla="*/ 231 w 264" name="T0"/>
                <a:gd fmla="*/ 33 h 364" name="T1"/>
                <a:gd fmla="*/ 140 w 264" name="T2"/>
                <a:gd fmla="*/ 0 h 364" name="T3"/>
                <a:gd fmla="*/ 0 w 264" name="T4"/>
                <a:gd fmla="*/ 139 h 364" name="T5"/>
                <a:gd fmla="*/ 125 w 264" name="T6"/>
                <a:gd fmla="*/ 364 h 364" name="T7"/>
                <a:gd fmla="*/ 264 w 264" name="T8"/>
                <a:gd fmla="*/ 124 h 364" name="T9"/>
                <a:gd fmla="*/ 231 w 264" name="T10"/>
                <a:gd fmla="*/ 33 h 36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64" w="264">
                  <a:moveTo>
                    <a:pt x="231" y="33"/>
                  </a:moveTo>
                  <a:cubicBezTo>
                    <a:pt x="206" y="12"/>
                    <a:pt x="174" y="0"/>
                    <a:pt x="140" y="0"/>
                  </a:cubicBezTo>
                  <a:cubicBezTo>
                    <a:pt x="63" y="0"/>
                    <a:pt x="0" y="62"/>
                    <a:pt x="0" y="139"/>
                  </a:cubicBezTo>
                  <a:cubicBezTo>
                    <a:pt x="0" y="201"/>
                    <a:pt x="90" y="320"/>
                    <a:pt x="125" y="364"/>
                  </a:cubicBezTo>
                  <a:cubicBezTo>
                    <a:pt x="139" y="350"/>
                    <a:pt x="264" y="197"/>
                    <a:pt x="264" y="124"/>
                  </a:cubicBezTo>
                  <a:cubicBezTo>
                    <a:pt x="264" y="89"/>
                    <a:pt x="251" y="57"/>
                    <a:pt x="231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20"/>
            <p:cNvSpPr/>
            <p:nvPr/>
          </p:nvSpPr>
          <p:spPr bwMode="auto">
            <a:xfrm>
              <a:off x="3526" y="1524"/>
              <a:ext cx="674" cy="542"/>
            </a:xfrm>
            <a:custGeom>
              <a:gdLst>
                <a:gd fmla="*/ 0 w 251" name="T0"/>
                <a:gd fmla="*/ 54 h 202" name="T1"/>
                <a:gd fmla="*/ 111 w 251" name="T2"/>
                <a:gd fmla="*/ 0 h 202" name="T3"/>
                <a:gd fmla="*/ 251 w 251" name="T4"/>
                <a:gd fmla="*/ 140 h 202" name="T5"/>
                <a:gd fmla="*/ 233 w 251" name="T6"/>
                <a:gd fmla="*/ 202 h 20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1" w="251">
                  <a:moveTo>
                    <a:pt x="0" y="54"/>
                  </a:moveTo>
                  <a:cubicBezTo>
                    <a:pt x="26" y="21"/>
                    <a:pt x="66" y="0"/>
                    <a:pt x="111" y="0"/>
                  </a:cubicBezTo>
                  <a:cubicBezTo>
                    <a:pt x="188" y="0"/>
                    <a:pt x="251" y="62"/>
                    <a:pt x="251" y="140"/>
                  </a:cubicBezTo>
                  <a:cubicBezTo>
                    <a:pt x="251" y="157"/>
                    <a:pt x="244" y="179"/>
                    <a:pt x="233" y="202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21"/>
            <p:cNvSpPr/>
            <p:nvPr/>
          </p:nvSpPr>
          <p:spPr bwMode="auto">
            <a:xfrm>
              <a:off x="3472" y="1717"/>
              <a:ext cx="25" cy="51"/>
            </a:xfrm>
            <a:custGeom>
              <a:gdLst>
                <a:gd fmla="*/ 0 w 9" name="T0"/>
                <a:gd fmla="*/ 19 h 19" name="T1"/>
                <a:gd fmla="*/ 9 w 9" name="T2"/>
                <a:gd fmla="*/ 0 h 19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9" w="9">
                  <a:moveTo>
                    <a:pt x="0" y="19"/>
                  </a:moveTo>
                  <a:cubicBezTo>
                    <a:pt x="2" y="13"/>
                    <a:pt x="5" y="6"/>
                    <a:pt x="9" y="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22"/>
            <p:cNvSpPr/>
            <p:nvPr/>
          </p:nvSpPr>
          <p:spPr bwMode="auto">
            <a:xfrm>
              <a:off x="3448" y="1859"/>
              <a:ext cx="550" cy="690"/>
            </a:xfrm>
            <a:custGeom>
              <a:gdLst>
                <a:gd fmla="*/ 205 w 205" name="T0"/>
                <a:gd fmla="*/ 174 h 257" name="T1"/>
                <a:gd fmla="*/ 140 w 205" name="T2"/>
                <a:gd fmla="*/ 257 h 257" name="T3"/>
                <a:gd fmla="*/ 0 w 205" name="T4"/>
                <a:gd fmla="*/ 15 h 257" name="T5"/>
                <a:gd fmla="*/ 1 w 205" name="T6"/>
                <a:gd fmla="*/ 0 h 25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57" w="205">
                  <a:moveTo>
                    <a:pt x="205" y="174"/>
                  </a:moveTo>
                  <a:cubicBezTo>
                    <a:pt x="172" y="220"/>
                    <a:pt x="141" y="257"/>
                    <a:pt x="140" y="257"/>
                  </a:cubicBezTo>
                  <a:cubicBezTo>
                    <a:pt x="138" y="257"/>
                    <a:pt x="0" y="92"/>
                    <a:pt x="0" y="15"/>
                  </a:cubicBezTo>
                  <a:cubicBezTo>
                    <a:pt x="0" y="10"/>
                    <a:pt x="1" y="5"/>
                    <a:pt x="1" y="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23"/>
            <p:cNvSpPr/>
            <p:nvPr/>
          </p:nvSpPr>
          <p:spPr bwMode="auto">
            <a:xfrm>
              <a:off x="4036" y="2189"/>
              <a:ext cx="51" cy="81"/>
            </a:xfrm>
            <a:custGeom>
              <a:gdLst>
                <a:gd fmla="*/ 19 w 19" name="T0"/>
                <a:gd fmla="*/ 0 h 30" name="T1"/>
                <a:gd fmla="*/ 0 w 19" name="T2"/>
                <a:gd fmla="*/ 30 h 30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30" w="19">
                  <a:moveTo>
                    <a:pt x="19" y="0"/>
                  </a:moveTo>
                  <a:cubicBezTo>
                    <a:pt x="13" y="10"/>
                    <a:pt x="6" y="20"/>
                    <a:pt x="0" y="3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Oval 24"/>
            <p:cNvSpPr>
              <a:spLocks noChangeArrowheads="1"/>
            </p:cNvSpPr>
            <p:nvPr/>
          </p:nvSpPr>
          <p:spPr bwMode="auto">
            <a:xfrm>
              <a:off x="3692" y="1755"/>
              <a:ext cx="263" cy="26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25"/>
            <p:cNvSpPr/>
            <p:nvPr/>
          </p:nvSpPr>
          <p:spPr bwMode="auto">
            <a:xfrm>
              <a:off x="3692" y="1755"/>
              <a:ext cx="263" cy="265"/>
            </a:xfrm>
            <a:custGeom>
              <a:gdLst>
                <a:gd fmla="*/ 2 w 98" name="T0"/>
                <a:gd fmla="*/ 65 h 99" name="T1"/>
                <a:gd fmla="*/ 0 w 98" name="T2"/>
                <a:gd fmla="*/ 50 h 99" name="T3"/>
                <a:gd fmla="*/ 49 w 98" name="T4"/>
                <a:gd fmla="*/ 0 h 99" name="T5"/>
                <a:gd fmla="*/ 98 w 98" name="T6"/>
                <a:gd fmla="*/ 50 h 99" name="T7"/>
                <a:gd fmla="*/ 49 w 98" name="T8"/>
                <a:gd fmla="*/ 99 h 99" name="T9"/>
                <a:gd fmla="*/ 19 w 98" name="T10"/>
                <a:gd fmla="*/ 89 h 9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99" w="98">
                  <a:moveTo>
                    <a:pt x="2" y="65"/>
                  </a:moveTo>
                  <a:cubicBezTo>
                    <a:pt x="1" y="60"/>
                    <a:pt x="0" y="55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8" y="22"/>
                    <a:pt x="98" y="50"/>
                  </a:cubicBezTo>
                  <a:cubicBezTo>
                    <a:pt x="98" y="77"/>
                    <a:pt x="76" y="99"/>
                    <a:pt x="49" y="99"/>
                  </a:cubicBezTo>
                  <a:cubicBezTo>
                    <a:pt x="38" y="99"/>
                    <a:pt x="28" y="95"/>
                    <a:pt x="19" y="89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46" name="PA_库_组合 13"/>
          <p:cNvGrpSpPr>
            <a:grpSpLocks noChangeAspect="1"/>
          </p:cNvGrpSpPr>
          <p:nvPr>
            <p:custDataLst>
              <p:tags r:id="rId6"/>
            </p:custDataLst>
          </p:nvPr>
        </p:nvGrpSpPr>
        <p:grpSpPr>
          <a:xfrm>
            <a:off x="10565239" y="4355144"/>
            <a:ext cx="579876" cy="610196"/>
            <a:chOff x="3239" y="1524"/>
            <a:chExt cx="1224" cy="1288"/>
          </a:xfrm>
          <a:solidFill>
            <a:schemeClr val="accent4"/>
          </a:solidFill>
        </p:grpSpPr>
        <p:sp>
          <p:nvSpPr>
            <p:cNvPr id="47" name="Freeform 14"/>
            <p:cNvSpPr/>
            <p:nvPr/>
          </p:nvSpPr>
          <p:spPr bwMode="auto">
            <a:xfrm>
              <a:off x="3311" y="2487"/>
              <a:ext cx="1152" cy="325"/>
            </a:xfrm>
            <a:custGeom>
              <a:gdLst>
                <a:gd fmla="*/ 405 w 429" name="T0"/>
                <a:gd fmla="*/ 0 h 121" name="T1"/>
                <a:gd fmla="*/ 414 w 429" name="T2"/>
                <a:gd fmla="*/ 27 h 121" name="T3"/>
                <a:gd fmla="*/ 195 w 429" name="T4"/>
                <a:gd fmla="*/ 105 h 121" name="T5"/>
                <a:gd fmla="*/ 0 w 429" name="T6"/>
                <a:gd fmla="*/ 67 h 121" name="T7"/>
                <a:gd fmla="*/ 211 w 429" name="T8"/>
                <a:gd fmla="*/ 121 h 121" name="T9"/>
                <a:gd fmla="*/ 429 w 429" name="T10"/>
                <a:gd fmla="*/ 42 h 121" name="T11"/>
                <a:gd fmla="*/ 405 w 429" name="T12"/>
                <a:gd fmla="*/ 0 h 12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0" w="429">
                  <a:moveTo>
                    <a:pt x="405" y="0"/>
                  </a:moveTo>
                  <a:cubicBezTo>
                    <a:pt x="411" y="7"/>
                    <a:pt x="414" y="16"/>
                    <a:pt x="414" y="27"/>
                  </a:cubicBezTo>
                  <a:cubicBezTo>
                    <a:pt x="414" y="86"/>
                    <a:pt x="316" y="105"/>
                    <a:pt x="195" y="105"/>
                  </a:cubicBezTo>
                  <a:cubicBezTo>
                    <a:pt x="110" y="105"/>
                    <a:pt x="36" y="93"/>
                    <a:pt x="0" y="67"/>
                  </a:cubicBezTo>
                  <a:cubicBezTo>
                    <a:pt x="26" y="105"/>
                    <a:pt x="110" y="121"/>
                    <a:pt x="211" y="121"/>
                  </a:cubicBezTo>
                  <a:cubicBezTo>
                    <a:pt x="331" y="121"/>
                    <a:pt x="429" y="101"/>
                    <a:pt x="429" y="42"/>
                  </a:cubicBezTo>
                  <a:cubicBezTo>
                    <a:pt x="429" y="25"/>
                    <a:pt x="421" y="11"/>
                    <a:pt x="40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15"/>
            <p:cNvSpPr/>
            <p:nvPr/>
          </p:nvSpPr>
          <p:spPr bwMode="auto">
            <a:xfrm>
              <a:off x="3290" y="2391"/>
              <a:ext cx="1132" cy="378"/>
            </a:xfrm>
            <a:custGeom>
              <a:gdLst>
                <a:gd fmla="*/ 422 w 422" name="T0"/>
                <a:gd fmla="*/ 63 h 141" name="T1"/>
                <a:gd fmla="*/ 413 w 422" name="T2"/>
                <a:gd fmla="*/ 36 h 141" name="T3"/>
                <a:gd fmla="*/ 219 w 422" name="T4"/>
                <a:gd fmla="*/ 0 h 141" name="T5"/>
                <a:gd fmla="*/ 0 w 422" name="T6"/>
                <a:gd fmla="*/ 78 h 141" name="T7"/>
                <a:gd fmla="*/ 8 w 422" name="T8"/>
                <a:gd fmla="*/ 103 h 141" name="T9"/>
                <a:gd fmla="*/ 203 w 422" name="T10"/>
                <a:gd fmla="*/ 141 h 141" name="T11"/>
                <a:gd fmla="*/ 422 w 422" name="T12"/>
                <a:gd fmla="*/ 63 h 1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1" w="422">
                  <a:moveTo>
                    <a:pt x="422" y="63"/>
                  </a:moveTo>
                  <a:cubicBezTo>
                    <a:pt x="422" y="52"/>
                    <a:pt x="419" y="43"/>
                    <a:pt x="413" y="36"/>
                  </a:cubicBezTo>
                  <a:cubicBezTo>
                    <a:pt x="377" y="9"/>
                    <a:pt x="304" y="0"/>
                    <a:pt x="219" y="0"/>
                  </a:cubicBezTo>
                  <a:cubicBezTo>
                    <a:pt x="98" y="0"/>
                    <a:pt x="0" y="19"/>
                    <a:pt x="0" y="78"/>
                  </a:cubicBezTo>
                  <a:cubicBezTo>
                    <a:pt x="0" y="87"/>
                    <a:pt x="3" y="96"/>
                    <a:pt x="8" y="103"/>
                  </a:cubicBezTo>
                  <a:cubicBezTo>
                    <a:pt x="44" y="129"/>
                    <a:pt x="118" y="141"/>
                    <a:pt x="203" y="141"/>
                  </a:cubicBezTo>
                  <a:cubicBezTo>
                    <a:pt x="324" y="141"/>
                    <a:pt x="422" y="122"/>
                    <a:pt x="422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16"/>
            <p:cNvSpPr/>
            <p:nvPr/>
          </p:nvSpPr>
          <p:spPr bwMode="auto">
            <a:xfrm>
              <a:off x="3239" y="2348"/>
              <a:ext cx="1173" cy="421"/>
            </a:xfrm>
            <a:custGeom>
              <a:gdLst>
                <a:gd fmla="*/ 324 w 437" name="T0"/>
                <a:gd fmla="*/ 151 h 157" name="T1"/>
                <a:gd fmla="*/ 218 w 437" name="T2"/>
                <a:gd fmla="*/ 157 h 157" name="T3"/>
                <a:gd fmla="*/ 0 w 437" name="T4"/>
                <a:gd fmla="*/ 79 h 157" name="T5"/>
                <a:gd fmla="*/ 218 w 437" name="T6"/>
                <a:gd fmla="*/ 0 h 157" name="T7"/>
                <a:gd fmla="*/ 437 w 437" name="T8"/>
                <a:gd fmla="*/ 79 h 157" name="T9"/>
                <a:gd fmla="*/ 419 w 437" name="T10"/>
                <a:gd fmla="*/ 116 h 15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57" w="437">
                  <a:moveTo>
                    <a:pt x="324" y="151"/>
                  </a:moveTo>
                  <a:cubicBezTo>
                    <a:pt x="293" y="155"/>
                    <a:pt x="257" y="157"/>
                    <a:pt x="218" y="157"/>
                  </a:cubicBezTo>
                  <a:cubicBezTo>
                    <a:pt x="98" y="157"/>
                    <a:pt x="0" y="134"/>
                    <a:pt x="0" y="79"/>
                  </a:cubicBezTo>
                  <a:cubicBezTo>
                    <a:pt x="0" y="19"/>
                    <a:pt x="98" y="0"/>
                    <a:pt x="218" y="0"/>
                  </a:cubicBezTo>
                  <a:cubicBezTo>
                    <a:pt x="339" y="0"/>
                    <a:pt x="437" y="19"/>
                    <a:pt x="437" y="79"/>
                  </a:cubicBezTo>
                  <a:cubicBezTo>
                    <a:pt x="437" y="94"/>
                    <a:pt x="430" y="106"/>
                    <a:pt x="419" y="116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17"/>
            <p:cNvSpPr/>
            <p:nvPr/>
          </p:nvSpPr>
          <p:spPr bwMode="auto">
            <a:xfrm>
              <a:off x="4167" y="2715"/>
              <a:ext cx="94" cy="27"/>
            </a:xfrm>
            <a:custGeom>
              <a:gdLst>
                <a:gd fmla="*/ 35 w 35" name="T0"/>
                <a:gd fmla="*/ 0 h 10" name="T1"/>
                <a:gd fmla="*/ 0 w 35" name="T2"/>
                <a:gd fmla="*/ 10 h 10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0" w="35">
                  <a:moveTo>
                    <a:pt x="35" y="0"/>
                  </a:moveTo>
                  <a:cubicBezTo>
                    <a:pt x="24" y="4"/>
                    <a:pt x="12" y="7"/>
                    <a:pt x="0" y="1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18"/>
            <p:cNvSpPr/>
            <p:nvPr/>
          </p:nvSpPr>
          <p:spPr bwMode="auto">
            <a:xfrm>
              <a:off x="3827" y="1666"/>
              <a:ext cx="416" cy="934"/>
            </a:xfrm>
            <a:custGeom>
              <a:gdLst>
                <a:gd fmla="*/ 106 w 155" name="T0"/>
                <a:gd fmla="*/ 0 h 348" name="T1"/>
                <a:gd fmla="*/ 139 w 155" name="T2"/>
                <a:gd fmla="*/ 91 h 348" name="T3"/>
                <a:gd fmla="*/ 0 w 155" name="T4"/>
                <a:gd fmla="*/ 331 h 348" name="T5"/>
                <a:gd fmla="*/ 15 w 155" name="T6"/>
                <a:gd fmla="*/ 348 h 348" name="T7"/>
                <a:gd fmla="*/ 155 w 155" name="T8"/>
                <a:gd fmla="*/ 106 h 348" name="T9"/>
                <a:gd fmla="*/ 106 w 155" name="T10"/>
                <a:gd fmla="*/ 0 h 34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8" w="155">
                  <a:moveTo>
                    <a:pt x="106" y="0"/>
                  </a:moveTo>
                  <a:cubicBezTo>
                    <a:pt x="126" y="24"/>
                    <a:pt x="139" y="56"/>
                    <a:pt x="139" y="91"/>
                  </a:cubicBezTo>
                  <a:cubicBezTo>
                    <a:pt x="139" y="164"/>
                    <a:pt x="14" y="317"/>
                    <a:pt x="0" y="331"/>
                  </a:cubicBezTo>
                  <a:cubicBezTo>
                    <a:pt x="9" y="342"/>
                    <a:pt x="15" y="348"/>
                    <a:pt x="15" y="348"/>
                  </a:cubicBezTo>
                  <a:cubicBezTo>
                    <a:pt x="17" y="348"/>
                    <a:pt x="155" y="183"/>
                    <a:pt x="155" y="106"/>
                  </a:cubicBezTo>
                  <a:cubicBezTo>
                    <a:pt x="155" y="64"/>
                    <a:pt x="136" y="26"/>
                    <a:pt x="10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19"/>
            <p:cNvSpPr/>
            <p:nvPr/>
          </p:nvSpPr>
          <p:spPr bwMode="auto">
            <a:xfrm>
              <a:off x="3491" y="1578"/>
              <a:ext cx="709" cy="976"/>
            </a:xfrm>
            <a:custGeom>
              <a:gdLst>
                <a:gd fmla="*/ 231 w 264" name="T0"/>
                <a:gd fmla="*/ 33 h 364" name="T1"/>
                <a:gd fmla="*/ 140 w 264" name="T2"/>
                <a:gd fmla="*/ 0 h 364" name="T3"/>
                <a:gd fmla="*/ 0 w 264" name="T4"/>
                <a:gd fmla="*/ 139 h 364" name="T5"/>
                <a:gd fmla="*/ 125 w 264" name="T6"/>
                <a:gd fmla="*/ 364 h 364" name="T7"/>
                <a:gd fmla="*/ 264 w 264" name="T8"/>
                <a:gd fmla="*/ 124 h 364" name="T9"/>
                <a:gd fmla="*/ 231 w 264" name="T10"/>
                <a:gd fmla="*/ 33 h 36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64" w="264">
                  <a:moveTo>
                    <a:pt x="231" y="33"/>
                  </a:moveTo>
                  <a:cubicBezTo>
                    <a:pt x="206" y="12"/>
                    <a:pt x="174" y="0"/>
                    <a:pt x="140" y="0"/>
                  </a:cubicBezTo>
                  <a:cubicBezTo>
                    <a:pt x="63" y="0"/>
                    <a:pt x="0" y="62"/>
                    <a:pt x="0" y="139"/>
                  </a:cubicBezTo>
                  <a:cubicBezTo>
                    <a:pt x="0" y="201"/>
                    <a:pt x="90" y="320"/>
                    <a:pt x="125" y="364"/>
                  </a:cubicBezTo>
                  <a:cubicBezTo>
                    <a:pt x="139" y="350"/>
                    <a:pt x="264" y="197"/>
                    <a:pt x="264" y="124"/>
                  </a:cubicBezTo>
                  <a:cubicBezTo>
                    <a:pt x="264" y="89"/>
                    <a:pt x="251" y="57"/>
                    <a:pt x="231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20"/>
            <p:cNvSpPr/>
            <p:nvPr/>
          </p:nvSpPr>
          <p:spPr bwMode="auto">
            <a:xfrm>
              <a:off x="3526" y="1524"/>
              <a:ext cx="674" cy="542"/>
            </a:xfrm>
            <a:custGeom>
              <a:gdLst>
                <a:gd fmla="*/ 0 w 251" name="T0"/>
                <a:gd fmla="*/ 54 h 202" name="T1"/>
                <a:gd fmla="*/ 111 w 251" name="T2"/>
                <a:gd fmla="*/ 0 h 202" name="T3"/>
                <a:gd fmla="*/ 251 w 251" name="T4"/>
                <a:gd fmla="*/ 140 h 202" name="T5"/>
                <a:gd fmla="*/ 233 w 251" name="T6"/>
                <a:gd fmla="*/ 202 h 20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1" w="251">
                  <a:moveTo>
                    <a:pt x="0" y="54"/>
                  </a:moveTo>
                  <a:cubicBezTo>
                    <a:pt x="26" y="21"/>
                    <a:pt x="66" y="0"/>
                    <a:pt x="111" y="0"/>
                  </a:cubicBezTo>
                  <a:cubicBezTo>
                    <a:pt x="188" y="0"/>
                    <a:pt x="251" y="62"/>
                    <a:pt x="251" y="140"/>
                  </a:cubicBezTo>
                  <a:cubicBezTo>
                    <a:pt x="251" y="157"/>
                    <a:pt x="244" y="179"/>
                    <a:pt x="233" y="202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Freeform 21"/>
            <p:cNvSpPr/>
            <p:nvPr/>
          </p:nvSpPr>
          <p:spPr bwMode="auto">
            <a:xfrm>
              <a:off x="3472" y="1717"/>
              <a:ext cx="25" cy="51"/>
            </a:xfrm>
            <a:custGeom>
              <a:gdLst>
                <a:gd fmla="*/ 0 w 9" name="T0"/>
                <a:gd fmla="*/ 19 h 19" name="T1"/>
                <a:gd fmla="*/ 9 w 9" name="T2"/>
                <a:gd fmla="*/ 0 h 19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9" w="9">
                  <a:moveTo>
                    <a:pt x="0" y="19"/>
                  </a:moveTo>
                  <a:cubicBezTo>
                    <a:pt x="2" y="13"/>
                    <a:pt x="5" y="6"/>
                    <a:pt x="9" y="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Freeform 22"/>
            <p:cNvSpPr/>
            <p:nvPr/>
          </p:nvSpPr>
          <p:spPr bwMode="auto">
            <a:xfrm>
              <a:off x="3448" y="1859"/>
              <a:ext cx="550" cy="690"/>
            </a:xfrm>
            <a:custGeom>
              <a:gdLst>
                <a:gd fmla="*/ 205 w 205" name="T0"/>
                <a:gd fmla="*/ 174 h 257" name="T1"/>
                <a:gd fmla="*/ 140 w 205" name="T2"/>
                <a:gd fmla="*/ 257 h 257" name="T3"/>
                <a:gd fmla="*/ 0 w 205" name="T4"/>
                <a:gd fmla="*/ 15 h 257" name="T5"/>
                <a:gd fmla="*/ 1 w 205" name="T6"/>
                <a:gd fmla="*/ 0 h 25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57" w="205">
                  <a:moveTo>
                    <a:pt x="205" y="174"/>
                  </a:moveTo>
                  <a:cubicBezTo>
                    <a:pt x="172" y="220"/>
                    <a:pt x="141" y="257"/>
                    <a:pt x="140" y="257"/>
                  </a:cubicBezTo>
                  <a:cubicBezTo>
                    <a:pt x="138" y="257"/>
                    <a:pt x="0" y="92"/>
                    <a:pt x="0" y="15"/>
                  </a:cubicBezTo>
                  <a:cubicBezTo>
                    <a:pt x="0" y="10"/>
                    <a:pt x="1" y="5"/>
                    <a:pt x="1" y="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23"/>
            <p:cNvSpPr/>
            <p:nvPr/>
          </p:nvSpPr>
          <p:spPr bwMode="auto">
            <a:xfrm>
              <a:off x="4036" y="2189"/>
              <a:ext cx="51" cy="81"/>
            </a:xfrm>
            <a:custGeom>
              <a:gdLst>
                <a:gd fmla="*/ 19 w 19" name="T0"/>
                <a:gd fmla="*/ 0 h 30" name="T1"/>
                <a:gd fmla="*/ 0 w 19" name="T2"/>
                <a:gd fmla="*/ 30 h 30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30" w="19">
                  <a:moveTo>
                    <a:pt x="19" y="0"/>
                  </a:moveTo>
                  <a:cubicBezTo>
                    <a:pt x="13" y="10"/>
                    <a:pt x="6" y="20"/>
                    <a:pt x="0" y="3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Oval 24"/>
            <p:cNvSpPr>
              <a:spLocks noChangeArrowheads="1"/>
            </p:cNvSpPr>
            <p:nvPr/>
          </p:nvSpPr>
          <p:spPr bwMode="auto">
            <a:xfrm>
              <a:off x="3692" y="1755"/>
              <a:ext cx="263" cy="26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25"/>
            <p:cNvSpPr/>
            <p:nvPr/>
          </p:nvSpPr>
          <p:spPr bwMode="auto">
            <a:xfrm>
              <a:off x="3692" y="1755"/>
              <a:ext cx="263" cy="265"/>
            </a:xfrm>
            <a:custGeom>
              <a:gdLst>
                <a:gd fmla="*/ 2 w 98" name="T0"/>
                <a:gd fmla="*/ 65 h 99" name="T1"/>
                <a:gd fmla="*/ 0 w 98" name="T2"/>
                <a:gd fmla="*/ 50 h 99" name="T3"/>
                <a:gd fmla="*/ 49 w 98" name="T4"/>
                <a:gd fmla="*/ 0 h 99" name="T5"/>
                <a:gd fmla="*/ 98 w 98" name="T6"/>
                <a:gd fmla="*/ 50 h 99" name="T7"/>
                <a:gd fmla="*/ 49 w 98" name="T8"/>
                <a:gd fmla="*/ 99 h 99" name="T9"/>
                <a:gd fmla="*/ 19 w 98" name="T10"/>
                <a:gd fmla="*/ 89 h 9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99" w="98">
                  <a:moveTo>
                    <a:pt x="2" y="65"/>
                  </a:moveTo>
                  <a:cubicBezTo>
                    <a:pt x="1" y="60"/>
                    <a:pt x="0" y="55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8" y="22"/>
                    <a:pt x="98" y="50"/>
                  </a:cubicBezTo>
                  <a:cubicBezTo>
                    <a:pt x="98" y="77"/>
                    <a:pt x="76" y="99"/>
                    <a:pt x="49" y="99"/>
                  </a:cubicBezTo>
                  <a:cubicBezTo>
                    <a:pt x="38" y="99"/>
                    <a:pt x="28" y="95"/>
                    <a:pt x="19" y="89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59" name="PA_库_矩形 58"/>
          <p:cNvSpPr/>
          <p:nvPr>
            <p:custDataLst>
              <p:tags r:id="rId7"/>
            </p:custDataLst>
          </p:nvPr>
        </p:nvSpPr>
        <p:spPr>
          <a:xfrm>
            <a:off x="1787410" y="2165687"/>
            <a:ext cx="2863350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sp>
        <p:nvSpPr>
          <p:cNvPr id="60" name="PA_库_矩形 59"/>
          <p:cNvSpPr/>
          <p:nvPr>
            <p:custDataLst>
              <p:tags r:id="rId8"/>
            </p:custDataLst>
          </p:nvPr>
        </p:nvSpPr>
        <p:spPr>
          <a:xfrm>
            <a:off x="7882386" y="2158302"/>
            <a:ext cx="2817826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sp>
        <p:nvSpPr>
          <p:cNvPr id="61" name="PA_库_矩形 60"/>
          <p:cNvSpPr/>
          <p:nvPr>
            <p:custDataLst>
              <p:tags r:id="rId9"/>
            </p:custDataLst>
          </p:nvPr>
        </p:nvSpPr>
        <p:spPr>
          <a:xfrm>
            <a:off x="1787410" y="4442788"/>
            <a:ext cx="2863350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sp>
        <p:nvSpPr>
          <p:cNvPr id="62" name="PA_库_矩形 61"/>
          <p:cNvSpPr/>
          <p:nvPr>
            <p:custDataLst>
              <p:tags r:id="rId10"/>
            </p:custDataLst>
          </p:nvPr>
        </p:nvSpPr>
        <p:spPr>
          <a:xfrm>
            <a:off x="7882386" y="4455579"/>
            <a:ext cx="2817826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pic>
        <p:nvPicPr>
          <p:cNvPr id="63" name="PA_库_图片 62">
            <a:extLst>
              <a:ext uri="{FF2B5EF4-FFF2-40B4-BE49-F238E27FC236}">
                <a16:creationId xmlns:a16="http://schemas.microsoft.com/office/drawing/2014/main" id="{5CF10772-4923-48D9-916E-42CB5A9681B3}"/>
              </a:ext>
            </a:extLst>
          </p:cNvPr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11"/>
          <a:srcRect b="3505" t="3505"/>
          <a:stretch>
            <a:fillRect/>
          </a:stretch>
        </p:blipFill>
        <p:spPr>
          <a:xfrm>
            <a:off x="4300657" y="1827430"/>
            <a:ext cx="3541528" cy="3541528"/>
          </a:xfrm>
          <a:prstGeom prst="ellipse">
            <a:avLst/>
          </a:prstGeom>
          <a:ln w="76200">
            <a:solidFill>
              <a:schemeClr val="accent1"/>
            </a:solidFill>
          </a:ln>
        </p:spPr>
      </p:pic>
    </p:spTree>
    <p:extLst>
      <p:ext uri="{BB962C8B-B14F-4D97-AF65-F5344CB8AC3E}">
        <p14:creationId val="1815437614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6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9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2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5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8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31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9"/>
      <p:bldP grpId="0" spid="60"/>
      <p:bldP grpId="0" spid="61"/>
      <p:bldP grpId="0" spid="62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: 圆角 3">
            <a:extLst>
              <a:ext uri="{FF2B5EF4-FFF2-40B4-BE49-F238E27FC236}">
                <a16:creationId xmlns:a16="http://schemas.microsoft.com/office/drawing/2014/main" id="{A5C279D0-E112-479E-A0BB-0CE53144E175}"/>
              </a:ext>
            </a:extLst>
          </p:cNvPr>
          <p:cNvSpPr/>
          <p:nvPr/>
        </p:nvSpPr>
        <p:spPr>
          <a:xfrm>
            <a:off x="893389" y="1052842"/>
            <a:ext cx="3861645" cy="4925568"/>
          </a:xfrm>
          <a:prstGeom prst="roundRect">
            <a:avLst/>
          </a:prstGeom>
          <a:blipFill>
            <a:blip r:embed="rId3">
              <a:extLst>
                <a:ext uri="{BEBA8EAE-BF5A-486C-A8C5-ECC9F3942E4B}">
                  <a14:imgProps>
                    <a14:imgLayer xmlns:d3p1="http://schemas.openxmlformats.org/officeDocument/2006/relationships" d3p1:embed="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val="0"/>
                </a:ext>
                <a:ext uri="{837473B0-CC2E-450A-ABE3-18F120FF3D39}">
                  <a1611:picAttrSrcUrl xmlns:a1611="http://schemas.microsoft.com/office/drawing/2016/11/main" r:embed="rId4" r:id="rId14"/>
                </a:ext>
              </a:extLst>
            </a:blip>
            <a:stretch>
              <a:fillRect l="-57000" r="-57000"/>
            </a:stretch>
          </a:blipFill>
          <a:ln w="57150">
            <a:solidFill>
              <a:srgbClr val="FF5B57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/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9B917CE9-56EB-4764-B143-F3371B71A470}"/>
              </a:ext>
            </a:extLst>
          </p:cNvPr>
          <p:cNvSpPr/>
          <p:nvPr/>
        </p:nvSpPr>
        <p:spPr>
          <a:xfrm>
            <a:off x="1047855" y="2826047"/>
            <a:ext cx="2973467" cy="2955340"/>
          </a:xfrm>
          <a:custGeom>
            <a:gdLst>
              <a:gd fmla="*/ 0 w 2973467" name="connsiteX0"/>
              <a:gd fmla="*/ 0 h 2955340" name="connsiteY0"/>
              <a:gd fmla="*/ 2973467 w 2973467" name="connsiteX1"/>
              <a:gd fmla="*/ 0 h 2955340" name="connsiteY1"/>
              <a:gd fmla="*/ 2973467 w 2973467" name="connsiteX2"/>
              <a:gd fmla="*/ 2955340 h 2955340" name="connsiteY2"/>
              <a:gd fmla="*/ 0 w 2973467" name="connsiteX3"/>
              <a:gd fmla="*/ 2955340 h 2955340" name="connsiteY3"/>
              <a:gd fmla="*/ 0 w 2973467" name="connsiteX4"/>
              <a:gd fmla="*/ 0 h 295534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955340" w="2973467">
                <a:moveTo>
                  <a:pt x="0" y="0"/>
                </a:moveTo>
                <a:lnTo>
                  <a:pt x="2973467" y="0"/>
                </a:lnTo>
                <a:lnTo>
                  <a:pt x="2973467" y="2955340"/>
                </a:lnTo>
                <a:lnTo>
                  <a:pt x="0" y="295534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rgbClr b="0" g="0" r="0"/>
          </a:lnRef>
          <a:fillRef idx="1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b" anchorCtr="0" bIns="165100" lIns="165100" numCol="1" rIns="165100" spcCol="1270" spcFirstLastPara="0" tIns="165100" vert="horz" wrap="square">
            <a:noAutofit/>
          </a:bodyPr>
          <a:lstStyle/>
          <a:p>
            <a:pPr algn="l" defTabSz="2889250" indent="0" lvl="0" mar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altLang="en-US" kern="1200" lang="zh-CN" sz="6500"/>
          </a:p>
        </p:txBody>
      </p:sp>
      <p:sp>
        <p:nvSpPr>
          <p:cNvPr id="6" name="PA_库_椭圆 5">
            <a:extLst>
              <a:ext uri="{FF2B5EF4-FFF2-40B4-BE49-F238E27FC236}">
                <a16:creationId xmlns:a16="http://schemas.microsoft.com/office/drawing/2014/main" id="{2DF8A534-ACB4-4AA1-B691-6C18429471E7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5173252" y="1076613"/>
            <a:ext cx="1845496" cy="1845496"/>
          </a:xfrm>
          <a:prstGeom prst="ellipse">
            <a:avLst/>
          </a:prstGeom>
          <a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/>
        </p:txBody>
      </p:sp>
      <p:sp>
        <p:nvSpPr>
          <p:cNvPr id="7" name="PA_库_任意多边形 6">
            <a:extLst>
              <a:ext uri="{FF2B5EF4-FFF2-40B4-BE49-F238E27FC236}">
                <a16:creationId xmlns:a16="http://schemas.microsoft.com/office/drawing/2014/main" id="{B47CD076-B371-4885-ABBE-C4509F54AD71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829712" y="806564"/>
            <a:ext cx="360140" cy="1329903"/>
          </a:xfrm>
          <a:custGeom>
            <a:gdLst>
              <a:gd fmla="*/ 0 w 360140" name="connsiteX0"/>
              <a:gd fmla="*/ 0 h 1329903" name="connsiteY0"/>
              <a:gd fmla="*/ 360140 w 360140" name="connsiteX1"/>
              <a:gd fmla="*/ 0 h 1329903" name="connsiteY1"/>
              <a:gd fmla="*/ 360140 w 360140" name="connsiteX2"/>
              <a:gd fmla="*/ 1329903 h 1329903" name="connsiteY2"/>
              <a:gd fmla="*/ 0 w 360140" name="connsiteX3"/>
              <a:gd fmla="*/ 1329903 h 1329903" name="connsiteY3"/>
              <a:gd fmla="*/ 0 w 360140" name="connsiteX4"/>
              <a:gd fmla="*/ 0 h 132990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29903" w="360140">
                <a:moveTo>
                  <a:pt x="0" y="0"/>
                </a:moveTo>
                <a:lnTo>
                  <a:pt x="360140" y="0"/>
                </a:lnTo>
                <a:lnTo>
                  <a:pt x="360140" y="1329903"/>
                </a:lnTo>
                <a:lnTo>
                  <a:pt x="0" y="132990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anchor="ctr" anchorCtr="0" bIns="12700" lIns="25400" numCol="1" rIns="25400" spcCol="1270" spcFirstLastPara="0" tIns="12700" vert="horz" wrap="square">
            <a:noAutofit/>
          </a:bodyPr>
          <a:lstStyle/>
          <a:p>
            <a:pPr algn="l" defTabSz="444500" indent="0" lvl="0" mar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altLang="en-US" kern="1200" lang="zh-CN" sz="1000"/>
          </a:p>
        </p:txBody>
      </p:sp>
      <p:sp>
        <p:nvSpPr>
          <p:cNvPr id="8" name="PA_库_椭圆 7">
            <a:extLst>
              <a:ext uri="{FF2B5EF4-FFF2-40B4-BE49-F238E27FC236}">
                <a16:creationId xmlns:a16="http://schemas.microsoft.com/office/drawing/2014/main" id="{4D6131FB-1154-402C-A797-7AA9C7419DD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5173252" y="2645899"/>
            <a:ext cx="1845496" cy="1845496"/>
          </a:xfrm>
          <a:prstGeom prst="ellipse">
            <a:avLst/>
          </a:prstGeom>
          <a:blipFill>
            <a:blip r:embed="rId9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/>
        </p:txBody>
      </p:sp>
      <p:sp>
        <p:nvSpPr>
          <p:cNvPr id="9" name="PA_库_任意多边形 8">
            <a:extLst>
              <a:ext uri="{FF2B5EF4-FFF2-40B4-BE49-F238E27FC236}">
                <a16:creationId xmlns:a16="http://schemas.microsoft.com/office/drawing/2014/main" id="{DD4121AE-8E28-48F6-940E-C86442706AF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829712" y="2375850"/>
            <a:ext cx="360140" cy="1329903"/>
          </a:xfrm>
          <a:custGeom>
            <a:gdLst>
              <a:gd fmla="*/ 0 w 360140" name="connsiteX0"/>
              <a:gd fmla="*/ 0 h 1329903" name="connsiteY0"/>
              <a:gd fmla="*/ 360140 w 360140" name="connsiteX1"/>
              <a:gd fmla="*/ 0 h 1329903" name="connsiteY1"/>
              <a:gd fmla="*/ 360140 w 360140" name="connsiteX2"/>
              <a:gd fmla="*/ 1329903 h 1329903" name="connsiteY2"/>
              <a:gd fmla="*/ 0 w 360140" name="connsiteX3"/>
              <a:gd fmla="*/ 1329903 h 1329903" name="connsiteY3"/>
              <a:gd fmla="*/ 0 w 360140" name="connsiteX4"/>
              <a:gd fmla="*/ 0 h 132990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29903" w="360140">
                <a:moveTo>
                  <a:pt x="0" y="0"/>
                </a:moveTo>
                <a:lnTo>
                  <a:pt x="360140" y="0"/>
                </a:lnTo>
                <a:lnTo>
                  <a:pt x="360140" y="1329903"/>
                </a:lnTo>
                <a:lnTo>
                  <a:pt x="0" y="132990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anchor="ctr" anchorCtr="0" bIns="12700" lIns="25400" numCol="1" rIns="25400" spcCol="1270" spcFirstLastPara="0" tIns="12700" vert="horz" wrap="square">
            <a:noAutofit/>
          </a:bodyPr>
          <a:lstStyle/>
          <a:p>
            <a:pPr algn="l" defTabSz="444500" indent="0" lvl="0" mar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altLang="en-US" kern="1200" lang="zh-CN" sz="1000"/>
          </a:p>
        </p:txBody>
      </p:sp>
      <p:sp>
        <p:nvSpPr>
          <p:cNvPr id="10" name="PA_库_椭圆 9">
            <a:extLst>
              <a:ext uri="{FF2B5EF4-FFF2-40B4-BE49-F238E27FC236}">
                <a16:creationId xmlns:a16="http://schemas.microsoft.com/office/drawing/2014/main" id="{276BE919-9C0F-4BFC-957E-1A037DA7848C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5173252" y="4215185"/>
            <a:ext cx="1845496" cy="1845496"/>
          </a:xfrm>
          <a:prstGeom prst="ellipse">
            <a:avLst/>
          </a:prstGeom>
          <a:blipFill>
            <a:blip r:embed="rId1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/>
        </p:txBody>
      </p:sp>
      <p:sp>
        <p:nvSpPr>
          <p:cNvPr id="11" name="PA_库_任意多边形 10">
            <a:extLst>
              <a:ext uri="{FF2B5EF4-FFF2-40B4-BE49-F238E27FC236}">
                <a16:creationId xmlns:a16="http://schemas.microsoft.com/office/drawing/2014/main" id="{D05467DF-F264-4CE8-ADD1-6911B99BD425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829712" y="3945136"/>
            <a:ext cx="360140" cy="1329903"/>
          </a:xfrm>
          <a:custGeom>
            <a:gdLst>
              <a:gd fmla="*/ 0 w 360140" name="connsiteX0"/>
              <a:gd fmla="*/ 0 h 1329903" name="connsiteY0"/>
              <a:gd fmla="*/ 360140 w 360140" name="connsiteX1"/>
              <a:gd fmla="*/ 0 h 1329903" name="connsiteY1"/>
              <a:gd fmla="*/ 360140 w 360140" name="connsiteX2"/>
              <a:gd fmla="*/ 1329903 h 1329903" name="connsiteY2"/>
              <a:gd fmla="*/ 0 w 360140" name="connsiteX3"/>
              <a:gd fmla="*/ 1329903 h 1329903" name="connsiteY3"/>
              <a:gd fmla="*/ 0 w 360140" name="connsiteX4"/>
              <a:gd fmla="*/ 0 h 132990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29903" w="360140">
                <a:moveTo>
                  <a:pt x="0" y="0"/>
                </a:moveTo>
                <a:lnTo>
                  <a:pt x="360140" y="0"/>
                </a:lnTo>
                <a:lnTo>
                  <a:pt x="360140" y="1329903"/>
                </a:lnTo>
                <a:lnTo>
                  <a:pt x="0" y="132990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anchor="ctr" anchorCtr="0" bIns="12700" lIns="25400" numCol="1" rIns="25400" spcCol="1270" spcFirstLastPara="0" tIns="12700" vert="horz" wrap="square">
            <a:noAutofit/>
          </a:bodyPr>
          <a:lstStyle/>
          <a:p>
            <a:pPr algn="l" defTabSz="444500" indent="0" lvl="0" mar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altLang="en-US" kern="1200" lang="zh-CN" sz="1000"/>
          </a:p>
        </p:txBody>
      </p:sp>
      <p:sp>
        <p:nvSpPr>
          <p:cNvPr id="12" name="PA_库_矩形 11">
            <a:extLst>
              <a:ext uri="{FF2B5EF4-FFF2-40B4-BE49-F238E27FC236}">
                <a16:creationId xmlns:a16="http://schemas.microsoft.com/office/drawing/2014/main" id="{853382FA-9020-446D-9239-C55BAF6FB488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7018747" y="1617599"/>
            <a:ext cx="4125397" cy="845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sp>
        <p:nvSpPr>
          <p:cNvPr id="13" name="PA_库_矩形 12">
            <a:extLst>
              <a:ext uri="{FF2B5EF4-FFF2-40B4-BE49-F238E27FC236}">
                <a16:creationId xmlns:a16="http://schemas.microsoft.com/office/drawing/2014/main" id="{104D9EA6-C9D0-4928-94BA-463B3D38C114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7018747" y="3211947"/>
            <a:ext cx="4125397" cy="845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sp>
        <p:nvSpPr>
          <p:cNvPr id="14" name="PA_库_矩形 13">
            <a:extLst>
              <a:ext uri="{FF2B5EF4-FFF2-40B4-BE49-F238E27FC236}">
                <a16:creationId xmlns:a16="http://schemas.microsoft.com/office/drawing/2014/main" id="{441606CA-41C0-4C0D-BDC5-88B0BACE2F3D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7018747" y="4730778"/>
            <a:ext cx="4125397" cy="845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</p:spTree>
    <p:extLst>
      <p:ext uri="{BB962C8B-B14F-4D97-AF65-F5344CB8AC3E}">
        <p14:creationId val="137272353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4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18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22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2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2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26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2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2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30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3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3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34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3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3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9"/>
      <p:bldP grpId="0" spid="11"/>
      <p:bldP grpId="0" spid="12"/>
      <p:bldP grpId="0" spid="13"/>
      <p:bldP grpId="0" spid="14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50BB65FA-2480-4F5B-92A0-97348A760F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4336" y="-478096"/>
            <a:ext cx="6492253" cy="6492253"/>
          </a:xfrm>
          <a:prstGeom prst="rect">
            <a:avLst/>
          </a:prstGeom>
        </p:spPr>
      </p:pic>
      <p:sp>
        <p:nvSpPr>
          <p:cNvPr id="53" name="矩形 52"/>
          <p:cNvSpPr/>
          <p:nvPr/>
        </p:nvSpPr>
        <p:spPr>
          <a:xfrm>
            <a:off x="3084784" y="2437918"/>
            <a:ext cx="1527446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lang="zh-CN" sz="60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目录</a:t>
            </a:r>
          </a:p>
        </p:txBody>
      </p:sp>
      <p:grpSp>
        <p:nvGrpSpPr>
          <p:cNvPr id="134" name="PA_库_组合 4">
            <a:extLst>
              <a:ext uri="{FF2B5EF4-FFF2-40B4-BE49-F238E27FC236}">
                <a16:creationId xmlns:a16="http://schemas.microsoft.com/office/drawing/2014/main" id="{B31ED459-355D-4852-A44C-529ACBFD9B6D}"/>
              </a:ext>
            </a:extLst>
          </p:cNvPr>
          <p:cNvGrpSpPr>
            <a:grpSpLocks noChangeAspect="1"/>
          </p:cNvGrpSpPr>
          <p:nvPr>
            <p:custDataLst>
              <p:tags r:id="rId4"/>
            </p:custDataLst>
          </p:nvPr>
        </p:nvGrpSpPr>
        <p:grpSpPr>
          <a:xfrm>
            <a:off x="6858755" y="1446515"/>
            <a:ext cx="570955" cy="633519"/>
            <a:chOff x="3313" y="1559"/>
            <a:chExt cx="1086" cy="1205"/>
          </a:xfrm>
        </p:grpSpPr>
        <p:sp>
          <p:nvSpPr>
            <p:cNvPr id="139" name="Freeform 5">
              <a:extLst>
                <a:ext uri="{FF2B5EF4-FFF2-40B4-BE49-F238E27FC236}">
                  <a16:creationId xmlns:a16="http://schemas.microsoft.com/office/drawing/2014/main" id="{6266E62F-ABDA-4390-9846-B05D9F3B6A11}"/>
                </a:ext>
              </a:extLst>
            </p:cNvPr>
            <p:cNvSpPr/>
            <p:nvPr/>
          </p:nvSpPr>
          <p:spPr bwMode="auto">
            <a:xfrm>
              <a:off x="3383" y="1626"/>
              <a:ext cx="983" cy="1133"/>
            </a:xfrm>
            <a:custGeom>
              <a:gdLst>
                <a:gd fmla="*/ 328 w 366" name="T0"/>
                <a:gd fmla="*/ 260 h 422" name="T1"/>
                <a:gd fmla="*/ 86 w 366" name="T2"/>
                <a:gd fmla="*/ 400 h 422" name="T3"/>
                <a:gd fmla="*/ 0 w 366" name="T4"/>
                <a:gd fmla="*/ 351 h 422" name="T5"/>
                <a:gd fmla="*/ 0 w 366" name="T6"/>
                <a:gd fmla="*/ 71 h 422" name="T7"/>
                <a:gd fmla="*/ 86 w 366" name="T8"/>
                <a:gd fmla="*/ 22 h 422" name="T9"/>
                <a:gd fmla="*/ 328 w 366" name="T10"/>
                <a:gd fmla="*/ 162 h 422" name="T11"/>
                <a:gd fmla="*/ 328 w 366" name="T12"/>
                <a:gd fmla="*/ 260 h 42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22" w="366">
                  <a:moveTo>
                    <a:pt x="328" y="260"/>
                  </a:moveTo>
                  <a:cubicBezTo>
                    <a:pt x="86" y="400"/>
                    <a:pt x="86" y="400"/>
                    <a:pt x="86" y="400"/>
                  </a:cubicBezTo>
                  <a:cubicBezTo>
                    <a:pt x="48" y="422"/>
                    <a:pt x="0" y="395"/>
                    <a:pt x="0" y="35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27"/>
                    <a:pt x="48" y="0"/>
                    <a:pt x="86" y="22"/>
                  </a:cubicBezTo>
                  <a:cubicBezTo>
                    <a:pt x="328" y="162"/>
                    <a:pt x="328" y="162"/>
                    <a:pt x="328" y="162"/>
                  </a:cubicBezTo>
                  <a:cubicBezTo>
                    <a:pt x="366" y="184"/>
                    <a:pt x="366" y="238"/>
                    <a:pt x="328" y="2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0" name="Freeform 6">
              <a:extLst>
                <a:ext uri="{FF2B5EF4-FFF2-40B4-BE49-F238E27FC236}">
                  <a16:creationId xmlns:a16="http://schemas.microsoft.com/office/drawing/2014/main" id="{6D6F9620-9C7D-4F17-8CFB-40DCB1250DCD}"/>
                </a:ext>
              </a:extLst>
            </p:cNvPr>
            <p:cNvSpPr/>
            <p:nvPr/>
          </p:nvSpPr>
          <p:spPr bwMode="auto">
            <a:xfrm>
              <a:off x="3483" y="1803"/>
              <a:ext cx="150" cy="137"/>
            </a:xfrm>
            <a:custGeom>
              <a:gdLst>
                <a:gd fmla="*/ 0 w 56" name="T0"/>
                <a:gd fmla="*/ 51 h 51" name="T1"/>
                <a:gd fmla="*/ 6 w 56" name="T2"/>
                <a:gd fmla="*/ 26 h 51" name="T3"/>
                <a:gd fmla="*/ 41 w 56" name="T4"/>
                <a:gd fmla="*/ 2 h 51" name="T5"/>
                <a:gd fmla="*/ 56 w 56" name="T6"/>
                <a:gd fmla="*/ 1 h 5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1" w="56">
                  <a:moveTo>
                    <a:pt x="0" y="51"/>
                  </a:moveTo>
                  <a:cubicBezTo>
                    <a:pt x="0" y="42"/>
                    <a:pt x="2" y="34"/>
                    <a:pt x="6" y="26"/>
                  </a:cubicBezTo>
                  <a:cubicBezTo>
                    <a:pt x="14" y="13"/>
                    <a:pt x="27" y="4"/>
                    <a:pt x="41" y="2"/>
                  </a:cubicBezTo>
                  <a:cubicBezTo>
                    <a:pt x="46" y="1"/>
                    <a:pt x="51" y="0"/>
                    <a:pt x="56" y="1"/>
                  </a:cubicBezTo>
                </a:path>
              </a:pathLst>
            </a:custGeom>
            <a:noFill/>
            <a:ln cap="rnd" w="50800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1" name="Line 7">
              <a:extLst>
                <a:ext uri="{FF2B5EF4-FFF2-40B4-BE49-F238E27FC236}">
                  <a16:creationId xmlns:a16="http://schemas.microsoft.com/office/drawing/2014/main" id="{6011FFD2-F662-480D-BC12-6610F2299E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83" y="2004"/>
              <a:ext cx="0" cy="78"/>
            </a:xfrm>
            <a:prstGeom prst="line">
              <a:avLst/>
            </a:prstGeom>
            <a:noFill/>
            <a:ln cap="rnd" w="50800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2" name="Freeform 8">
              <a:extLst>
                <a:ext uri="{FF2B5EF4-FFF2-40B4-BE49-F238E27FC236}">
                  <a16:creationId xmlns:a16="http://schemas.microsoft.com/office/drawing/2014/main" id="{86F1F091-8D68-41FD-B056-1336378EA96C}"/>
                </a:ext>
              </a:extLst>
            </p:cNvPr>
            <p:cNvSpPr/>
            <p:nvPr/>
          </p:nvSpPr>
          <p:spPr bwMode="auto">
            <a:xfrm>
              <a:off x="3402" y="2063"/>
              <a:ext cx="997" cy="701"/>
            </a:xfrm>
            <a:custGeom>
              <a:gdLst>
                <a:gd fmla="*/ 339 w 371" name="T0"/>
                <a:gd fmla="*/ 7 h 261" name="T1"/>
                <a:gd fmla="*/ 327 w 371" name="T2"/>
                <a:gd fmla="*/ 0 h 261" name="T3"/>
                <a:gd fmla="*/ 312 w 371" name="T4"/>
                <a:gd fmla="*/ 69 h 261" name="T5"/>
                <a:gd fmla="*/ 37 w 371" name="T6"/>
                <a:gd fmla="*/ 227 h 261" name="T7"/>
                <a:gd fmla="*/ 0 w 371" name="T8"/>
                <a:gd fmla="*/ 232 h 261" name="T9"/>
                <a:gd fmla="*/ 64 w 371" name="T10"/>
                <a:gd fmla="*/ 247 h 261" name="T11"/>
                <a:gd fmla="*/ 339 w 371" name="T12"/>
                <a:gd fmla="*/ 89 h 261" name="T13"/>
                <a:gd fmla="*/ 339 w 371" name="T14"/>
                <a:gd fmla="*/ 7 h 26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61" w="371">
                  <a:moveTo>
                    <a:pt x="339" y="7"/>
                  </a:moveTo>
                  <a:cubicBezTo>
                    <a:pt x="327" y="0"/>
                    <a:pt x="327" y="0"/>
                    <a:pt x="327" y="0"/>
                  </a:cubicBezTo>
                  <a:cubicBezTo>
                    <a:pt x="343" y="22"/>
                    <a:pt x="338" y="55"/>
                    <a:pt x="312" y="69"/>
                  </a:cubicBezTo>
                  <a:cubicBezTo>
                    <a:pt x="37" y="227"/>
                    <a:pt x="37" y="227"/>
                    <a:pt x="37" y="227"/>
                  </a:cubicBezTo>
                  <a:cubicBezTo>
                    <a:pt x="25" y="234"/>
                    <a:pt x="12" y="235"/>
                    <a:pt x="0" y="232"/>
                  </a:cubicBezTo>
                  <a:cubicBezTo>
                    <a:pt x="13" y="252"/>
                    <a:pt x="41" y="261"/>
                    <a:pt x="64" y="247"/>
                  </a:cubicBezTo>
                  <a:cubicBezTo>
                    <a:pt x="339" y="89"/>
                    <a:pt x="339" y="89"/>
                    <a:pt x="339" y="89"/>
                  </a:cubicBezTo>
                  <a:cubicBezTo>
                    <a:pt x="371" y="71"/>
                    <a:pt x="371" y="26"/>
                    <a:pt x="339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3" name="Freeform 9">
              <a:extLst>
                <a:ext uri="{FF2B5EF4-FFF2-40B4-BE49-F238E27FC236}">
                  <a16:creationId xmlns:a16="http://schemas.microsoft.com/office/drawing/2014/main" id="{7CC8FBB1-2290-4A97-BE3A-6B41565CA30E}"/>
                </a:ext>
              </a:extLst>
            </p:cNvPr>
            <p:cNvSpPr/>
            <p:nvPr/>
          </p:nvSpPr>
          <p:spPr bwMode="auto">
            <a:xfrm>
              <a:off x="3313" y="1559"/>
              <a:ext cx="1005" cy="1159"/>
            </a:xfrm>
            <a:custGeom>
              <a:gdLst>
                <a:gd fmla="*/ 171 w 374" name="T0"/>
                <a:gd fmla="*/ 356 h 432" name="T1"/>
                <a:gd fmla="*/ 71 w 374" name="T2"/>
                <a:gd fmla="*/ 414 h 432" name="T3"/>
                <a:gd fmla="*/ 0 w 374" name="T4"/>
                <a:gd fmla="*/ 373 h 432" name="T5"/>
                <a:gd fmla="*/ 0 w 374" name="T6"/>
                <a:gd fmla="*/ 59 h 432" name="T7"/>
                <a:gd fmla="*/ 71 w 374" name="T8"/>
                <a:gd fmla="*/ 18 h 432" name="T9"/>
                <a:gd fmla="*/ 342 w 374" name="T10"/>
                <a:gd fmla="*/ 175 h 432" name="T11"/>
                <a:gd fmla="*/ 342 w 374" name="T12"/>
                <a:gd fmla="*/ 257 h 432" name="T13"/>
                <a:gd fmla="*/ 310 w 374" name="T14"/>
                <a:gd fmla="*/ 275 h 43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32" w="374">
                  <a:moveTo>
                    <a:pt x="171" y="356"/>
                  </a:moveTo>
                  <a:cubicBezTo>
                    <a:pt x="71" y="414"/>
                    <a:pt x="71" y="414"/>
                    <a:pt x="71" y="414"/>
                  </a:cubicBezTo>
                  <a:cubicBezTo>
                    <a:pt x="39" y="432"/>
                    <a:pt x="0" y="409"/>
                    <a:pt x="0" y="373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3"/>
                    <a:pt x="39" y="0"/>
                    <a:pt x="71" y="18"/>
                  </a:cubicBezTo>
                  <a:cubicBezTo>
                    <a:pt x="342" y="175"/>
                    <a:pt x="342" y="175"/>
                    <a:pt x="342" y="175"/>
                  </a:cubicBezTo>
                  <a:cubicBezTo>
                    <a:pt x="374" y="193"/>
                    <a:pt x="374" y="239"/>
                    <a:pt x="342" y="257"/>
                  </a:cubicBezTo>
                  <a:cubicBezTo>
                    <a:pt x="310" y="275"/>
                    <a:pt x="310" y="275"/>
                    <a:pt x="310" y="275"/>
                  </a:cubicBezTo>
                </a:path>
              </a:pathLst>
            </a:custGeom>
            <a:noFill/>
            <a:ln cap="rnd" w="50800">
              <a:solidFill>
                <a:srgbClr val="050505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4" name="Line 10">
              <a:extLst>
                <a:ext uri="{FF2B5EF4-FFF2-40B4-BE49-F238E27FC236}">
                  <a16:creationId xmlns:a16="http://schemas.microsoft.com/office/drawing/2014/main" id="{E171929F-988E-41BF-9684-BA38524342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51" y="2385"/>
              <a:ext cx="142" cy="84"/>
            </a:xfrm>
            <a:prstGeom prst="line">
              <a:avLst/>
            </a:prstGeom>
            <a:noFill/>
            <a:ln cap="rnd" w="50800">
              <a:solidFill>
                <a:srgbClr val="050505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45" name="PA_库_组合 144">
            <a:extLst>
              <a:ext uri="{FF2B5EF4-FFF2-40B4-BE49-F238E27FC236}">
                <a16:creationId xmlns:a16="http://schemas.microsoft.com/office/drawing/2014/main" id="{402B8FA8-C9A5-4D2A-8372-82E3DFD680A3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9838032" y="1481740"/>
            <a:ext cx="560275" cy="523159"/>
            <a:chOff x="6546853" y="1989140"/>
            <a:chExt cx="2046442" cy="1910878"/>
          </a:xfrm>
        </p:grpSpPr>
        <p:sp>
          <p:nvSpPr>
            <p:cNvPr id="146" name="矩形: 圆角 145">
              <a:extLst>
                <a:ext uri="{FF2B5EF4-FFF2-40B4-BE49-F238E27FC236}">
                  <a16:creationId xmlns:a16="http://schemas.microsoft.com/office/drawing/2014/main" id="{3B03B903-44F6-4EAF-8D85-154ABA2DCFCE}"/>
                </a:ext>
              </a:extLst>
            </p:cNvPr>
            <p:cNvSpPr/>
            <p:nvPr/>
          </p:nvSpPr>
          <p:spPr>
            <a:xfrm>
              <a:off x="6686756" y="2086134"/>
              <a:ext cx="1906539" cy="18138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/>
            </a:p>
          </p:txBody>
        </p:sp>
        <p:grpSp>
          <p:nvGrpSpPr>
            <p:cNvPr id="147" name="组合 146">
              <a:extLst>
                <a:ext uri="{FF2B5EF4-FFF2-40B4-BE49-F238E27FC236}">
                  <a16:creationId xmlns:a16="http://schemas.microsoft.com/office/drawing/2014/main" id="{8DB54345-6B8C-484F-A3FE-ED4AF6E7CF80}"/>
                </a:ext>
              </a:extLst>
            </p:cNvPr>
            <p:cNvGrpSpPr/>
            <p:nvPr/>
          </p:nvGrpSpPr>
          <p:grpSpPr>
            <a:xfrm>
              <a:off x="6546853" y="1989140"/>
              <a:ext cx="1884364" cy="1785939"/>
              <a:chOff x="6546853" y="1989140"/>
              <a:chExt cx="1884364" cy="1785939"/>
            </a:xfrm>
          </p:grpSpPr>
          <p:sp>
            <p:nvSpPr>
              <p:cNvPr id="148" name="Freeform 31">
                <a:extLst>
                  <a:ext uri="{FF2B5EF4-FFF2-40B4-BE49-F238E27FC236}">
                    <a16:creationId xmlns:a16="http://schemas.microsoft.com/office/drawing/2014/main" id="{C89257DB-C20B-4EB4-AA0B-6F072EA2E7E9}"/>
                  </a:ext>
                </a:extLst>
              </p:cNvPr>
              <p:cNvSpPr/>
              <p:nvPr/>
            </p:nvSpPr>
            <p:spPr bwMode="auto">
              <a:xfrm>
                <a:off x="6708779" y="3473454"/>
                <a:ext cx="1722438" cy="301625"/>
              </a:xfrm>
              <a:custGeom>
                <a:gdLst>
                  <a:gd fmla="*/ 404 w 404" name="T0"/>
                  <a:gd fmla="*/ 0 h 71" name="T1"/>
                  <a:gd fmla="*/ 404 w 404" name="T2"/>
                  <a:gd fmla="*/ 22 h 71" name="T3"/>
                  <a:gd fmla="*/ 357 w 404" name="T4"/>
                  <a:gd fmla="*/ 71 h 71" name="T5"/>
                  <a:gd fmla="*/ 8 w 404" name="T6"/>
                  <a:gd fmla="*/ 71 h 71" name="T7"/>
                  <a:gd fmla="*/ 0 w 404" name="T8"/>
                  <a:gd fmla="*/ 70 h 7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1" w="403">
                    <a:moveTo>
                      <a:pt x="404" y="0"/>
                    </a:moveTo>
                    <a:cubicBezTo>
                      <a:pt x="404" y="22"/>
                      <a:pt x="404" y="22"/>
                      <a:pt x="404" y="22"/>
                    </a:cubicBezTo>
                    <a:cubicBezTo>
                      <a:pt x="404" y="49"/>
                      <a:pt x="383" y="71"/>
                      <a:pt x="357" y="71"/>
                    </a:cubicBezTo>
                    <a:cubicBezTo>
                      <a:pt x="8" y="71"/>
                      <a:pt x="8" y="71"/>
                      <a:pt x="8" y="71"/>
                    </a:cubicBezTo>
                    <a:cubicBezTo>
                      <a:pt x="6" y="71"/>
                      <a:pt x="3" y="70"/>
                      <a:pt x="0" y="70"/>
                    </a:cubicBezTo>
                  </a:path>
                </a:pathLst>
              </a:custGeom>
              <a:noFill/>
              <a:ln cap="rnd" w="52388">
                <a:solidFill>
                  <a:srgbClr val="000000"/>
                </a:solidFill>
                <a:prstDash val="solid"/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49" name="Line 38">
                <a:extLst>
                  <a:ext uri="{FF2B5EF4-FFF2-40B4-BE49-F238E27FC236}">
                    <a16:creationId xmlns:a16="http://schemas.microsoft.com/office/drawing/2014/main" id="{237E506D-8763-44D7-AA25-B47A83AD58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518404" y="3775079"/>
                <a:ext cx="328613" cy="0"/>
              </a:xfrm>
              <a:prstGeom prst="line">
                <a:avLst/>
              </a:prstGeom>
              <a:noFill/>
              <a:ln cap="rnd" w="52388">
                <a:solidFill>
                  <a:srgbClr val="000000"/>
                </a:solidFill>
                <a:prstDash val="solid"/>
                <a:miter lim="800000"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50" name="Line 44">
                <a:extLst>
                  <a:ext uri="{FF2B5EF4-FFF2-40B4-BE49-F238E27FC236}">
                    <a16:creationId xmlns:a16="http://schemas.microsoft.com/office/drawing/2014/main" id="{0CAC70D1-689E-48A8-9550-FD5EBDCAAB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6546854" y="2547940"/>
                <a:ext cx="0" cy="136525"/>
              </a:xfrm>
              <a:prstGeom prst="line">
                <a:avLst/>
              </a:prstGeom>
              <a:noFill/>
              <a:ln cap="rnd" w="52388">
                <a:solidFill>
                  <a:srgbClr val="000000"/>
                </a:solidFill>
                <a:prstDash val="solid"/>
                <a:miter lim="800000"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51" name="Freeform 45">
                <a:extLst>
                  <a:ext uri="{FF2B5EF4-FFF2-40B4-BE49-F238E27FC236}">
                    <a16:creationId xmlns:a16="http://schemas.microsoft.com/office/drawing/2014/main" id="{5B340171-C3F3-425B-8426-15F1898E1058}"/>
                  </a:ext>
                </a:extLst>
              </p:cNvPr>
              <p:cNvSpPr/>
              <p:nvPr/>
            </p:nvSpPr>
            <p:spPr bwMode="auto">
              <a:xfrm>
                <a:off x="6546853" y="2841940"/>
                <a:ext cx="161967" cy="929965"/>
              </a:xfrm>
              <a:custGeom>
                <a:gdLst>
                  <a:gd fmla="*/ 238 w 238" name="T0"/>
                  <a:gd fmla="*/ 47 h 278" name="T1"/>
                  <a:gd fmla="*/ 219 w 238" name="T2"/>
                  <a:gd fmla="*/ 13 h 278" name="T3"/>
                  <a:gd fmla="*/ 186 w 238" name="T4"/>
                  <a:gd fmla="*/ 13 h 278" name="T5"/>
                  <a:gd fmla="*/ 38 w 238" name="T6"/>
                  <a:gd fmla="*/ 278 h 278" name="T7"/>
                  <a:gd fmla="*/ 0 w 238" name="T8"/>
                  <a:gd fmla="*/ 230 h 278" name="T9"/>
                  <a:gd fmla="*/ 0 w 238" name="T10"/>
                  <a:gd fmla="*/ 60 h 278" name="T11"/>
                  <a:gd fmla="*/ 2043 w 2043" name="connsiteX0"/>
                  <a:gd fmla="*/ 8227 h 8227" name="connsiteY0"/>
                  <a:gd fmla="*/ 0 w 2043" name="connsiteX1"/>
                  <a:gd fmla="*/ 6416 h 8227" name="connsiteY1"/>
                  <a:gd fmla="*/ 0 w 2043" name="connsiteX2"/>
                  <a:gd fmla="*/ 0 h 8227" name="connsiteY2"/>
                  <a:gd fmla="*/ 0 w 8493" name="connsiteX3"/>
                  <a:gd fmla="*/ 1710 h 9645" name="connsiteY3"/>
                  <a:gd fmla="*/ 0 w 9202" name="connsiteX4"/>
                  <a:gd fmla="*/ 2041 h 9883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b="b" l="l" r="r" t="t"/>
                <a:pathLst>
                  <a:path h="8227" w="2043">
                    <a:moveTo>
                      <a:pt x="2043" y="8227"/>
                    </a:moveTo>
                    <a:cubicBezTo>
                      <a:pt x="914" y="8076"/>
                      <a:pt x="0" y="7322"/>
                      <a:pt x="0" y="6416"/>
                    </a:cubicBezTo>
                    <a:lnTo>
                      <a:pt x="0" y="0"/>
                    </a:lnTo>
                  </a:path>
                </a:pathLst>
              </a:custGeom>
              <a:noFill/>
              <a:ln cap="rnd" w="52388">
                <a:solidFill>
                  <a:srgbClr val="000000"/>
                </a:solidFill>
                <a:prstDash val="solid"/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  <p:sp>
            <p:nvSpPr>
              <p:cNvPr id="152" name="Freeform 43">
                <a:extLst>
                  <a:ext uri="{FF2B5EF4-FFF2-40B4-BE49-F238E27FC236}">
                    <a16:creationId xmlns:a16="http://schemas.microsoft.com/office/drawing/2014/main" id="{9539478D-3AFB-4CE7-AB62-330D30C9BFE2}"/>
                  </a:ext>
                </a:extLst>
              </p:cNvPr>
              <p:cNvSpPr/>
              <p:nvPr/>
            </p:nvSpPr>
            <p:spPr bwMode="auto">
              <a:xfrm>
                <a:off x="6546854" y="1989140"/>
                <a:ext cx="1884363" cy="1484314"/>
              </a:xfrm>
              <a:custGeom>
                <a:gdLst>
                  <a:gd fmla="*/ 0 w 442" name="T0"/>
                  <a:gd fmla="*/ 72 h 348" name="T1"/>
                  <a:gd fmla="*/ 0 w 442" name="T2"/>
                  <a:gd fmla="*/ 49 h 348" name="T3"/>
                  <a:gd fmla="*/ 46 w 442" name="T4"/>
                  <a:gd fmla="*/ 0 h 348" name="T5"/>
                  <a:gd fmla="*/ 395 w 442" name="T6"/>
                  <a:gd fmla="*/ 0 h 348" name="T7"/>
                  <a:gd fmla="*/ 442 w 442" name="T8"/>
                  <a:gd fmla="*/ 49 h 348" name="T9"/>
                  <a:gd fmla="*/ 442 w 442" name="T10"/>
                  <a:gd fmla="*/ 348 h 348" name="T11"/>
                  <a:gd fmla="*/ 410 w 442" name="T12"/>
                  <a:gd fmla="*/ 291 h 348" name="T13"/>
                  <a:gd fmla="*/ 0 w 10000" name="connsiteX0"/>
                  <a:gd fmla="*/ 2069 h 10000" name="connsiteY0"/>
                  <a:gd fmla="*/ 0 w 10000" name="connsiteX1"/>
                  <a:gd fmla="*/ 1408 h 10000" name="connsiteY1"/>
                  <a:gd fmla="*/ 1041 w 10000" name="connsiteX2"/>
                  <a:gd fmla="*/ 0 h 10000" name="connsiteY2"/>
                  <a:gd fmla="*/ 8937 w 10000" name="connsiteX3"/>
                  <a:gd fmla="*/ 0 h 10000" name="connsiteY3"/>
                  <a:gd fmla="*/ 10000 w 10000" name="connsiteX4"/>
                  <a:gd fmla="*/ 1408 h 10000" name="connsiteY4"/>
                  <a:gd fmla="*/ 10000 w 10000" name="connsiteX5"/>
                  <a:gd fmla="*/ 10000 h 10000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0000" w="10000">
                    <a:moveTo>
                      <a:pt x="0" y="2069"/>
                    </a:moveTo>
                    <a:lnTo>
                      <a:pt x="0" y="1408"/>
                    </a:lnTo>
                    <a:cubicBezTo>
                      <a:pt x="0" y="632"/>
                      <a:pt x="475" y="0"/>
                      <a:pt x="1041" y="0"/>
                    </a:cubicBezTo>
                    <a:lnTo>
                      <a:pt x="8937" y="0"/>
                    </a:lnTo>
                    <a:cubicBezTo>
                      <a:pt x="9525" y="0"/>
                      <a:pt x="10000" y="632"/>
                      <a:pt x="10000" y="1408"/>
                    </a:cubicBezTo>
                    <a:lnTo>
                      <a:pt x="10000" y="10000"/>
                    </a:lnTo>
                  </a:path>
                </a:pathLst>
              </a:custGeom>
              <a:noFill/>
              <a:ln cap="rnd" w="52388">
                <a:solidFill>
                  <a:srgbClr val="000000"/>
                </a:solidFill>
                <a:prstDash val="solid"/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1600"/>
              </a:p>
            </p:txBody>
          </p:sp>
        </p:grpSp>
      </p:grpSp>
      <p:grpSp>
        <p:nvGrpSpPr>
          <p:cNvPr id="153" name="PA_库_组合 4">
            <a:extLst>
              <a:ext uri="{FF2B5EF4-FFF2-40B4-BE49-F238E27FC236}">
                <a16:creationId xmlns:a16="http://schemas.microsoft.com/office/drawing/2014/main" id="{4A732C58-3F15-40CF-BF5E-BB2685019850}"/>
              </a:ext>
            </a:extLst>
          </p:cNvPr>
          <p:cNvGrpSpPr>
            <a:grpSpLocks noChangeAspect="1"/>
          </p:cNvGrpSpPr>
          <p:nvPr>
            <p:custDataLst>
              <p:tags r:id="rId6"/>
            </p:custDataLst>
          </p:nvPr>
        </p:nvGrpSpPr>
        <p:grpSpPr>
          <a:xfrm>
            <a:off x="9813289" y="3509621"/>
            <a:ext cx="619430" cy="552300"/>
            <a:chOff x="1881" y="1396"/>
            <a:chExt cx="1421" cy="1267"/>
          </a:xfrm>
        </p:grpSpPr>
        <p:sp>
          <p:nvSpPr>
            <p:cNvPr id="154" name="Freeform 5">
              <a:extLst>
                <a:ext uri="{FF2B5EF4-FFF2-40B4-BE49-F238E27FC236}">
                  <a16:creationId xmlns:a16="http://schemas.microsoft.com/office/drawing/2014/main" id="{6DCFABC4-6FC3-45A0-BEF9-CB8849F31FB2}"/>
                </a:ext>
              </a:extLst>
            </p:cNvPr>
            <p:cNvSpPr/>
            <p:nvPr/>
          </p:nvSpPr>
          <p:spPr bwMode="auto">
            <a:xfrm>
              <a:off x="1970" y="1436"/>
              <a:ext cx="1324" cy="1216"/>
            </a:xfrm>
            <a:custGeom>
              <a:gdLst>
                <a:gd fmla="*/ 426 w 494" name="T0"/>
                <a:gd fmla="*/ 344 h 453" name="T1"/>
                <a:gd fmla="*/ 429 w 494" name="T2"/>
                <a:gd fmla="*/ 330 h 453" name="T3"/>
                <a:gd fmla="*/ 494 w 494" name="T4"/>
                <a:gd fmla="*/ 197 h 453" name="T5"/>
                <a:gd fmla="*/ 247 w 494" name="T6"/>
                <a:gd fmla="*/ 0 h 453" name="T7"/>
                <a:gd fmla="*/ 0 w 494" name="T8"/>
                <a:gd fmla="*/ 197 h 453" name="T9"/>
                <a:gd fmla="*/ 247 w 494" name="T10"/>
                <a:gd fmla="*/ 394 h 453" name="T11"/>
                <a:gd fmla="*/ 282 w 494" name="T12"/>
                <a:gd fmla="*/ 392 h 453" name="T13"/>
                <a:gd fmla="*/ 287 w 494" name="T14"/>
                <a:gd fmla="*/ 393 h 453" name="T15"/>
                <a:gd fmla="*/ 446 w 494" name="T16"/>
                <a:gd fmla="*/ 450 h 453" name="T17"/>
                <a:gd fmla="*/ 462 w 494" name="T18"/>
                <a:gd fmla="*/ 432 h 453" name="T19"/>
                <a:gd fmla="*/ 426 w 494" name="T20"/>
                <a:gd fmla="*/ 344 h 45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52" w="493">
                  <a:moveTo>
                    <a:pt x="426" y="344"/>
                  </a:moveTo>
                  <a:cubicBezTo>
                    <a:pt x="424" y="339"/>
                    <a:pt x="425" y="334"/>
                    <a:pt x="429" y="330"/>
                  </a:cubicBezTo>
                  <a:cubicBezTo>
                    <a:pt x="469" y="295"/>
                    <a:pt x="494" y="248"/>
                    <a:pt x="494" y="197"/>
                  </a:cubicBezTo>
                  <a:cubicBezTo>
                    <a:pt x="494" y="89"/>
                    <a:pt x="383" y="0"/>
                    <a:pt x="247" y="0"/>
                  </a:cubicBezTo>
                  <a:cubicBezTo>
                    <a:pt x="111" y="0"/>
                    <a:pt x="0" y="89"/>
                    <a:pt x="0" y="197"/>
                  </a:cubicBezTo>
                  <a:cubicBezTo>
                    <a:pt x="0" y="306"/>
                    <a:pt x="111" y="394"/>
                    <a:pt x="247" y="394"/>
                  </a:cubicBezTo>
                  <a:cubicBezTo>
                    <a:pt x="259" y="394"/>
                    <a:pt x="271" y="394"/>
                    <a:pt x="282" y="392"/>
                  </a:cubicBezTo>
                  <a:cubicBezTo>
                    <a:pt x="284" y="392"/>
                    <a:pt x="285" y="392"/>
                    <a:pt x="287" y="393"/>
                  </a:cubicBezTo>
                  <a:cubicBezTo>
                    <a:pt x="446" y="450"/>
                    <a:pt x="446" y="450"/>
                    <a:pt x="446" y="450"/>
                  </a:cubicBezTo>
                  <a:cubicBezTo>
                    <a:pt x="457" y="453"/>
                    <a:pt x="466" y="442"/>
                    <a:pt x="462" y="432"/>
                  </a:cubicBezTo>
                  <a:lnTo>
                    <a:pt x="426" y="34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5" name="Freeform 6">
              <a:extLst>
                <a:ext uri="{FF2B5EF4-FFF2-40B4-BE49-F238E27FC236}">
                  <a16:creationId xmlns:a16="http://schemas.microsoft.com/office/drawing/2014/main" id="{D92E67C7-36B8-449A-B002-0039EBE4C817}"/>
                </a:ext>
              </a:extLst>
            </p:cNvPr>
            <p:cNvSpPr/>
            <p:nvPr/>
          </p:nvSpPr>
          <p:spPr bwMode="auto">
            <a:xfrm>
              <a:off x="2265" y="1501"/>
              <a:ext cx="1037" cy="1162"/>
            </a:xfrm>
            <a:custGeom>
              <a:gdLst>
                <a:gd fmla="*/ 320 w 387" name="T0"/>
                <a:gd fmla="*/ 324 h 433" name="T1"/>
                <a:gd fmla="*/ 323 w 387" name="T2"/>
                <a:gd fmla="*/ 310 h 433" name="T3"/>
                <a:gd fmla="*/ 387 w 387" name="T4"/>
                <a:gd fmla="*/ 177 h 433" name="T5"/>
                <a:gd fmla="*/ 248 w 387" name="T6"/>
                <a:gd fmla="*/ 0 h 433" name="T7"/>
                <a:gd fmla="*/ 354 w 387" name="T8"/>
                <a:gd fmla="*/ 162 h 433" name="T9"/>
                <a:gd fmla="*/ 352 w 387" name="T10"/>
                <a:gd fmla="*/ 182 h 433" name="T11"/>
                <a:gd fmla="*/ 289 w 387" name="T12"/>
                <a:gd fmla="*/ 294 h 433" name="T13"/>
                <a:gd fmla="*/ 286 w 387" name="T14"/>
                <a:gd fmla="*/ 309 h 433" name="T15"/>
                <a:gd fmla="*/ 322 w 387" name="T16"/>
                <a:gd fmla="*/ 396 h 433" name="T17"/>
                <a:gd fmla="*/ 306 w 387" name="T18"/>
                <a:gd fmla="*/ 414 h 433" name="T19"/>
                <a:gd fmla="*/ 147 w 387" name="T20"/>
                <a:gd fmla="*/ 357 h 433" name="T21"/>
                <a:gd fmla="*/ 142 w 387" name="T22"/>
                <a:gd fmla="*/ 356 h 433" name="T23"/>
                <a:gd fmla="*/ 107 w 387" name="T24"/>
                <a:gd fmla="*/ 358 h 433" name="T25"/>
                <a:gd fmla="*/ 0 w 387" name="T26"/>
                <a:gd fmla="*/ 339 h 433" name="T27"/>
                <a:gd fmla="*/ 141 w 387" name="T28"/>
                <a:gd fmla="*/ 374 h 433" name="T29"/>
                <a:gd fmla="*/ 176 w 387" name="T30"/>
                <a:gd fmla="*/ 372 h 433" name="T31"/>
                <a:gd fmla="*/ 181 w 387" name="T32"/>
                <a:gd fmla="*/ 373 h 433" name="T33"/>
                <a:gd fmla="*/ 340 w 387" name="T34"/>
                <a:gd fmla="*/ 430 h 433" name="T35"/>
                <a:gd fmla="*/ 356 w 387" name="T36"/>
                <a:gd fmla="*/ 412 h 433" name="T37"/>
                <a:gd fmla="*/ 320 w 387" name="T38"/>
                <a:gd fmla="*/ 324 h 433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432" w="387">
                  <a:moveTo>
                    <a:pt x="320" y="324"/>
                  </a:moveTo>
                  <a:cubicBezTo>
                    <a:pt x="318" y="319"/>
                    <a:pt x="319" y="314"/>
                    <a:pt x="323" y="310"/>
                  </a:cubicBezTo>
                  <a:cubicBezTo>
                    <a:pt x="363" y="275"/>
                    <a:pt x="387" y="228"/>
                    <a:pt x="387" y="177"/>
                  </a:cubicBezTo>
                  <a:cubicBezTo>
                    <a:pt x="387" y="99"/>
                    <a:pt x="330" y="32"/>
                    <a:pt x="248" y="0"/>
                  </a:cubicBezTo>
                  <a:cubicBezTo>
                    <a:pt x="312" y="35"/>
                    <a:pt x="354" y="95"/>
                    <a:pt x="354" y="162"/>
                  </a:cubicBezTo>
                  <a:cubicBezTo>
                    <a:pt x="354" y="169"/>
                    <a:pt x="353" y="176"/>
                    <a:pt x="352" y="182"/>
                  </a:cubicBezTo>
                  <a:cubicBezTo>
                    <a:pt x="347" y="225"/>
                    <a:pt x="324" y="264"/>
                    <a:pt x="289" y="294"/>
                  </a:cubicBezTo>
                  <a:cubicBezTo>
                    <a:pt x="285" y="298"/>
                    <a:pt x="284" y="304"/>
                    <a:pt x="286" y="309"/>
                  </a:cubicBezTo>
                  <a:cubicBezTo>
                    <a:pt x="322" y="396"/>
                    <a:pt x="322" y="396"/>
                    <a:pt x="322" y="396"/>
                  </a:cubicBezTo>
                  <a:cubicBezTo>
                    <a:pt x="326" y="407"/>
                    <a:pt x="317" y="417"/>
                    <a:pt x="306" y="414"/>
                  </a:cubicBezTo>
                  <a:cubicBezTo>
                    <a:pt x="147" y="357"/>
                    <a:pt x="147" y="357"/>
                    <a:pt x="147" y="357"/>
                  </a:cubicBezTo>
                  <a:cubicBezTo>
                    <a:pt x="145" y="356"/>
                    <a:pt x="144" y="356"/>
                    <a:pt x="142" y="356"/>
                  </a:cubicBezTo>
                  <a:cubicBezTo>
                    <a:pt x="131" y="358"/>
                    <a:pt x="119" y="358"/>
                    <a:pt x="107" y="358"/>
                  </a:cubicBezTo>
                  <a:cubicBezTo>
                    <a:pt x="69" y="358"/>
                    <a:pt x="32" y="351"/>
                    <a:pt x="0" y="339"/>
                  </a:cubicBezTo>
                  <a:cubicBezTo>
                    <a:pt x="40" y="361"/>
                    <a:pt x="88" y="374"/>
                    <a:pt x="141" y="374"/>
                  </a:cubicBezTo>
                  <a:cubicBezTo>
                    <a:pt x="153" y="374"/>
                    <a:pt x="164" y="373"/>
                    <a:pt x="176" y="372"/>
                  </a:cubicBezTo>
                  <a:cubicBezTo>
                    <a:pt x="177" y="372"/>
                    <a:pt x="179" y="372"/>
                    <a:pt x="181" y="373"/>
                  </a:cubicBezTo>
                  <a:cubicBezTo>
                    <a:pt x="340" y="430"/>
                    <a:pt x="340" y="430"/>
                    <a:pt x="340" y="430"/>
                  </a:cubicBezTo>
                  <a:cubicBezTo>
                    <a:pt x="350" y="433"/>
                    <a:pt x="360" y="422"/>
                    <a:pt x="356" y="412"/>
                  </a:cubicBezTo>
                  <a:lnTo>
                    <a:pt x="320" y="32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6" name="Freeform 7">
              <a:extLst>
                <a:ext uri="{FF2B5EF4-FFF2-40B4-BE49-F238E27FC236}">
                  <a16:creationId xmlns:a16="http://schemas.microsoft.com/office/drawing/2014/main" id="{071D6DE9-EE79-49DF-930F-F47FCA701F71}"/>
                </a:ext>
              </a:extLst>
            </p:cNvPr>
            <p:cNvSpPr/>
            <p:nvPr/>
          </p:nvSpPr>
          <p:spPr bwMode="auto">
            <a:xfrm>
              <a:off x="3179" y="1925"/>
              <a:ext cx="19" cy="121"/>
            </a:xfrm>
            <a:custGeom>
              <a:gdLst>
                <a:gd fmla="*/ 0 w 7" name="T0"/>
                <a:gd fmla="*/ 45 h 45" name="T1"/>
                <a:gd fmla="*/ 6 w 7" name="T2"/>
                <a:gd fmla="*/ 21 h 45" name="T3"/>
                <a:gd fmla="*/ 7 w 7" name="T4"/>
                <a:gd fmla="*/ 0 h 45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45" w="7">
                  <a:moveTo>
                    <a:pt x="0" y="45"/>
                  </a:moveTo>
                  <a:cubicBezTo>
                    <a:pt x="3" y="37"/>
                    <a:pt x="4" y="29"/>
                    <a:pt x="6" y="21"/>
                  </a:cubicBezTo>
                  <a:cubicBezTo>
                    <a:pt x="7" y="14"/>
                    <a:pt x="7" y="7"/>
                    <a:pt x="7" y="0"/>
                  </a:cubicBezTo>
                </a:path>
              </a:pathLst>
            </a:custGeom>
            <a:noFill/>
            <a:ln cap="rnd" w="50800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7" name="Freeform 8">
              <a:extLst>
                <a:ext uri="{FF2B5EF4-FFF2-40B4-BE49-F238E27FC236}">
                  <a16:creationId xmlns:a16="http://schemas.microsoft.com/office/drawing/2014/main" id="{702A7228-E1DC-4713-B128-101AF2C7C05A}"/>
                </a:ext>
              </a:extLst>
            </p:cNvPr>
            <p:cNvSpPr/>
            <p:nvPr/>
          </p:nvSpPr>
          <p:spPr bwMode="auto">
            <a:xfrm>
              <a:off x="1881" y="1874"/>
              <a:ext cx="1258" cy="738"/>
            </a:xfrm>
            <a:custGeom>
              <a:gdLst>
                <a:gd fmla="*/ 1 w 469" name="T0"/>
                <a:gd fmla="*/ 0 h 275" name="T1"/>
                <a:gd fmla="*/ 0 w 469" name="T2"/>
                <a:gd fmla="*/ 19 h 275" name="T3"/>
                <a:gd fmla="*/ 246 w 469" name="T4"/>
                <a:gd fmla="*/ 215 h 275" name="T5"/>
                <a:gd fmla="*/ 281 w 469" name="T6"/>
                <a:gd fmla="*/ 213 h 275" name="T7"/>
                <a:gd fmla="*/ 286 w 469" name="T8"/>
                <a:gd fmla="*/ 214 h 275" name="T9"/>
                <a:gd fmla="*/ 446 w 469" name="T10"/>
                <a:gd fmla="*/ 271 h 275" name="T11"/>
                <a:gd fmla="*/ 461 w 469" name="T12"/>
                <a:gd fmla="*/ 253 h 275" name="T13"/>
                <a:gd fmla="*/ 425 w 469" name="T14"/>
                <a:gd fmla="*/ 166 h 275" name="T15"/>
                <a:gd fmla="*/ 429 w 469" name="T16"/>
                <a:gd fmla="*/ 151 h 275" name="T17"/>
                <a:gd fmla="*/ 469 w 469" name="T18"/>
                <a:gd fmla="*/ 103 h 27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75" w="469">
                  <a:moveTo>
                    <a:pt x="1" y="0"/>
                  </a:moveTo>
                  <a:cubicBezTo>
                    <a:pt x="0" y="6"/>
                    <a:pt x="0" y="12"/>
                    <a:pt x="0" y="19"/>
                  </a:cubicBezTo>
                  <a:cubicBezTo>
                    <a:pt x="0" y="127"/>
                    <a:pt x="110" y="215"/>
                    <a:pt x="246" y="215"/>
                  </a:cubicBezTo>
                  <a:cubicBezTo>
                    <a:pt x="258" y="215"/>
                    <a:pt x="270" y="215"/>
                    <a:pt x="281" y="213"/>
                  </a:cubicBezTo>
                  <a:cubicBezTo>
                    <a:pt x="283" y="213"/>
                    <a:pt x="285" y="213"/>
                    <a:pt x="286" y="214"/>
                  </a:cubicBezTo>
                  <a:cubicBezTo>
                    <a:pt x="446" y="271"/>
                    <a:pt x="446" y="271"/>
                    <a:pt x="446" y="271"/>
                  </a:cubicBezTo>
                  <a:cubicBezTo>
                    <a:pt x="456" y="275"/>
                    <a:pt x="466" y="264"/>
                    <a:pt x="461" y="253"/>
                  </a:cubicBezTo>
                  <a:cubicBezTo>
                    <a:pt x="425" y="166"/>
                    <a:pt x="425" y="166"/>
                    <a:pt x="425" y="166"/>
                  </a:cubicBezTo>
                  <a:cubicBezTo>
                    <a:pt x="423" y="161"/>
                    <a:pt x="425" y="155"/>
                    <a:pt x="429" y="151"/>
                  </a:cubicBezTo>
                  <a:cubicBezTo>
                    <a:pt x="445" y="137"/>
                    <a:pt x="459" y="121"/>
                    <a:pt x="469" y="103"/>
                  </a:cubicBezTo>
                </a:path>
              </a:pathLst>
            </a:custGeom>
            <a:noFill/>
            <a:ln cap="rnd" w="50800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8" name="Freeform 9">
              <a:extLst>
                <a:ext uri="{FF2B5EF4-FFF2-40B4-BE49-F238E27FC236}">
                  <a16:creationId xmlns:a16="http://schemas.microsoft.com/office/drawing/2014/main" id="{D0FC1426-8F3C-4814-B694-BB14717981CB}"/>
                </a:ext>
              </a:extLst>
            </p:cNvPr>
            <p:cNvSpPr/>
            <p:nvPr/>
          </p:nvSpPr>
          <p:spPr bwMode="auto">
            <a:xfrm>
              <a:off x="1913" y="1686"/>
              <a:ext cx="38" cy="70"/>
            </a:xfrm>
            <a:custGeom>
              <a:gdLst>
                <a:gd fmla="*/ 14 w 14" name="T0"/>
                <a:gd fmla="*/ 0 h 26" name="T1"/>
                <a:gd fmla="*/ 0 w 14" name="T2"/>
                <a:gd fmla="*/ 26 h 26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26" w="14">
                  <a:moveTo>
                    <a:pt x="14" y="0"/>
                  </a:moveTo>
                  <a:cubicBezTo>
                    <a:pt x="8" y="9"/>
                    <a:pt x="4" y="17"/>
                    <a:pt x="0" y="26"/>
                  </a:cubicBezTo>
                </a:path>
              </a:pathLst>
            </a:custGeom>
            <a:noFill/>
            <a:ln cap="rnd" w="50800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9" name="Freeform 10">
              <a:extLst>
                <a:ext uri="{FF2B5EF4-FFF2-40B4-BE49-F238E27FC236}">
                  <a16:creationId xmlns:a16="http://schemas.microsoft.com/office/drawing/2014/main" id="{7FC83039-6C2F-4B20-BF8F-FA66D2597E8E}"/>
                </a:ext>
              </a:extLst>
            </p:cNvPr>
            <p:cNvSpPr/>
            <p:nvPr/>
          </p:nvSpPr>
          <p:spPr bwMode="auto">
            <a:xfrm>
              <a:off x="1986" y="1396"/>
              <a:ext cx="1209" cy="440"/>
            </a:xfrm>
            <a:custGeom>
              <a:gdLst>
                <a:gd fmla="*/ 451 w 451" name="T0"/>
                <a:gd fmla="*/ 164 h 164" name="T1"/>
                <a:gd fmla="*/ 207 w 451" name="T2"/>
                <a:gd fmla="*/ 0 h 164" name="T3"/>
                <a:gd fmla="*/ 0 w 451" name="T4"/>
                <a:gd fmla="*/ 90 h 16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64" w="451">
                  <a:moveTo>
                    <a:pt x="451" y="164"/>
                  </a:moveTo>
                  <a:cubicBezTo>
                    <a:pt x="431" y="71"/>
                    <a:pt x="330" y="0"/>
                    <a:pt x="207" y="0"/>
                  </a:cubicBezTo>
                  <a:cubicBezTo>
                    <a:pt x="120" y="0"/>
                    <a:pt x="44" y="36"/>
                    <a:pt x="0" y="90"/>
                  </a:cubicBezTo>
                </a:path>
              </a:pathLst>
            </a:custGeom>
            <a:noFill/>
            <a:ln cap="rnd" w="50800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0" name="Freeform 11">
              <a:extLst>
                <a:ext uri="{FF2B5EF4-FFF2-40B4-BE49-F238E27FC236}">
                  <a16:creationId xmlns:a16="http://schemas.microsoft.com/office/drawing/2014/main" id="{16240DE4-3FBE-48C1-88F4-A6C87036A6B2}"/>
                </a:ext>
              </a:extLst>
            </p:cNvPr>
            <p:cNvSpPr/>
            <p:nvPr/>
          </p:nvSpPr>
          <p:spPr bwMode="auto">
            <a:xfrm>
              <a:off x="2265" y="1581"/>
              <a:ext cx="91" cy="65"/>
            </a:xfrm>
            <a:custGeom>
              <a:gdLst>
                <a:gd fmla="*/ 0 w 34" name="T0"/>
                <a:gd fmla="*/ 24 h 24" name="T1"/>
                <a:gd fmla="*/ 34 w 34" name="T2"/>
                <a:gd fmla="*/ 0 h 24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24" w="34">
                  <a:moveTo>
                    <a:pt x="0" y="24"/>
                  </a:moveTo>
                  <a:cubicBezTo>
                    <a:pt x="10" y="15"/>
                    <a:pt x="22" y="7"/>
                    <a:pt x="34" y="0"/>
                  </a:cubicBezTo>
                </a:path>
              </a:pathLst>
            </a:custGeom>
            <a:noFill/>
            <a:ln cap="rnd" w="50800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1" name="Freeform 12">
              <a:extLst>
                <a:ext uri="{FF2B5EF4-FFF2-40B4-BE49-F238E27FC236}">
                  <a16:creationId xmlns:a16="http://schemas.microsoft.com/office/drawing/2014/main" id="{5E58174F-3A9E-4675-92FD-491F7F1DDBF2}"/>
                </a:ext>
              </a:extLst>
            </p:cNvPr>
            <p:cNvSpPr/>
            <p:nvPr/>
          </p:nvSpPr>
          <p:spPr bwMode="auto">
            <a:xfrm>
              <a:off x="2112" y="1699"/>
              <a:ext cx="91" cy="137"/>
            </a:xfrm>
            <a:custGeom>
              <a:gdLst>
                <a:gd fmla="*/ 0 w 34" name="T0"/>
                <a:gd fmla="*/ 51 h 51" name="T1"/>
                <a:gd fmla="*/ 34 w 34" name="T2"/>
                <a:gd fmla="*/ 0 h 51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51" w="34">
                  <a:moveTo>
                    <a:pt x="0" y="51"/>
                  </a:moveTo>
                  <a:cubicBezTo>
                    <a:pt x="8" y="33"/>
                    <a:pt x="20" y="16"/>
                    <a:pt x="34" y="0"/>
                  </a:cubicBezTo>
                </a:path>
              </a:pathLst>
            </a:custGeom>
            <a:noFill/>
            <a:ln cap="rnd" w="50800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62" name="PA_库_组合 13">
            <a:extLst>
              <a:ext uri="{FF2B5EF4-FFF2-40B4-BE49-F238E27FC236}">
                <a16:creationId xmlns:a16="http://schemas.microsoft.com/office/drawing/2014/main" id="{CD5E0D90-D2E9-4920-ADCC-E75087B9CFE6}"/>
              </a:ext>
            </a:extLst>
          </p:cNvPr>
          <p:cNvGrpSpPr>
            <a:grpSpLocks noChangeAspect="1"/>
          </p:cNvGrpSpPr>
          <p:nvPr>
            <p:custDataLst>
              <p:tags r:id="rId7"/>
            </p:custDataLst>
          </p:nvPr>
        </p:nvGrpSpPr>
        <p:grpSpPr>
          <a:xfrm>
            <a:off x="6854294" y="3408216"/>
            <a:ext cx="579876" cy="610196"/>
            <a:chOff x="3239" y="1524"/>
            <a:chExt cx="1224" cy="1288"/>
          </a:xfrm>
        </p:grpSpPr>
        <p:sp>
          <p:nvSpPr>
            <p:cNvPr id="163" name="Freeform 14">
              <a:extLst>
                <a:ext uri="{FF2B5EF4-FFF2-40B4-BE49-F238E27FC236}">
                  <a16:creationId xmlns:a16="http://schemas.microsoft.com/office/drawing/2014/main" id="{8894849D-6B42-4869-AAB3-5CB592D39F3F}"/>
                </a:ext>
              </a:extLst>
            </p:cNvPr>
            <p:cNvSpPr/>
            <p:nvPr/>
          </p:nvSpPr>
          <p:spPr bwMode="auto">
            <a:xfrm>
              <a:off x="3311" y="2487"/>
              <a:ext cx="1152" cy="325"/>
            </a:xfrm>
            <a:custGeom>
              <a:gdLst>
                <a:gd fmla="*/ 405 w 429" name="T0"/>
                <a:gd fmla="*/ 0 h 121" name="T1"/>
                <a:gd fmla="*/ 414 w 429" name="T2"/>
                <a:gd fmla="*/ 27 h 121" name="T3"/>
                <a:gd fmla="*/ 195 w 429" name="T4"/>
                <a:gd fmla="*/ 105 h 121" name="T5"/>
                <a:gd fmla="*/ 0 w 429" name="T6"/>
                <a:gd fmla="*/ 67 h 121" name="T7"/>
                <a:gd fmla="*/ 211 w 429" name="T8"/>
                <a:gd fmla="*/ 121 h 121" name="T9"/>
                <a:gd fmla="*/ 429 w 429" name="T10"/>
                <a:gd fmla="*/ 42 h 121" name="T11"/>
                <a:gd fmla="*/ 405 w 429" name="T12"/>
                <a:gd fmla="*/ 0 h 12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0" w="429">
                  <a:moveTo>
                    <a:pt x="405" y="0"/>
                  </a:moveTo>
                  <a:cubicBezTo>
                    <a:pt x="411" y="7"/>
                    <a:pt x="414" y="16"/>
                    <a:pt x="414" y="27"/>
                  </a:cubicBezTo>
                  <a:cubicBezTo>
                    <a:pt x="414" y="86"/>
                    <a:pt x="316" y="105"/>
                    <a:pt x="195" y="105"/>
                  </a:cubicBezTo>
                  <a:cubicBezTo>
                    <a:pt x="110" y="105"/>
                    <a:pt x="36" y="93"/>
                    <a:pt x="0" y="67"/>
                  </a:cubicBezTo>
                  <a:cubicBezTo>
                    <a:pt x="26" y="105"/>
                    <a:pt x="110" y="121"/>
                    <a:pt x="211" y="121"/>
                  </a:cubicBezTo>
                  <a:cubicBezTo>
                    <a:pt x="331" y="121"/>
                    <a:pt x="429" y="101"/>
                    <a:pt x="429" y="42"/>
                  </a:cubicBezTo>
                  <a:cubicBezTo>
                    <a:pt x="429" y="25"/>
                    <a:pt x="421" y="11"/>
                    <a:pt x="4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4" name="Freeform 15">
              <a:extLst>
                <a:ext uri="{FF2B5EF4-FFF2-40B4-BE49-F238E27FC236}">
                  <a16:creationId xmlns:a16="http://schemas.microsoft.com/office/drawing/2014/main" id="{7AEE178D-5D8B-4957-A627-E74916DF9C28}"/>
                </a:ext>
              </a:extLst>
            </p:cNvPr>
            <p:cNvSpPr/>
            <p:nvPr/>
          </p:nvSpPr>
          <p:spPr bwMode="auto">
            <a:xfrm>
              <a:off x="3290" y="2391"/>
              <a:ext cx="1132" cy="378"/>
            </a:xfrm>
            <a:custGeom>
              <a:gdLst>
                <a:gd fmla="*/ 422 w 422" name="T0"/>
                <a:gd fmla="*/ 63 h 141" name="T1"/>
                <a:gd fmla="*/ 413 w 422" name="T2"/>
                <a:gd fmla="*/ 36 h 141" name="T3"/>
                <a:gd fmla="*/ 219 w 422" name="T4"/>
                <a:gd fmla="*/ 0 h 141" name="T5"/>
                <a:gd fmla="*/ 0 w 422" name="T6"/>
                <a:gd fmla="*/ 78 h 141" name="T7"/>
                <a:gd fmla="*/ 8 w 422" name="T8"/>
                <a:gd fmla="*/ 103 h 141" name="T9"/>
                <a:gd fmla="*/ 203 w 422" name="T10"/>
                <a:gd fmla="*/ 141 h 141" name="T11"/>
                <a:gd fmla="*/ 422 w 422" name="T12"/>
                <a:gd fmla="*/ 63 h 1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1" w="422">
                  <a:moveTo>
                    <a:pt x="422" y="63"/>
                  </a:moveTo>
                  <a:cubicBezTo>
                    <a:pt x="422" y="52"/>
                    <a:pt x="419" y="43"/>
                    <a:pt x="413" y="36"/>
                  </a:cubicBezTo>
                  <a:cubicBezTo>
                    <a:pt x="377" y="9"/>
                    <a:pt x="304" y="0"/>
                    <a:pt x="219" y="0"/>
                  </a:cubicBezTo>
                  <a:cubicBezTo>
                    <a:pt x="98" y="0"/>
                    <a:pt x="0" y="19"/>
                    <a:pt x="0" y="78"/>
                  </a:cubicBezTo>
                  <a:cubicBezTo>
                    <a:pt x="0" y="87"/>
                    <a:pt x="3" y="96"/>
                    <a:pt x="8" y="103"/>
                  </a:cubicBezTo>
                  <a:cubicBezTo>
                    <a:pt x="44" y="129"/>
                    <a:pt x="118" y="141"/>
                    <a:pt x="203" y="141"/>
                  </a:cubicBezTo>
                  <a:cubicBezTo>
                    <a:pt x="324" y="141"/>
                    <a:pt x="422" y="122"/>
                    <a:pt x="422" y="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5" name="Freeform 16">
              <a:extLst>
                <a:ext uri="{FF2B5EF4-FFF2-40B4-BE49-F238E27FC236}">
                  <a16:creationId xmlns:a16="http://schemas.microsoft.com/office/drawing/2014/main" id="{CAEE4999-87FB-49B1-B1A1-A598B2D317A5}"/>
                </a:ext>
              </a:extLst>
            </p:cNvPr>
            <p:cNvSpPr/>
            <p:nvPr/>
          </p:nvSpPr>
          <p:spPr bwMode="auto">
            <a:xfrm>
              <a:off x="3239" y="2348"/>
              <a:ext cx="1173" cy="421"/>
            </a:xfrm>
            <a:custGeom>
              <a:gdLst>
                <a:gd fmla="*/ 324 w 437" name="T0"/>
                <a:gd fmla="*/ 151 h 157" name="T1"/>
                <a:gd fmla="*/ 218 w 437" name="T2"/>
                <a:gd fmla="*/ 157 h 157" name="T3"/>
                <a:gd fmla="*/ 0 w 437" name="T4"/>
                <a:gd fmla="*/ 79 h 157" name="T5"/>
                <a:gd fmla="*/ 218 w 437" name="T6"/>
                <a:gd fmla="*/ 0 h 157" name="T7"/>
                <a:gd fmla="*/ 437 w 437" name="T8"/>
                <a:gd fmla="*/ 79 h 157" name="T9"/>
                <a:gd fmla="*/ 419 w 437" name="T10"/>
                <a:gd fmla="*/ 116 h 15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57" w="437">
                  <a:moveTo>
                    <a:pt x="324" y="151"/>
                  </a:moveTo>
                  <a:cubicBezTo>
                    <a:pt x="293" y="155"/>
                    <a:pt x="257" y="157"/>
                    <a:pt x="218" y="157"/>
                  </a:cubicBezTo>
                  <a:cubicBezTo>
                    <a:pt x="98" y="157"/>
                    <a:pt x="0" y="134"/>
                    <a:pt x="0" y="79"/>
                  </a:cubicBezTo>
                  <a:cubicBezTo>
                    <a:pt x="0" y="19"/>
                    <a:pt x="98" y="0"/>
                    <a:pt x="218" y="0"/>
                  </a:cubicBezTo>
                  <a:cubicBezTo>
                    <a:pt x="339" y="0"/>
                    <a:pt x="437" y="19"/>
                    <a:pt x="437" y="79"/>
                  </a:cubicBezTo>
                  <a:cubicBezTo>
                    <a:pt x="437" y="94"/>
                    <a:pt x="430" y="106"/>
                    <a:pt x="419" y="116"/>
                  </a:cubicBezTo>
                </a:path>
              </a:pathLst>
            </a:custGeom>
            <a:noFill/>
            <a:ln cap="rnd" w="50800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6" name="Freeform 17">
              <a:extLst>
                <a:ext uri="{FF2B5EF4-FFF2-40B4-BE49-F238E27FC236}">
                  <a16:creationId xmlns:a16="http://schemas.microsoft.com/office/drawing/2014/main" id="{FF292E5C-36DB-472F-9EC6-47650629DAAB}"/>
                </a:ext>
              </a:extLst>
            </p:cNvPr>
            <p:cNvSpPr/>
            <p:nvPr/>
          </p:nvSpPr>
          <p:spPr bwMode="auto">
            <a:xfrm>
              <a:off x="4167" y="2715"/>
              <a:ext cx="94" cy="27"/>
            </a:xfrm>
            <a:custGeom>
              <a:gdLst>
                <a:gd fmla="*/ 35 w 35" name="T0"/>
                <a:gd fmla="*/ 0 h 10" name="T1"/>
                <a:gd fmla="*/ 0 w 35" name="T2"/>
                <a:gd fmla="*/ 10 h 10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0" w="35">
                  <a:moveTo>
                    <a:pt x="35" y="0"/>
                  </a:moveTo>
                  <a:cubicBezTo>
                    <a:pt x="24" y="4"/>
                    <a:pt x="12" y="7"/>
                    <a:pt x="0" y="10"/>
                  </a:cubicBezTo>
                </a:path>
              </a:pathLst>
            </a:custGeom>
            <a:noFill/>
            <a:ln cap="rnd" w="50800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7" name="Freeform 18">
              <a:extLst>
                <a:ext uri="{FF2B5EF4-FFF2-40B4-BE49-F238E27FC236}">
                  <a16:creationId xmlns:a16="http://schemas.microsoft.com/office/drawing/2014/main" id="{2DCB9F31-AF3B-4141-827F-27A7D8C09AFA}"/>
                </a:ext>
              </a:extLst>
            </p:cNvPr>
            <p:cNvSpPr/>
            <p:nvPr/>
          </p:nvSpPr>
          <p:spPr bwMode="auto">
            <a:xfrm>
              <a:off x="3827" y="1666"/>
              <a:ext cx="416" cy="934"/>
            </a:xfrm>
            <a:custGeom>
              <a:gdLst>
                <a:gd fmla="*/ 106 w 155" name="T0"/>
                <a:gd fmla="*/ 0 h 348" name="T1"/>
                <a:gd fmla="*/ 139 w 155" name="T2"/>
                <a:gd fmla="*/ 91 h 348" name="T3"/>
                <a:gd fmla="*/ 0 w 155" name="T4"/>
                <a:gd fmla="*/ 331 h 348" name="T5"/>
                <a:gd fmla="*/ 15 w 155" name="T6"/>
                <a:gd fmla="*/ 348 h 348" name="T7"/>
                <a:gd fmla="*/ 155 w 155" name="T8"/>
                <a:gd fmla="*/ 106 h 348" name="T9"/>
                <a:gd fmla="*/ 106 w 155" name="T10"/>
                <a:gd fmla="*/ 0 h 34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8" w="155">
                  <a:moveTo>
                    <a:pt x="106" y="0"/>
                  </a:moveTo>
                  <a:cubicBezTo>
                    <a:pt x="126" y="24"/>
                    <a:pt x="139" y="56"/>
                    <a:pt x="139" y="91"/>
                  </a:cubicBezTo>
                  <a:cubicBezTo>
                    <a:pt x="139" y="164"/>
                    <a:pt x="14" y="317"/>
                    <a:pt x="0" y="331"/>
                  </a:cubicBezTo>
                  <a:cubicBezTo>
                    <a:pt x="9" y="342"/>
                    <a:pt x="15" y="348"/>
                    <a:pt x="15" y="348"/>
                  </a:cubicBezTo>
                  <a:cubicBezTo>
                    <a:pt x="17" y="348"/>
                    <a:pt x="155" y="183"/>
                    <a:pt x="155" y="106"/>
                  </a:cubicBezTo>
                  <a:cubicBezTo>
                    <a:pt x="155" y="64"/>
                    <a:pt x="136" y="26"/>
                    <a:pt x="1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8" name="Freeform 19">
              <a:extLst>
                <a:ext uri="{FF2B5EF4-FFF2-40B4-BE49-F238E27FC236}">
                  <a16:creationId xmlns:a16="http://schemas.microsoft.com/office/drawing/2014/main" id="{2C1DAA29-BE70-407D-9CB7-5A6B85BDD370}"/>
                </a:ext>
              </a:extLst>
            </p:cNvPr>
            <p:cNvSpPr/>
            <p:nvPr/>
          </p:nvSpPr>
          <p:spPr bwMode="auto">
            <a:xfrm>
              <a:off x="3491" y="1578"/>
              <a:ext cx="709" cy="976"/>
            </a:xfrm>
            <a:custGeom>
              <a:gdLst>
                <a:gd fmla="*/ 231 w 264" name="T0"/>
                <a:gd fmla="*/ 33 h 364" name="T1"/>
                <a:gd fmla="*/ 140 w 264" name="T2"/>
                <a:gd fmla="*/ 0 h 364" name="T3"/>
                <a:gd fmla="*/ 0 w 264" name="T4"/>
                <a:gd fmla="*/ 139 h 364" name="T5"/>
                <a:gd fmla="*/ 125 w 264" name="T6"/>
                <a:gd fmla="*/ 364 h 364" name="T7"/>
                <a:gd fmla="*/ 264 w 264" name="T8"/>
                <a:gd fmla="*/ 124 h 364" name="T9"/>
                <a:gd fmla="*/ 231 w 264" name="T10"/>
                <a:gd fmla="*/ 33 h 36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64" w="264">
                  <a:moveTo>
                    <a:pt x="231" y="33"/>
                  </a:moveTo>
                  <a:cubicBezTo>
                    <a:pt x="206" y="12"/>
                    <a:pt x="174" y="0"/>
                    <a:pt x="140" y="0"/>
                  </a:cubicBezTo>
                  <a:cubicBezTo>
                    <a:pt x="63" y="0"/>
                    <a:pt x="0" y="62"/>
                    <a:pt x="0" y="139"/>
                  </a:cubicBezTo>
                  <a:cubicBezTo>
                    <a:pt x="0" y="201"/>
                    <a:pt x="90" y="320"/>
                    <a:pt x="125" y="364"/>
                  </a:cubicBezTo>
                  <a:cubicBezTo>
                    <a:pt x="139" y="350"/>
                    <a:pt x="264" y="197"/>
                    <a:pt x="264" y="124"/>
                  </a:cubicBezTo>
                  <a:cubicBezTo>
                    <a:pt x="264" y="89"/>
                    <a:pt x="251" y="57"/>
                    <a:pt x="231" y="3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9" name="Freeform 20">
              <a:extLst>
                <a:ext uri="{FF2B5EF4-FFF2-40B4-BE49-F238E27FC236}">
                  <a16:creationId xmlns:a16="http://schemas.microsoft.com/office/drawing/2014/main" id="{ED2FFC5A-89CC-40DB-A547-C9CA1CE58426}"/>
                </a:ext>
              </a:extLst>
            </p:cNvPr>
            <p:cNvSpPr/>
            <p:nvPr/>
          </p:nvSpPr>
          <p:spPr bwMode="auto">
            <a:xfrm>
              <a:off x="3526" y="1524"/>
              <a:ext cx="674" cy="542"/>
            </a:xfrm>
            <a:custGeom>
              <a:gdLst>
                <a:gd fmla="*/ 0 w 251" name="T0"/>
                <a:gd fmla="*/ 54 h 202" name="T1"/>
                <a:gd fmla="*/ 111 w 251" name="T2"/>
                <a:gd fmla="*/ 0 h 202" name="T3"/>
                <a:gd fmla="*/ 251 w 251" name="T4"/>
                <a:gd fmla="*/ 140 h 202" name="T5"/>
                <a:gd fmla="*/ 233 w 251" name="T6"/>
                <a:gd fmla="*/ 202 h 20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1" w="251">
                  <a:moveTo>
                    <a:pt x="0" y="54"/>
                  </a:moveTo>
                  <a:cubicBezTo>
                    <a:pt x="26" y="21"/>
                    <a:pt x="66" y="0"/>
                    <a:pt x="111" y="0"/>
                  </a:cubicBezTo>
                  <a:cubicBezTo>
                    <a:pt x="188" y="0"/>
                    <a:pt x="251" y="62"/>
                    <a:pt x="251" y="140"/>
                  </a:cubicBezTo>
                  <a:cubicBezTo>
                    <a:pt x="251" y="157"/>
                    <a:pt x="244" y="179"/>
                    <a:pt x="233" y="202"/>
                  </a:cubicBezTo>
                </a:path>
              </a:pathLst>
            </a:custGeom>
            <a:noFill/>
            <a:ln cap="rnd" w="50800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0" name="Freeform 21">
              <a:extLst>
                <a:ext uri="{FF2B5EF4-FFF2-40B4-BE49-F238E27FC236}">
                  <a16:creationId xmlns:a16="http://schemas.microsoft.com/office/drawing/2014/main" id="{209E6A6E-28BF-4BE1-86A6-5C475AC41D84}"/>
                </a:ext>
              </a:extLst>
            </p:cNvPr>
            <p:cNvSpPr/>
            <p:nvPr/>
          </p:nvSpPr>
          <p:spPr bwMode="auto">
            <a:xfrm>
              <a:off x="3472" y="1717"/>
              <a:ext cx="25" cy="51"/>
            </a:xfrm>
            <a:custGeom>
              <a:gdLst>
                <a:gd fmla="*/ 0 w 9" name="T0"/>
                <a:gd fmla="*/ 19 h 19" name="T1"/>
                <a:gd fmla="*/ 9 w 9" name="T2"/>
                <a:gd fmla="*/ 0 h 19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9" w="9">
                  <a:moveTo>
                    <a:pt x="0" y="19"/>
                  </a:moveTo>
                  <a:cubicBezTo>
                    <a:pt x="2" y="13"/>
                    <a:pt x="5" y="6"/>
                    <a:pt x="9" y="0"/>
                  </a:cubicBezTo>
                </a:path>
              </a:pathLst>
            </a:custGeom>
            <a:noFill/>
            <a:ln cap="rnd" w="50800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1" name="Freeform 22">
              <a:extLst>
                <a:ext uri="{FF2B5EF4-FFF2-40B4-BE49-F238E27FC236}">
                  <a16:creationId xmlns:a16="http://schemas.microsoft.com/office/drawing/2014/main" id="{94B238CD-0545-4BC4-8999-6C97085CBA16}"/>
                </a:ext>
              </a:extLst>
            </p:cNvPr>
            <p:cNvSpPr/>
            <p:nvPr/>
          </p:nvSpPr>
          <p:spPr bwMode="auto">
            <a:xfrm>
              <a:off x="3448" y="1859"/>
              <a:ext cx="550" cy="690"/>
            </a:xfrm>
            <a:custGeom>
              <a:gdLst>
                <a:gd fmla="*/ 205 w 205" name="T0"/>
                <a:gd fmla="*/ 174 h 257" name="T1"/>
                <a:gd fmla="*/ 140 w 205" name="T2"/>
                <a:gd fmla="*/ 257 h 257" name="T3"/>
                <a:gd fmla="*/ 0 w 205" name="T4"/>
                <a:gd fmla="*/ 15 h 257" name="T5"/>
                <a:gd fmla="*/ 1 w 205" name="T6"/>
                <a:gd fmla="*/ 0 h 25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57" w="205">
                  <a:moveTo>
                    <a:pt x="205" y="174"/>
                  </a:moveTo>
                  <a:cubicBezTo>
                    <a:pt x="172" y="220"/>
                    <a:pt x="141" y="257"/>
                    <a:pt x="140" y="257"/>
                  </a:cubicBezTo>
                  <a:cubicBezTo>
                    <a:pt x="138" y="257"/>
                    <a:pt x="0" y="92"/>
                    <a:pt x="0" y="15"/>
                  </a:cubicBezTo>
                  <a:cubicBezTo>
                    <a:pt x="0" y="10"/>
                    <a:pt x="1" y="5"/>
                    <a:pt x="1" y="0"/>
                  </a:cubicBezTo>
                </a:path>
              </a:pathLst>
            </a:custGeom>
            <a:noFill/>
            <a:ln cap="rnd" w="50800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2" name="Freeform 23">
              <a:extLst>
                <a:ext uri="{FF2B5EF4-FFF2-40B4-BE49-F238E27FC236}">
                  <a16:creationId xmlns:a16="http://schemas.microsoft.com/office/drawing/2014/main" id="{6263F3E0-DE20-4810-A5FD-9C5CCA24E89A}"/>
                </a:ext>
              </a:extLst>
            </p:cNvPr>
            <p:cNvSpPr/>
            <p:nvPr/>
          </p:nvSpPr>
          <p:spPr bwMode="auto">
            <a:xfrm>
              <a:off x="4036" y="2189"/>
              <a:ext cx="51" cy="81"/>
            </a:xfrm>
            <a:custGeom>
              <a:gdLst>
                <a:gd fmla="*/ 19 w 19" name="T0"/>
                <a:gd fmla="*/ 0 h 30" name="T1"/>
                <a:gd fmla="*/ 0 w 19" name="T2"/>
                <a:gd fmla="*/ 30 h 30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30" w="19">
                  <a:moveTo>
                    <a:pt x="19" y="0"/>
                  </a:moveTo>
                  <a:cubicBezTo>
                    <a:pt x="13" y="10"/>
                    <a:pt x="6" y="20"/>
                    <a:pt x="0" y="30"/>
                  </a:cubicBezTo>
                </a:path>
              </a:pathLst>
            </a:custGeom>
            <a:noFill/>
            <a:ln cap="rnd" w="50800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3" name="Oval 24">
              <a:extLst>
                <a:ext uri="{FF2B5EF4-FFF2-40B4-BE49-F238E27FC236}">
                  <a16:creationId xmlns:a16="http://schemas.microsoft.com/office/drawing/2014/main" id="{ADF75D29-EB99-4F80-B605-667201E6B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2" y="1755"/>
              <a:ext cx="263" cy="26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4" name="Freeform 25">
              <a:extLst>
                <a:ext uri="{FF2B5EF4-FFF2-40B4-BE49-F238E27FC236}">
                  <a16:creationId xmlns:a16="http://schemas.microsoft.com/office/drawing/2014/main" id="{DFE489F4-3442-4380-9074-F7FA4C6A3F5A}"/>
                </a:ext>
              </a:extLst>
            </p:cNvPr>
            <p:cNvSpPr/>
            <p:nvPr/>
          </p:nvSpPr>
          <p:spPr bwMode="auto">
            <a:xfrm>
              <a:off x="3692" y="1755"/>
              <a:ext cx="263" cy="265"/>
            </a:xfrm>
            <a:custGeom>
              <a:gdLst>
                <a:gd fmla="*/ 2 w 98" name="T0"/>
                <a:gd fmla="*/ 65 h 99" name="T1"/>
                <a:gd fmla="*/ 0 w 98" name="T2"/>
                <a:gd fmla="*/ 50 h 99" name="T3"/>
                <a:gd fmla="*/ 49 w 98" name="T4"/>
                <a:gd fmla="*/ 0 h 99" name="T5"/>
                <a:gd fmla="*/ 98 w 98" name="T6"/>
                <a:gd fmla="*/ 50 h 99" name="T7"/>
                <a:gd fmla="*/ 49 w 98" name="T8"/>
                <a:gd fmla="*/ 99 h 99" name="T9"/>
                <a:gd fmla="*/ 19 w 98" name="T10"/>
                <a:gd fmla="*/ 89 h 9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99" w="98">
                  <a:moveTo>
                    <a:pt x="2" y="65"/>
                  </a:moveTo>
                  <a:cubicBezTo>
                    <a:pt x="1" y="60"/>
                    <a:pt x="0" y="55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8" y="22"/>
                    <a:pt x="98" y="50"/>
                  </a:cubicBezTo>
                  <a:cubicBezTo>
                    <a:pt x="98" y="77"/>
                    <a:pt x="76" y="99"/>
                    <a:pt x="49" y="99"/>
                  </a:cubicBezTo>
                  <a:cubicBezTo>
                    <a:pt x="38" y="99"/>
                    <a:pt x="28" y="95"/>
                    <a:pt x="19" y="89"/>
                  </a:cubicBezTo>
                </a:path>
              </a:pathLst>
            </a:custGeom>
            <a:noFill/>
            <a:ln cap="rnd" w="50800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75" name="PA_库_组合 174">
            <a:extLst>
              <a:ext uri="{FF2B5EF4-FFF2-40B4-BE49-F238E27FC236}">
                <a16:creationId xmlns:a16="http://schemas.microsoft.com/office/drawing/2014/main" id="{DA6DECF7-E54F-4504-BD6D-E9BAB667D84F}"/>
              </a:ext>
            </a:extLst>
          </p:cNvPr>
          <p:cNvGrpSpPr/>
          <p:nvPr>
            <p:custDataLst>
              <p:tags r:id="rId8"/>
            </p:custDataLst>
          </p:nvPr>
        </p:nvGrpSpPr>
        <p:grpSpPr>
          <a:xfrm>
            <a:off x="5745844" y="2171599"/>
            <a:ext cx="2754191" cy="1109271"/>
            <a:chOff x="5424310" y="3111168"/>
            <a:chExt cx="2754191" cy="1109271"/>
          </a:xfrm>
        </p:grpSpPr>
        <p:grpSp>
          <p:nvGrpSpPr>
            <p:cNvPr id="176" name="组合 175">
              <a:extLst>
                <a:ext uri="{FF2B5EF4-FFF2-40B4-BE49-F238E27FC236}">
                  <a16:creationId xmlns:a16="http://schemas.microsoft.com/office/drawing/2014/main" id="{1E36BEAA-7285-4174-A60B-6AFC73A3FCA5}"/>
                </a:ext>
              </a:extLst>
            </p:cNvPr>
            <p:cNvGrpSpPr/>
            <p:nvPr/>
          </p:nvGrpSpPr>
          <p:grpSpPr>
            <a:xfrm>
              <a:off x="6083739" y="3111168"/>
              <a:ext cx="1321669" cy="472680"/>
              <a:chOff x="2188772" y="2888701"/>
              <a:chExt cx="1321669" cy="472680"/>
            </a:xfrm>
          </p:grpSpPr>
          <p:sp>
            <p:nvSpPr>
              <p:cNvPr id="178" name="文本框 177">
                <a:extLst>
                  <a:ext uri="{FF2B5EF4-FFF2-40B4-BE49-F238E27FC236}">
                    <a16:creationId xmlns:a16="http://schemas.microsoft.com/office/drawing/2014/main" id="{041CCE75-37FE-433E-BF2E-3BDA8C629EF6}"/>
                  </a:ext>
                </a:extLst>
              </p:cNvPr>
              <p:cNvSpPr txBox="1"/>
              <p:nvPr/>
            </p:nvSpPr>
            <p:spPr>
              <a:xfrm>
                <a:off x="2188772" y="2888701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工作汇报</a:t>
                </a:r>
              </a:p>
            </p:txBody>
          </p:sp>
          <p:cxnSp>
            <p:nvCxnSpPr>
              <p:cNvPr id="179" name="直接连接符 178">
                <a:extLst>
                  <a:ext uri="{FF2B5EF4-FFF2-40B4-BE49-F238E27FC236}">
                    <a16:creationId xmlns:a16="http://schemas.microsoft.com/office/drawing/2014/main" id="{6467987B-496C-4DCE-AD5B-1718E002632D}"/>
                  </a:ext>
                </a:extLst>
              </p:cNvPr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7" name="矩形 176">
              <a:extLst>
                <a:ext uri="{FF2B5EF4-FFF2-40B4-BE49-F238E27FC236}">
                  <a16:creationId xmlns:a16="http://schemas.microsoft.com/office/drawing/2014/main" id="{91E318BA-C101-459D-9518-CEF5671CB503}"/>
                </a:ext>
              </a:extLst>
            </p:cNvPr>
            <p:cNvSpPr/>
            <p:nvPr/>
          </p:nvSpPr>
          <p:spPr>
            <a:xfrm>
              <a:off x="5424310" y="3620275"/>
              <a:ext cx="2754191" cy="5943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</a:t>
              </a:r>
            </a:p>
          </p:txBody>
        </p:sp>
      </p:grpSp>
      <p:grpSp>
        <p:nvGrpSpPr>
          <p:cNvPr id="180" name="PA_库_组合 179">
            <a:extLst>
              <a:ext uri="{FF2B5EF4-FFF2-40B4-BE49-F238E27FC236}">
                <a16:creationId xmlns:a16="http://schemas.microsoft.com/office/drawing/2014/main" id="{BF1506F1-A3C9-4264-BFEF-0FF1CFFF3599}"/>
              </a:ext>
            </a:extLst>
          </p:cNvPr>
          <p:cNvGrpSpPr/>
          <p:nvPr>
            <p:custDataLst>
              <p:tags r:id="rId9"/>
            </p:custDataLst>
          </p:nvPr>
        </p:nvGrpSpPr>
        <p:grpSpPr>
          <a:xfrm>
            <a:off x="8758727" y="2171599"/>
            <a:ext cx="2754191" cy="1109271"/>
            <a:chOff x="5424310" y="3111168"/>
            <a:chExt cx="2754191" cy="1109271"/>
          </a:xfrm>
        </p:grpSpPr>
        <p:grpSp>
          <p:nvGrpSpPr>
            <p:cNvPr id="181" name="组合 180">
              <a:extLst>
                <a:ext uri="{FF2B5EF4-FFF2-40B4-BE49-F238E27FC236}">
                  <a16:creationId xmlns:a16="http://schemas.microsoft.com/office/drawing/2014/main" id="{F7C1356C-EEE1-4E5C-BA9B-BF8B6E74448B}"/>
                </a:ext>
              </a:extLst>
            </p:cNvPr>
            <p:cNvGrpSpPr/>
            <p:nvPr/>
          </p:nvGrpSpPr>
          <p:grpSpPr>
            <a:xfrm>
              <a:off x="6083739" y="3111168"/>
              <a:ext cx="1321669" cy="472680"/>
              <a:chOff x="2188772" y="2888701"/>
              <a:chExt cx="1321669" cy="472680"/>
            </a:xfrm>
          </p:grpSpPr>
          <p:sp>
            <p:nvSpPr>
              <p:cNvPr id="183" name="文本框 182">
                <a:extLst>
                  <a:ext uri="{FF2B5EF4-FFF2-40B4-BE49-F238E27FC236}">
                    <a16:creationId xmlns:a16="http://schemas.microsoft.com/office/drawing/2014/main" id="{0978E066-25F9-4508-B5F2-E505602C4621}"/>
                  </a:ext>
                </a:extLst>
              </p:cNvPr>
              <p:cNvSpPr txBox="1"/>
              <p:nvPr/>
            </p:nvSpPr>
            <p:spPr>
              <a:xfrm>
                <a:off x="2188772" y="2888701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工作汇报</a:t>
                </a:r>
              </a:p>
            </p:txBody>
          </p:sp>
          <p:cxnSp>
            <p:nvCxnSpPr>
              <p:cNvPr id="184" name="直接连接符 183">
                <a:extLst>
                  <a:ext uri="{FF2B5EF4-FFF2-40B4-BE49-F238E27FC236}">
                    <a16:creationId xmlns:a16="http://schemas.microsoft.com/office/drawing/2014/main" id="{E1231922-E1DB-4673-A9F0-CA1E017457AA}"/>
                  </a:ext>
                </a:extLst>
              </p:cNvPr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2" name="矩形 181">
              <a:extLst>
                <a:ext uri="{FF2B5EF4-FFF2-40B4-BE49-F238E27FC236}">
                  <a16:creationId xmlns:a16="http://schemas.microsoft.com/office/drawing/2014/main" id="{A847AC98-4673-44E8-B80F-07CEEA253936}"/>
                </a:ext>
              </a:extLst>
            </p:cNvPr>
            <p:cNvSpPr/>
            <p:nvPr/>
          </p:nvSpPr>
          <p:spPr>
            <a:xfrm>
              <a:off x="5424310" y="3620275"/>
              <a:ext cx="2754191" cy="5943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</a:t>
              </a:r>
            </a:p>
          </p:txBody>
        </p:sp>
      </p:grpSp>
      <p:grpSp>
        <p:nvGrpSpPr>
          <p:cNvPr id="185" name="PA_库_组合 184">
            <a:extLst>
              <a:ext uri="{FF2B5EF4-FFF2-40B4-BE49-F238E27FC236}">
                <a16:creationId xmlns:a16="http://schemas.microsoft.com/office/drawing/2014/main" id="{1A1C87D8-0066-4119-A756-37C8C2F56C6E}"/>
              </a:ext>
            </a:extLst>
          </p:cNvPr>
          <p:cNvGrpSpPr/>
          <p:nvPr>
            <p:custDataLst>
              <p:tags r:id="rId10"/>
            </p:custDataLst>
          </p:nvPr>
        </p:nvGrpSpPr>
        <p:grpSpPr>
          <a:xfrm>
            <a:off x="5649896" y="4154869"/>
            <a:ext cx="2754191" cy="1109271"/>
            <a:chOff x="5424310" y="3111168"/>
            <a:chExt cx="2754191" cy="1109271"/>
          </a:xfrm>
        </p:grpSpPr>
        <p:grpSp>
          <p:nvGrpSpPr>
            <p:cNvPr id="186" name="组合 185">
              <a:extLst>
                <a:ext uri="{FF2B5EF4-FFF2-40B4-BE49-F238E27FC236}">
                  <a16:creationId xmlns:a16="http://schemas.microsoft.com/office/drawing/2014/main" id="{A423A732-35A7-4220-B18E-5AD481C0390E}"/>
                </a:ext>
              </a:extLst>
            </p:cNvPr>
            <p:cNvGrpSpPr/>
            <p:nvPr/>
          </p:nvGrpSpPr>
          <p:grpSpPr>
            <a:xfrm>
              <a:off x="6083739" y="3111168"/>
              <a:ext cx="1321669" cy="472680"/>
              <a:chOff x="2188772" y="2888701"/>
              <a:chExt cx="1321669" cy="472680"/>
            </a:xfrm>
          </p:grpSpPr>
          <p:sp>
            <p:nvSpPr>
              <p:cNvPr id="188" name="文本框 187">
                <a:extLst>
                  <a:ext uri="{FF2B5EF4-FFF2-40B4-BE49-F238E27FC236}">
                    <a16:creationId xmlns:a16="http://schemas.microsoft.com/office/drawing/2014/main" id="{1DC5069F-1D89-4C15-BA8E-1C372867CD49}"/>
                  </a:ext>
                </a:extLst>
              </p:cNvPr>
              <p:cNvSpPr txBox="1"/>
              <p:nvPr/>
            </p:nvSpPr>
            <p:spPr>
              <a:xfrm>
                <a:off x="2188772" y="2888702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工作汇报</a:t>
                </a:r>
              </a:p>
            </p:txBody>
          </p:sp>
          <p:cxnSp>
            <p:nvCxnSpPr>
              <p:cNvPr id="189" name="直接连接符 188">
                <a:extLst>
                  <a:ext uri="{FF2B5EF4-FFF2-40B4-BE49-F238E27FC236}">
                    <a16:creationId xmlns:a16="http://schemas.microsoft.com/office/drawing/2014/main" id="{145A1BFE-155E-4274-9AFC-326AD8D3B507}"/>
                  </a:ext>
                </a:extLst>
              </p:cNvPr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7" name="矩形 186">
              <a:extLst>
                <a:ext uri="{FF2B5EF4-FFF2-40B4-BE49-F238E27FC236}">
                  <a16:creationId xmlns:a16="http://schemas.microsoft.com/office/drawing/2014/main" id="{F23FFCA2-FD44-4D62-A13F-1D8C9ED8F02B}"/>
                </a:ext>
              </a:extLst>
            </p:cNvPr>
            <p:cNvSpPr/>
            <p:nvPr/>
          </p:nvSpPr>
          <p:spPr>
            <a:xfrm>
              <a:off x="5424311" y="3620276"/>
              <a:ext cx="2754191" cy="5943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</a:t>
              </a:r>
            </a:p>
          </p:txBody>
        </p:sp>
      </p:grpSp>
      <p:grpSp>
        <p:nvGrpSpPr>
          <p:cNvPr id="190" name="PA_库_组合 189">
            <a:extLst>
              <a:ext uri="{FF2B5EF4-FFF2-40B4-BE49-F238E27FC236}">
                <a16:creationId xmlns:a16="http://schemas.microsoft.com/office/drawing/2014/main" id="{B6A244F3-FDF0-442F-8F6C-5406C131A54E}"/>
              </a:ext>
            </a:extLst>
          </p:cNvPr>
          <p:cNvGrpSpPr/>
          <p:nvPr>
            <p:custDataLst>
              <p:tags r:id="rId11"/>
            </p:custDataLst>
          </p:nvPr>
        </p:nvGrpSpPr>
        <p:grpSpPr>
          <a:xfrm>
            <a:off x="8745909" y="4154869"/>
            <a:ext cx="2754191" cy="1109271"/>
            <a:chOff x="5424310" y="3111168"/>
            <a:chExt cx="2754191" cy="1109271"/>
          </a:xfrm>
        </p:grpSpPr>
        <p:grpSp>
          <p:nvGrpSpPr>
            <p:cNvPr id="191" name="组合 190">
              <a:extLst>
                <a:ext uri="{FF2B5EF4-FFF2-40B4-BE49-F238E27FC236}">
                  <a16:creationId xmlns:a16="http://schemas.microsoft.com/office/drawing/2014/main" id="{09F17842-7DA5-4335-A4DD-82B37E380F7A}"/>
                </a:ext>
              </a:extLst>
            </p:cNvPr>
            <p:cNvGrpSpPr/>
            <p:nvPr/>
          </p:nvGrpSpPr>
          <p:grpSpPr>
            <a:xfrm>
              <a:off x="6083739" y="3111168"/>
              <a:ext cx="1321669" cy="472680"/>
              <a:chOff x="2188772" y="2888701"/>
              <a:chExt cx="1321669" cy="472680"/>
            </a:xfrm>
          </p:grpSpPr>
          <p:sp>
            <p:nvSpPr>
              <p:cNvPr id="193" name="文本框 192">
                <a:extLst>
                  <a:ext uri="{FF2B5EF4-FFF2-40B4-BE49-F238E27FC236}">
                    <a16:creationId xmlns:a16="http://schemas.microsoft.com/office/drawing/2014/main" id="{F18A6D83-5D1B-4871-A64D-ABA22D00CECB}"/>
                  </a:ext>
                </a:extLst>
              </p:cNvPr>
              <p:cNvSpPr txBox="1"/>
              <p:nvPr/>
            </p:nvSpPr>
            <p:spPr>
              <a:xfrm>
                <a:off x="2188772" y="2888702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工作汇报</a:t>
                </a:r>
              </a:p>
            </p:txBody>
          </p:sp>
          <p:cxnSp>
            <p:nvCxnSpPr>
              <p:cNvPr id="194" name="直接连接符 193">
                <a:extLst>
                  <a:ext uri="{FF2B5EF4-FFF2-40B4-BE49-F238E27FC236}">
                    <a16:creationId xmlns:a16="http://schemas.microsoft.com/office/drawing/2014/main" id="{AC17E9C1-6D35-4605-9A29-582232041588}"/>
                  </a:ext>
                </a:extLst>
              </p:cNvPr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2" name="矩形 191">
              <a:extLst>
                <a:ext uri="{FF2B5EF4-FFF2-40B4-BE49-F238E27FC236}">
                  <a16:creationId xmlns:a16="http://schemas.microsoft.com/office/drawing/2014/main" id="{D54B1399-AFB7-41FC-9467-2CC776929CDE}"/>
                </a:ext>
              </a:extLst>
            </p:cNvPr>
            <p:cNvSpPr/>
            <p:nvPr/>
          </p:nvSpPr>
          <p:spPr>
            <a:xfrm>
              <a:off x="5424310" y="3620276"/>
              <a:ext cx="2754191" cy="5943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</a:t>
              </a:r>
            </a:p>
          </p:txBody>
        </p:sp>
      </p:grpSp>
    </p:spTree>
    <p:extLst>
      <p:ext uri="{BB962C8B-B14F-4D97-AF65-F5344CB8AC3E}">
        <p14:creationId val="301723877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7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8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9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1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12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13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5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16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17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9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2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21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23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24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25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27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28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29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31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32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33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35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36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2" name="PA_库_文本框 61"/>
          <p:cNvSpPr txBox="1"/>
          <p:nvPr>
            <p:custDataLst>
              <p:tags r:id="rId3"/>
            </p:custDataLst>
          </p:nvPr>
        </p:nvSpPr>
        <p:spPr>
          <a:xfrm>
            <a:off x="4222788" y="4322250"/>
            <a:ext cx="3746425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defRPr>
                <a:gradFill flip="none" rotWithShape="1">
                  <a:gsLst>
                    <a:gs pos="22000">
                      <a:schemeClr val="accent1"/>
                    </a:gs>
                    <a:gs pos="36000">
                      <a:schemeClr val="accent2"/>
                    </a:gs>
                    <a:gs pos="66000">
                      <a:schemeClr val="accent3"/>
                    </a:gs>
                    <a:gs pos="100000">
                      <a:schemeClr val="accent4"/>
                    </a:gs>
                  </a:gsLst>
                  <a:lin ang="0" scaled="1"/>
                </a:gradFill>
                <a:latin charset="-122" panose="02010600040101010101" pitchFamily="2" typeface="华文细黑"/>
                <a:ea charset="-122" panose="02010600040101010101" pitchFamily="2" typeface="华文细黑"/>
              </a:defRPr>
            </a:lvl1pPr>
          </a:lstStyle>
          <a:p>
            <a:r>
              <a:rPr altLang="en-US" lang="zh-CN" sz="3200">
                <a:solidFill>
                  <a:schemeClr val="tx1">
                    <a:lumMod val="65000"/>
                    <a:lumOff val="35000"/>
                  </a:schemeClr>
                </a:solidFill>
              </a:rPr>
              <a:t>解决方法及总结</a:t>
            </a:r>
          </a:p>
        </p:txBody>
      </p:sp>
      <p:sp>
        <p:nvSpPr>
          <p:cNvPr id="68" name="PA_库_矩形 67"/>
          <p:cNvSpPr/>
          <p:nvPr>
            <p:custDataLst>
              <p:tags r:id="rId4"/>
            </p:custDataLst>
          </p:nvPr>
        </p:nvSpPr>
        <p:spPr>
          <a:xfrm>
            <a:off x="2587180" y="5281902"/>
            <a:ext cx="7017640" cy="530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</a:t>
            </a:r>
          </a:p>
        </p:txBody>
      </p:sp>
      <p:grpSp>
        <p:nvGrpSpPr>
          <p:cNvPr id="69" name="PA_库_组合 68"/>
          <p:cNvGrpSpPr/>
          <p:nvPr>
            <p:custDataLst>
              <p:tags r:id="rId5"/>
            </p:custDataLst>
          </p:nvPr>
        </p:nvGrpSpPr>
        <p:grpSpPr>
          <a:xfrm flipV="1">
            <a:off x="5066450" y="5044169"/>
            <a:ext cx="2059101" cy="45719"/>
            <a:chOff x="3942207" y="4876800"/>
            <a:chExt cx="3384217" cy="275771"/>
          </a:xfrm>
        </p:grpSpPr>
        <p:sp>
          <p:nvSpPr>
            <p:cNvPr id="70" name="矩形 69"/>
            <p:cNvSpPr/>
            <p:nvPr/>
          </p:nvSpPr>
          <p:spPr>
            <a:xfrm>
              <a:off x="3942207" y="4876800"/>
              <a:ext cx="766195" cy="27577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1" name="矩形 70"/>
            <p:cNvSpPr/>
            <p:nvPr/>
          </p:nvSpPr>
          <p:spPr>
            <a:xfrm>
              <a:off x="4814881" y="4876800"/>
              <a:ext cx="766195" cy="27577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2" name="矩形 71"/>
            <p:cNvSpPr/>
            <p:nvPr/>
          </p:nvSpPr>
          <p:spPr>
            <a:xfrm>
              <a:off x="5687555" y="4876800"/>
              <a:ext cx="766195" cy="27577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3" name="矩形 72"/>
            <p:cNvSpPr/>
            <p:nvPr/>
          </p:nvSpPr>
          <p:spPr>
            <a:xfrm>
              <a:off x="6560229" y="4876800"/>
              <a:ext cx="766195" cy="27577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13" name="PA_库_图片 12">
            <a:extLst>
              <a:ext uri="{FF2B5EF4-FFF2-40B4-BE49-F238E27FC236}">
                <a16:creationId xmlns:a16="http://schemas.microsoft.com/office/drawing/2014/main" id="{D23C8960-346A-4CC6-B743-AF61A323D200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10117" y="-425077"/>
            <a:ext cx="5706979" cy="5706979"/>
          </a:xfrm>
          <a:prstGeom prst="rect">
            <a:avLst/>
          </a:prstGeom>
        </p:spPr>
      </p:pic>
      <p:sp>
        <p:nvSpPr>
          <p:cNvPr id="63" name="文本框 62">
            <a:extLst>
              <a:ext uri="{FF2B5EF4-FFF2-40B4-BE49-F238E27FC236}">
                <a16:creationId xmlns:a16="http://schemas.microsoft.com/office/drawing/2014/main" id="{6DD12F4D-B501-42A1-AC99-FF6F66BDED66}"/>
              </a:ext>
            </a:extLst>
          </p:cNvPr>
          <p:cNvSpPr txBox="1"/>
          <p:nvPr/>
        </p:nvSpPr>
        <p:spPr>
          <a:xfrm>
            <a:off x="5339871" y="2133009"/>
            <a:ext cx="144747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z="7200">
                <a:latin charset="-122" panose="02010600040101010101" pitchFamily="2" typeface="华文细黑"/>
                <a:ea charset="-122" panose="02010600040101010101" pitchFamily="2" typeface="华文细黑"/>
              </a:rPr>
              <a:t>04</a:t>
            </a:r>
          </a:p>
        </p:txBody>
      </p:sp>
    </p:spTree>
    <p:extLst>
      <p:ext uri="{BB962C8B-B14F-4D97-AF65-F5344CB8AC3E}">
        <p14:creationId val="1981634623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4" nodeType="withEffect" presetClass="entr" presetID="2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1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2"/>
      <p:bldP grpId="0" spid="68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319314" y="471751"/>
            <a:ext cx="355337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添加您的标题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5812972" y="1020503"/>
            <a:ext cx="56605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A_库_矩形 41"/>
          <p:cNvSpPr/>
          <p:nvPr>
            <p:custDataLst>
              <p:tags r:id="rId3"/>
            </p:custDataLst>
          </p:nvPr>
        </p:nvSpPr>
        <p:spPr>
          <a:xfrm>
            <a:off x="748258" y="1508130"/>
            <a:ext cx="6465020" cy="2662086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PA_库_矩形 44"/>
          <p:cNvSpPr/>
          <p:nvPr>
            <p:custDataLst>
              <p:tags r:id="rId4"/>
            </p:custDataLst>
          </p:nvPr>
        </p:nvSpPr>
        <p:spPr>
          <a:xfrm>
            <a:off x="4978721" y="4314529"/>
            <a:ext cx="2234557" cy="1951381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PA_库_矩形 45"/>
          <p:cNvSpPr/>
          <p:nvPr>
            <p:custDataLst>
              <p:tags r:id="rId5"/>
            </p:custDataLst>
          </p:nvPr>
        </p:nvSpPr>
        <p:spPr>
          <a:xfrm>
            <a:off x="748258" y="4314529"/>
            <a:ext cx="3956675" cy="1951381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PA_库_文本框 46"/>
          <p:cNvSpPr txBox="1"/>
          <p:nvPr>
            <p:custDataLst>
              <p:tags r:id="rId6"/>
            </p:custDataLst>
          </p:nvPr>
        </p:nvSpPr>
        <p:spPr>
          <a:xfrm>
            <a:off x="928986" y="1814423"/>
            <a:ext cx="13216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defRPr>
                <a:gradFill flip="none" rotWithShape="1">
                  <a:gsLst>
                    <a:gs pos="22000">
                      <a:schemeClr val="accent1"/>
                    </a:gs>
                    <a:gs pos="36000">
                      <a:schemeClr val="accent2"/>
                    </a:gs>
                    <a:gs pos="66000">
                      <a:schemeClr val="accent3"/>
                    </a:gs>
                    <a:gs pos="100000">
                      <a:schemeClr val="accent4"/>
                    </a:gs>
                  </a:gsLst>
                  <a:lin ang="0" scaled="1"/>
                </a:gradFill>
                <a:latin charset="-122" panose="02010600040101010101" pitchFamily="2" typeface="华文细黑"/>
                <a:ea charset="-122" panose="02010600040101010101" pitchFamily="2" typeface="华文细黑"/>
              </a:defRPr>
            </a:lvl1pPr>
          </a:lstStyle>
          <a:p>
            <a:r>
              <a:rPr altLang="en-US" lang="zh-CN" sz="2000">
                <a:solidFill>
                  <a:schemeClr val="bg1"/>
                </a:solidFill>
              </a:rPr>
              <a:t>解决方法</a:t>
            </a:r>
          </a:p>
        </p:txBody>
      </p:sp>
      <p:cxnSp>
        <p:nvCxnSpPr>
          <p:cNvPr id="49" name="PA_库_直接连接符 48"/>
          <p:cNvCxnSpPr/>
          <p:nvPr>
            <p:custDataLst>
              <p:tags r:id="rId7"/>
            </p:custDataLst>
          </p:nvPr>
        </p:nvCxnSpPr>
        <p:spPr>
          <a:xfrm>
            <a:off x="1061970" y="2242243"/>
            <a:ext cx="5278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PA_库_矩形 49"/>
          <p:cNvSpPr/>
          <p:nvPr>
            <p:custDataLst>
              <p:tags r:id="rId8"/>
            </p:custDataLst>
          </p:nvPr>
        </p:nvSpPr>
        <p:spPr>
          <a:xfrm>
            <a:off x="928986" y="2389113"/>
            <a:ext cx="6262141" cy="594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sp>
        <p:nvSpPr>
          <p:cNvPr id="51" name="PA_库_矩形 50"/>
          <p:cNvSpPr/>
          <p:nvPr>
            <p:custDataLst>
              <p:tags r:id="rId9"/>
            </p:custDataLst>
          </p:nvPr>
        </p:nvSpPr>
        <p:spPr>
          <a:xfrm>
            <a:off x="928986" y="3080727"/>
            <a:ext cx="6262141" cy="594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sp>
        <p:nvSpPr>
          <p:cNvPr id="52" name="PA_库_矩形 51"/>
          <p:cNvSpPr/>
          <p:nvPr>
            <p:custDataLst>
              <p:tags r:id="rId10"/>
            </p:custDataLst>
          </p:nvPr>
        </p:nvSpPr>
        <p:spPr>
          <a:xfrm>
            <a:off x="1067673" y="4553844"/>
            <a:ext cx="3369959" cy="845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 designer pencil</a:t>
            </a:r>
          </a:p>
        </p:txBody>
      </p:sp>
      <p:sp>
        <p:nvSpPr>
          <p:cNvPr id="53" name="PA_库_矩形 52"/>
          <p:cNvSpPr/>
          <p:nvPr>
            <p:custDataLst>
              <p:tags r:id="rId11"/>
            </p:custDataLst>
          </p:nvPr>
        </p:nvSpPr>
        <p:spPr>
          <a:xfrm>
            <a:off x="1067673" y="5407924"/>
            <a:ext cx="3369959" cy="594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</a:t>
            </a:r>
          </a:p>
        </p:txBody>
      </p:sp>
      <p:sp>
        <p:nvSpPr>
          <p:cNvPr id="54" name="PA_库_矩形 53"/>
          <p:cNvSpPr/>
          <p:nvPr>
            <p:custDataLst>
              <p:tags r:id="rId12"/>
            </p:custDataLst>
          </p:nvPr>
        </p:nvSpPr>
        <p:spPr>
          <a:xfrm>
            <a:off x="5159449" y="4497725"/>
            <a:ext cx="1850951" cy="1851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 designer pencil</a:t>
            </a:r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19274B09-C183-47BC-A8FC-5717476F088A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b="3505" r="15310" t="3505"/>
          <a:stretch>
            <a:fillRect/>
          </a:stretch>
        </p:blipFill>
        <p:spPr>
          <a:xfrm>
            <a:off x="7366658" y="1508130"/>
            <a:ext cx="3896356" cy="4702669"/>
          </a:xfrm>
          <a:prstGeom prst="rect">
            <a:avLst/>
          </a:prstGeom>
          <a:ln w="76200">
            <a:solidFill>
              <a:schemeClr val="accent1"/>
            </a:solidFill>
          </a:ln>
        </p:spPr>
      </p:pic>
    </p:spTree>
    <p:extLst>
      <p:ext uri="{BB962C8B-B14F-4D97-AF65-F5344CB8AC3E}">
        <p14:creationId val="539673503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6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9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2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5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8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31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34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37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2"/>
      <p:bldP grpId="0" spid="45"/>
      <p:bldP grpId="0" spid="46"/>
      <p:bldP grpId="0" spid="47"/>
      <p:bldP grpId="0" spid="50"/>
      <p:bldP grpId="0" spid="51"/>
      <p:bldP grpId="0" spid="52"/>
      <p:bldP grpId="0" spid="53"/>
      <p:bldP grpId="0" spid="54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8623F19A-F588-41CA-8794-128A5EC337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338221" y="882316"/>
            <a:ext cx="3937445" cy="3015916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98DDDBED-C7DC-44B5-8735-DC14EED25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185569" y="882316"/>
            <a:ext cx="3937445" cy="3015916"/>
          </a:xfrm>
          <a:prstGeom prst="rect">
            <a:avLst/>
          </a:prstGeom>
        </p:spPr>
      </p:pic>
      <p:grpSp>
        <p:nvGrpSpPr>
          <p:cNvPr id="5" name="PA_库_组合 4">
            <a:extLst>
              <a:ext uri="{FF2B5EF4-FFF2-40B4-BE49-F238E27FC236}">
                <a16:creationId xmlns:a16="http://schemas.microsoft.com/office/drawing/2014/main" id="{2AC1A685-36C0-48DB-8492-FC1993EA6C21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1968244" y="4367304"/>
            <a:ext cx="2498358" cy="1487017"/>
            <a:chOff x="979134" y="4475018"/>
            <a:chExt cx="2498358" cy="1487017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C4809544-23DC-4607-A710-457A5D5DF731}"/>
                </a:ext>
              </a:extLst>
            </p:cNvPr>
            <p:cNvGrpSpPr/>
            <p:nvPr/>
          </p:nvGrpSpPr>
          <p:grpSpPr>
            <a:xfrm>
              <a:off x="1567479" y="4475018"/>
              <a:ext cx="1321669" cy="472680"/>
              <a:chOff x="2188772" y="2888701"/>
              <a:chExt cx="1321669" cy="472680"/>
            </a:xfrm>
          </p:grpSpPr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88D593BA-D063-4F86-A458-81F900A4853A}"/>
                  </a:ext>
                </a:extLst>
              </p:cNvPr>
              <p:cNvSpPr txBox="1"/>
              <p:nvPr/>
            </p:nvSpPr>
            <p:spPr>
              <a:xfrm>
                <a:off x="2188772" y="2888702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解决方法</a:t>
                </a:r>
              </a:p>
            </p:txBody>
          </p:sp>
          <p:cxnSp>
            <p:nvCxnSpPr>
              <p:cNvPr id="9" name="直接连接符 8">
                <a:extLst>
                  <a:ext uri="{FF2B5EF4-FFF2-40B4-BE49-F238E27FC236}">
                    <a16:creationId xmlns:a16="http://schemas.microsoft.com/office/drawing/2014/main" id="{801F64D1-A1A1-4C70-8D87-40B0208B4405}"/>
                  </a:ext>
                </a:extLst>
              </p:cNvPr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87F11C42-94C5-4C37-B4BD-CBA51DEBE8BE}"/>
                </a:ext>
              </a:extLst>
            </p:cNvPr>
            <p:cNvSpPr/>
            <p:nvPr/>
          </p:nvSpPr>
          <p:spPr>
            <a:xfrm>
              <a:off x="979134" y="5107954"/>
              <a:ext cx="2498358" cy="8458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 on the production of</a:t>
              </a:r>
            </a:p>
          </p:txBody>
        </p:sp>
      </p:grpSp>
      <p:grpSp>
        <p:nvGrpSpPr>
          <p:cNvPr id="10" name="PA_库_组合 9">
            <a:extLst>
              <a:ext uri="{FF2B5EF4-FFF2-40B4-BE49-F238E27FC236}">
                <a16:creationId xmlns:a16="http://schemas.microsoft.com/office/drawing/2014/main" id="{A447C78A-1B96-4426-B8C8-933281EC72E2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7725400" y="4367304"/>
            <a:ext cx="2498358" cy="1487017"/>
            <a:chOff x="979134" y="4475018"/>
            <a:chExt cx="2498358" cy="1487017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93A88840-F278-40C1-8CFB-8E1E75185949}"/>
                </a:ext>
              </a:extLst>
            </p:cNvPr>
            <p:cNvGrpSpPr/>
            <p:nvPr/>
          </p:nvGrpSpPr>
          <p:grpSpPr>
            <a:xfrm>
              <a:off x="1567479" y="4475018"/>
              <a:ext cx="1321669" cy="472680"/>
              <a:chOff x="2188772" y="2888701"/>
              <a:chExt cx="1321669" cy="472680"/>
            </a:xfrm>
          </p:grpSpPr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075B71F8-A418-4716-9F94-5B3A2E7B3814}"/>
                  </a:ext>
                </a:extLst>
              </p:cNvPr>
              <p:cNvSpPr txBox="1"/>
              <p:nvPr/>
            </p:nvSpPr>
            <p:spPr>
              <a:xfrm>
                <a:off x="2188773" y="2888702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解决方法</a:t>
                </a:r>
              </a:p>
            </p:txBody>
          </p:sp>
          <p:cxnSp>
            <p:nvCxnSpPr>
              <p:cNvPr id="14" name="直接连接符 13">
                <a:extLst>
                  <a:ext uri="{FF2B5EF4-FFF2-40B4-BE49-F238E27FC236}">
                    <a16:creationId xmlns:a16="http://schemas.microsoft.com/office/drawing/2014/main" id="{2E919A2C-F3EB-4ECA-B2F9-07F9ABEC1BFD}"/>
                  </a:ext>
                </a:extLst>
              </p:cNvPr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8D419490-13AF-45F4-AE53-3C63AC6BB132}"/>
                </a:ext>
              </a:extLst>
            </p:cNvPr>
            <p:cNvSpPr/>
            <p:nvPr/>
          </p:nvSpPr>
          <p:spPr>
            <a:xfrm>
              <a:off x="979134" y="5107954"/>
              <a:ext cx="2498358" cy="8458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 on the production of</a:t>
              </a:r>
            </a:p>
          </p:txBody>
        </p:sp>
      </p:grpSp>
      <p:pic>
        <p:nvPicPr>
          <p:cNvPr id="16" name="图片 15">
            <a:extLst>
              <a:ext uri="{FF2B5EF4-FFF2-40B4-BE49-F238E27FC236}">
                <a16:creationId xmlns:a16="http://schemas.microsoft.com/office/drawing/2014/main" id="{1BC7E0E1-F8D7-4424-BBB5-4B82F841E44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799495" y="1234606"/>
            <a:ext cx="2350167" cy="2350167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4859D7D8-5958-432C-A459-970E411D6DC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656631" y="1251291"/>
            <a:ext cx="2678642" cy="2678642"/>
          </a:xfrm>
          <a:prstGeom prst="rect">
            <a:avLst/>
          </a:prstGeom>
        </p:spPr>
      </p:pic>
    </p:spTree>
    <p:extLst>
      <p:ext uri="{BB962C8B-B14F-4D97-AF65-F5344CB8AC3E}">
        <p14:creationId val="3601383468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9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319314" y="471751"/>
            <a:ext cx="355337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添加您的标题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5812972" y="1020503"/>
            <a:ext cx="56605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A_库_图片 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"/>
          <a:srcRect b="3505" t="3505"/>
          <a:stretch>
            <a:fillRect/>
          </a:stretch>
        </p:blipFill>
        <p:spPr>
          <a:xfrm>
            <a:off x="1210444" y="2181225"/>
            <a:ext cx="2088906" cy="2088906"/>
          </a:xfrm>
          <a:prstGeom prst="ellipse">
            <a:avLst/>
          </a:prstGeom>
          <a:ln w="76200">
            <a:solidFill>
              <a:schemeClr val="accent1"/>
            </a:solidFill>
          </a:ln>
        </p:spPr>
      </p:pic>
      <p:pic>
        <p:nvPicPr>
          <p:cNvPr id="5" name="PA_库_图片 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5"/>
          <a:srcRect l="12774" r="12774"/>
          <a:stretch>
            <a:fillRect/>
          </a:stretch>
        </p:blipFill>
        <p:spPr>
          <a:xfrm>
            <a:off x="3718695" y="2181225"/>
            <a:ext cx="2141391" cy="2141391"/>
          </a:xfrm>
          <a:prstGeom prst="ellipse">
            <a:avLst/>
          </a:prstGeom>
          <a:ln w="76200">
            <a:solidFill>
              <a:schemeClr val="accent2"/>
            </a:solidFill>
          </a:ln>
        </p:spPr>
      </p:pic>
      <p:pic>
        <p:nvPicPr>
          <p:cNvPr id="6" name="PA_库_图片 5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7"/>
          <a:srcRect l="16860" r="16860"/>
          <a:stretch>
            <a:fillRect/>
          </a:stretch>
        </p:blipFill>
        <p:spPr>
          <a:xfrm>
            <a:off x="6279430" y="2181225"/>
            <a:ext cx="2141391" cy="2141391"/>
          </a:xfrm>
          <a:prstGeom prst="ellipse">
            <a:avLst/>
          </a:prstGeom>
          <a:ln w="76200">
            <a:solidFill>
              <a:schemeClr val="accent3"/>
            </a:solidFill>
          </a:ln>
        </p:spPr>
      </p:pic>
      <p:pic>
        <p:nvPicPr>
          <p:cNvPr id="7" name="PA_库_图片 6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9"/>
          <a:srcRect l="10247" r="10247"/>
          <a:stretch>
            <a:fillRect/>
          </a:stretch>
        </p:blipFill>
        <p:spPr>
          <a:xfrm>
            <a:off x="8840166" y="2181226"/>
            <a:ext cx="2141391" cy="2141391"/>
          </a:xfrm>
          <a:prstGeom prst="ellipse">
            <a:avLst/>
          </a:prstGeom>
          <a:ln w="76200">
            <a:solidFill>
              <a:schemeClr val="accent4"/>
            </a:solidFill>
          </a:ln>
        </p:spPr>
      </p:pic>
      <p:grpSp>
        <p:nvGrpSpPr>
          <p:cNvPr id="9" name="PA_库_组合 8"/>
          <p:cNvGrpSpPr/>
          <p:nvPr>
            <p:custDataLst>
              <p:tags r:id="rId11"/>
            </p:custDataLst>
          </p:nvPr>
        </p:nvGrpSpPr>
        <p:grpSpPr>
          <a:xfrm>
            <a:off x="1005718" y="4543767"/>
            <a:ext cx="2498358" cy="1487017"/>
            <a:chOff x="979134" y="4475018"/>
            <a:chExt cx="2498358" cy="1487017"/>
          </a:xfrm>
        </p:grpSpPr>
        <p:grpSp>
          <p:nvGrpSpPr>
            <p:cNvPr id="10" name="组合 9"/>
            <p:cNvGrpSpPr/>
            <p:nvPr/>
          </p:nvGrpSpPr>
          <p:grpSpPr>
            <a:xfrm>
              <a:off x="1567479" y="4475018"/>
              <a:ext cx="1321669" cy="472680"/>
              <a:chOff x="2188772" y="2888701"/>
              <a:chExt cx="1321669" cy="472680"/>
            </a:xfrm>
          </p:grpSpPr>
          <p:sp>
            <p:nvSpPr>
              <p:cNvPr id="12" name="文本框 11"/>
              <p:cNvSpPr txBox="1"/>
              <p:nvPr/>
            </p:nvSpPr>
            <p:spPr>
              <a:xfrm>
                <a:off x="2188772" y="2888702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解决方法</a:t>
                </a:r>
              </a:p>
            </p:txBody>
          </p:sp>
          <p:cxnSp>
            <p:nvCxnSpPr>
              <p:cNvPr id="13" name="直接连接符 12"/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矩形 10"/>
            <p:cNvSpPr/>
            <p:nvPr/>
          </p:nvSpPr>
          <p:spPr>
            <a:xfrm>
              <a:off x="979134" y="5107954"/>
              <a:ext cx="2498358" cy="8458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 on the production of</a:t>
              </a:r>
            </a:p>
          </p:txBody>
        </p:sp>
      </p:grpSp>
      <p:grpSp>
        <p:nvGrpSpPr>
          <p:cNvPr id="14" name="PA_库_组合 13"/>
          <p:cNvGrpSpPr/>
          <p:nvPr>
            <p:custDataLst>
              <p:tags r:id="rId12"/>
            </p:custDataLst>
          </p:nvPr>
        </p:nvGrpSpPr>
        <p:grpSpPr>
          <a:xfrm>
            <a:off x="3540211" y="4543767"/>
            <a:ext cx="2498358" cy="1487017"/>
            <a:chOff x="979134" y="4475018"/>
            <a:chExt cx="2498358" cy="1487017"/>
          </a:xfrm>
        </p:grpSpPr>
        <p:grpSp>
          <p:nvGrpSpPr>
            <p:cNvPr id="15" name="组合 14"/>
            <p:cNvGrpSpPr/>
            <p:nvPr/>
          </p:nvGrpSpPr>
          <p:grpSpPr>
            <a:xfrm>
              <a:off x="1567479" y="4475018"/>
              <a:ext cx="1321669" cy="472680"/>
              <a:chOff x="2188772" y="2888701"/>
              <a:chExt cx="1321669" cy="472680"/>
            </a:xfrm>
          </p:grpSpPr>
          <p:sp>
            <p:nvSpPr>
              <p:cNvPr id="17" name="文本框 16"/>
              <p:cNvSpPr txBox="1"/>
              <p:nvPr/>
            </p:nvSpPr>
            <p:spPr>
              <a:xfrm>
                <a:off x="2188772" y="2888702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解决方法</a:t>
                </a:r>
              </a:p>
            </p:txBody>
          </p:sp>
          <p:cxnSp>
            <p:nvCxnSpPr>
              <p:cNvPr id="18" name="直接连接符 17"/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矩形 15"/>
            <p:cNvSpPr/>
            <p:nvPr/>
          </p:nvSpPr>
          <p:spPr>
            <a:xfrm>
              <a:off x="979134" y="5107954"/>
              <a:ext cx="2498358" cy="8458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 on the production of</a:t>
              </a:r>
            </a:p>
          </p:txBody>
        </p:sp>
      </p:grpSp>
      <p:grpSp>
        <p:nvGrpSpPr>
          <p:cNvPr id="19" name="PA_库_组合 18"/>
          <p:cNvGrpSpPr/>
          <p:nvPr>
            <p:custDataLst>
              <p:tags r:id="rId13"/>
            </p:custDataLst>
          </p:nvPr>
        </p:nvGrpSpPr>
        <p:grpSpPr>
          <a:xfrm>
            <a:off x="6100946" y="4543767"/>
            <a:ext cx="2498358" cy="1487017"/>
            <a:chOff x="979134" y="4475018"/>
            <a:chExt cx="2498358" cy="1487017"/>
          </a:xfrm>
        </p:grpSpPr>
        <p:grpSp>
          <p:nvGrpSpPr>
            <p:cNvPr id="20" name="组合 19"/>
            <p:cNvGrpSpPr/>
            <p:nvPr/>
          </p:nvGrpSpPr>
          <p:grpSpPr>
            <a:xfrm>
              <a:off x="1567479" y="4475018"/>
              <a:ext cx="1321669" cy="472680"/>
              <a:chOff x="2188772" y="2888701"/>
              <a:chExt cx="1321669" cy="472680"/>
            </a:xfrm>
          </p:grpSpPr>
          <p:sp>
            <p:nvSpPr>
              <p:cNvPr id="22" name="文本框 21"/>
              <p:cNvSpPr txBox="1"/>
              <p:nvPr/>
            </p:nvSpPr>
            <p:spPr>
              <a:xfrm>
                <a:off x="2188772" y="2888702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解决方法</a:t>
                </a:r>
              </a:p>
            </p:txBody>
          </p:sp>
          <p:cxnSp>
            <p:nvCxnSpPr>
              <p:cNvPr id="23" name="直接连接符 22"/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矩形 20"/>
            <p:cNvSpPr/>
            <p:nvPr/>
          </p:nvSpPr>
          <p:spPr>
            <a:xfrm>
              <a:off x="979134" y="5107954"/>
              <a:ext cx="2498358" cy="8458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 on the production of</a:t>
              </a:r>
            </a:p>
          </p:txBody>
        </p:sp>
      </p:grpSp>
      <p:grpSp>
        <p:nvGrpSpPr>
          <p:cNvPr id="24" name="PA_库_组合 23"/>
          <p:cNvGrpSpPr/>
          <p:nvPr>
            <p:custDataLst>
              <p:tags r:id="rId14"/>
            </p:custDataLst>
          </p:nvPr>
        </p:nvGrpSpPr>
        <p:grpSpPr>
          <a:xfrm>
            <a:off x="8661682" y="4543767"/>
            <a:ext cx="2498358" cy="1487017"/>
            <a:chOff x="979134" y="4475018"/>
            <a:chExt cx="2498358" cy="1487017"/>
          </a:xfrm>
        </p:grpSpPr>
        <p:grpSp>
          <p:nvGrpSpPr>
            <p:cNvPr id="25" name="组合 24"/>
            <p:cNvGrpSpPr/>
            <p:nvPr/>
          </p:nvGrpSpPr>
          <p:grpSpPr>
            <a:xfrm>
              <a:off x="1567479" y="4475018"/>
              <a:ext cx="1321669" cy="472680"/>
              <a:chOff x="2188772" y="2888701"/>
              <a:chExt cx="1321669" cy="472680"/>
            </a:xfrm>
          </p:grpSpPr>
          <p:sp>
            <p:nvSpPr>
              <p:cNvPr id="27" name="文本框 26"/>
              <p:cNvSpPr txBox="1"/>
              <p:nvPr/>
            </p:nvSpPr>
            <p:spPr>
              <a:xfrm>
                <a:off x="2188773" y="2888702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解决方法</a:t>
                </a:r>
              </a:p>
            </p:txBody>
          </p:sp>
          <p:cxnSp>
            <p:nvCxnSpPr>
              <p:cNvPr id="28" name="直接连接符 27"/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矩形 25"/>
            <p:cNvSpPr/>
            <p:nvPr/>
          </p:nvSpPr>
          <p:spPr>
            <a:xfrm>
              <a:off x="979134" y="5107954"/>
              <a:ext cx="2498358" cy="8458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 on the production of</a:t>
              </a:r>
            </a:p>
          </p:txBody>
        </p:sp>
      </p:grpSp>
    </p:spTree>
    <p:extLst>
      <p:ext uri="{BB962C8B-B14F-4D97-AF65-F5344CB8AC3E}">
        <p14:creationId val="83803478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30000" autoRev="1" decel="26000" fill="hold" id="37" nodeType="withEffect" presetClass="emph" presetID="6" presetSubtype="0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dur="500" fill="hold" id="38"/>
                                        <p:tgtEl>
                                          <p:spTgt spid="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accel="30000" autoRev="1" decel="26000" fill="hold" id="39" nodeType="withEffect" presetClass="emph" presetID="6" presetSubtype="0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dur="500" fill="hold" id="40"/>
                                        <p:tgtEl>
                                          <p:spTgt spid="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accel="30000" autoRev="1" decel="26000" fill="hold" id="41" nodeType="withEffect" presetClass="emph" presetID="6" presetSubtype="0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dur="500" fill="hold" id="42"/>
                                        <p:tgtEl>
                                          <p:spTgt spid="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accel="30000" autoRev="1" decel="26000" fill="hold" id="43" nodeType="withEffect" presetClass="emph" presetID="6" presetSubtype="0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dur="500" fill="hold" id="44"/>
                                        <p:tgtEl>
                                          <p:spTgt spid="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decel="100000" fill="hold" id="45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4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4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49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5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5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53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5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5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57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5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6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319314" y="471751"/>
            <a:ext cx="355337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添加您的标题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5812972" y="1020503"/>
            <a:ext cx="56605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A_库_矩形 6"/>
          <p:cNvSpPr/>
          <p:nvPr>
            <p:custDataLst>
              <p:tags r:id="rId3"/>
            </p:custDataLst>
          </p:nvPr>
        </p:nvSpPr>
        <p:spPr>
          <a:xfrm>
            <a:off x="1458232" y="2070891"/>
            <a:ext cx="2147455" cy="33389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PA_库_矩形 7"/>
          <p:cNvSpPr/>
          <p:nvPr>
            <p:custDataLst>
              <p:tags r:id="rId4"/>
            </p:custDataLst>
          </p:nvPr>
        </p:nvSpPr>
        <p:spPr>
          <a:xfrm>
            <a:off x="3841213" y="2070891"/>
            <a:ext cx="2147455" cy="33389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PA_库_矩形 8"/>
          <p:cNvSpPr/>
          <p:nvPr>
            <p:custDataLst>
              <p:tags r:id="rId5"/>
            </p:custDataLst>
          </p:nvPr>
        </p:nvSpPr>
        <p:spPr>
          <a:xfrm>
            <a:off x="6224195" y="2070891"/>
            <a:ext cx="2147455" cy="333894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PA_库_椭圆 10"/>
          <p:cNvSpPr/>
          <p:nvPr>
            <p:custDataLst>
              <p:tags r:id="rId6"/>
            </p:custDataLst>
          </p:nvPr>
        </p:nvSpPr>
        <p:spPr>
          <a:xfrm>
            <a:off x="1794930" y="2328651"/>
            <a:ext cx="1474058" cy="14740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PA_库_椭圆 11"/>
          <p:cNvSpPr/>
          <p:nvPr>
            <p:custDataLst>
              <p:tags r:id="rId7"/>
            </p:custDataLst>
          </p:nvPr>
        </p:nvSpPr>
        <p:spPr>
          <a:xfrm>
            <a:off x="4177911" y="2328651"/>
            <a:ext cx="1474058" cy="14740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PA_库_椭圆 12"/>
          <p:cNvSpPr/>
          <p:nvPr>
            <p:custDataLst>
              <p:tags r:id="rId8"/>
            </p:custDataLst>
          </p:nvPr>
        </p:nvSpPr>
        <p:spPr>
          <a:xfrm>
            <a:off x="6560893" y="2328651"/>
            <a:ext cx="1474058" cy="14740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PA_库_矩形 41"/>
          <p:cNvSpPr/>
          <p:nvPr>
            <p:custDataLst>
              <p:tags r:id="rId9"/>
            </p:custDataLst>
          </p:nvPr>
        </p:nvSpPr>
        <p:spPr>
          <a:xfrm>
            <a:off x="1399510" y="3899953"/>
            <a:ext cx="2231672" cy="13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 designer pencil</a:t>
            </a:r>
          </a:p>
        </p:txBody>
      </p:sp>
      <p:sp>
        <p:nvSpPr>
          <p:cNvPr id="43" name="PA_库_矩形 42"/>
          <p:cNvSpPr/>
          <p:nvPr>
            <p:custDataLst>
              <p:tags r:id="rId10"/>
            </p:custDataLst>
          </p:nvPr>
        </p:nvSpPr>
        <p:spPr>
          <a:xfrm>
            <a:off x="3784957" y="3899953"/>
            <a:ext cx="2231672" cy="13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 designer pencil</a:t>
            </a:r>
          </a:p>
        </p:txBody>
      </p:sp>
      <p:sp>
        <p:nvSpPr>
          <p:cNvPr id="44" name="PA_库_矩形 43"/>
          <p:cNvSpPr/>
          <p:nvPr>
            <p:custDataLst>
              <p:tags r:id="rId11"/>
            </p:custDataLst>
          </p:nvPr>
        </p:nvSpPr>
        <p:spPr>
          <a:xfrm>
            <a:off x="6170405" y="3899953"/>
            <a:ext cx="2231672" cy="13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 designer pencil</a:t>
            </a:r>
          </a:p>
        </p:txBody>
      </p:sp>
      <p:sp>
        <p:nvSpPr>
          <p:cNvPr id="45" name="PA_库_矩形 44">
            <a:extLst>
              <a:ext uri="{FF2B5EF4-FFF2-40B4-BE49-F238E27FC236}">
                <a16:creationId xmlns:a16="http://schemas.microsoft.com/office/drawing/2014/main" id="{AF8023CC-70F6-4195-A28C-62AC95DE7867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8656708" y="2070891"/>
            <a:ext cx="2147455" cy="3338946"/>
          </a:xfrm>
          <a:prstGeom prst="rect">
            <a:avLst/>
          </a:prstGeom>
          <a:solidFill>
            <a:srgbClr val="7C87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PA_库_椭圆 45">
            <a:extLst>
              <a:ext uri="{FF2B5EF4-FFF2-40B4-BE49-F238E27FC236}">
                <a16:creationId xmlns:a16="http://schemas.microsoft.com/office/drawing/2014/main" id="{00B93F38-500C-4536-8891-048635B3B104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8993406" y="2328651"/>
            <a:ext cx="1474058" cy="14740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PA_库_矩形 59">
            <a:extLst>
              <a:ext uri="{FF2B5EF4-FFF2-40B4-BE49-F238E27FC236}">
                <a16:creationId xmlns:a16="http://schemas.microsoft.com/office/drawing/2014/main" id="{5CE2FE3F-9254-482F-85B2-54108D7EF987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8602916" y="3899953"/>
            <a:ext cx="2231672" cy="13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 designer pencil</a:t>
            </a:r>
          </a:p>
        </p:txBody>
      </p:sp>
      <p:pic>
        <p:nvPicPr>
          <p:cNvPr id="61" name="PA_库_图片 60">
            <a:extLst>
              <a:ext uri="{FF2B5EF4-FFF2-40B4-BE49-F238E27FC236}">
                <a16:creationId xmlns:a16="http://schemas.microsoft.com/office/drawing/2014/main" id="{39A0C2F9-A32A-4202-851C-ECCAE7BD3702}"/>
              </a:ext>
            </a:extLst>
          </p:cNvPr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143713" y="2473713"/>
            <a:ext cx="1219200" cy="1219200"/>
          </a:xfrm>
          <a:prstGeom prst="rect">
            <a:avLst/>
          </a:prstGeom>
        </p:spPr>
      </p:pic>
      <p:pic>
        <p:nvPicPr>
          <p:cNvPr id="63" name="PA_库_图片 62">
            <a:extLst>
              <a:ext uri="{FF2B5EF4-FFF2-40B4-BE49-F238E27FC236}">
                <a16:creationId xmlns:a16="http://schemas.microsoft.com/office/drawing/2014/main" id="{DB6D63EC-6062-41E3-803F-C29CB73E4D27}"/>
              </a:ext>
            </a:extLst>
          </p:cNvPr>
          <p:cNvPicPr>
            <a:picLocks noChangeAspect="1"/>
          </p:cNvPicPr>
          <p:nvPr>
            <p:custDataLst>
              <p:tags r:id="rId18"/>
            </p:custDataLst>
          </p:nvPr>
        </p:nvPicPr>
        <p:blipFill>
          <a:blip r:embed="rId1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298603" y="2473713"/>
            <a:ext cx="1219200" cy="1219200"/>
          </a:xfrm>
          <a:prstGeom prst="rect">
            <a:avLst/>
          </a:prstGeom>
        </p:spPr>
      </p:pic>
      <p:pic>
        <p:nvPicPr>
          <p:cNvPr id="65" name="PA_库_图片 64">
            <a:extLst>
              <a:ext uri="{FF2B5EF4-FFF2-40B4-BE49-F238E27FC236}">
                <a16:creationId xmlns:a16="http://schemas.microsoft.com/office/drawing/2014/main" id="{AE759602-3B2E-4D87-A94B-8B581249DE1F}"/>
              </a:ext>
            </a:extLst>
          </p:cNvPr>
          <p:cNvPicPr>
            <a:picLocks noChangeAspect="1"/>
          </p:cNvPicPr>
          <p:nvPr>
            <p:custDataLst>
              <p:tags r:id="rId20"/>
            </p:custDataLst>
          </p:nvPr>
        </p:nvPicPr>
        <p:blipFill>
          <a:blip r:embed="rId1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687556" y="2456080"/>
            <a:ext cx="1219200" cy="1219200"/>
          </a:xfrm>
          <a:prstGeom prst="rect">
            <a:avLst/>
          </a:prstGeom>
        </p:spPr>
      </p:pic>
      <p:pic>
        <p:nvPicPr>
          <p:cNvPr id="67" name="PA_库_图片 66">
            <a:extLst>
              <a:ext uri="{FF2B5EF4-FFF2-40B4-BE49-F238E27FC236}">
                <a16:creationId xmlns:a16="http://schemas.microsoft.com/office/drawing/2014/main" id="{A6AEBE55-698B-4B27-8AB0-B7096C33FDB7}"/>
              </a:ext>
            </a:extLst>
          </p:cNvPr>
          <p:cNvPicPr>
            <a:picLocks noChangeAspect="1"/>
          </p:cNvPicPr>
          <p:nvPr>
            <p:custDataLst>
              <p:tags r:id="rId22"/>
            </p:custDataLst>
          </p:nvPr>
        </p:nvPicPr>
        <p:blipFill>
          <a:blip r:embed="rId2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907398" y="245608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val="2885823576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4" presetSubtype="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vertical)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4" presetSubtype="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vertical)" transition="in">
                                      <p:cBhvr>
                                        <p:cTn dur="500" id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4" presetSubtype="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vertical)" transition="in">
                                      <p:cBhvr>
                                        <p:cTn dur="50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4" presetSubtype="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vertical)" transition="in">
                                      <p:cBhvr>
                                        <p:cTn dur="500" id="16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33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35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36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37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39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4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41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4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4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45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4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48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9"/>
      <p:bldP grpId="0" spid="42"/>
      <p:bldP grpId="0" spid="43"/>
      <p:bldP grpId="0" spid="44"/>
      <p:bldP grpId="0" spid="45"/>
      <p:bldP grpId="0" spid="60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3" name="PA_库_文本框 62"/>
          <p:cNvSpPr txBox="1"/>
          <p:nvPr>
            <p:custDataLst>
              <p:tags r:id="rId3"/>
            </p:custDataLst>
          </p:nvPr>
        </p:nvSpPr>
        <p:spPr>
          <a:xfrm>
            <a:off x="1815463" y="4181058"/>
            <a:ext cx="8561075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defRPr>
                <a:gradFill flip="none" rotWithShape="1">
                  <a:gsLst>
                    <a:gs pos="22000">
                      <a:schemeClr val="accent1"/>
                    </a:gs>
                    <a:gs pos="36000">
                      <a:schemeClr val="accent2"/>
                    </a:gs>
                    <a:gs pos="66000">
                      <a:schemeClr val="accent3"/>
                    </a:gs>
                    <a:gs pos="100000">
                      <a:schemeClr val="accent4"/>
                    </a:gs>
                  </a:gsLst>
                  <a:lin ang="0" scaled="1"/>
                </a:gradFill>
                <a:latin charset="-122" panose="02010600040101010101" pitchFamily="2" typeface="华文细黑"/>
                <a:ea charset="-122" panose="02010600040101010101" pitchFamily="2" typeface="华文细黑"/>
              </a:defRPr>
            </a:lvl1pPr>
          </a:lstStyle>
          <a:p>
            <a:r>
              <a:rPr altLang="en-US" lang="zh-CN" sz="4400">
                <a:solidFill>
                  <a:schemeClr val="tx1">
                    <a:lumMod val="65000"/>
                    <a:lumOff val="35000"/>
                  </a:schemeClr>
                </a:solidFill>
              </a:rPr>
              <a:t>感谢亲们的下载使用</a:t>
            </a:r>
          </a:p>
        </p:txBody>
      </p:sp>
      <p:grpSp>
        <p:nvGrpSpPr>
          <p:cNvPr id="93" name="PA_库_组合 92"/>
          <p:cNvGrpSpPr/>
          <p:nvPr>
            <p:custDataLst>
              <p:tags r:id="rId4"/>
            </p:custDataLst>
          </p:nvPr>
        </p:nvGrpSpPr>
        <p:grpSpPr>
          <a:xfrm>
            <a:off x="1894677" y="4018167"/>
            <a:ext cx="8402646" cy="1089118"/>
            <a:chOff x="1894677" y="3960111"/>
            <a:chExt cx="8402646" cy="1089118"/>
          </a:xfrm>
        </p:grpSpPr>
        <p:grpSp>
          <p:nvGrpSpPr>
            <p:cNvPr id="83" name="组合 82"/>
            <p:cNvGrpSpPr/>
            <p:nvPr/>
          </p:nvGrpSpPr>
          <p:grpSpPr>
            <a:xfrm>
              <a:off x="1894677" y="3960111"/>
              <a:ext cx="8402646" cy="45719"/>
              <a:chOff x="1894677" y="3960111"/>
              <a:chExt cx="8732457" cy="45719"/>
            </a:xfrm>
          </p:grpSpPr>
          <p:sp>
            <p:nvSpPr>
              <p:cNvPr id="68" name="矩形 67"/>
              <p:cNvSpPr/>
              <p:nvPr/>
            </p:nvSpPr>
            <p:spPr>
              <a:xfrm flipV="1">
                <a:off x="1894677" y="3960111"/>
                <a:ext cx="981117" cy="4571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9" name="矩形 68"/>
              <p:cNvSpPr/>
              <p:nvPr/>
            </p:nvSpPr>
            <p:spPr>
              <a:xfrm flipV="1">
                <a:off x="3002011" y="3960111"/>
                <a:ext cx="981117" cy="4571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0" name="矩形 69"/>
              <p:cNvSpPr/>
              <p:nvPr/>
            </p:nvSpPr>
            <p:spPr>
              <a:xfrm flipV="1">
                <a:off x="4109345" y="3960111"/>
                <a:ext cx="981117" cy="45719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1" name="矩形 70"/>
              <p:cNvSpPr/>
              <p:nvPr/>
            </p:nvSpPr>
            <p:spPr>
              <a:xfrm flipV="1">
                <a:off x="5216679" y="3960111"/>
                <a:ext cx="981117" cy="45719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9" name="矩形 78"/>
              <p:cNvSpPr/>
              <p:nvPr/>
            </p:nvSpPr>
            <p:spPr>
              <a:xfrm flipV="1">
                <a:off x="6324013" y="3960111"/>
                <a:ext cx="981117" cy="4571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0" name="矩形 79"/>
              <p:cNvSpPr/>
              <p:nvPr/>
            </p:nvSpPr>
            <p:spPr>
              <a:xfrm flipV="1">
                <a:off x="7431347" y="3960111"/>
                <a:ext cx="981117" cy="4571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1" name="矩形 80"/>
              <p:cNvSpPr/>
              <p:nvPr/>
            </p:nvSpPr>
            <p:spPr>
              <a:xfrm flipV="1">
                <a:off x="8538681" y="3960111"/>
                <a:ext cx="981117" cy="45719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2" name="矩形 81"/>
              <p:cNvSpPr/>
              <p:nvPr/>
            </p:nvSpPr>
            <p:spPr>
              <a:xfrm flipV="1">
                <a:off x="9646017" y="3960111"/>
                <a:ext cx="981117" cy="45719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4" name="组合 83"/>
            <p:cNvGrpSpPr/>
            <p:nvPr/>
          </p:nvGrpSpPr>
          <p:grpSpPr>
            <a:xfrm>
              <a:off x="1894677" y="5003510"/>
              <a:ext cx="8402646" cy="45719"/>
              <a:chOff x="1894677" y="3960111"/>
              <a:chExt cx="8732457" cy="45719"/>
            </a:xfrm>
          </p:grpSpPr>
          <p:sp>
            <p:nvSpPr>
              <p:cNvPr id="85" name="矩形 84"/>
              <p:cNvSpPr/>
              <p:nvPr/>
            </p:nvSpPr>
            <p:spPr>
              <a:xfrm flipV="1">
                <a:off x="1894677" y="3960111"/>
                <a:ext cx="981117" cy="4571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6" name="矩形 85"/>
              <p:cNvSpPr/>
              <p:nvPr/>
            </p:nvSpPr>
            <p:spPr>
              <a:xfrm flipV="1">
                <a:off x="3002011" y="3960111"/>
                <a:ext cx="981117" cy="4571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7" name="矩形 86"/>
              <p:cNvSpPr/>
              <p:nvPr/>
            </p:nvSpPr>
            <p:spPr>
              <a:xfrm flipV="1">
                <a:off x="4109345" y="3960111"/>
                <a:ext cx="981117" cy="45719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8" name="矩形 87"/>
              <p:cNvSpPr/>
              <p:nvPr/>
            </p:nvSpPr>
            <p:spPr>
              <a:xfrm flipV="1">
                <a:off x="5216679" y="3960111"/>
                <a:ext cx="981117" cy="45719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9" name="矩形 88"/>
              <p:cNvSpPr/>
              <p:nvPr/>
            </p:nvSpPr>
            <p:spPr>
              <a:xfrm flipV="1">
                <a:off x="6324013" y="3960111"/>
                <a:ext cx="981117" cy="4571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0" name="矩形 89"/>
              <p:cNvSpPr/>
              <p:nvPr/>
            </p:nvSpPr>
            <p:spPr>
              <a:xfrm flipV="1">
                <a:off x="7431347" y="3960111"/>
                <a:ext cx="981117" cy="4571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1" name="矩形 90"/>
              <p:cNvSpPr/>
              <p:nvPr/>
            </p:nvSpPr>
            <p:spPr>
              <a:xfrm flipV="1">
                <a:off x="8538681" y="3960111"/>
                <a:ext cx="981117" cy="45719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2" name="矩形 91"/>
              <p:cNvSpPr/>
              <p:nvPr/>
            </p:nvSpPr>
            <p:spPr>
              <a:xfrm flipV="1">
                <a:off x="9646017" y="3960111"/>
                <a:ext cx="981117" cy="45719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95" name="PA_库_组合 94"/>
          <p:cNvGrpSpPr/>
          <p:nvPr>
            <p:custDataLst>
              <p:tags r:id="rId5"/>
            </p:custDataLst>
          </p:nvPr>
        </p:nvGrpSpPr>
        <p:grpSpPr>
          <a:xfrm>
            <a:off x="2721432" y="5381791"/>
            <a:ext cx="6749137" cy="461665"/>
            <a:chOff x="2666187" y="5463603"/>
            <a:chExt cx="6749137" cy="461665"/>
          </a:xfrm>
        </p:grpSpPr>
        <p:grpSp>
          <p:nvGrpSpPr>
            <p:cNvPr id="96" name="组合 95"/>
            <p:cNvGrpSpPr/>
            <p:nvPr/>
          </p:nvGrpSpPr>
          <p:grpSpPr>
            <a:xfrm>
              <a:off x="2666187" y="5463603"/>
              <a:ext cx="3183290" cy="461665"/>
              <a:chOff x="3428550" y="5305153"/>
              <a:chExt cx="3183290" cy="461665"/>
            </a:xfrm>
          </p:grpSpPr>
          <p:grpSp>
            <p:nvGrpSpPr>
              <p:cNvPr id="113" name="组合 112"/>
              <p:cNvGrpSpPr/>
              <p:nvPr/>
            </p:nvGrpSpPr>
            <p:grpSpPr>
              <a:xfrm>
                <a:off x="3428550" y="5329844"/>
                <a:ext cx="1695324" cy="400396"/>
                <a:chOff x="6378157" y="812498"/>
                <a:chExt cx="3854414" cy="508287"/>
              </a:xfrm>
            </p:grpSpPr>
            <p:sp>
              <p:nvSpPr>
                <p:cNvPr id="115" name="矩形: 圆角 16"/>
                <p:cNvSpPr/>
                <p:nvPr/>
              </p:nvSpPr>
              <p:spPr>
                <a:xfrm>
                  <a:off x="6378157" y="840549"/>
                  <a:ext cx="3854414" cy="480236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accent1"/>
                </a:solidFill>
                <a:ln w="38100">
                  <a:solidFill>
                    <a:srgbClr val="230B5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16" name="矩形: 圆角 18"/>
                <p:cNvSpPr/>
                <p:nvPr/>
              </p:nvSpPr>
              <p:spPr>
                <a:xfrm>
                  <a:off x="9328371" y="812498"/>
                  <a:ext cx="198117" cy="56838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17" name="矩形: 圆角 18"/>
                <p:cNvSpPr/>
                <p:nvPr/>
              </p:nvSpPr>
              <p:spPr>
                <a:xfrm>
                  <a:off x="9015068" y="812498"/>
                  <a:ext cx="198117" cy="56838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grpSp>
              <p:nvGrpSpPr>
                <p:cNvPr id="118" name="组合 117"/>
                <p:cNvGrpSpPr/>
                <p:nvPr/>
              </p:nvGrpSpPr>
              <p:grpSpPr>
                <a:xfrm>
                  <a:off x="9542541" y="1050315"/>
                  <a:ext cx="534460" cy="60703"/>
                  <a:chOff x="5959475" y="2731534"/>
                  <a:chExt cx="368301" cy="57150"/>
                </a:xfrm>
              </p:grpSpPr>
              <p:sp>
                <p:nvSpPr>
                  <p:cNvPr id="126" name="矩形: 圆角 18"/>
                  <p:cNvSpPr/>
                  <p:nvPr/>
                </p:nvSpPr>
                <p:spPr>
                  <a:xfrm>
                    <a:off x="5959475" y="2732051"/>
                    <a:ext cx="266699" cy="56116"/>
                  </a:xfrm>
                  <a:prstGeom prst="roundRect">
                    <a:avLst>
                      <a:gd fmla="val 50000" name="adj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  <p:sp>
                <p:nvSpPr>
                  <p:cNvPr id="127" name="椭圆 126"/>
                  <p:cNvSpPr/>
                  <p:nvPr/>
                </p:nvSpPr>
                <p:spPr>
                  <a:xfrm>
                    <a:off x="6270626" y="2731534"/>
                    <a:ext cx="5715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</p:grpSp>
            <p:grpSp>
              <p:nvGrpSpPr>
                <p:cNvPr id="119" name="组合 118"/>
                <p:cNvGrpSpPr/>
                <p:nvPr/>
              </p:nvGrpSpPr>
              <p:grpSpPr>
                <a:xfrm>
                  <a:off x="6439399" y="966943"/>
                  <a:ext cx="534460" cy="237187"/>
                  <a:chOff x="6747905" y="909461"/>
                  <a:chExt cx="534460" cy="237187"/>
                </a:xfrm>
              </p:grpSpPr>
              <p:grpSp>
                <p:nvGrpSpPr>
                  <p:cNvPr id="121" name="组合 120"/>
                  <p:cNvGrpSpPr/>
                  <p:nvPr/>
                </p:nvGrpSpPr>
                <p:grpSpPr>
                  <a:xfrm>
                    <a:off x="6747905" y="909461"/>
                    <a:ext cx="534460" cy="60703"/>
                    <a:chOff x="5959475" y="2731534"/>
                    <a:chExt cx="368301" cy="57150"/>
                  </a:xfrm>
                </p:grpSpPr>
                <p:sp>
                  <p:nvSpPr>
                    <p:cNvPr id="124" name="矩形: 圆角 123"/>
                    <p:cNvSpPr/>
                    <p:nvPr/>
                  </p:nvSpPr>
                  <p:spPr>
                    <a:xfrm>
                      <a:off x="5959475" y="2732051"/>
                      <a:ext cx="266699" cy="56116"/>
                    </a:xfrm>
                    <a:prstGeom prst="roundRect">
                      <a:avLst>
                        <a:gd fmla="val 50000" name="adj"/>
                      </a:avLst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/>
                    </a:p>
                  </p:txBody>
                </p:sp>
                <p:sp>
                  <p:nvSpPr>
                    <p:cNvPr id="125" name="椭圆 124"/>
                    <p:cNvSpPr/>
                    <p:nvPr/>
                  </p:nvSpPr>
                  <p:spPr>
                    <a:xfrm>
                      <a:off x="6270626" y="2731534"/>
                      <a:ext cx="57150" cy="5715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/>
                    </a:p>
                  </p:txBody>
                </p:sp>
              </p:grpSp>
              <p:sp>
                <p:nvSpPr>
                  <p:cNvPr id="122" name="矩形: 圆角 18"/>
                  <p:cNvSpPr/>
                  <p:nvPr/>
                </p:nvSpPr>
                <p:spPr>
                  <a:xfrm>
                    <a:off x="6763387" y="1031202"/>
                    <a:ext cx="198117" cy="56838"/>
                  </a:xfrm>
                  <a:prstGeom prst="roundRect">
                    <a:avLst>
                      <a:gd fmla="val 50000" name="adj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  <p:sp>
                <p:nvSpPr>
                  <p:cNvPr id="123" name="矩形: 圆角 18"/>
                  <p:cNvSpPr/>
                  <p:nvPr/>
                </p:nvSpPr>
                <p:spPr>
                  <a:xfrm>
                    <a:off x="7003942" y="1089810"/>
                    <a:ext cx="198117" cy="56838"/>
                  </a:xfrm>
                  <a:prstGeom prst="roundRect">
                    <a:avLst>
                      <a:gd fmla="val 50000" name="adj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</p:grpSp>
            <p:sp>
              <p:nvSpPr>
                <p:cNvPr id="120" name="矩形 119"/>
                <p:cNvSpPr/>
                <p:nvPr/>
              </p:nvSpPr>
              <p:spPr>
                <a:xfrm>
                  <a:off x="7310564" y="856040"/>
                  <a:ext cx="1921253" cy="4256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dist"/>
                  <a:r>
                    <a:rPr altLang="en-US" lang="zh-CN" sz="1600">
                      <a:solidFill>
                        <a:schemeClr val="bg1"/>
                      </a:solidFill>
                      <a:latin charset="-122" panose="02010600040101010101" pitchFamily="2" typeface="华文细黑"/>
                      <a:ea charset="-122" panose="02010600040101010101" pitchFamily="2" typeface="华文细黑"/>
                    </a:rPr>
                    <a:t>汇报人</a:t>
                  </a:r>
                </a:p>
              </p:txBody>
            </p:sp>
          </p:grpSp>
          <p:sp>
            <p:nvSpPr>
              <p:cNvPr id="114" name="文本框 113"/>
              <p:cNvSpPr txBox="1"/>
              <p:nvPr/>
            </p:nvSpPr>
            <p:spPr>
              <a:xfrm>
                <a:off x="5292779" y="5305153"/>
                <a:ext cx="1319061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pPr algn="l"/>
                <a:r>
                  <a:rPr altLang="en-US" lang="zh-CN" sz="24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优页PPT</a:t>
                </a:r>
              </a:p>
            </p:txBody>
          </p:sp>
        </p:grpSp>
        <p:grpSp>
          <p:nvGrpSpPr>
            <p:cNvPr id="97" name="组合 96"/>
            <p:cNvGrpSpPr/>
            <p:nvPr/>
          </p:nvGrpSpPr>
          <p:grpSpPr>
            <a:xfrm>
              <a:off x="6220272" y="5463603"/>
              <a:ext cx="3195052" cy="461665"/>
              <a:chOff x="3428550" y="5305153"/>
              <a:chExt cx="3195052" cy="461665"/>
            </a:xfrm>
          </p:grpSpPr>
          <p:grpSp>
            <p:nvGrpSpPr>
              <p:cNvPr id="98" name="组合 97"/>
              <p:cNvGrpSpPr/>
              <p:nvPr/>
            </p:nvGrpSpPr>
            <p:grpSpPr>
              <a:xfrm>
                <a:off x="3428550" y="5329844"/>
                <a:ext cx="1695324" cy="400396"/>
                <a:chOff x="6378157" y="812498"/>
                <a:chExt cx="3854414" cy="508287"/>
              </a:xfrm>
            </p:grpSpPr>
            <p:sp>
              <p:nvSpPr>
                <p:cNvPr id="100" name="矩形: 圆角 16"/>
                <p:cNvSpPr/>
                <p:nvPr/>
              </p:nvSpPr>
              <p:spPr>
                <a:xfrm>
                  <a:off x="6378157" y="840549"/>
                  <a:ext cx="3854414" cy="480236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accent2"/>
                </a:solidFill>
                <a:ln w="38100">
                  <a:solidFill>
                    <a:srgbClr val="230B5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1" name="矩形: 圆角 18"/>
                <p:cNvSpPr/>
                <p:nvPr/>
              </p:nvSpPr>
              <p:spPr>
                <a:xfrm>
                  <a:off x="9328371" y="812498"/>
                  <a:ext cx="198117" cy="56838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2" name="矩形: 圆角 18"/>
                <p:cNvSpPr/>
                <p:nvPr/>
              </p:nvSpPr>
              <p:spPr>
                <a:xfrm>
                  <a:off x="9015068" y="812498"/>
                  <a:ext cx="198117" cy="56838"/>
                </a:xfrm>
                <a:prstGeom prst="roundRect">
                  <a:avLst>
                    <a:gd fmla="val 50000" name="adj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grpSp>
              <p:nvGrpSpPr>
                <p:cNvPr id="103" name="组合 102"/>
                <p:cNvGrpSpPr/>
                <p:nvPr/>
              </p:nvGrpSpPr>
              <p:grpSpPr>
                <a:xfrm>
                  <a:off x="9542541" y="1050315"/>
                  <a:ext cx="534460" cy="60703"/>
                  <a:chOff x="5959475" y="2731534"/>
                  <a:chExt cx="368301" cy="57150"/>
                </a:xfrm>
              </p:grpSpPr>
              <p:sp>
                <p:nvSpPr>
                  <p:cNvPr id="111" name="矩形: 圆角 18"/>
                  <p:cNvSpPr/>
                  <p:nvPr/>
                </p:nvSpPr>
                <p:spPr>
                  <a:xfrm>
                    <a:off x="5959475" y="2732051"/>
                    <a:ext cx="266699" cy="56116"/>
                  </a:xfrm>
                  <a:prstGeom prst="roundRect">
                    <a:avLst>
                      <a:gd fmla="val 50000" name="adj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  <p:sp>
                <p:nvSpPr>
                  <p:cNvPr id="112" name="椭圆 111"/>
                  <p:cNvSpPr/>
                  <p:nvPr/>
                </p:nvSpPr>
                <p:spPr>
                  <a:xfrm>
                    <a:off x="6270626" y="2731534"/>
                    <a:ext cx="57150" cy="5715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</p:grpSp>
            <p:grpSp>
              <p:nvGrpSpPr>
                <p:cNvPr id="104" name="组合 103"/>
                <p:cNvGrpSpPr/>
                <p:nvPr/>
              </p:nvGrpSpPr>
              <p:grpSpPr>
                <a:xfrm>
                  <a:off x="6439399" y="966943"/>
                  <a:ext cx="534460" cy="237187"/>
                  <a:chOff x="6747905" y="909461"/>
                  <a:chExt cx="534460" cy="237187"/>
                </a:xfrm>
              </p:grpSpPr>
              <p:grpSp>
                <p:nvGrpSpPr>
                  <p:cNvPr id="106" name="组合 105"/>
                  <p:cNvGrpSpPr/>
                  <p:nvPr/>
                </p:nvGrpSpPr>
                <p:grpSpPr>
                  <a:xfrm>
                    <a:off x="6747905" y="909461"/>
                    <a:ext cx="534460" cy="60703"/>
                    <a:chOff x="5959475" y="2731534"/>
                    <a:chExt cx="368301" cy="57150"/>
                  </a:xfrm>
                </p:grpSpPr>
                <p:sp>
                  <p:nvSpPr>
                    <p:cNvPr id="109" name="矩形: 圆角 108"/>
                    <p:cNvSpPr/>
                    <p:nvPr/>
                  </p:nvSpPr>
                  <p:spPr>
                    <a:xfrm>
                      <a:off x="5959475" y="2732051"/>
                      <a:ext cx="266699" cy="56116"/>
                    </a:xfrm>
                    <a:prstGeom prst="roundRect">
                      <a:avLst>
                        <a:gd fmla="val 50000" name="adj"/>
                      </a:avLst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/>
                    </a:p>
                  </p:txBody>
                </p:sp>
                <p:sp>
                  <p:nvSpPr>
                    <p:cNvPr id="110" name="椭圆 109"/>
                    <p:cNvSpPr/>
                    <p:nvPr/>
                  </p:nvSpPr>
                  <p:spPr>
                    <a:xfrm>
                      <a:off x="6270626" y="2731534"/>
                      <a:ext cx="57150" cy="5715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/>
                    </a:p>
                  </p:txBody>
                </p:sp>
              </p:grpSp>
              <p:sp>
                <p:nvSpPr>
                  <p:cNvPr id="107" name="矩形: 圆角 18"/>
                  <p:cNvSpPr/>
                  <p:nvPr/>
                </p:nvSpPr>
                <p:spPr>
                  <a:xfrm>
                    <a:off x="6763387" y="1031202"/>
                    <a:ext cx="198117" cy="56838"/>
                  </a:xfrm>
                  <a:prstGeom prst="roundRect">
                    <a:avLst>
                      <a:gd fmla="val 50000" name="adj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  <p:sp>
                <p:nvSpPr>
                  <p:cNvPr id="108" name="矩形: 圆角 18"/>
                  <p:cNvSpPr/>
                  <p:nvPr/>
                </p:nvSpPr>
                <p:spPr>
                  <a:xfrm>
                    <a:off x="7003942" y="1089810"/>
                    <a:ext cx="198117" cy="56838"/>
                  </a:xfrm>
                  <a:prstGeom prst="roundRect">
                    <a:avLst>
                      <a:gd fmla="val 50000" name="adj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</p:grpSp>
            <p:sp>
              <p:nvSpPr>
                <p:cNvPr id="105" name="矩形 104"/>
                <p:cNvSpPr/>
                <p:nvPr/>
              </p:nvSpPr>
              <p:spPr>
                <a:xfrm>
                  <a:off x="7090063" y="873630"/>
                  <a:ext cx="2299488" cy="4256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dist"/>
                  <a:r>
                    <a:rPr altLang="en-US" lang="zh-CN" sz="1600">
                      <a:solidFill>
                        <a:schemeClr val="bg1"/>
                      </a:solidFill>
                      <a:latin charset="-122" panose="02010600040101010101" pitchFamily="2" typeface="华文细黑"/>
                      <a:ea charset="-122" panose="02010600040101010101" pitchFamily="2" typeface="华文细黑"/>
                    </a:rPr>
                    <a:t>部门</a:t>
                  </a:r>
                </a:p>
              </p:txBody>
            </p:sp>
          </p:grpSp>
          <p:sp>
            <p:nvSpPr>
              <p:cNvPr id="99" name="文本框 98"/>
              <p:cNvSpPr txBox="1"/>
              <p:nvPr/>
            </p:nvSpPr>
            <p:spPr>
              <a:xfrm>
                <a:off x="5292780" y="5305153"/>
                <a:ext cx="1330822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4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ＸＸＸ</a:t>
                </a:r>
              </a:p>
            </p:txBody>
          </p:sp>
        </p:grpSp>
      </p:grpSp>
      <p:pic>
        <p:nvPicPr>
          <p:cNvPr id="128" name="PA_库_图片 127">
            <a:extLst>
              <a:ext uri="{FF2B5EF4-FFF2-40B4-BE49-F238E27FC236}">
                <a16:creationId xmlns:a16="http://schemas.microsoft.com/office/drawing/2014/main" id="{9616F3DB-23B2-45E6-9F53-BEF4093A240F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676193" y="-255118"/>
            <a:ext cx="4961061" cy="4961061"/>
          </a:xfrm>
          <a:prstGeom prst="rect">
            <a:avLst/>
          </a:prstGeom>
        </p:spPr>
      </p:pic>
      <p:sp>
        <p:nvSpPr>
          <p:cNvPr id="129" name="PA_库_矩形 128">
            <a:extLst>
              <a:ext uri="{FF2B5EF4-FFF2-40B4-BE49-F238E27FC236}">
                <a16:creationId xmlns:a16="http://schemas.microsoft.com/office/drawing/2014/main" id="{3CA0AF1D-65D7-453E-91D0-BD269BFDDA1E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5220522" y="2074426"/>
            <a:ext cx="1750956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zh-CN" lang="en-US" sz="4800">
                <a:solidFill>
                  <a:srgbClr val="FF5B57"/>
                </a:solidFill>
                <a:latin charset="0" panose="020b0402020204020303" pitchFamily="34" typeface="773-CAI978"/>
              </a:rPr>
              <a:t>MBE</a:t>
            </a:r>
          </a:p>
        </p:txBody>
      </p:sp>
      <p:sp>
        <p:nvSpPr>
          <p:cNvPr id="130" name="PA_库_矩形 129">
            <a:extLst>
              <a:ext uri="{FF2B5EF4-FFF2-40B4-BE49-F238E27FC236}">
                <a16:creationId xmlns:a16="http://schemas.microsoft.com/office/drawing/2014/main" id="{C185CE96-B1C0-499A-8B0A-06B6F4E52117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5276254" y="2060309"/>
            <a:ext cx="1750956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zh-CN" lang="en-US" sz="4800">
                <a:solidFill>
                  <a:srgbClr val="7FCFF5"/>
                </a:solidFill>
                <a:latin charset="0" panose="020b0402020204020303" pitchFamily="34" typeface="773-CAI978"/>
              </a:rPr>
              <a:t>MBE</a:t>
            </a:r>
          </a:p>
        </p:txBody>
      </p:sp>
    </p:spTree>
    <p:extLst>
      <p:ext uri="{BB962C8B-B14F-4D97-AF65-F5344CB8AC3E}">
        <p14:creationId val="3122972768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4" nodeType="withEffect" presetClass="entr" presetID="2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6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17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3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3"/>
      <p:bldP grpId="0" spid="129"/>
      <p:bldP grpId="0" spid="130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2" name="PA_库_文本框 61"/>
          <p:cNvSpPr txBox="1"/>
          <p:nvPr>
            <p:custDataLst>
              <p:tags r:id="rId3"/>
            </p:custDataLst>
          </p:nvPr>
        </p:nvSpPr>
        <p:spPr>
          <a:xfrm>
            <a:off x="4222788" y="4322250"/>
            <a:ext cx="3746425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defRPr>
                <a:gradFill flip="none" rotWithShape="1">
                  <a:gsLst>
                    <a:gs pos="22000">
                      <a:schemeClr val="accent1"/>
                    </a:gs>
                    <a:gs pos="36000">
                      <a:schemeClr val="accent2"/>
                    </a:gs>
                    <a:gs pos="66000">
                      <a:schemeClr val="accent3"/>
                    </a:gs>
                    <a:gs pos="100000">
                      <a:schemeClr val="accent4"/>
                    </a:gs>
                  </a:gsLst>
                  <a:lin ang="0" scaled="1"/>
                </a:gradFill>
                <a:latin charset="-122" panose="02010600040101010101" pitchFamily="2" typeface="华文细黑"/>
                <a:ea charset="-122" panose="02010600040101010101" pitchFamily="2" typeface="华文细黑"/>
              </a:defRPr>
            </a:lvl1pPr>
          </a:lstStyle>
          <a:p>
            <a:r>
              <a:rPr altLang="en-US" lang="zh-CN" sz="3200">
                <a:solidFill>
                  <a:schemeClr val="tx1">
                    <a:lumMod val="65000"/>
                    <a:lumOff val="35000"/>
                  </a:schemeClr>
                </a:solidFill>
              </a:rPr>
              <a:t>工作汇报及内容</a:t>
            </a:r>
          </a:p>
        </p:txBody>
      </p:sp>
      <p:sp>
        <p:nvSpPr>
          <p:cNvPr id="68" name="PA_库_矩形 67"/>
          <p:cNvSpPr/>
          <p:nvPr>
            <p:custDataLst>
              <p:tags r:id="rId4"/>
            </p:custDataLst>
          </p:nvPr>
        </p:nvSpPr>
        <p:spPr>
          <a:xfrm>
            <a:off x="2587180" y="5281902"/>
            <a:ext cx="7017640" cy="530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</a:t>
            </a:r>
          </a:p>
        </p:txBody>
      </p:sp>
      <p:grpSp>
        <p:nvGrpSpPr>
          <p:cNvPr id="69" name="PA_库_组合 68"/>
          <p:cNvGrpSpPr/>
          <p:nvPr>
            <p:custDataLst>
              <p:tags r:id="rId5"/>
            </p:custDataLst>
          </p:nvPr>
        </p:nvGrpSpPr>
        <p:grpSpPr>
          <a:xfrm flipV="1">
            <a:off x="5066450" y="5044169"/>
            <a:ext cx="2059101" cy="45719"/>
            <a:chOff x="3942207" y="4876800"/>
            <a:chExt cx="3384217" cy="275771"/>
          </a:xfrm>
        </p:grpSpPr>
        <p:sp>
          <p:nvSpPr>
            <p:cNvPr id="70" name="矩形 69"/>
            <p:cNvSpPr/>
            <p:nvPr/>
          </p:nvSpPr>
          <p:spPr>
            <a:xfrm>
              <a:off x="3942207" y="4876800"/>
              <a:ext cx="766195" cy="27577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1" name="矩形 70"/>
            <p:cNvSpPr/>
            <p:nvPr/>
          </p:nvSpPr>
          <p:spPr>
            <a:xfrm>
              <a:off x="4814881" y="4876800"/>
              <a:ext cx="766195" cy="27577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2" name="矩形 71"/>
            <p:cNvSpPr/>
            <p:nvPr/>
          </p:nvSpPr>
          <p:spPr>
            <a:xfrm>
              <a:off x="5687555" y="4876800"/>
              <a:ext cx="766195" cy="27577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3" name="矩形 72"/>
            <p:cNvSpPr/>
            <p:nvPr/>
          </p:nvSpPr>
          <p:spPr>
            <a:xfrm>
              <a:off x="6560229" y="4876800"/>
              <a:ext cx="766195" cy="27577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13" name="PA_库_图片 12">
            <a:extLst>
              <a:ext uri="{FF2B5EF4-FFF2-40B4-BE49-F238E27FC236}">
                <a16:creationId xmlns:a16="http://schemas.microsoft.com/office/drawing/2014/main" id="{CDE3FCB0-54DC-4379-A0E8-E8F029FB9184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951159" y="86372"/>
            <a:ext cx="4820653" cy="4820653"/>
          </a:xfrm>
          <a:prstGeom prst="rect">
            <a:avLst/>
          </a:prstGeom>
        </p:spPr>
      </p:pic>
      <p:sp>
        <p:nvSpPr>
          <p:cNvPr id="63" name="文本框 62">
            <a:extLst>
              <a:ext uri="{FF2B5EF4-FFF2-40B4-BE49-F238E27FC236}">
                <a16:creationId xmlns:a16="http://schemas.microsoft.com/office/drawing/2014/main" id="{EC6F2D6A-1034-4667-BCB3-40982030420C}"/>
              </a:ext>
            </a:extLst>
          </p:cNvPr>
          <p:cNvSpPr txBox="1"/>
          <p:nvPr/>
        </p:nvSpPr>
        <p:spPr>
          <a:xfrm>
            <a:off x="5444986" y="2334318"/>
            <a:ext cx="144747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z="72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01</a:t>
            </a:r>
          </a:p>
        </p:txBody>
      </p:sp>
    </p:spTree>
    <p:extLst>
      <p:ext uri="{BB962C8B-B14F-4D97-AF65-F5344CB8AC3E}">
        <p14:creationId val="2764266980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4" nodeType="withEffect" presetClass="entr" presetID="2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1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2"/>
      <p:bldP grpId="0" spid="68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319314" y="471751"/>
            <a:ext cx="355337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添加您的标题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5812972" y="1020503"/>
            <a:ext cx="56605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A_库_椭圆 3"/>
          <p:cNvSpPr/>
          <p:nvPr>
            <p:custDataLst>
              <p:tags r:id="rId3"/>
            </p:custDataLst>
          </p:nvPr>
        </p:nvSpPr>
        <p:spPr>
          <a:xfrm>
            <a:off x="1224026" y="2230578"/>
            <a:ext cx="1981200" cy="19812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PA_库_椭圆 4"/>
          <p:cNvSpPr/>
          <p:nvPr>
            <p:custDataLst>
              <p:tags r:id="rId4"/>
            </p:custDataLst>
          </p:nvPr>
        </p:nvSpPr>
        <p:spPr>
          <a:xfrm>
            <a:off x="3811609" y="2230578"/>
            <a:ext cx="1981200" cy="19812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PA_库_椭圆 5"/>
          <p:cNvSpPr/>
          <p:nvPr>
            <p:custDataLst>
              <p:tags r:id="rId5"/>
            </p:custDataLst>
          </p:nvPr>
        </p:nvSpPr>
        <p:spPr>
          <a:xfrm>
            <a:off x="6399192" y="2230578"/>
            <a:ext cx="1981200" cy="1981200"/>
          </a:xfrm>
          <a:prstGeom prst="ellipse">
            <a:avLst/>
          </a:prstGeom>
          <a:solidFill>
            <a:schemeClr val="accent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PA_库_椭圆 6"/>
          <p:cNvSpPr/>
          <p:nvPr>
            <p:custDataLst>
              <p:tags r:id="rId6"/>
            </p:custDataLst>
          </p:nvPr>
        </p:nvSpPr>
        <p:spPr>
          <a:xfrm>
            <a:off x="8986774" y="2230578"/>
            <a:ext cx="1981200" cy="19812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PA_库_椭圆 9"/>
          <p:cNvSpPr/>
          <p:nvPr>
            <p:custDataLst>
              <p:tags r:id="rId7"/>
            </p:custDataLst>
          </p:nvPr>
        </p:nvSpPr>
        <p:spPr>
          <a:xfrm>
            <a:off x="1362571" y="2369123"/>
            <a:ext cx="1704110" cy="170411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PA_库_椭圆 10"/>
          <p:cNvSpPr/>
          <p:nvPr>
            <p:custDataLst>
              <p:tags r:id="rId8"/>
            </p:custDataLst>
          </p:nvPr>
        </p:nvSpPr>
        <p:spPr>
          <a:xfrm>
            <a:off x="3950154" y="2369123"/>
            <a:ext cx="1704110" cy="170411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PA_库_椭圆 11"/>
          <p:cNvSpPr/>
          <p:nvPr>
            <p:custDataLst>
              <p:tags r:id="rId9"/>
            </p:custDataLst>
          </p:nvPr>
        </p:nvSpPr>
        <p:spPr>
          <a:xfrm>
            <a:off x="6537737" y="2369123"/>
            <a:ext cx="1704110" cy="170411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PA_库_椭圆 12"/>
          <p:cNvSpPr/>
          <p:nvPr>
            <p:custDataLst>
              <p:tags r:id="rId10"/>
            </p:custDataLst>
          </p:nvPr>
        </p:nvSpPr>
        <p:spPr>
          <a:xfrm>
            <a:off x="9125319" y="2369123"/>
            <a:ext cx="1704110" cy="170411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2" name="PA_库_组合 21"/>
          <p:cNvGrpSpPr/>
          <p:nvPr>
            <p:custDataLst>
              <p:tags r:id="rId11"/>
            </p:custDataLst>
          </p:nvPr>
        </p:nvGrpSpPr>
        <p:grpSpPr>
          <a:xfrm>
            <a:off x="937571" y="4391887"/>
            <a:ext cx="2498358" cy="1487017"/>
            <a:chOff x="979134" y="4475018"/>
            <a:chExt cx="2498358" cy="1487017"/>
          </a:xfrm>
        </p:grpSpPr>
        <p:grpSp>
          <p:nvGrpSpPr>
            <p:cNvPr id="18" name="组合 17"/>
            <p:cNvGrpSpPr/>
            <p:nvPr/>
          </p:nvGrpSpPr>
          <p:grpSpPr>
            <a:xfrm>
              <a:off x="1567479" y="4475018"/>
              <a:ext cx="1321669" cy="472680"/>
              <a:chOff x="2188772" y="2888701"/>
              <a:chExt cx="1321669" cy="472680"/>
            </a:xfrm>
          </p:grpSpPr>
          <p:sp>
            <p:nvSpPr>
              <p:cNvPr id="19" name="文本框 18"/>
              <p:cNvSpPr txBox="1"/>
              <p:nvPr/>
            </p:nvSpPr>
            <p:spPr>
              <a:xfrm>
                <a:off x="2188772" y="2888702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工作汇报</a:t>
                </a:r>
              </a:p>
            </p:txBody>
          </p:sp>
          <p:cxnSp>
            <p:nvCxnSpPr>
              <p:cNvPr id="20" name="直接连接符 19"/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矩形 20"/>
            <p:cNvSpPr/>
            <p:nvPr/>
          </p:nvSpPr>
          <p:spPr>
            <a:xfrm>
              <a:off x="979134" y="5107954"/>
              <a:ext cx="2498358" cy="8458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 on the production of</a:t>
              </a:r>
            </a:p>
          </p:txBody>
        </p:sp>
      </p:grpSp>
      <p:grpSp>
        <p:nvGrpSpPr>
          <p:cNvPr id="23" name="PA_库_组合 22"/>
          <p:cNvGrpSpPr/>
          <p:nvPr>
            <p:custDataLst>
              <p:tags r:id="rId12"/>
            </p:custDataLst>
          </p:nvPr>
        </p:nvGrpSpPr>
        <p:grpSpPr>
          <a:xfrm>
            <a:off x="3553030" y="4391887"/>
            <a:ext cx="2498358" cy="1487017"/>
            <a:chOff x="979134" y="4475018"/>
            <a:chExt cx="2498358" cy="1487017"/>
          </a:xfrm>
        </p:grpSpPr>
        <p:grpSp>
          <p:nvGrpSpPr>
            <p:cNvPr id="24" name="组合 23"/>
            <p:cNvGrpSpPr/>
            <p:nvPr/>
          </p:nvGrpSpPr>
          <p:grpSpPr>
            <a:xfrm>
              <a:off x="1567479" y="4475018"/>
              <a:ext cx="1321669" cy="472680"/>
              <a:chOff x="2188772" y="2888701"/>
              <a:chExt cx="1321669" cy="472680"/>
            </a:xfrm>
          </p:grpSpPr>
          <p:sp>
            <p:nvSpPr>
              <p:cNvPr id="26" name="文本框 25"/>
              <p:cNvSpPr txBox="1"/>
              <p:nvPr/>
            </p:nvSpPr>
            <p:spPr>
              <a:xfrm>
                <a:off x="2188772" y="2888702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工作汇报</a:t>
                </a:r>
              </a:p>
            </p:txBody>
          </p:sp>
          <p:cxnSp>
            <p:nvCxnSpPr>
              <p:cNvPr id="27" name="直接连接符 26"/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矩形 24"/>
            <p:cNvSpPr/>
            <p:nvPr/>
          </p:nvSpPr>
          <p:spPr>
            <a:xfrm>
              <a:off x="979134" y="5107954"/>
              <a:ext cx="2498358" cy="8458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 on the production of</a:t>
              </a:r>
            </a:p>
          </p:txBody>
        </p:sp>
      </p:grpSp>
      <p:grpSp>
        <p:nvGrpSpPr>
          <p:cNvPr id="28" name="PA_库_组合 27"/>
          <p:cNvGrpSpPr/>
          <p:nvPr>
            <p:custDataLst>
              <p:tags r:id="rId13"/>
            </p:custDataLst>
          </p:nvPr>
        </p:nvGrpSpPr>
        <p:grpSpPr>
          <a:xfrm>
            <a:off x="6140612" y="4391887"/>
            <a:ext cx="2498358" cy="1487017"/>
            <a:chOff x="979134" y="4475018"/>
            <a:chExt cx="2498358" cy="1487017"/>
          </a:xfrm>
        </p:grpSpPr>
        <p:grpSp>
          <p:nvGrpSpPr>
            <p:cNvPr id="29" name="组合 28"/>
            <p:cNvGrpSpPr/>
            <p:nvPr/>
          </p:nvGrpSpPr>
          <p:grpSpPr>
            <a:xfrm>
              <a:off x="1567479" y="4475018"/>
              <a:ext cx="1321669" cy="472680"/>
              <a:chOff x="2188772" y="2888701"/>
              <a:chExt cx="1321669" cy="472680"/>
            </a:xfrm>
          </p:grpSpPr>
          <p:sp>
            <p:nvSpPr>
              <p:cNvPr id="31" name="文本框 30"/>
              <p:cNvSpPr txBox="1"/>
              <p:nvPr/>
            </p:nvSpPr>
            <p:spPr>
              <a:xfrm>
                <a:off x="2188771" y="2888702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工作汇报</a:t>
                </a:r>
              </a:p>
            </p:txBody>
          </p:sp>
          <p:cxnSp>
            <p:nvCxnSpPr>
              <p:cNvPr id="32" name="直接连接符 31"/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矩形 29"/>
            <p:cNvSpPr/>
            <p:nvPr/>
          </p:nvSpPr>
          <p:spPr>
            <a:xfrm>
              <a:off x="979134" y="5107954"/>
              <a:ext cx="2498358" cy="8458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 on the production of</a:t>
              </a:r>
            </a:p>
          </p:txBody>
        </p:sp>
      </p:grpSp>
      <p:grpSp>
        <p:nvGrpSpPr>
          <p:cNvPr id="33" name="PA_库_组合 32"/>
          <p:cNvGrpSpPr/>
          <p:nvPr>
            <p:custDataLst>
              <p:tags r:id="rId14"/>
            </p:custDataLst>
          </p:nvPr>
        </p:nvGrpSpPr>
        <p:grpSpPr>
          <a:xfrm>
            <a:off x="8756365" y="4391887"/>
            <a:ext cx="2498358" cy="1487017"/>
            <a:chOff x="979134" y="4475018"/>
            <a:chExt cx="2498358" cy="1487017"/>
          </a:xfrm>
        </p:grpSpPr>
        <p:grpSp>
          <p:nvGrpSpPr>
            <p:cNvPr id="34" name="组合 33"/>
            <p:cNvGrpSpPr/>
            <p:nvPr/>
          </p:nvGrpSpPr>
          <p:grpSpPr>
            <a:xfrm>
              <a:off x="1567479" y="4475018"/>
              <a:ext cx="1321669" cy="472680"/>
              <a:chOff x="2188772" y="2888701"/>
              <a:chExt cx="1321669" cy="472680"/>
            </a:xfrm>
          </p:grpSpPr>
          <p:sp>
            <p:nvSpPr>
              <p:cNvPr id="36" name="文本框 35"/>
              <p:cNvSpPr txBox="1"/>
              <p:nvPr/>
            </p:nvSpPr>
            <p:spPr>
              <a:xfrm>
                <a:off x="2188773" y="2888702"/>
                <a:ext cx="132166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dist">
                  <a:defRPr>
                    <a:gradFill flip="none" rotWithShape="1">
                      <a:gsLst>
                        <a:gs pos="22000">
                          <a:schemeClr val="accent1"/>
                        </a:gs>
                        <a:gs pos="36000">
                          <a:schemeClr val="accent2"/>
                        </a:gs>
                        <a:gs pos="66000">
                          <a:schemeClr val="accent3"/>
                        </a:gs>
                        <a:gs pos="100000">
                          <a:schemeClr val="accent4"/>
                        </a:gs>
                      </a:gsLst>
                      <a:lin ang="0" scaled="1"/>
                    </a:gradFill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</a:lstStyle>
              <a:p>
                <a:r>
                  <a:rPr altLang="en-US" lang="zh-CN" sz="2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工作汇报</a:t>
                </a:r>
              </a:p>
            </p:txBody>
          </p:sp>
          <p:cxnSp>
            <p:nvCxnSpPr>
              <p:cNvPr id="37" name="直接连接符 36"/>
              <p:cNvCxnSpPr/>
              <p:nvPr/>
            </p:nvCxnSpPr>
            <p:spPr>
              <a:xfrm>
                <a:off x="2628135" y="3361381"/>
                <a:ext cx="442943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矩形 34"/>
            <p:cNvSpPr/>
            <p:nvPr/>
          </p:nvSpPr>
          <p:spPr>
            <a:xfrm>
              <a:off x="979134" y="5107954"/>
              <a:ext cx="2498358" cy="8458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 on the production of</a:t>
              </a:r>
            </a:p>
          </p:txBody>
        </p:sp>
      </p:grpSp>
      <p:grpSp>
        <p:nvGrpSpPr>
          <p:cNvPr id="38" name="PA_库_组合 37"/>
          <p:cNvGrpSpPr/>
          <p:nvPr>
            <p:custDataLst>
              <p:tags r:id="rId15"/>
            </p:custDataLst>
          </p:nvPr>
        </p:nvGrpSpPr>
        <p:grpSpPr>
          <a:xfrm>
            <a:off x="1024494" y="4864567"/>
            <a:ext cx="2498358" cy="1014337"/>
            <a:chOff x="979134" y="4947698"/>
            <a:chExt cx="2498358" cy="1014337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2006842" y="4947698"/>
              <a:ext cx="4429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矩形 39"/>
            <p:cNvSpPr/>
            <p:nvPr/>
          </p:nvSpPr>
          <p:spPr>
            <a:xfrm>
              <a:off x="979134" y="5107954"/>
              <a:ext cx="2498358" cy="8458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This PPT template for the rice husk designer pencil demo works, focusing on the production of</a:t>
              </a:r>
            </a:p>
          </p:txBody>
        </p:sp>
      </p:grpSp>
      <p:pic>
        <p:nvPicPr>
          <p:cNvPr id="9" name="PA_库_图片 8">
            <a:extLst>
              <a:ext uri="{FF2B5EF4-FFF2-40B4-BE49-F238E27FC236}">
                <a16:creationId xmlns:a16="http://schemas.microsoft.com/office/drawing/2014/main" id="{BD680519-7412-4A64-A922-736A02404093}"/>
              </a:ext>
            </a:extLst>
          </p:cNvPr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1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395944" y="2646945"/>
            <a:ext cx="1219200" cy="1219200"/>
          </a:xfrm>
          <a:prstGeom prst="rect">
            <a:avLst/>
          </a:prstGeom>
        </p:spPr>
      </p:pic>
      <p:pic>
        <p:nvPicPr>
          <p:cNvPr id="41" name="PA_库_图片 40">
            <a:extLst>
              <a:ext uri="{FF2B5EF4-FFF2-40B4-BE49-F238E27FC236}">
                <a16:creationId xmlns:a16="http://schemas.microsoft.com/office/drawing/2014/main" id="{795F6747-E50C-4C61-A00F-B425E8AF8123}"/>
              </a:ext>
            </a:extLst>
          </p:cNvPr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1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216864" y="2646945"/>
            <a:ext cx="1219200" cy="1219200"/>
          </a:xfrm>
          <a:prstGeom prst="rect">
            <a:avLst/>
          </a:prstGeom>
        </p:spPr>
      </p:pic>
      <p:pic>
        <p:nvPicPr>
          <p:cNvPr id="44" name="PA_库_图片 43">
            <a:extLst>
              <a:ext uri="{FF2B5EF4-FFF2-40B4-BE49-F238E27FC236}">
                <a16:creationId xmlns:a16="http://schemas.microsoft.com/office/drawing/2014/main" id="{1FB1D312-1B48-440F-B065-C1E95971C547}"/>
              </a:ext>
            </a:extLst>
          </p:cNvPr>
          <p:cNvPicPr>
            <a:picLocks noChangeAspect="1"/>
          </p:cNvPicPr>
          <p:nvPr>
            <p:custDataLst>
              <p:tags r:id="rId21"/>
            </p:custDataLst>
          </p:nvPr>
        </p:nvPicPr>
        <p:blipFill>
          <a:blip r:embed="rId2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780191" y="2646945"/>
            <a:ext cx="1219200" cy="1219200"/>
          </a:xfrm>
          <a:prstGeom prst="rect">
            <a:avLst/>
          </a:prstGeom>
        </p:spPr>
      </p:pic>
      <p:pic>
        <p:nvPicPr>
          <p:cNvPr id="46" name="PA_库_图片 45">
            <a:extLst>
              <a:ext uri="{FF2B5EF4-FFF2-40B4-BE49-F238E27FC236}">
                <a16:creationId xmlns:a16="http://schemas.microsoft.com/office/drawing/2014/main" id="{2491EAEF-3044-469D-B6BB-799339ED2E62}"/>
              </a:ext>
            </a:extLst>
          </p:cNvPr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2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605026" y="2629244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val="1214964084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23" presetSubtype="27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53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5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5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57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5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6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61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6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6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65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6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6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69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7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7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10"/>
      <p:bldP grpId="0" spid="11"/>
      <p:bldP grpId="0" spid="12"/>
      <p:bldP grpId="0" spid="13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319314" y="471751"/>
            <a:ext cx="355337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添加您的标题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5812972" y="1020503"/>
            <a:ext cx="56605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PA_库_组合 78">
            <a:extLst>
              <a:ext uri="{FF2B5EF4-FFF2-40B4-BE49-F238E27FC236}">
                <a16:creationId xmlns:a16="http://schemas.microsoft.com/office/drawing/2014/main" id="{C9E31BF6-BBFD-4DAB-9FEB-48D24044F483}"/>
              </a:ext>
            </a:extLst>
          </p:cNvPr>
          <p:cNvGrpSpPr/>
          <p:nvPr>
            <p:custDataLst>
              <p:tags r:id="rId3"/>
            </p:custDataLst>
          </p:nvPr>
        </p:nvGrpSpPr>
        <p:grpSpPr>
          <a:xfrm>
            <a:off x="1182990" y="1796381"/>
            <a:ext cx="869947" cy="812318"/>
            <a:chOff x="6546853" y="1310911"/>
            <a:chExt cx="939797" cy="877541"/>
          </a:xfrm>
        </p:grpSpPr>
        <p:grpSp>
          <p:nvGrpSpPr>
            <p:cNvPr id="80" name="组合 79">
              <a:extLst>
                <a:ext uri="{FF2B5EF4-FFF2-40B4-BE49-F238E27FC236}">
                  <a16:creationId xmlns:a16="http://schemas.microsoft.com/office/drawing/2014/main" id="{84F8E241-547D-4C32-8BE1-7C2C6716BBA7}"/>
                </a:ext>
              </a:extLst>
            </p:cNvPr>
            <p:cNvGrpSpPr/>
            <p:nvPr/>
          </p:nvGrpSpPr>
          <p:grpSpPr>
            <a:xfrm>
              <a:off x="6546853" y="1310911"/>
              <a:ext cx="939797" cy="877541"/>
              <a:chOff x="6546853" y="1989140"/>
              <a:chExt cx="2046442" cy="1910878"/>
            </a:xfrm>
          </p:grpSpPr>
          <p:sp>
            <p:nvSpPr>
              <p:cNvPr id="82" name="矩形: 圆角 81">
                <a:extLst>
                  <a:ext uri="{FF2B5EF4-FFF2-40B4-BE49-F238E27FC236}">
                    <a16:creationId xmlns:a16="http://schemas.microsoft.com/office/drawing/2014/main" id="{89FEC214-C8A1-4826-8F1E-D95F620A77BB}"/>
                  </a:ext>
                </a:extLst>
              </p:cNvPr>
              <p:cNvSpPr/>
              <p:nvPr/>
            </p:nvSpPr>
            <p:spPr>
              <a:xfrm>
                <a:off x="6686756" y="2086134"/>
                <a:ext cx="1906539" cy="1813884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/>
              </a:p>
            </p:txBody>
          </p:sp>
          <p:grpSp>
            <p:nvGrpSpPr>
              <p:cNvPr id="83" name="组合 82">
                <a:extLst>
                  <a:ext uri="{FF2B5EF4-FFF2-40B4-BE49-F238E27FC236}">
                    <a16:creationId xmlns:a16="http://schemas.microsoft.com/office/drawing/2014/main" id="{092D85C9-9C90-48C4-A2BF-F147A29626AF}"/>
                  </a:ext>
                </a:extLst>
              </p:cNvPr>
              <p:cNvGrpSpPr/>
              <p:nvPr/>
            </p:nvGrpSpPr>
            <p:grpSpPr>
              <a:xfrm>
                <a:off x="6546853" y="1989140"/>
                <a:ext cx="1884364" cy="1785939"/>
                <a:chOff x="6546853" y="1989140"/>
                <a:chExt cx="1884364" cy="1785939"/>
              </a:xfrm>
            </p:grpSpPr>
            <p:sp>
              <p:nvSpPr>
                <p:cNvPr id="84" name="Freeform 31">
                  <a:extLst>
                    <a:ext uri="{FF2B5EF4-FFF2-40B4-BE49-F238E27FC236}">
                      <a16:creationId xmlns:a16="http://schemas.microsoft.com/office/drawing/2014/main" id="{4608B981-A0A8-432A-823B-024D9678BC8B}"/>
                    </a:ext>
                  </a:extLst>
                </p:cNvPr>
                <p:cNvSpPr/>
                <p:nvPr/>
              </p:nvSpPr>
              <p:spPr bwMode="auto">
                <a:xfrm>
                  <a:off x="6708779" y="3473454"/>
                  <a:ext cx="1722438" cy="301625"/>
                </a:xfrm>
                <a:custGeom>
                  <a:gdLst>
                    <a:gd fmla="*/ 404 w 404" name="T0"/>
                    <a:gd fmla="*/ 0 h 71" name="T1"/>
                    <a:gd fmla="*/ 404 w 404" name="T2"/>
                    <a:gd fmla="*/ 22 h 71" name="T3"/>
                    <a:gd fmla="*/ 357 w 404" name="T4"/>
                    <a:gd fmla="*/ 71 h 71" name="T5"/>
                    <a:gd fmla="*/ 8 w 404" name="T6"/>
                    <a:gd fmla="*/ 71 h 71" name="T7"/>
                    <a:gd fmla="*/ 0 w 404" name="T8"/>
                    <a:gd fmla="*/ 70 h 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1" w="403">
                      <a:moveTo>
                        <a:pt x="404" y="0"/>
                      </a:moveTo>
                      <a:cubicBezTo>
                        <a:pt x="404" y="22"/>
                        <a:pt x="404" y="22"/>
                        <a:pt x="404" y="22"/>
                      </a:cubicBezTo>
                      <a:cubicBezTo>
                        <a:pt x="404" y="49"/>
                        <a:pt x="383" y="71"/>
                        <a:pt x="357" y="71"/>
                      </a:cubicBezTo>
                      <a:cubicBezTo>
                        <a:pt x="8" y="71"/>
                        <a:pt x="8" y="71"/>
                        <a:pt x="8" y="71"/>
                      </a:cubicBezTo>
                      <a:cubicBezTo>
                        <a:pt x="6" y="71"/>
                        <a:pt x="3" y="70"/>
                        <a:pt x="0" y="70"/>
                      </a:cubicBez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85" name="Line 38">
                  <a:extLst>
                    <a:ext uri="{FF2B5EF4-FFF2-40B4-BE49-F238E27FC236}">
                      <a16:creationId xmlns:a16="http://schemas.microsoft.com/office/drawing/2014/main" id="{96A2A81C-82A7-469B-B9B2-5673453E46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518404" y="3775079"/>
                  <a:ext cx="328613" cy="0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86" name="Line 44">
                  <a:extLst>
                    <a:ext uri="{FF2B5EF4-FFF2-40B4-BE49-F238E27FC236}">
                      <a16:creationId xmlns:a16="http://schemas.microsoft.com/office/drawing/2014/main" id="{B85F2439-BEB3-4CEF-AE55-284A2B68EE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6546854" y="2547940"/>
                  <a:ext cx="0" cy="136525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87" name="Freeform 45">
                  <a:extLst>
                    <a:ext uri="{FF2B5EF4-FFF2-40B4-BE49-F238E27FC236}">
                      <a16:creationId xmlns:a16="http://schemas.microsoft.com/office/drawing/2014/main" id="{ABBE4E86-9AEA-4A81-ABE3-A1E61E29AA44}"/>
                    </a:ext>
                  </a:extLst>
                </p:cNvPr>
                <p:cNvSpPr/>
                <p:nvPr/>
              </p:nvSpPr>
              <p:spPr bwMode="auto">
                <a:xfrm>
                  <a:off x="6546853" y="2841940"/>
                  <a:ext cx="161967" cy="929965"/>
                </a:xfrm>
                <a:custGeom>
                  <a:gdLst>
                    <a:gd fmla="*/ 238 w 238" name="T0"/>
                    <a:gd fmla="*/ 47 h 278" name="T1"/>
                    <a:gd fmla="*/ 219 w 238" name="T2"/>
                    <a:gd fmla="*/ 13 h 278" name="T3"/>
                    <a:gd fmla="*/ 186 w 238" name="T4"/>
                    <a:gd fmla="*/ 13 h 278" name="T5"/>
                    <a:gd fmla="*/ 38 w 238" name="T6"/>
                    <a:gd fmla="*/ 278 h 278" name="T7"/>
                    <a:gd fmla="*/ 0 w 238" name="T8"/>
                    <a:gd fmla="*/ 230 h 278" name="T9"/>
                    <a:gd fmla="*/ 0 w 238" name="T10"/>
                    <a:gd fmla="*/ 60 h 278" name="T11"/>
                    <a:gd fmla="*/ 2043 w 2043" name="connsiteX0"/>
                    <a:gd fmla="*/ 8227 h 8227" name="connsiteY0"/>
                    <a:gd fmla="*/ 0 w 2043" name="connsiteX1"/>
                    <a:gd fmla="*/ 6416 h 8227" name="connsiteY1"/>
                    <a:gd fmla="*/ 0 w 2043" name="connsiteX2"/>
                    <a:gd fmla="*/ 0 h 8227" name="connsiteY2"/>
                    <a:gd fmla="*/ 0 w 8493" name="connsiteX3"/>
                    <a:gd fmla="*/ 1710 h 9645" name="connsiteY3"/>
                    <a:gd fmla="*/ 0 w 9202" name="connsiteX4"/>
                    <a:gd fmla="*/ 2041 h 988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b="b" l="l" r="r" t="t"/>
                  <a:pathLst>
                    <a:path h="8227" w="2043">
                      <a:moveTo>
                        <a:pt x="2043" y="8227"/>
                      </a:moveTo>
                      <a:cubicBezTo>
                        <a:pt x="914" y="8076"/>
                        <a:pt x="0" y="7322"/>
                        <a:pt x="0" y="6416"/>
                      </a:cubicBezTo>
                      <a:lnTo>
                        <a:pt x="0" y="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88" name="Freeform 43">
                  <a:extLst>
                    <a:ext uri="{FF2B5EF4-FFF2-40B4-BE49-F238E27FC236}">
                      <a16:creationId xmlns:a16="http://schemas.microsoft.com/office/drawing/2014/main" id="{7FE43CF2-AA9D-422A-BEF3-DC8AFEF22E41}"/>
                    </a:ext>
                  </a:extLst>
                </p:cNvPr>
                <p:cNvSpPr/>
                <p:nvPr/>
              </p:nvSpPr>
              <p:spPr bwMode="auto">
                <a:xfrm>
                  <a:off x="6546854" y="1989140"/>
                  <a:ext cx="1884363" cy="1484314"/>
                </a:xfrm>
                <a:custGeom>
                  <a:gdLst>
                    <a:gd fmla="*/ 0 w 442" name="T0"/>
                    <a:gd fmla="*/ 72 h 348" name="T1"/>
                    <a:gd fmla="*/ 0 w 442" name="T2"/>
                    <a:gd fmla="*/ 49 h 348" name="T3"/>
                    <a:gd fmla="*/ 46 w 442" name="T4"/>
                    <a:gd fmla="*/ 0 h 348" name="T5"/>
                    <a:gd fmla="*/ 395 w 442" name="T6"/>
                    <a:gd fmla="*/ 0 h 348" name="T7"/>
                    <a:gd fmla="*/ 442 w 442" name="T8"/>
                    <a:gd fmla="*/ 49 h 348" name="T9"/>
                    <a:gd fmla="*/ 442 w 442" name="T10"/>
                    <a:gd fmla="*/ 348 h 348" name="T11"/>
                    <a:gd fmla="*/ 410 w 442" name="T12"/>
                    <a:gd fmla="*/ 291 h 348" name="T13"/>
                    <a:gd fmla="*/ 0 w 10000" name="connsiteX0"/>
                    <a:gd fmla="*/ 2069 h 10000" name="connsiteY0"/>
                    <a:gd fmla="*/ 0 w 10000" name="connsiteX1"/>
                    <a:gd fmla="*/ 1408 h 10000" name="connsiteY1"/>
                    <a:gd fmla="*/ 1041 w 10000" name="connsiteX2"/>
                    <a:gd fmla="*/ 0 h 10000" name="connsiteY2"/>
                    <a:gd fmla="*/ 8937 w 10000" name="connsiteX3"/>
                    <a:gd fmla="*/ 0 h 10000" name="connsiteY3"/>
                    <a:gd fmla="*/ 10000 w 10000" name="connsiteX4"/>
                    <a:gd fmla="*/ 1408 h 10000" name="connsiteY4"/>
                    <a:gd fmla="*/ 10000 w 10000" name="connsiteX5"/>
                    <a:gd fmla="*/ 10000 h 10000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0000" w="10000">
                      <a:moveTo>
                        <a:pt x="0" y="2069"/>
                      </a:moveTo>
                      <a:lnTo>
                        <a:pt x="0" y="1408"/>
                      </a:lnTo>
                      <a:cubicBezTo>
                        <a:pt x="0" y="632"/>
                        <a:pt x="475" y="0"/>
                        <a:pt x="1041" y="0"/>
                      </a:cubicBezTo>
                      <a:lnTo>
                        <a:pt x="8937" y="0"/>
                      </a:lnTo>
                      <a:cubicBezTo>
                        <a:pt x="9525" y="0"/>
                        <a:pt x="10000" y="632"/>
                        <a:pt x="10000" y="1408"/>
                      </a:cubicBezTo>
                      <a:lnTo>
                        <a:pt x="10000" y="1000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</p:grpSp>
        </p:grpSp>
        <p:sp>
          <p:nvSpPr>
            <p:cNvPr id="81" name="文本框 80">
              <a:extLst>
                <a:ext uri="{FF2B5EF4-FFF2-40B4-BE49-F238E27FC236}">
                  <a16:creationId xmlns:a16="http://schemas.microsoft.com/office/drawing/2014/main" id="{EF0FFD11-E20E-4F31-A53C-A91FAA081ADB}"/>
                </a:ext>
              </a:extLst>
            </p:cNvPr>
            <p:cNvSpPr txBox="1"/>
            <p:nvPr/>
          </p:nvSpPr>
          <p:spPr>
            <a:xfrm>
              <a:off x="6690340" y="1498160"/>
              <a:ext cx="621393" cy="49391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400">
                  <a:solidFill>
                    <a:schemeClr val="bg1"/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01</a:t>
              </a:r>
            </a:p>
          </p:txBody>
        </p:sp>
      </p:grpSp>
      <p:grpSp>
        <p:nvGrpSpPr>
          <p:cNvPr id="89" name="PA_库_组合 88">
            <a:extLst>
              <a:ext uri="{FF2B5EF4-FFF2-40B4-BE49-F238E27FC236}">
                <a16:creationId xmlns:a16="http://schemas.microsoft.com/office/drawing/2014/main" id="{E8B86E93-7EEA-46EC-A03F-6F2F2FCBFBA5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1182990" y="2816905"/>
            <a:ext cx="869947" cy="812318"/>
            <a:chOff x="6546853" y="1310911"/>
            <a:chExt cx="939797" cy="877541"/>
          </a:xfrm>
        </p:grpSpPr>
        <p:grpSp>
          <p:nvGrpSpPr>
            <p:cNvPr id="90" name="组合 89">
              <a:extLst>
                <a:ext uri="{FF2B5EF4-FFF2-40B4-BE49-F238E27FC236}">
                  <a16:creationId xmlns:a16="http://schemas.microsoft.com/office/drawing/2014/main" id="{EFF54F22-C031-450B-9E79-2A1623B524D9}"/>
                </a:ext>
              </a:extLst>
            </p:cNvPr>
            <p:cNvGrpSpPr/>
            <p:nvPr/>
          </p:nvGrpSpPr>
          <p:grpSpPr>
            <a:xfrm>
              <a:off x="6546853" y="1310911"/>
              <a:ext cx="939797" cy="877541"/>
              <a:chOff x="6546853" y="1989140"/>
              <a:chExt cx="2046442" cy="1910878"/>
            </a:xfrm>
          </p:grpSpPr>
          <p:sp>
            <p:nvSpPr>
              <p:cNvPr id="92" name="矩形: 圆角 91">
                <a:extLst>
                  <a:ext uri="{FF2B5EF4-FFF2-40B4-BE49-F238E27FC236}">
                    <a16:creationId xmlns:a16="http://schemas.microsoft.com/office/drawing/2014/main" id="{8CEB5C30-F821-4C89-AE9A-257984A2E6B0}"/>
                  </a:ext>
                </a:extLst>
              </p:cNvPr>
              <p:cNvSpPr/>
              <p:nvPr/>
            </p:nvSpPr>
            <p:spPr>
              <a:xfrm>
                <a:off x="6686756" y="2086134"/>
                <a:ext cx="1906539" cy="1813884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/>
              </a:p>
            </p:txBody>
          </p:sp>
          <p:grpSp>
            <p:nvGrpSpPr>
              <p:cNvPr id="93" name="组合 92">
                <a:extLst>
                  <a:ext uri="{FF2B5EF4-FFF2-40B4-BE49-F238E27FC236}">
                    <a16:creationId xmlns:a16="http://schemas.microsoft.com/office/drawing/2014/main" id="{54E2946B-739C-425D-B920-6BDF5D28E253}"/>
                  </a:ext>
                </a:extLst>
              </p:cNvPr>
              <p:cNvGrpSpPr/>
              <p:nvPr/>
            </p:nvGrpSpPr>
            <p:grpSpPr>
              <a:xfrm>
                <a:off x="6546853" y="1989140"/>
                <a:ext cx="1884364" cy="1785939"/>
                <a:chOff x="6546853" y="1989140"/>
                <a:chExt cx="1884364" cy="1785939"/>
              </a:xfrm>
            </p:grpSpPr>
            <p:sp>
              <p:nvSpPr>
                <p:cNvPr id="94" name="Freeform 31">
                  <a:extLst>
                    <a:ext uri="{FF2B5EF4-FFF2-40B4-BE49-F238E27FC236}">
                      <a16:creationId xmlns:a16="http://schemas.microsoft.com/office/drawing/2014/main" id="{225FE966-60E9-4048-8163-603B5D400F19}"/>
                    </a:ext>
                  </a:extLst>
                </p:cNvPr>
                <p:cNvSpPr/>
                <p:nvPr/>
              </p:nvSpPr>
              <p:spPr bwMode="auto">
                <a:xfrm>
                  <a:off x="6708779" y="3473454"/>
                  <a:ext cx="1722438" cy="301625"/>
                </a:xfrm>
                <a:custGeom>
                  <a:gdLst>
                    <a:gd fmla="*/ 404 w 404" name="T0"/>
                    <a:gd fmla="*/ 0 h 71" name="T1"/>
                    <a:gd fmla="*/ 404 w 404" name="T2"/>
                    <a:gd fmla="*/ 22 h 71" name="T3"/>
                    <a:gd fmla="*/ 357 w 404" name="T4"/>
                    <a:gd fmla="*/ 71 h 71" name="T5"/>
                    <a:gd fmla="*/ 8 w 404" name="T6"/>
                    <a:gd fmla="*/ 71 h 71" name="T7"/>
                    <a:gd fmla="*/ 0 w 404" name="T8"/>
                    <a:gd fmla="*/ 70 h 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1" w="403">
                      <a:moveTo>
                        <a:pt x="404" y="0"/>
                      </a:moveTo>
                      <a:cubicBezTo>
                        <a:pt x="404" y="22"/>
                        <a:pt x="404" y="22"/>
                        <a:pt x="404" y="22"/>
                      </a:cubicBezTo>
                      <a:cubicBezTo>
                        <a:pt x="404" y="49"/>
                        <a:pt x="383" y="71"/>
                        <a:pt x="357" y="71"/>
                      </a:cubicBezTo>
                      <a:cubicBezTo>
                        <a:pt x="8" y="71"/>
                        <a:pt x="8" y="71"/>
                        <a:pt x="8" y="71"/>
                      </a:cubicBezTo>
                      <a:cubicBezTo>
                        <a:pt x="6" y="71"/>
                        <a:pt x="3" y="70"/>
                        <a:pt x="0" y="70"/>
                      </a:cubicBez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5" name="Line 38">
                  <a:extLst>
                    <a:ext uri="{FF2B5EF4-FFF2-40B4-BE49-F238E27FC236}">
                      <a16:creationId xmlns:a16="http://schemas.microsoft.com/office/drawing/2014/main" id="{C46593CF-C7E6-47EC-A381-A59EDF798C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518404" y="3775079"/>
                  <a:ext cx="328613" cy="0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6" name="Line 44">
                  <a:extLst>
                    <a:ext uri="{FF2B5EF4-FFF2-40B4-BE49-F238E27FC236}">
                      <a16:creationId xmlns:a16="http://schemas.microsoft.com/office/drawing/2014/main" id="{27D33E24-F131-4B39-A9A9-5AC882A77F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6546854" y="2547940"/>
                  <a:ext cx="0" cy="136525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7" name="Freeform 45">
                  <a:extLst>
                    <a:ext uri="{FF2B5EF4-FFF2-40B4-BE49-F238E27FC236}">
                      <a16:creationId xmlns:a16="http://schemas.microsoft.com/office/drawing/2014/main" id="{F721507E-35C2-4CBB-8A25-8AD3B6C9F1F3}"/>
                    </a:ext>
                  </a:extLst>
                </p:cNvPr>
                <p:cNvSpPr/>
                <p:nvPr/>
              </p:nvSpPr>
              <p:spPr bwMode="auto">
                <a:xfrm>
                  <a:off x="6546853" y="2841940"/>
                  <a:ext cx="161967" cy="929965"/>
                </a:xfrm>
                <a:custGeom>
                  <a:gdLst>
                    <a:gd fmla="*/ 238 w 238" name="T0"/>
                    <a:gd fmla="*/ 47 h 278" name="T1"/>
                    <a:gd fmla="*/ 219 w 238" name="T2"/>
                    <a:gd fmla="*/ 13 h 278" name="T3"/>
                    <a:gd fmla="*/ 186 w 238" name="T4"/>
                    <a:gd fmla="*/ 13 h 278" name="T5"/>
                    <a:gd fmla="*/ 38 w 238" name="T6"/>
                    <a:gd fmla="*/ 278 h 278" name="T7"/>
                    <a:gd fmla="*/ 0 w 238" name="T8"/>
                    <a:gd fmla="*/ 230 h 278" name="T9"/>
                    <a:gd fmla="*/ 0 w 238" name="T10"/>
                    <a:gd fmla="*/ 60 h 278" name="T11"/>
                    <a:gd fmla="*/ 2043 w 2043" name="connsiteX0"/>
                    <a:gd fmla="*/ 8227 h 8227" name="connsiteY0"/>
                    <a:gd fmla="*/ 0 w 2043" name="connsiteX1"/>
                    <a:gd fmla="*/ 6416 h 8227" name="connsiteY1"/>
                    <a:gd fmla="*/ 0 w 2043" name="connsiteX2"/>
                    <a:gd fmla="*/ 0 h 8227" name="connsiteY2"/>
                    <a:gd fmla="*/ 0 w 8493" name="connsiteX3"/>
                    <a:gd fmla="*/ 1710 h 9645" name="connsiteY3"/>
                    <a:gd fmla="*/ 0 w 9202" name="connsiteX4"/>
                    <a:gd fmla="*/ 2041 h 988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b="b" l="l" r="r" t="t"/>
                  <a:pathLst>
                    <a:path h="8227" w="2043">
                      <a:moveTo>
                        <a:pt x="2043" y="8227"/>
                      </a:moveTo>
                      <a:cubicBezTo>
                        <a:pt x="914" y="8076"/>
                        <a:pt x="0" y="7322"/>
                        <a:pt x="0" y="6416"/>
                      </a:cubicBezTo>
                      <a:lnTo>
                        <a:pt x="0" y="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98" name="Freeform 43">
                  <a:extLst>
                    <a:ext uri="{FF2B5EF4-FFF2-40B4-BE49-F238E27FC236}">
                      <a16:creationId xmlns:a16="http://schemas.microsoft.com/office/drawing/2014/main" id="{2FA864CA-B9D1-45BC-9C7C-55B56076C245}"/>
                    </a:ext>
                  </a:extLst>
                </p:cNvPr>
                <p:cNvSpPr/>
                <p:nvPr/>
              </p:nvSpPr>
              <p:spPr bwMode="auto">
                <a:xfrm>
                  <a:off x="6546854" y="1989140"/>
                  <a:ext cx="1884363" cy="1484314"/>
                </a:xfrm>
                <a:custGeom>
                  <a:gdLst>
                    <a:gd fmla="*/ 0 w 442" name="T0"/>
                    <a:gd fmla="*/ 72 h 348" name="T1"/>
                    <a:gd fmla="*/ 0 w 442" name="T2"/>
                    <a:gd fmla="*/ 49 h 348" name="T3"/>
                    <a:gd fmla="*/ 46 w 442" name="T4"/>
                    <a:gd fmla="*/ 0 h 348" name="T5"/>
                    <a:gd fmla="*/ 395 w 442" name="T6"/>
                    <a:gd fmla="*/ 0 h 348" name="T7"/>
                    <a:gd fmla="*/ 442 w 442" name="T8"/>
                    <a:gd fmla="*/ 49 h 348" name="T9"/>
                    <a:gd fmla="*/ 442 w 442" name="T10"/>
                    <a:gd fmla="*/ 348 h 348" name="T11"/>
                    <a:gd fmla="*/ 410 w 442" name="T12"/>
                    <a:gd fmla="*/ 291 h 348" name="T13"/>
                    <a:gd fmla="*/ 0 w 10000" name="connsiteX0"/>
                    <a:gd fmla="*/ 2069 h 10000" name="connsiteY0"/>
                    <a:gd fmla="*/ 0 w 10000" name="connsiteX1"/>
                    <a:gd fmla="*/ 1408 h 10000" name="connsiteY1"/>
                    <a:gd fmla="*/ 1041 w 10000" name="connsiteX2"/>
                    <a:gd fmla="*/ 0 h 10000" name="connsiteY2"/>
                    <a:gd fmla="*/ 8937 w 10000" name="connsiteX3"/>
                    <a:gd fmla="*/ 0 h 10000" name="connsiteY3"/>
                    <a:gd fmla="*/ 10000 w 10000" name="connsiteX4"/>
                    <a:gd fmla="*/ 1408 h 10000" name="connsiteY4"/>
                    <a:gd fmla="*/ 10000 w 10000" name="connsiteX5"/>
                    <a:gd fmla="*/ 10000 h 10000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0000" w="10000">
                      <a:moveTo>
                        <a:pt x="0" y="2069"/>
                      </a:moveTo>
                      <a:lnTo>
                        <a:pt x="0" y="1408"/>
                      </a:lnTo>
                      <a:cubicBezTo>
                        <a:pt x="0" y="632"/>
                        <a:pt x="475" y="0"/>
                        <a:pt x="1041" y="0"/>
                      </a:cubicBezTo>
                      <a:lnTo>
                        <a:pt x="8937" y="0"/>
                      </a:lnTo>
                      <a:cubicBezTo>
                        <a:pt x="9525" y="0"/>
                        <a:pt x="10000" y="632"/>
                        <a:pt x="10000" y="1408"/>
                      </a:cubicBezTo>
                      <a:lnTo>
                        <a:pt x="10000" y="1000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</p:grpSp>
        </p:grpSp>
        <p:sp>
          <p:nvSpPr>
            <p:cNvPr id="91" name="文本框 90">
              <a:extLst>
                <a:ext uri="{FF2B5EF4-FFF2-40B4-BE49-F238E27FC236}">
                  <a16:creationId xmlns:a16="http://schemas.microsoft.com/office/drawing/2014/main" id="{11E9E23E-DB93-4C9E-B875-059E9876C3FC}"/>
                </a:ext>
              </a:extLst>
            </p:cNvPr>
            <p:cNvSpPr txBox="1"/>
            <p:nvPr/>
          </p:nvSpPr>
          <p:spPr>
            <a:xfrm>
              <a:off x="6690340" y="1498160"/>
              <a:ext cx="621393" cy="49391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400">
                  <a:solidFill>
                    <a:schemeClr val="bg1"/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02</a:t>
              </a:r>
            </a:p>
          </p:txBody>
        </p:sp>
      </p:grpSp>
      <p:grpSp>
        <p:nvGrpSpPr>
          <p:cNvPr id="99" name="PA_库_组合 98">
            <a:extLst>
              <a:ext uri="{FF2B5EF4-FFF2-40B4-BE49-F238E27FC236}">
                <a16:creationId xmlns:a16="http://schemas.microsoft.com/office/drawing/2014/main" id="{1EB50B11-4730-4AB0-B5FF-7BDF306AA988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1182990" y="3873804"/>
            <a:ext cx="869947" cy="812318"/>
            <a:chOff x="6546853" y="1310911"/>
            <a:chExt cx="939797" cy="877541"/>
          </a:xfrm>
        </p:grpSpPr>
        <p:grpSp>
          <p:nvGrpSpPr>
            <p:cNvPr id="100" name="组合 99">
              <a:extLst>
                <a:ext uri="{FF2B5EF4-FFF2-40B4-BE49-F238E27FC236}">
                  <a16:creationId xmlns:a16="http://schemas.microsoft.com/office/drawing/2014/main" id="{30E2C56B-9860-4E93-92AC-09B9CA508ECF}"/>
                </a:ext>
              </a:extLst>
            </p:cNvPr>
            <p:cNvGrpSpPr/>
            <p:nvPr/>
          </p:nvGrpSpPr>
          <p:grpSpPr>
            <a:xfrm>
              <a:off x="6546853" y="1310911"/>
              <a:ext cx="939797" cy="877541"/>
              <a:chOff x="6546853" y="1989140"/>
              <a:chExt cx="2046442" cy="1910878"/>
            </a:xfrm>
          </p:grpSpPr>
          <p:sp>
            <p:nvSpPr>
              <p:cNvPr id="102" name="矩形: 圆角 101">
                <a:extLst>
                  <a:ext uri="{FF2B5EF4-FFF2-40B4-BE49-F238E27FC236}">
                    <a16:creationId xmlns:a16="http://schemas.microsoft.com/office/drawing/2014/main" id="{A77183D0-A5E5-4F20-ACD3-25BCE3E627BF}"/>
                  </a:ext>
                </a:extLst>
              </p:cNvPr>
              <p:cNvSpPr/>
              <p:nvPr/>
            </p:nvSpPr>
            <p:spPr>
              <a:xfrm>
                <a:off x="6686756" y="2086134"/>
                <a:ext cx="1906539" cy="1813884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/>
              </a:p>
            </p:txBody>
          </p:sp>
          <p:grpSp>
            <p:nvGrpSpPr>
              <p:cNvPr id="103" name="组合 102">
                <a:extLst>
                  <a:ext uri="{FF2B5EF4-FFF2-40B4-BE49-F238E27FC236}">
                    <a16:creationId xmlns:a16="http://schemas.microsoft.com/office/drawing/2014/main" id="{59C8DD4C-3CCE-4F13-94CA-AAEC5144109F}"/>
                  </a:ext>
                </a:extLst>
              </p:cNvPr>
              <p:cNvGrpSpPr/>
              <p:nvPr/>
            </p:nvGrpSpPr>
            <p:grpSpPr>
              <a:xfrm>
                <a:off x="6546853" y="1989140"/>
                <a:ext cx="1884364" cy="1785939"/>
                <a:chOff x="6546853" y="1989140"/>
                <a:chExt cx="1884364" cy="1785939"/>
              </a:xfrm>
            </p:grpSpPr>
            <p:sp>
              <p:nvSpPr>
                <p:cNvPr id="104" name="Freeform 31">
                  <a:extLst>
                    <a:ext uri="{FF2B5EF4-FFF2-40B4-BE49-F238E27FC236}">
                      <a16:creationId xmlns:a16="http://schemas.microsoft.com/office/drawing/2014/main" id="{F677A7E5-8FBF-4A8B-B683-7E5E4CD58C2E}"/>
                    </a:ext>
                  </a:extLst>
                </p:cNvPr>
                <p:cNvSpPr/>
                <p:nvPr/>
              </p:nvSpPr>
              <p:spPr bwMode="auto">
                <a:xfrm>
                  <a:off x="6708779" y="3473454"/>
                  <a:ext cx="1722438" cy="301625"/>
                </a:xfrm>
                <a:custGeom>
                  <a:gdLst>
                    <a:gd fmla="*/ 404 w 404" name="T0"/>
                    <a:gd fmla="*/ 0 h 71" name="T1"/>
                    <a:gd fmla="*/ 404 w 404" name="T2"/>
                    <a:gd fmla="*/ 22 h 71" name="T3"/>
                    <a:gd fmla="*/ 357 w 404" name="T4"/>
                    <a:gd fmla="*/ 71 h 71" name="T5"/>
                    <a:gd fmla="*/ 8 w 404" name="T6"/>
                    <a:gd fmla="*/ 71 h 71" name="T7"/>
                    <a:gd fmla="*/ 0 w 404" name="T8"/>
                    <a:gd fmla="*/ 70 h 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1" w="403">
                      <a:moveTo>
                        <a:pt x="404" y="0"/>
                      </a:moveTo>
                      <a:cubicBezTo>
                        <a:pt x="404" y="22"/>
                        <a:pt x="404" y="22"/>
                        <a:pt x="404" y="22"/>
                      </a:cubicBezTo>
                      <a:cubicBezTo>
                        <a:pt x="404" y="49"/>
                        <a:pt x="383" y="71"/>
                        <a:pt x="357" y="71"/>
                      </a:cubicBezTo>
                      <a:cubicBezTo>
                        <a:pt x="8" y="71"/>
                        <a:pt x="8" y="71"/>
                        <a:pt x="8" y="71"/>
                      </a:cubicBezTo>
                      <a:cubicBezTo>
                        <a:pt x="6" y="71"/>
                        <a:pt x="3" y="70"/>
                        <a:pt x="0" y="70"/>
                      </a:cubicBez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05" name="Line 38">
                  <a:extLst>
                    <a:ext uri="{FF2B5EF4-FFF2-40B4-BE49-F238E27FC236}">
                      <a16:creationId xmlns:a16="http://schemas.microsoft.com/office/drawing/2014/main" id="{1E97EE78-9F79-4E33-A92E-4C3D89B0CA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518404" y="3775079"/>
                  <a:ext cx="328613" cy="0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06" name="Line 44">
                  <a:extLst>
                    <a:ext uri="{FF2B5EF4-FFF2-40B4-BE49-F238E27FC236}">
                      <a16:creationId xmlns:a16="http://schemas.microsoft.com/office/drawing/2014/main" id="{FA645E93-6317-4182-B644-E786E67CBC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6546854" y="2547940"/>
                  <a:ext cx="0" cy="136525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07" name="Freeform 45">
                  <a:extLst>
                    <a:ext uri="{FF2B5EF4-FFF2-40B4-BE49-F238E27FC236}">
                      <a16:creationId xmlns:a16="http://schemas.microsoft.com/office/drawing/2014/main" id="{8FEDEB91-5A31-4D5C-A4B9-C556FFBA700B}"/>
                    </a:ext>
                  </a:extLst>
                </p:cNvPr>
                <p:cNvSpPr/>
                <p:nvPr/>
              </p:nvSpPr>
              <p:spPr bwMode="auto">
                <a:xfrm>
                  <a:off x="6546853" y="2841940"/>
                  <a:ext cx="161967" cy="929965"/>
                </a:xfrm>
                <a:custGeom>
                  <a:gdLst>
                    <a:gd fmla="*/ 238 w 238" name="T0"/>
                    <a:gd fmla="*/ 47 h 278" name="T1"/>
                    <a:gd fmla="*/ 219 w 238" name="T2"/>
                    <a:gd fmla="*/ 13 h 278" name="T3"/>
                    <a:gd fmla="*/ 186 w 238" name="T4"/>
                    <a:gd fmla="*/ 13 h 278" name="T5"/>
                    <a:gd fmla="*/ 38 w 238" name="T6"/>
                    <a:gd fmla="*/ 278 h 278" name="T7"/>
                    <a:gd fmla="*/ 0 w 238" name="T8"/>
                    <a:gd fmla="*/ 230 h 278" name="T9"/>
                    <a:gd fmla="*/ 0 w 238" name="T10"/>
                    <a:gd fmla="*/ 60 h 278" name="T11"/>
                    <a:gd fmla="*/ 2043 w 2043" name="connsiteX0"/>
                    <a:gd fmla="*/ 8227 h 8227" name="connsiteY0"/>
                    <a:gd fmla="*/ 0 w 2043" name="connsiteX1"/>
                    <a:gd fmla="*/ 6416 h 8227" name="connsiteY1"/>
                    <a:gd fmla="*/ 0 w 2043" name="connsiteX2"/>
                    <a:gd fmla="*/ 0 h 8227" name="connsiteY2"/>
                    <a:gd fmla="*/ 0 w 8493" name="connsiteX3"/>
                    <a:gd fmla="*/ 1710 h 9645" name="connsiteY3"/>
                    <a:gd fmla="*/ 0 w 9202" name="connsiteX4"/>
                    <a:gd fmla="*/ 2041 h 988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b="b" l="l" r="r" t="t"/>
                  <a:pathLst>
                    <a:path h="8227" w="2043">
                      <a:moveTo>
                        <a:pt x="2043" y="8227"/>
                      </a:moveTo>
                      <a:cubicBezTo>
                        <a:pt x="914" y="8076"/>
                        <a:pt x="0" y="7322"/>
                        <a:pt x="0" y="6416"/>
                      </a:cubicBezTo>
                      <a:lnTo>
                        <a:pt x="0" y="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08" name="Freeform 43">
                  <a:extLst>
                    <a:ext uri="{FF2B5EF4-FFF2-40B4-BE49-F238E27FC236}">
                      <a16:creationId xmlns:a16="http://schemas.microsoft.com/office/drawing/2014/main" id="{9F29B861-C00F-453A-BCBC-1F1964655C03}"/>
                    </a:ext>
                  </a:extLst>
                </p:cNvPr>
                <p:cNvSpPr/>
                <p:nvPr/>
              </p:nvSpPr>
              <p:spPr bwMode="auto">
                <a:xfrm>
                  <a:off x="6546854" y="1989140"/>
                  <a:ext cx="1884363" cy="1484314"/>
                </a:xfrm>
                <a:custGeom>
                  <a:gdLst>
                    <a:gd fmla="*/ 0 w 442" name="T0"/>
                    <a:gd fmla="*/ 72 h 348" name="T1"/>
                    <a:gd fmla="*/ 0 w 442" name="T2"/>
                    <a:gd fmla="*/ 49 h 348" name="T3"/>
                    <a:gd fmla="*/ 46 w 442" name="T4"/>
                    <a:gd fmla="*/ 0 h 348" name="T5"/>
                    <a:gd fmla="*/ 395 w 442" name="T6"/>
                    <a:gd fmla="*/ 0 h 348" name="T7"/>
                    <a:gd fmla="*/ 442 w 442" name="T8"/>
                    <a:gd fmla="*/ 49 h 348" name="T9"/>
                    <a:gd fmla="*/ 442 w 442" name="T10"/>
                    <a:gd fmla="*/ 348 h 348" name="T11"/>
                    <a:gd fmla="*/ 410 w 442" name="T12"/>
                    <a:gd fmla="*/ 291 h 348" name="T13"/>
                    <a:gd fmla="*/ 0 w 10000" name="connsiteX0"/>
                    <a:gd fmla="*/ 2069 h 10000" name="connsiteY0"/>
                    <a:gd fmla="*/ 0 w 10000" name="connsiteX1"/>
                    <a:gd fmla="*/ 1408 h 10000" name="connsiteY1"/>
                    <a:gd fmla="*/ 1041 w 10000" name="connsiteX2"/>
                    <a:gd fmla="*/ 0 h 10000" name="connsiteY2"/>
                    <a:gd fmla="*/ 8937 w 10000" name="connsiteX3"/>
                    <a:gd fmla="*/ 0 h 10000" name="connsiteY3"/>
                    <a:gd fmla="*/ 10000 w 10000" name="connsiteX4"/>
                    <a:gd fmla="*/ 1408 h 10000" name="connsiteY4"/>
                    <a:gd fmla="*/ 10000 w 10000" name="connsiteX5"/>
                    <a:gd fmla="*/ 10000 h 10000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0000" w="10000">
                      <a:moveTo>
                        <a:pt x="0" y="2069"/>
                      </a:moveTo>
                      <a:lnTo>
                        <a:pt x="0" y="1408"/>
                      </a:lnTo>
                      <a:cubicBezTo>
                        <a:pt x="0" y="632"/>
                        <a:pt x="475" y="0"/>
                        <a:pt x="1041" y="0"/>
                      </a:cubicBezTo>
                      <a:lnTo>
                        <a:pt x="8937" y="0"/>
                      </a:lnTo>
                      <a:cubicBezTo>
                        <a:pt x="9525" y="0"/>
                        <a:pt x="10000" y="632"/>
                        <a:pt x="10000" y="1408"/>
                      </a:cubicBezTo>
                      <a:lnTo>
                        <a:pt x="10000" y="1000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</p:grpSp>
        </p:grpSp>
        <p:sp>
          <p:nvSpPr>
            <p:cNvPr id="101" name="文本框 100">
              <a:extLst>
                <a:ext uri="{FF2B5EF4-FFF2-40B4-BE49-F238E27FC236}">
                  <a16:creationId xmlns:a16="http://schemas.microsoft.com/office/drawing/2014/main" id="{F76E99B3-7762-48F0-B469-47943937224C}"/>
                </a:ext>
              </a:extLst>
            </p:cNvPr>
            <p:cNvSpPr txBox="1"/>
            <p:nvPr/>
          </p:nvSpPr>
          <p:spPr>
            <a:xfrm>
              <a:off x="6690340" y="1498160"/>
              <a:ext cx="621393" cy="49391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400">
                  <a:solidFill>
                    <a:schemeClr val="bg1"/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03</a:t>
              </a:r>
            </a:p>
          </p:txBody>
        </p:sp>
      </p:grpSp>
      <p:grpSp>
        <p:nvGrpSpPr>
          <p:cNvPr id="109" name="PA_库_组合 108">
            <a:extLst>
              <a:ext uri="{FF2B5EF4-FFF2-40B4-BE49-F238E27FC236}">
                <a16:creationId xmlns:a16="http://schemas.microsoft.com/office/drawing/2014/main" id="{17C6A807-B2A4-46B4-827C-F122A160CB80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1182990" y="4934715"/>
            <a:ext cx="869947" cy="812318"/>
            <a:chOff x="6546853" y="1310911"/>
            <a:chExt cx="939797" cy="877541"/>
          </a:xfrm>
        </p:grpSpPr>
        <p:grpSp>
          <p:nvGrpSpPr>
            <p:cNvPr id="110" name="组合 109">
              <a:extLst>
                <a:ext uri="{FF2B5EF4-FFF2-40B4-BE49-F238E27FC236}">
                  <a16:creationId xmlns:a16="http://schemas.microsoft.com/office/drawing/2014/main" id="{42FA8BFE-7E43-40CC-84BE-3B1098BD6653}"/>
                </a:ext>
              </a:extLst>
            </p:cNvPr>
            <p:cNvGrpSpPr/>
            <p:nvPr/>
          </p:nvGrpSpPr>
          <p:grpSpPr>
            <a:xfrm>
              <a:off x="6546853" y="1310911"/>
              <a:ext cx="939797" cy="877541"/>
              <a:chOff x="6546853" y="1989140"/>
              <a:chExt cx="2046442" cy="1910878"/>
            </a:xfrm>
          </p:grpSpPr>
          <p:sp>
            <p:nvSpPr>
              <p:cNvPr id="112" name="矩形: 圆角 111">
                <a:extLst>
                  <a:ext uri="{FF2B5EF4-FFF2-40B4-BE49-F238E27FC236}">
                    <a16:creationId xmlns:a16="http://schemas.microsoft.com/office/drawing/2014/main" id="{FE01F13E-D3DC-4292-9F69-A89639C09806}"/>
                  </a:ext>
                </a:extLst>
              </p:cNvPr>
              <p:cNvSpPr/>
              <p:nvPr/>
            </p:nvSpPr>
            <p:spPr>
              <a:xfrm>
                <a:off x="6686756" y="2086134"/>
                <a:ext cx="1906539" cy="1813884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/>
              </a:p>
            </p:txBody>
          </p:sp>
          <p:grpSp>
            <p:nvGrpSpPr>
              <p:cNvPr id="113" name="组合 112">
                <a:extLst>
                  <a:ext uri="{FF2B5EF4-FFF2-40B4-BE49-F238E27FC236}">
                    <a16:creationId xmlns:a16="http://schemas.microsoft.com/office/drawing/2014/main" id="{6C1962C5-0A67-4A9A-8764-F719E8CE28DE}"/>
                  </a:ext>
                </a:extLst>
              </p:cNvPr>
              <p:cNvGrpSpPr/>
              <p:nvPr/>
            </p:nvGrpSpPr>
            <p:grpSpPr>
              <a:xfrm>
                <a:off x="6546853" y="1989140"/>
                <a:ext cx="1884364" cy="1785939"/>
                <a:chOff x="6546853" y="1989140"/>
                <a:chExt cx="1884364" cy="1785939"/>
              </a:xfrm>
            </p:grpSpPr>
            <p:sp>
              <p:nvSpPr>
                <p:cNvPr id="114" name="Freeform 31">
                  <a:extLst>
                    <a:ext uri="{FF2B5EF4-FFF2-40B4-BE49-F238E27FC236}">
                      <a16:creationId xmlns:a16="http://schemas.microsoft.com/office/drawing/2014/main" id="{4F52463E-5FE6-4D55-A087-580D4092663B}"/>
                    </a:ext>
                  </a:extLst>
                </p:cNvPr>
                <p:cNvSpPr/>
                <p:nvPr/>
              </p:nvSpPr>
              <p:spPr bwMode="auto">
                <a:xfrm>
                  <a:off x="6708779" y="3473454"/>
                  <a:ext cx="1722438" cy="301625"/>
                </a:xfrm>
                <a:custGeom>
                  <a:gdLst>
                    <a:gd fmla="*/ 404 w 404" name="T0"/>
                    <a:gd fmla="*/ 0 h 71" name="T1"/>
                    <a:gd fmla="*/ 404 w 404" name="T2"/>
                    <a:gd fmla="*/ 22 h 71" name="T3"/>
                    <a:gd fmla="*/ 357 w 404" name="T4"/>
                    <a:gd fmla="*/ 71 h 71" name="T5"/>
                    <a:gd fmla="*/ 8 w 404" name="T6"/>
                    <a:gd fmla="*/ 71 h 71" name="T7"/>
                    <a:gd fmla="*/ 0 w 404" name="T8"/>
                    <a:gd fmla="*/ 70 h 7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1" w="403">
                      <a:moveTo>
                        <a:pt x="404" y="0"/>
                      </a:moveTo>
                      <a:cubicBezTo>
                        <a:pt x="404" y="22"/>
                        <a:pt x="404" y="22"/>
                        <a:pt x="404" y="22"/>
                      </a:cubicBezTo>
                      <a:cubicBezTo>
                        <a:pt x="404" y="49"/>
                        <a:pt x="383" y="71"/>
                        <a:pt x="357" y="71"/>
                      </a:cubicBezTo>
                      <a:cubicBezTo>
                        <a:pt x="8" y="71"/>
                        <a:pt x="8" y="71"/>
                        <a:pt x="8" y="71"/>
                      </a:cubicBezTo>
                      <a:cubicBezTo>
                        <a:pt x="6" y="71"/>
                        <a:pt x="3" y="70"/>
                        <a:pt x="0" y="70"/>
                      </a:cubicBez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15" name="Line 38">
                  <a:extLst>
                    <a:ext uri="{FF2B5EF4-FFF2-40B4-BE49-F238E27FC236}">
                      <a16:creationId xmlns:a16="http://schemas.microsoft.com/office/drawing/2014/main" id="{1AF7CBE8-F4F0-4058-84E4-530F5414C4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518404" y="3775079"/>
                  <a:ext cx="328613" cy="0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16" name="Line 44">
                  <a:extLst>
                    <a:ext uri="{FF2B5EF4-FFF2-40B4-BE49-F238E27FC236}">
                      <a16:creationId xmlns:a16="http://schemas.microsoft.com/office/drawing/2014/main" id="{513DC9D7-560D-46F4-A47B-AE082807B1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6546854" y="2547940"/>
                  <a:ext cx="0" cy="136525"/>
                </a:xfrm>
                <a:prstGeom prst="line">
                  <a:avLst/>
                </a:pr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17" name="Freeform 45">
                  <a:extLst>
                    <a:ext uri="{FF2B5EF4-FFF2-40B4-BE49-F238E27FC236}">
                      <a16:creationId xmlns:a16="http://schemas.microsoft.com/office/drawing/2014/main" id="{9090EF82-614B-4804-A084-8E2EE0E90BF0}"/>
                    </a:ext>
                  </a:extLst>
                </p:cNvPr>
                <p:cNvSpPr/>
                <p:nvPr/>
              </p:nvSpPr>
              <p:spPr bwMode="auto">
                <a:xfrm>
                  <a:off x="6546853" y="2841940"/>
                  <a:ext cx="161967" cy="929965"/>
                </a:xfrm>
                <a:custGeom>
                  <a:gdLst>
                    <a:gd fmla="*/ 238 w 238" name="T0"/>
                    <a:gd fmla="*/ 47 h 278" name="T1"/>
                    <a:gd fmla="*/ 219 w 238" name="T2"/>
                    <a:gd fmla="*/ 13 h 278" name="T3"/>
                    <a:gd fmla="*/ 186 w 238" name="T4"/>
                    <a:gd fmla="*/ 13 h 278" name="T5"/>
                    <a:gd fmla="*/ 38 w 238" name="T6"/>
                    <a:gd fmla="*/ 278 h 278" name="T7"/>
                    <a:gd fmla="*/ 0 w 238" name="T8"/>
                    <a:gd fmla="*/ 230 h 278" name="T9"/>
                    <a:gd fmla="*/ 0 w 238" name="T10"/>
                    <a:gd fmla="*/ 60 h 278" name="T11"/>
                    <a:gd fmla="*/ 2043 w 2043" name="connsiteX0"/>
                    <a:gd fmla="*/ 8227 h 8227" name="connsiteY0"/>
                    <a:gd fmla="*/ 0 w 2043" name="connsiteX1"/>
                    <a:gd fmla="*/ 6416 h 8227" name="connsiteY1"/>
                    <a:gd fmla="*/ 0 w 2043" name="connsiteX2"/>
                    <a:gd fmla="*/ 0 h 8227" name="connsiteY2"/>
                    <a:gd fmla="*/ 0 w 8493" name="connsiteX3"/>
                    <a:gd fmla="*/ 1710 h 9645" name="connsiteY3"/>
                    <a:gd fmla="*/ 0 w 9202" name="connsiteX4"/>
                    <a:gd fmla="*/ 2041 h 9883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b="b" l="l" r="r" t="t"/>
                  <a:pathLst>
                    <a:path h="8227" w="2043">
                      <a:moveTo>
                        <a:pt x="2043" y="8227"/>
                      </a:moveTo>
                      <a:cubicBezTo>
                        <a:pt x="914" y="8076"/>
                        <a:pt x="0" y="7322"/>
                        <a:pt x="0" y="6416"/>
                      </a:cubicBezTo>
                      <a:lnTo>
                        <a:pt x="0" y="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  <p:sp>
              <p:nvSpPr>
                <p:cNvPr id="118" name="Freeform 43">
                  <a:extLst>
                    <a:ext uri="{FF2B5EF4-FFF2-40B4-BE49-F238E27FC236}">
                      <a16:creationId xmlns:a16="http://schemas.microsoft.com/office/drawing/2014/main" id="{077FCFE0-2CF5-490F-96DE-25BBC8B4923F}"/>
                    </a:ext>
                  </a:extLst>
                </p:cNvPr>
                <p:cNvSpPr/>
                <p:nvPr/>
              </p:nvSpPr>
              <p:spPr bwMode="auto">
                <a:xfrm>
                  <a:off x="6546854" y="1989140"/>
                  <a:ext cx="1884363" cy="1484314"/>
                </a:xfrm>
                <a:custGeom>
                  <a:gdLst>
                    <a:gd fmla="*/ 0 w 442" name="T0"/>
                    <a:gd fmla="*/ 72 h 348" name="T1"/>
                    <a:gd fmla="*/ 0 w 442" name="T2"/>
                    <a:gd fmla="*/ 49 h 348" name="T3"/>
                    <a:gd fmla="*/ 46 w 442" name="T4"/>
                    <a:gd fmla="*/ 0 h 348" name="T5"/>
                    <a:gd fmla="*/ 395 w 442" name="T6"/>
                    <a:gd fmla="*/ 0 h 348" name="T7"/>
                    <a:gd fmla="*/ 442 w 442" name="T8"/>
                    <a:gd fmla="*/ 49 h 348" name="T9"/>
                    <a:gd fmla="*/ 442 w 442" name="T10"/>
                    <a:gd fmla="*/ 348 h 348" name="T11"/>
                    <a:gd fmla="*/ 410 w 442" name="T12"/>
                    <a:gd fmla="*/ 291 h 348" name="T13"/>
                    <a:gd fmla="*/ 0 w 10000" name="connsiteX0"/>
                    <a:gd fmla="*/ 2069 h 10000" name="connsiteY0"/>
                    <a:gd fmla="*/ 0 w 10000" name="connsiteX1"/>
                    <a:gd fmla="*/ 1408 h 10000" name="connsiteY1"/>
                    <a:gd fmla="*/ 1041 w 10000" name="connsiteX2"/>
                    <a:gd fmla="*/ 0 h 10000" name="connsiteY2"/>
                    <a:gd fmla="*/ 8937 w 10000" name="connsiteX3"/>
                    <a:gd fmla="*/ 0 h 10000" name="connsiteY3"/>
                    <a:gd fmla="*/ 10000 w 10000" name="connsiteX4"/>
                    <a:gd fmla="*/ 1408 h 10000" name="connsiteY4"/>
                    <a:gd fmla="*/ 10000 w 10000" name="connsiteX5"/>
                    <a:gd fmla="*/ 10000 h 10000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0000" w="10000">
                      <a:moveTo>
                        <a:pt x="0" y="2069"/>
                      </a:moveTo>
                      <a:lnTo>
                        <a:pt x="0" y="1408"/>
                      </a:lnTo>
                      <a:cubicBezTo>
                        <a:pt x="0" y="632"/>
                        <a:pt x="475" y="0"/>
                        <a:pt x="1041" y="0"/>
                      </a:cubicBezTo>
                      <a:lnTo>
                        <a:pt x="8937" y="0"/>
                      </a:lnTo>
                      <a:cubicBezTo>
                        <a:pt x="9525" y="0"/>
                        <a:pt x="10000" y="632"/>
                        <a:pt x="10000" y="1408"/>
                      </a:cubicBezTo>
                      <a:lnTo>
                        <a:pt x="10000" y="10000"/>
                      </a:lnTo>
                    </a:path>
                  </a:pathLst>
                </a:custGeom>
                <a:noFill/>
                <a:ln cap="rnd" w="52388">
                  <a:solidFill>
                    <a:srgbClr val="00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1600"/>
                </a:p>
              </p:txBody>
            </p:sp>
          </p:grpSp>
        </p:grpSp>
        <p:sp>
          <p:nvSpPr>
            <p:cNvPr id="111" name="文本框 110">
              <a:extLst>
                <a:ext uri="{FF2B5EF4-FFF2-40B4-BE49-F238E27FC236}">
                  <a16:creationId xmlns:a16="http://schemas.microsoft.com/office/drawing/2014/main" id="{BE980644-A2A7-4B2C-B699-D43F54E5E245}"/>
                </a:ext>
              </a:extLst>
            </p:cNvPr>
            <p:cNvSpPr txBox="1"/>
            <p:nvPr/>
          </p:nvSpPr>
          <p:spPr>
            <a:xfrm>
              <a:off x="6690340" y="1498160"/>
              <a:ext cx="621393" cy="49391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400">
                  <a:solidFill>
                    <a:schemeClr val="bg1"/>
                  </a:solidFill>
                  <a:latin charset="-122" panose="02010600040101010101" pitchFamily="2" typeface="华文细黑"/>
                  <a:ea charset="-122" panose="02010600040101010101" pitchFamily="2" typeface="华文细黑"/>
                </a:rPr>
                <a:t>04</a:t>
              </a:r>
            </a:p>
          </p:txBody>
        </p:sp>
      </p:grpSp>
      <p:sp>
        <p:nvSpPr>
          <p:cNvPr id="119" name="PA_库_矩形 118">
            <a:extLst>
              <a:ext uri="{FF2B5EF4-FFF2-40B4-BE49-F238E27FC236}">
                <a16:creationId xmlns:a16="http://schemas.microsoft.com/office/drawing/2014/main" id="{8BEB9A84-6F1F-4B4D-AC4F-093A57E82808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2498125" y="1956183"/>
            <a:ext cx="247412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工作汇报及内容</a:t>
            </a:r>
          </a:p>
        </p:txBody>
      </p:sp>
      <p:sp>
        <p:nvSpPr>
          <p:cNvPr id="120" name="PA_库_矩形 119">
            <a:extLst>
              <a:ext uri="{FF2B5EF4-FFF2-40B4-BE49-F238E27FC236}">
                <a16:creationId xmlns:a16="http://schemas.microsoft.com/office/drawing/2014/main" id="{51EDC79F-72DC-4F3B-BB3B-88ADAE8FF0FC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2498125" y="2971226"/>
            <a:ext cx="247412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工作汇报及情况</a:t>
            </a:r>
          </a:p>
        </p:txBody>
      </p:sp>
      <p:sp>
        <p:nvSpPr>
          <p:cNvPr id="121" name="PA_库_矩形 120">
            <a:extLst>
              <a:ext uri="{FF2B5EF4-FFF2-40B4-BE49-F238E27FC236}">
                <a16:creationId xmlns:a16="http://schemas.microsoft.com/office/drawing/2014/main" id="{6A4F7DDB-1070-4463-8E8F-C33AFEF0B51E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2498125" y="4022644"/>
            <a:ext cx="247412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工作汇报及内容</a:t>
            </a:r>
          </a:p>
        </p:txBody>
      </p:sp>
      <p:sp>
        <p:nvSpPr>
          <p:cNvPr id="122" name="PA_库_矩形 121">
            <a:extLst>
              <a:ext uri="{FF2B5EF4-FFF2-40B4-BE49-F238E27FC236}">
                <a16:creationId xmlns:a16="http://schemas.microsoft.com/office/drawing/2014/main" id="{51EDBB05-2BD8-4543-B454-336C0BBCC074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498124" y="5078075"/>
            <a:ext cx="244821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解决方法及总结</a:t>
            </a:r>
          </a:p>
        </p:txBody>
      </p:sp>
      <p:pic>
        <p:nvPicPr>
          <p:cNvPr id="123" name="图片 122">
            <a:extLst>
              <a:ext uri="{FF2B5EF4-FFF2-40B4-BE49-F238E27FC236}">
                <a16:creationId xmlns:a16="http://schemas.microsoft.com/office/drawing/2014/main" id="{9EB7CC9E-AEF7-49DA-B76B-9B2B6F733F3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37204" y="2427366"/>
            <a:ext cx="5468170" cy="3251345"/>
          </a:xfrm>
          <a:prstGeom prst="rect">
            <a:avLst/>
          </a:prstGeom>
        </p:spPr>
      </p:pic>
      <p:sp>
        <p:nvSpPr>
          <p:cNvPr id="124" name="PA_库_矩形 123">
            <a:extLst>
              <a:ext uri="{FF2B5EF4-FFF2-40B4-BE49-F238E27FC236}">
                <a16:creationId xmlns:a16="http://schemas.microsoft.com/office/drawing/2014/main" id="{E6FD88DC-5471-45DB-B14C-4D03F414D206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5226339" y="2878564"/>
            <a:ext cx="4849092" cy="24245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5" name="PA_库_矩形 124">
            <a:extLst>
              <a:ext uri="{FF2B5EF4-FFF2-40B4-BE49-F238E27FC236}">
                <a16:creationId xmlns:a16="http://schemas.microsoft.com/office/drawing/2014/main" id="{F70F6A4B-2E39-4E86-8FEA-81AA570BF582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5510165" y="3043870"/>
            <a:ext cx="4281440" cy="2087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6" name="PA_库_矩形 125">
            <a:extLst>
              <a:ext uri="{FF2B5EF4-FFF2-40B4-BE49-F238E27FC236}">
                <a16:creationId xmlns:a16="http://schemas.microsoft.com/office/drawing/2014/main" id="{7AC6953F-6E31-4C86-91DE-D071C9E483C8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5510165" y="3417943"/>
            <a:ext cx="4281440" cy="1635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7" name="PA_库_矩形 126">
            <a:extLst>
              <a:ext uri="{FF2B5EF4-FFF2-40B4-BE49-F238E27FC236}">
                <a16:creationId xmlns:a16="http://schemas.microsoft.com/office/drawing/2014/main" id="{4FA27EE2-EE08-4849-92E2-99AFB17FFA6B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5654297" y="3554879"/>
            <a:ext cx="3922371" cy="13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 designer pencilThis PPT template for the rice husk designer pencil demo works, focusing on the production of high-end design husk designer pencil</a:t>
            </a:r>
          </a:p>
        </p:txBody>
      </p:sp>
    </p:spTree>
    <p:extLst>
      <p:ext uri="{BB962C8B-B14F-4D97-AF65-F5344CB8AC3E}">
        <p14:creationId val="2102909780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7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8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dur="1500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3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5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16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dur="1500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21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23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24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dur="1500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29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31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32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dur="1500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37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39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4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dur="1500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45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47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48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dur="1500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53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55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56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dur="1500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61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63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64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dur="1500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7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2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grpId="0" id="73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75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76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77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79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8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81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83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84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85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87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88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9"/>
      <p:bldP grpId="0" spid="120"/>
      <p:bldP grpId="0" spid="121"/>
      <p:bldP grpId="0" spid="122"/>
      <p:bldP grpId="0" spid="124"/>
      <p:bldP grpId="0" spid="125"/>
      <p:bldP grpId="0" spid="126"/>
      <p:bldP grpId="0" spid="127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319314" y="471751"/>
            <a:ext cx="355337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添加您的标题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5812972" y="1020503"/>
            <a:ext cx="56605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A_库_矩形 5"/>
          <p:cNvSpPr/>
          <p:nvPr>
            <p:custDataLst>
              <p:tags r:id="rId3"/>
            </p:custDataLst>
          </p:nvPr>
        </p:nvSpPr>
        <p:spPr>
          <a:xfrm>
            <a:off x="1872343" y="1727964"/>
            <a:ext cx="2612572" cy="425268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algn="ctr" blurRad="127000" rotWithShape="0" sx="102000" sy="10200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PA_库_矩形 6"/>
          <p:cNvSpPr/>
          <p:nvPr>
            <p:custDataLst>
              <p:tags r:id="rId4"/>
            </p:custDataLst>
          </p:nvPr>
        </p:nvSpPr>
        <p:spPr>
          <a:xfrm>
            <a:off x="4789714" y="1727964"/>
            <a:ext cx="2612572" cy="4252686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algn="ctr" blurRad="127000" rotWithShape="0" sx="102000" sy="10200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PA_库_矩形 7"/>
          <p:cNvSpPr/>
          <p:nvPr>
            <p:custDataLst>
              <p:tags r:id="rId5"/>
            </p:custDataLst>
          </p:nvPr>
        </p:nvSpPr>
        <p:spPr>
          <a:xfrm>
            <a:off x="7707085" y="1706191"/>
            <a:ext cx="2612572" cy="4252686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algn="ctr" blurRad="127000" rotWithShape="0" sx="102000" sy="10200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PA_库_矩形 8"/>
          <p:cNvSpPr/>
          <p:nvPr>
            <p:custDataLst>
              <p:tags r:id="rId6"/>
            </p:custDataLst>
          </p:nvPr>
        </p:nvSpPr>
        <p:spPr>
          <a:xfrm>
            <a:off x="1941286" y="1830954"/>
            <a:ext cx="2474686" cy="404670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PA_库_矩形 9"/>
          <p:cNvSpPr/>
          <p:nvPr>
            <p:custDataLst>
              <p:tags r:id="rId7"/>
            </p:custDataLst>
          </p:nvPr>
        </p:nvSpPr>
        <p:spPr>
          <a:xfrm>
            <a:off x="4858657" y="1830954"/>
            <a:ext cx="2474686" cy="404670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PA_库_矩形 10"/>
          <p:cNvSpPr/>
          <p:nvPr>
            <p:custDataLst>
              <p:tags r:id="rId8"/>
            </p:custDataLst>
          </p:nvPr>
        </p:nvSpPr>
        <p:spPr>
          <a:xfrm>
            <a:off x="7776028" y="1830954"/>
            <a:ext cx="2474686" cy="404670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7" name="PA_库_组合 46"/>
          <p:cNvGrpSpPr/>
          <p:nvPr>
            <p:custDataLst>
              <p:tags r:id="rId9"/>
            </p:custDataLst>
          </p:nvPr>
        </p:nvGrpSpPr>
        <p:grpSpPr>
          <a:xfrm>
            <a:off x="2506338" y="3234995"/>
            <a:ext cx="1321669" cy="472680"/>
            <a:chOff x="2188772" y="2888701"/>
            <a:chExt cx="1321669" cy="472680"/>
          </a:xfrm>
        </p:grpSpPr>
        <p:sp>
          <p:nvSpPr>
            <p:cNvPr id="48" name="文本框 47"/>
            <p:cNvSpPr txBox="1"/>
            <p:nvPr/>
          </p:nvSpPr>
          <p:spPr>
            <a:xfrm>
              <a:off x="2188772" y="2888700"/>
              <a:ext cx="132166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dist">
                <a:defRPr>
                  <a:gradFill flip="none" rotWithShape="1">
                    <a:gsLst>
                      <a:gs pos="22000">
                        <a:schemeClr val="accent1"/>
                      </a:gs>
                      <a:gs pos="36000">
                        <a:schemeClr val="accent2"/>
                      </a:gs>
                      <a:gs pos="6600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1"/>
                  </a:gradFill>
                  <a:latin charset="-122" panose="02010600040101010101" pitchFamily="2" typeface="华文细黑"/>
                  <a:ea charset="-122" panose="02010600040101010101" pitchFamily="2" typeface="华文细黑"/>
                </a:defRPr>
              </a:lvl1pPr>
            </a:lstStyle>
            <a:p>
              <a:r>
                <a:rPr altLang="en-US" lang="zh-CN" sz="2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工作汇报</a:t>
              </a:r>
            </a:p>
          </p:txBody>
        </p:sp>
        <p:cxnSp>
          <p:nvCxnSpPr>
            <p:cNvPr id="49" name="直接连接符 48"/>
            <p:cNvCxnSpPr/>
            <p:nvPr/>
          </p:nvCxnSpPr>
          <p:spPr>
            <a:xfrm>
              <a:off x="2628135" y="3361381"/>
              <a:ext cx="4429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PA_库_矩形 49"/>
          <p:cNvSpPr/>
          <p:nvPr>
            <p:custDataLst>
              <p:tags r:id="rId10"/>
            </p:custDataLst>
          </p:nvPr>
        </p:nvSpPr>
        <p:spPr>
          <a:xfrm>
            <a:off x="2051336" y="3867932"/>
            <a:ext cx="2231672" cy="13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 designer pencil</a:t>
            </a:r>
          </a:p>
        </p:txBody>
      </p:sp>
      <p:sp>
        <p:nvSpPr>
          <p:cNvPr id="51" name="PA_库_圆角矩形 50"/>
          <p:cNvSpPr/>
          <p:nvPr>
            <p:custDataLst>
              <p:tags r:id="rId11"/>
            </p:custDataLst>
          </p:nvPr>
        </p:nvSpPr>
        <p:spPr>
          <a:xfrm>
            <a:off x="2610601" y="5303634"/>
            <a:ext cx="1113143" cy="328972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添加标题</a:t>
            </a:r>
          </a:p>
        </p:txBody>
      </p:sp>
      <p:grpSp>
        <p:nvGrpSpPr>
          <p:cNvPr id="52" name="PA_库_组合 51"/>
          <p:cNvGrpSpPr/>
          <p:nvPr>
            <p:custDataLst>
              <p:tags r:id="rId12"/>
            </p:custDataLst>
          </p:nvPr>
        </p:nvGrpSpPr>
        <p:grpSpPr>
          <a:xfrm>
            <a:off x="5435166" y="3234995"/>
            <a:ext cx="1321669" cy="472680"/>
            <a:chOff x="2188772" y="2888701"/>
            <a:chExt cx="1321669" cy="472680"/>
          </a:xfrm>
        </p:grpSpPr>
        <p:sp>
          <p:nvSpPr>
            <p:cNvPr id="53" name="文本框 52"/>
            <p:cNvSpPr txBox="1"/>
            <p:nvPr/>
          </p:nvSpPr>
          <p:spPr>
            <a:xfrm>
              <a:off x="2188772" y="2888700"/>
              <a:ext cx="132166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dist">
                <a:defRPr>
                  <a:gradFill flip="none" rotWithShape="1">
                    <a:gsLst>
                      <a:gs pos="22000">
                        <a:schemeClr val="accent1"/>
                      </a:gs>
                      <a:gs pos="36000">
                        <a:schemeClr val="accent2"/>
                      </a:gs>
                      <a:gs pos="6600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1"/>
                  </a:gradFill>
                  <a:latin charset="-122" panose="02010600040101010101" pitchFamily="2" typeface="华文细黑"/>
                  <a:ea charset="-122" panose="02010600040101010101" pitchFamily="2" typeface="华文细黑"/>
                </a:defRPr>
              </a:lvl1pPr>
            </a:lstStyle>
            <a:p>
              <a:r>
                <a:rPr altLang="en-US" lang="zh-CN" sz="2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工作汇报</a:t>
              </a:r>
            </a:p>
          </p:txBody>
        </p:sp>
        <p:cxnSp>
          <p:nvCxnSpPr>
            <p:cNvPr id="54" name="直接连接符 53"/>
            <p:cNvCxnSpPr/>
            <p:nvPr/>
          </p:nvCxnSpPr>
          <p:spPr>
            <a:xfrm>
              <a:off x="2628135" y="3361381"/>
              <a:ext cx="4429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PA_库_矩形 54"/>
          <p:cNvSpPr/>
          <p:nvPr>
            <p:custDataLst>
              <p:tags r:id="rId13"/>
            </p:custDataLst>
          </p:nvPr>
        </p:nvSpPr>
        <p:spPr>
          <a:xfrm>
            <a:off x="4980164" y="3867932"/>
            <a:ext cx="2231672" cy="13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 designer pencil</a:t>
            </a:r>
          </a:p>
        </p:txBody>
      </p:sp>
      <p:sp>
        <p:nvSpPr>
          <p:cNvPr id="56" name="PA_库_圆角矩形 55"/>
          <p:cNvSpPr/>
          <p:nvPr>
            <p:custDataLst>
              <p:tags r:id="rId14"/>
            </p:custDataLst>
          </p:nvPr>
        </p:nvSpPr>
        <p:spPr>
          <a:xfrm>
            <a:off x="5539429" y="5303634"/>
            <a:ext cx="1113143" cy="328972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添加标题</a:t>
            </a:r>
          </a:p>
        </p:txBody>
      </p:sp>
      <p:grpSp>
        <p:nvGrpSpPr>
          <p:cNvPr id="57" name="PA_库_组合 56"/>
          <p:cNvGrpSpPr/>
          <p:nvPr>
            <p:custDataLst>
              <p:tags r:id="rId15"/>
            </p:custDataLst>
          </p:nvPr>
        </p:nvGrpSpPr>
        <p:grpSpPr>
          <a:xfrm>
            <a:off x="8357265" y="3234995"/>
            <a:ext cx="1321669" cy="472680"/>
            <a:chOff x="2188772" y="2888701"/>
            <a:chExt cx="1321669" cy="472680"/>
          </a:xfrm>
        </p:grpSpPr>
        <p:sp>
          <p:nvSpPr>
            <p:cNvPr id="58" name="文本框 57"/>
            <p:cNvSpPr txBox="1"/>
            <p:nvPr/>
          </p:nvSpPr>
          <p:spPr>
            <a:xfrm>
              <a:off x="2188772" y="2888700"/>
              <a:ext cx="132166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dist">
                <a:defRPr>
                  <a:gradFill flip="none" rotWithShape="1">
                    <a:gsLst>
                      <a:gs pos="22000">
                        <a:schemeClr val="accent1"/>
                      </a:gs>
                      <a:gs pos="36000">
                        <a:schemeClr val="accent2"/>
                      </a:gs>
                      <a:gs pos="6600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1"/>
                  </a:gradFill>
                  <a:latin charset="-122" panose="02010600040101010101" pitchFamily="2" typeface="华文细黑"/>
                  <a:ea charset="-122" panose="02010600040101010101" pitchFamily="2" typeface="华文细黑"/>
                </a:defRPr>
              </a:lvl1pPr>
            </a:lstStyle>
            <a:p>
              <a:r>
                <a:rPr altLang="en-US" lang="zh-CN" sz="2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工作汇报</a:t>
              </a:r>
            </a:p>
          </p:txBody>
        </p:sp>
        <p:cxnSp>
          <p:nvCxnSpPr>
            <p:cNvPr id="59" name="直接连接符 58"/>
            <p:cNvCxnSpPr/>
            <p:nvPr/>
          </p:nvCxnSpPr>
          <p:spPr>
            <a:xfrm>
              <a:off x="2628135" y="3361381"/>
              <a:ext cx="4429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PA_库_矩形 59"/>
          <p:cNvSpPr/>
          <p:nvPr>
            <p:custDataLst>
              <p:tags r:id="rId16"/>
            </p:custDataLst>
          </p:nvPr>
        </p:nvSpPr>
        <p:spPr>
          <a:xfrm>
            <a:off x="7902263" y="3867932"/>
            <a:ext cx="2231672" cy="13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 designer pencil</a:t>
            </a:r>
          </a:p>
        </p:txBody>
      </p:sp>
      <p:sp>
        <p:nvSpPr>
          <p:cNvPr id="61" name="PA_库_圆角矩形 60"/>
          <p:cNvSpPr/>
          <p:nvPr>
            <p:custDataLst>
              <p:tags r:id="rId17"/>
            </p:custDataLst>
          </p:nvPr>
        </p:nvSpPr>
        <p:spPr>
          <a:xfrm>
            <a:off x="8461528" y="5303634"/>
            <a:ext cx="1113143" cy="328972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添加标题</a:t>
            </a:r>
          </a:p>
        </p:txBody>
      </p:sp>
      <p:pic>
        <p:nvPicPr>
          <p:cNvPr id="12" name="PA_库_图片 11">
            <a:extLst>
              <a:ext uri="{FF2B5EF4-FFF2-40B4-BE49-F238E27FC236}">
                <a16:creationId xmlns:a16="http://schemas.microsoft.com/office/drawing/2014/main" id="{B406D3F1-B940-4CE3-B468-969EE3E0CB3E}"/>
              </a:ext>
            </a:extLst>
          </p:cNvPr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1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522412" y="1896318"/>
            <a:ext cx="1273313" cy="1273313"/>
          </a:xfrm>
          <a:prstGeom prst="rect">
            <a:avLst/>
          </a:prstGeom>
        </p:spPr>
      </p:pic>
      <p:pic>
        <p:nvPicPr>
          <p:cNvPr id="62" name="PA_库_图片 61">
            <a:extLst>
              <a:ext uri="{FF2B5EF4-FFF2-40B4-BE49-F238E27FC236}">
                <a16:creationId xmlns:a16="http://schemas.microsoft.com/office/drawing/2014/main" id="{3F8908AC-0E00-4282-BFF8-73C31F8FABB9}"/>
              </a:ext>
            </a:extLst>
          </p:cNvPr>
          <p:cNvPicPr>
            <a:picLocks noChangeAspect="1"/>
          </p:cNvPicPr>
          <p:nvPr>
            <p:custDataLst>
              <p:tags r:id="rId21"/>
            </p:custDataLst>
          </p:nvPr>
        </p:nvPicPr>
        <p:blipFill>
          <a:blip r:embed="rId2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459344" y="1924786"/>
            <a:ext cx="1273313" cy="1273313"/>
          </a:xfrm>
          <a:prstGeom prst="rect">
            <a:avLst/>
          </a:prstGeom>
        </p:spPr>
      </p:pic>
      <p:pic>
        <p:nvPicPr>
          <p:cNvPr id="64" name="PA_库_图片 63">
            <a:extLst>
              <a:ext uri="{FF2B5EF4-FFF2-40B4-BE49-F238E27FC236}">
                <a16:creationId xmlns:a16="http://schemas.microsoft.com/office/drawing/2014/main" id="{6ED0A216-2883-4A02-A503-435405A51BEB}"/>
              </a:ext>
            </a:extLst>
          </p:cNvPr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2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376714" y="1920234"/>
            <a:ext cx="1273313" cy="1273313"/>
          </a:xfrm>
          <a:prstGeom prst="rect">
            <a:avLst/>
          </a:prstGeom>
        </p:spPr>
      </p:pic>
    </p:spTree>
    <p:extLst>
      <p:ext uri="{BB962C8B-B14F-4D97-AF65-F5344CB8AC3E}">
        <p14:creationId val="3793724756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grpId="0" id="5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9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13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1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17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2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21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2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2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25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29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3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32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33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35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36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37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39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4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41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43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44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45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4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4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49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5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5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53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55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56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57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59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6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61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6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64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65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6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6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69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7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72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id="73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75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76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  <p:bldP grpId="0" spid="50"/>
      <p:bldP grpId="0" spid="51"/>
      <p:bldP grpId="0" spid="55"/>
      <p:bldP grpId="0" spid="56"/>
      <p:bldP grpId="0" spid="60"/>
      <p:bldP grpId="0" spid="61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980EF6A3-F1DA-45F1-A157-AD579339AF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70022" y="-138217"/>
            <a:ext cx="6716842" cy="6716842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764F924B-3CE3-4022-ACC8-184D48661A6B}"/>
              </a:ext>
            </a:extLst>
          </p:cNvPr>
          <p:cNvSpPr/>
          <p:nvPr/>
        </p:nvSpPr>
        <p:spPr>
          <a:xfrm>
            <a:off x="2270666" y="3429000"/>
            <a:ext cx="247412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工作汇报及内容</a:t>
            </a:r>
          </a:p>
        </p:txBody>
      </p:sp>
      <p:grpSp>
        <p:nvGrpSpPr>
          <p:cNvPr id="9" name="PA_库_组合 13">
            <a:extLst>
              <a:ext uri="{FF2B5EF4-FFF2-40B4-BE49-F238E27FC236}">
                <a16:creationId xmlns:a16="http://schemas.microsoft.com/office/drawing/2014/main" id="{1C64625F-11D8-4EA9-AFF8-DC8D9365E1FD}"/>
              </a:ext>
            </a:extLst>
          </p:cNvPr>
          <p:cNvGrpSpPr>
            <a:grpSpLocks noChangeAspect="1"/>
          </p:cNvGrpSpPr>
          <p:nvPr>
            <p:custDataLst>
              <p:tags r:id="rId4"/>
            </p:custDataLst>
          </p:nvPr>
        </p:nvGrpSpPr>
        <p:grpSpPr>
          <a:xfrm>
            <a:off x="7485026" y="2016489"/>
            <a:ext cx="579876" cy="610196"/>
            <a:chOff x="3239" y="1524"/>
            <a:chExt cx="1224" cy="1288"/>
          </a:xfrm>
          <a:solidFill>
            <a:schemeClr val="accent1"/>
          </a:solidFill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A5CE97E1-D543-42C8-91E0-99DE7239ACAB}"/>
                </a:ext>
              </a:extLst>
            </p:cNvPr>
            <p:cNvSpPr/>
            <p:nvPr/>
          </p:nvSpPr>
          <p:spPr bwMode="auto">
            <a:xfrm>
              <a:off x="3311" y="2487"/>
              <a:ext cx="1152" cy="325"/>
            </a:xfrm>
            <a:custGeom>
              <a:gdLst>
                <a:gd fmla="*/ 405 w 429" name="T0"/>
                <a:gd fmla="*/ 0 h 121" name="T1"/>
                <a:gd fmla="*/ 414 w 429" name="T2"/>
                <a:gd fmla="*/ 27 h 121" name="T3"/>
                <a:gd fmla="*/ 195 w 429" name="T4"/>
                <a:gd fmla="*/ 105 h 121" name="T5"/>
                <a:gd fmla="*/ 0 w 429" name="T6"/>
                <a:gd fmla="*/ 67 h 121" name="T7"/>
                <a:gd fmla="*/ 211 w 429" name="T8"/>
                <a:gd fmla="*/ 121 h 121" name="T9"/>
                <a:gd fmla="*/ 429 w 429" name="T10"/>
                <a:gd fmla="*/ 42 h 121" name="T11"/>
                <a:gd fmla="*/ 405 w 429" name="T12"/>
                <a:gd fmla="*/ 0 h 12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0" w="429">
                  <a:moveTo>
                    <a:pt x="405" y="0"/>
                  </a:moveTo>
                  <a:cubicBezTo>
                    <a:pt x="411" y="7"/>
                    <a:pt x="414" y="16"/>
                    <a:pt x="414" y="27"/>
                  </a:cubicBezTo>
                  <a:cubicBezTo>
                    <a:pt x="414" y="86"/>
                    <a:pt x="316" y="105"/>
                    <a:pt x="195" y="105"/>
                  </a:cubicBezTo>
                  <a:cubicBezTo>
                    <a:pt x="110" y="105"/>
                    <a:pt x="36" y="93"/>
                    <a:pt x="0" y="67"/>
                  </a:cubicBezTo>
                  <a:cubicBezTo>
                    <a:pt x="26" y="105"/>
                    <a:pt x="110" y="121"/>
                    <a:pt x="211" y="121"/>
                  </a:cubicBezTo>
                  <a:cubicBezTo>
                    <a:pt x="331" y="121"/>
                    <a:pt x="429" y="101"/>
                    <a:pt x="429" y="42"/>
                  </a:cubicBezTo>
                  <a:cubicBezTo>
                    <a:pt x="429" y="25"/>
                    <a:pt x="421" y="11"/>
                    <a:pt x="40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15">
              <a:extLst>
                <a:ext uri="{FF2B5EF4-FFF2-40B4-BE49-F238E27FC236}">
                  <a16:creationId xmlns:a16="http://schemas.microsoft.com/office/drawing/2014/main" id="{94759AF0-D7C9-4A5F-B40F-7351202A8C90}"/>
                </a:ext>
              </a:extLst>
            </p:cNvPr>
            <p:cNvSpPr/>
            <p:nvPr/>
          </p:nvSpPr>
          <p:spPr bwMode="auto">
            <a:xfrm>
              <a:off x="3290" y="2391"/>
              <a:ext cx="1132" cy="378"/>
            </a:xfrm>
            <a:custGeom>
              <a:gdLst>
                <a:gd fmla="*/ 422 w 422" name="T0"/>
                <a:gd fmla="*/ 63 h 141" name="T1"/>
                <a:gd fmla="*/ 413 w 422" name="T2"/>
                <a:gd fmla="*/ 36 h 141" name="T3"/>
                <a:gd fmla="*/ 219 w 422" name="T4"/>
                <a:gd fmla="*/ 0 h 141" name="T5"/>
                <a:gd fmla="*/ 0 w 422" name="T6"/>
                <a:gd fmla="*/ 78 h 141" name="T7"/>
                <a:gd fmla="*/ 8 w 422" name="T8"/>
                <a:gd fmla="*/ 103 h 141" name="T9"/>
                <a:gd fmla="*/ 203 w 422" name="T10"/>
                <a:gd fmla="*/ 141 h 141" name="T11"/>
                <a:gd fmla="*/ 422 w 422" name="T12"/>
                <a:gd fmla="*/ 63 h 1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1" w="422">
                  <a:moveTo>
                    <a:pt x="422" y="63"/>
                  </a:moveTo>
                  <a:cubicBezTo>
                    <a:pt x="422" y="52"/>
                    <a:pt x="419" y="43"/>
                    <a:pt x="413" y="36"/>
                  </a:cubicBezTo>
                  <a:cubicBezTo>
                    <a:pt x="377" y="9"/>
                    <a:pt x="304" y="0"/>
                    <a:pt x="219" y="0"/>
                  </a:cubicBezTo>
                  <a:cubicBezTo>
                    <a:pt x="98" y="0"/>
                    <a:pt x="0" y="19"/>
                    <a:pt x="0" y="78"/>
                  </a:cubicBezTo>
                  <a:cubicBezTo>
                    <a:pt x="0" y="87"/>
                    <a:pt x="3" y="96"/>
                    <a:pt x="8" y="103"/>
                  </a:cubicBezTo>
                  <a:cubicBezTo>
                    <a:pt x="44" y="129"/>
                    <a:pt x="118" y="141"/>
                    <a:pt x="203" y="141"/>
                  </a:cubicBezTo>
                  <a:cubicBezTo>
                    <a:pt x="324" y="141"/>
                    <a:pt x="422" y="122"/>
                    <a:pt x="422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16">
              <a:extLst>
                <a:ext uri="{FF2B5EF4-FFF2-40B4-BE49-F238E27FC236}">
                  <a16:creationId xmlns:a16="http://schemas.microsoft.com/office/drawing/2014/main" id="{1B311511-ABC0-44AC-80BC-29C814C1E692}"/>
                </a:ext>
              </a:extLst>
            </p:cNvPr>
            <p:cNvSpPr/>
            <p:nvPr/>
          </p:nvSpPr>
          <p:spPr bwMode="auto">
            <a:xfrm>
              <a:off x="3239" y="2348"/>
              <a:ext cx="1173" cy="421"/>
            </a:xfrm>
            <a:custGeom>
              <a:gdLst>
                <a:gd fmla="*/ 324 w 437" name="T0"/>
                <a:gd fmla="*/ 151 h 157" name="T1"/>
                <a:gd fmla="*/ 218 w 437" name="T2"/>
                <a:gd fmla="*/ 157 h 157" name="T3"/>
                <a:gd fmla="*/ 0 w 437" name="T4"/>
                <a:gd fmla="*/ 79 h 157" name="T5"/>
                <a:gd fmla="*/ 218 w 437" name="T6"/>
                <a:gd fmla="*/ 0 h 157" name="T7"/>
                <a:gd fmla="*/ 437 w 437" name="T8"/>
                <a:gd fmla="*/ 79 h 157" name="T9"/>
                <a:gd fmla="*/ 419 w 437" name="T10"/>
                <a:gd fmla="*/ 116 h 15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57" w="437">
                  <a:moveTo>
                    <a:pt x="324" y="151"/>
                  </a:moveTo>
                  <a:cubicBezTo>
                    <a:pt x="293" y="155"/>
                    <a:pt x="257" y="157"/>
                    <a:pt x="218" y="157"/>
                  </a:cubicBezTo>
                  <a:cubicBezTo>
                    <a:pt x="98" y="157"/>
                    <a:pt x="0" y="134"/>
                    <a:pt x="0" y="79"/>
                  </a:cubicBezTo>
                  <a:cubicBezTo>
                    <a:pt x="0" y="19"/>
                    <a:pt x="98" y="0"/>
                    <a:pt x="218" y="0"/>
                  </a:cubicBezTo>
                  <a:cubicBezTo>
                    <a:pt x="339" y="0"/>
                    <a:pt x="437" y="19"/>
                    <a:pt x="437" y="79"/>
                  </a:cubicBezTo>
                  <a:cubicBezTo>
                    <a:pt x="437" y="94"/>
                    <a:pt x="430" y="106"/>
                    <a:pt x="419" y="116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17">
              <a:extLst>
                <a:ext uri="{FF2B5EF4-FFF2-40B4-BE49-F238E27FC236}">
                  <a16:creationId xmlns:a16="http://schemas.microsoft.com/office/drawing/2014/main" id="{2A268628-DDC6-474C-B71A-79745E93D3E5}"/>
                </a:ext>
              </a:extLst>
            </p:cNvPr>
            <p:cNvSpPr/>
            <p:nvPr/>
          </p:nvSpPr>
          <p:spPr bwMode="auto">
            <a:xfrm>
              <a:off x="4167" y="2715"/>
              <a:ext cx="94" cy="27"/>
            </a:xfrm>
            <a:custGeom>
              <a:gdLst>
                <a:gd fmla="*/ 35 w 35" name="T0"/>
                <a:gd fmla="*/ 0 h 10" name="T1"/>
                <a:gd fmla="*/ 0 w 35" name="T2"/>
                <a:gd fmla="*/ 10 h 10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0" w="35">
                  <a:moveTo>
                    <a:pt x="35" y="0"/>
                  </a:moveTo>
                  <a:cubicBezTo>
                    <a:pt x="24" y="4"/>
                    <a:pt x="12" y="7"/>
                    <a:pt x="0" y="1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18">
              <a:extLst>
                <a:ext uri="{FF2B5EF4-FFF2-40B4-BE49-F238E27FC236}">
                  <a16:creationId xmlns:a16="http://schemas.microsoft.com/office/drawing/2014/main" id="{A8A7E04F-3DD0-4B41-899A-C971913B7C47}"/>
                </a:ext>
              </a:extLst>
            </p:cNvPr>
            <p:cNvSpPr/>
            <p:nvPr/>
          </p:nvSpPr>
          <p:spPr bwMode="auto">
            <a:xfrm>
              <a:off x="3827" y="1666"/>
              <a:ext cx="416" cy="934"/>
            </a:xfrm>
            <a:custGeom>
              <a:gdLst>
                <a:gd fmla="*/ 106 w 155" name="T0"/>
                <a:gd fmla="*/ 0 h 348" name="T1"/>
                <a:gd fmla="*/ 139 w 155" name="T2"/>
                <a:gd fmla="*/ 91 h 348" name="T3"/>
                <a:gd fmla="*/ 0 w 155" name="T4"/>
                <a:gd fmla="*/ 331 h 348" name="T5"/>
                <a:gd fmla="*/ 15 w 155" name="T6"/>
                <a:gd fmla="*/ 348 h 348" name="T7"/>
                <a:gd fmla="*/ 155 w 155" name="T8"/>
                <a:gd fmla="*/ 106 h 348" name="T9"/>
                <a:gd fmla="*/ 106 w 155" name="T10"/>
                <a:gd fmla="*/ 0 h 34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8" w="155">
                  <a:moveTo>
                    <a:pt x="106" y="0"/>
                  </a:moveTo>
                  <a:cubicBezTo>
                    <a:pt x="126" y="24"/>
                    <a:pt x="139" y="56"/>
                    <a:pt x="139" y="91"/>
                  </a:cubicBezTo>
                  <a:cubicBezTo>
                    <a:pt x="139" y="164"/>
                    <a:pt x="14" y="317"/>
                    <a:pt x="0" y="331"/>
                  </a:cubicBezTo>
                  <a:cubicBezTo>
                    <a:pt x="9" y="342"/>
                    <a:pt x="15" y="348"/>
                    <a:pt x="15" y="348"/>
                  </a:cubicBezTo>
                  <a:cubicBezTo>
                    <a:pt x="17" y="348"/>
                    <a:pt x="155" y="183"/>
                    <a:pt x="155" y="106"/>
                  </a:cubicBezTo>
                  <a:cubicBezTo>
                    <a:pt x="155" y="64"/>
                    <a:pt x="136" y="26"/>
                    <a:pt x="10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19">
              <a:extLst>
                <a:ext uri="{FF2B5EF4-FFF2-40B4-BE49-F238E27FC236}">
                  <a16:creationId xmlns:a16="http://schemas.microsoft.com/office/drawing/2014/main" id="{71AB5542-BA78-4545-AAB4-32AB805C380E}"/>
                </a:ext>
              </a:extLst>
            </p:cNvPr>
            <p:cNvSpPr/>
            <p:nvPr/>
          </p:nvSpPr>
          <p:spPr bwMode="auto">
            <a:xfrm>
              <a:off x="3491" y="1578"/>
              <a:ext cx="709" cy="976"/>
            </a:xfrm>
            <a:custGeom>
              <a:gdLst>
                <a:gd fmla="*/ 231 w 264" name="T0"/>
                <a:gd fmla="*/ 33 h 364" name="T1"/>
                <a:gd fmla="*/ 140 w 264" name="T2"/>
                <a:gd fmla="*/ 0 h 364" name="T3"/>
                <a:gd fmla="*/ 0 w 264" name="T4"/>
                <a:gd fmla="*/ 139 h 364" name="T5"/>
                <a:gd fmla="*/ 125 w 264" name="T6"/>
                <a:gd fmla="*/ 364 h 364" name="T7"/>
                <a:gd fmla="*/ 264 w 264" name="T8"/>
                <a:gd fmla="*/ 124 h 364" name="T9"/>
                <a:gd fmla="*/ 231 w 264" name="T10"/>
                <a:gd fmla="*/ 33 h 36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64" w="264">
                  <a:moveTo>
                    <a:pt x="231" y="33"/>
                  </a:moveTo>
                  <a:cubicBezTo>
                    <a:pt x="206" y="12"/>
                    <a:pt x="174" y="0"/>
                    <a:pt x="140" y="0"/>
                  </a:cubicBezTo>
                  <a:cubicBezTo>
                    <a:pt x="63" y="0"/>
                    <a:pt x="0" y="62"/>
                    <a:pt x="0" y="139"/>
                  </a:cubicBezTo>
                  <a:cubicBezTo>
                    <a:pt x="0" y="201"/>
                    <a:pt x="90" y="320"/>
                    <a:pt x="125" y="364"/>
                  </a:cubicBezTo>
                  <a:cubicBezTo>
                    <a:pt x="139" y="350"/>
                    <a:pt x="264" y="197"/>
                    <a:pt x="264" y="124"/>
                  </a:cubicBezTo>
                  <a:cubicBezTo>
                    <a:pt x="264" y="89"/>
                    <a:pt x="251" y="57"/>
                    <a:pt x="231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20">
              <a:extLst>
                <a:ext uri="{FF2B5EF4-FFF2-40B4-BE49-F238E27FC236}">
                  <a16:creationId xmlns:a16="http://schemas.microsoft.com/office/drawing/2014/main" id="{7A47F153-6A13-4776-9E7F-34760DD82B73}"/>
                </a:ext>
              </a:extLst>
            </p:cNvPr>
            <p:cNvSpPr/>
            <p:nvPr/>
          </p:nvSpPr>
          <p:spPr bwMode="auto">
            <a:xfrm>
              <a:off x="3526" y="1524"/>
              <a:ext cx="674" cy="542"/>
            </a:xfrm>
            <a:custGeom>
              <a:gdLst>
                <a:gd fmla="*/ 0 w 251" name="T0"/>
                <a:gd fmla="*/ 54 h 202" name="T1"/>
                <a:gd fmla="*/ 111 w 251" name="T2"/>
                <a:gd fmla="*/ 0 h 202" name="T3"/>
                <a:gd fmla="*/ 251 w 251" name="T4"/>
                <a:gd fmla="*/ 140 h 202" name="T5"/>
                <a:gd fmla="*/ 233 w 251" name="T6"/>
                <a:gd fmla="*/ 202 h 20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1" w="251">
                  <a:moveTo>
                    <a:pt x="0" y="54"/>
                  </a:moveTo>
                  <a:cubicBezTo>
                    <a:pt x="26" y="21"/>
                    <a:pt x="66" y="0"/>
                    <a:pt x="111" y="0"/>
                  </a:cubicBezTo>
                  <a:cubicBezTo>
                    <a:pt x="188" y="0"/>
                    <a:pt x="251" y="62"/>
                    <a:pt x="251" y="140"/>
                  </a:cubicBezTo>
                  <a:cubicBezTo>
                    <a:pt x="251" y="157"/>
                    <a:pt x="244" y="179"/>
                    <a:pt x="233" y="202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21">
              <a:extLst>
                <a:ext uri="{FF2B5EF4-FFF2-40B4-BE49-F238E27FC236}">
                  <a16:creationId xmlns:a16="http://schemas.microsoft.com/office/drawing/2014/main" id="{5FC5A0C0-F81E-4155-ABD8-AAF526DCC1CB}"/>
                </a:ext>
              </a:extLst>
            </p:cNvPr>
            <p:cNvSpPr/>
            <p:nvPr/>
          </p:nvSpPr>
          <p:spPr bwMode="auto">
            <a:xfrm>
              <a:off x="3472" y="1717"/>
              <a:ext cx="25" cy="51"/>
            </a:xfrm>
            <a:custGeom>
              <a:gdLst>
                <a:gd fmla="*/ 0 w 9" name="T0"/>
                <a:gd fmla="*/ 19 h 19" name="T1"/>
                <a:gd fmla="*/ 9 w 9" name="T2"/>
                <a:gd fmla="*/ 0 h 19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9" w="9">
                  <a:moveTo>
                    <a:pt x="0" y="19"/>
                  </a:moveTo>
                  <a:cubicBezTo>
                    <a:pt x="2" y="13"/>
                    <a:pt x="5" y="6"/>
                    <a:pt x="9" y="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22">
              <a:extLst>
                <a:ext uri="{FF2B5EF4-FFF2-40B4-BE49-F238E27FC236}">
                  <a16:creationId xmlns:a16="http://schemas.microsoft.com/office/drawing/2014/main" id="{7993DA9C-2189-4347-8F2B-38544E75369A}"/>
                </a:ext>
              </a:extLst>
            </p:cNvPr>
            <p:cNvSpPr/>
            <p:nvPr/>
          </p:nvSpPr>
          <p:spPr bwMode="auto">
            <a:xfrm>
              <a:off x="3448" y="1859"/>
              <a:ext cx="550" cy="690"/>
            </a:xfrm>
            <a:custGeom>
              <a:gdLst>
                <a:gd fmla="*/ 205 w 205" name="T0"/>
                <a:gd fmla="*/ 174 h 257" name="T1"/>
                <a:gd fmla="*/ 140 w 205" name="T2"/>
                <a:gd fmla="*/ 257 h 257" name="T3"/>
                <a:gd fmla="*/ 0 w 205" name="T4"/>
                <a:gd fmla="*/ 15 h 257" name="T5"/>
                <a:gd fmla="*/ 1 w 205" name="T6"/>
                <a:gd fmla="*/ 0 h 25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57" w="205">
                  <a:moveTo>
                    <a:pt x="205" y="174"/>
                  </a:moveTo>
                  <a:cubicBezTo>
                    <a:pt x="172" y="220"/>
                    <a:pt x="141" y="257"/>
                    <a:pt x="140" y="257"/>
                  </a:cubicBezTo>
                  <a:cubicBezTo>
                    <a:pt x="138" y="257"/>
                    <a:pt x="0" y="92"/>
                    <a:pt x="0" y="15"/>
                  </a:cubicBezTo>
                  <a:cubicBezTo>
                    <a:pt x="0" y="10"/>
                    <a:pt x="1" y="5"/>
                    <a:pt x="1" y="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23">
              <a:extLst>
                <a:ext uri="{FF2B5EF4-FFF2-40B4-BE49-F238E27FC236}">
                  <a16:creationId xmlns:a16="http://schemas.microsoft.com/office/drawing/2014/main" id="{AAA1A434-3500-401C-9AC0-49DA9DEEC626}"/>
                </a:ext>
              </a:extLst>
            </p:cNvPr>
            <p:cNvSpPr/>
            <p:nvPr/>
          </p:nvSpPr>
          <p:spPr bwMode="auto">
            <a:xfrm>
              <a:off x="4036" y="2189"/>
              <a:ext cx="51" cy="81"/>
            </a:xfrm>
            <a:custGeom>
              <a:gdLst>
                <a:gd fmla="*/ 19 w 19" name="T0"/>
                <a:gd fmla="*/ 0 h 30" name="T1"/>
                <a:gd fmla="*/ 0 w 19" name="T2"/>
                <a:gd fmla="*/ 30 h 30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30" w="19">
                  <a:moveTo>
                    <a:pt x="19" y="0"/>
                  </a:moveTo>
                  <a:cubicBezTo>
                    <a:pt x="13" y="10"/>
                    <a:pt x="6" y="20"/>
                    <a:pt x="0" y="3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Oval 24">
              <a:extLst>
                <a:ext uri="{FF2B5EF4-FFF2-40B4-BE49-F238E27FC236}">
                  <a16:creationId xmlns:a16="http://schemas.microsoft.com/office/drawing/2014/main" id="{F57C9AAF-48B5-4EB8-89B9-2A414299F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2" y="1755"/>
              <a:ext cx="263" cy="26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25">
              <a:extLst>
                <a:ext uri="{FF2B5EF4-FFF2-40B4-BE49-F238E27FC236}">
                  <a16:creationId xmlns:a16="http://schemas.microsoft.com/office/drawing/2014/main" id="{532559EE-8B8F-4F95-AAB5-C624AB741458}"/>
                </a:ext>
              </a:extLst>
            </p:cNvPr>
            <p:cNvSpPr/>
            <p:nvPr/>
          </p:nvSpPr>
          <p:spPr bwMode="auto">
            <a:xfrm>
              <a:off x="3692" y="1755"/>
              <a:ext cx="263" cy="265"/>
            </a:xfrm>
            <a:custGeom>
              <a:gdLst>
                <a:gd fmla="*/ 2 w 98" name="T0"/>
                <a:gd fmla="*/ 65 h 99" name="T1"/>
                <a:gd fmla="*/ 0 w 98" name="T2"/>
                <a:gd fmla="*/ 50 h 99" name="T3"/>
                <a:gd fmla="*/ 49 w 98" name="T4"/>
                <a:gd fmla="*/ 0 h 99" name="T5"/>
                <a:gd fmla="*/ 98 w 98" name="T6"/>
                <a:gd fmla="*/ 50 h 99" name="T7"/>
                <a:gd fmla="*/ 49 w 98" name="T8"/>
                <a:gd fmla="*/ 99 h 99" name="T9"/>
                <a:gd fmla="*/ 19 w 98" name="T10"/>
                <a:gd fmla="*/ 89 h 9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99" w="98">
                  <a:moveTo>
                    <a:pt x="2" y="65"/>
                  </a:moveTo>
                  <a:cubicBezTo>
                    <a:pt x="1" y="60"/>
                    <a:pt x="0" y="55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8" y="22"/>
                    <a:pt x="98" y="50"/>
                  </a:cubicBezTo>
                  <a:cubicBezTo>
                    <a:pt x="98" y="77"/>
                    <a:pt x="76" y="99"/>
                    <a:pt x="49" y="99"/>
                  </a:cubicBezTo>
                  <a:cubicBezTo>
                    <a:pt x="38" y="99"/>
                    <a:pt x="28" y="95"/>
                    <a:pt x="19" y="89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2" name="PA_库_组合 13">
            <a:extLst>
              <a:ext uri="{FF2B5EF4-FFF2-40B4-BE49-F238E27FC236}">
                <a16:creationId xmlns:a16="http://schemas.microsoft.com/office/drawing/2014/main" id="{177D6C01-EB85-4C63-8F32-691ED39F01E7}"/>
              </a:ext>
            </a:extLst>
          </p:cNvPr>
          <p:cNvGrpSpPr>
            <a:grpSpLocks noChangeAspect="1"/>
          </p:cNvGrpSpPr>
          <p:nvPr>
            <p:custDataLst>
              <p:tags r:id="rId5"/>
            </p:custDataLst>
          </p:nvPr>
        </p:nvGrpSpPr>
        <p:grpSpPr>
          <a:xfrm>
            <a:off x="7485026" y="4273415"/>
            <a:ext cx="579876" cy="610196"/>
            <a:chOff x="3239" y="1524"/>
            <a:chExt cx="1224" cy="1288"/>
          </a:xfrm>
          <a:solidFill>
            <a:schemeClr val="accent3"/>
          </a:solidFill>
        </p:grpSpPr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C5FA49D3-45ED-4676-8E3B-67FF7EBC207A}"/>
                </a:ext>
              </a:extLst>
            </p:cNvPr>
            <p:cNvSpPr/>
            <p:nvPr/>
          </p:nvSpPr>
          <p:spPr bwMode="auto">
            <a:xfrm>
              <a:off x="3311" y="2487"/>
              <a:ext cx="1152" cy="325"/>
            </a:xfrm>
            <a:custGeom>
              <a:gdLst>
                <a:gd fmla="*/ 405 w 429" name="T0"/>
                <a:gd fmla="*/ 0 h 121" name="T1"/>
                <a:gd fmla="*/ 414 w 429" name="T2"/>
                <a:gd fmla="*/ 27 h 121" name="T3"/>
                <a:gd fmla="*/ 195 w 429" name="T4"/>
                <a:gd fmla="*/ 105 h 121" name="T5"/>
                <a:gd fmla="*/ 0 w 429" name="T6"/>
                <a:gd fmla="*/ 67 h 121" name="T7"/>
                <a:gd fmla="*/ 211 w 429" name="T8"/>
                <a:gd fmla="*/ 121 h 121" name="T9"/>
                <a:gd fmla="*/ 429 w 429" name="T10"/>
                <a:gd fmla="*/ 42 h 121" name="T11"/>
                <a:gd fmla="*/ 405 w 429" name="T12"/>
                <a:gd fmla="*/ 0 h 12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0" w="429">
                  <a:moveTo>
                    <a:pt x="405" y="0"/>
                  </a:moveTo>
                  <a:cubicBezTo>
                    <a:pt x="411" y="7"/>
                    <a:pt x="414" y="16"/>
                    <a:pt x="414" y="27"/>
                  </a:cubicBezTo>
                  <a:cubicBezTo>
                    <a:pt x="414" y="86"/>
                    <a:pt x="316" y="105"/>
                    <a:pt x="195" y="105"/>
                  </a:cubicBezTo>
                  <a:cubicBezTo>
                    <a:pt x="110" y="105"/>
                    <a:pt x="36" y="93"/>
                    <a:pt x="0" y="67"/>
                  </a:cubicBezTo>
                  <a:cubicBezTo>
                    <a:pt x="26" y="105"/>
                    <a:pt x="110" y="121"/>
                    <a:pt x="211" y="121"/>
                  </a:cubicBezTo>
                  <a:cubicBezTo>
                    <a:pt x="331" y="121"/>
                    <a:pt x="429" y="101"/>
                    <a:pt x="429" y="42"/>
                  </a:cubicBezTo>
                  <a:cubicBezTo>
                    <a:pt x="429" y="25"/>
                    <a:pt x="421" y="11"/>
                    <a:pt x="40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F224030E-ED23-429A-B75F-DDB3A52F0E5B}"/>
                </a:ext>
              </a:extLst>
            </p:cNvPr>
            <p:cNvSpPr/>
            <p:nvPr/>
          </p:nvSpPr>
          <p:spPr bwMode="auto">
            <a:xfrm>
              <a:off x="3290" y="2391"/>
              <a:ext cx="1132" cy="378"/>
            </a:xfrm>
            <a:custGeom>
              <a:gdLst>
                <a:gd fmla="*/ 422 w 422" name="T0"/>
                <a:gd fmla="*/ 63 h 141" name="T1"/>
                <a:gd fmla="*/ 413 w 422" name="T2"/>
                <a:gd fmla="*/ 36 h 141" name="T3"/>
                <a:gd fmla="*/ 219 w 422" name="T4"/>
                <a:gd fmla="*/ 0 h 141" name="T5"/>
                <a:gd fmla="*/ 0 w 422" name="T6"/>
                <a:gd fmla="*/ 78 h 141" name="T7"/>
                <a:gd fmla="*/ 8 w 422" name="T8"/>
                <a:gd fmla="*/ 103 h 141" name="T9"/>
                <a:gd fmla="*/ 203 w 422" name="T10"/>
                <a:gd fmla="*/ 141 h 141" name="T11"/>
                <a:gd fmla="*/ 422 w 422" name="T12"/>
                <a:gd fmla="*/ 63 h 1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1" w="422">
                  <a:moveTo>
                    <a:pt x="422" y="63"/>
                  </a:moveTo>
                  <a:cubicBezTo>
                    <a:pt x="422" y="52"/>
                    <a:pt x="419" y="43"/>
                    <a:pt x="413" y="36"/>
                  </a:cubicBezTo>
                  <a:cubicBezTo>
                    <a:pt x="377" y="9"/>
                    <a:pt x="304" y="0"/>
                    <a:pt x="219" y="0"/>
                  </a:cubicBezTo>
                  <a:cubicBezTo>
                    <a:pt x="98" y="0"/>
                    <a:pt x="0" y="19"/>
                    <a:pt x="0" y="78"/>
                  </a:cubicBezTo>
                  <a:cubicBezTo>
                    <a:pt x="0" y="87"/>
                    <a:pt x="3" y="96"/>
                    <a:pt x="8" y="103"/>
                  </a:cubicBezTo>
                  <a:cubicBezTo>
                    <a:pt x="44" y="129"/>
                    <a:pt x="118" y="141"/>
                    <a:pt x="203" y="141"/>
                  </a:cubicBezTo>
                  <a:cubicBezTo>
                    <a:pt x="324" y="141"/>
                    <a:pt x="422" y="122"/>
                    <a:pt x="422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C0D26332-5F42-49D2-AE8F-810967E84F18}"/>
                </a:ext>
              </a:extLst>
            </p:cNvPr>
            <p:cNvSpPr/>
            <p:nvPr/>
          </p:nvSpPr>
          <p:spPr bwMode="auto">
            <a:xfrm>
              <a:off x="3239" y="2348"/>
              <a:ext cx="1173" cy="421"/>
            </a:xfrm>
            <a:custGeom>
              <a:gdLst>
                <a:gd fmla="*/ 324 w 437" name="T0"/>
                <a:gd fmla="*/ 151 h 157" name="T1"/>
                <a:gd fmla="*/ 218 w 437" name="T2"/>
                <a:gd fmla="*/ 157 h 157" name="T3"/>
                <a:gd fmla="*/ 0 w 437" name="T4"/>
                <a:gd fmla="*/ 79 h 157" name="T5"/>
                <a:gd fmla="*/ 218 w 437" name="T6"/>
                <a:gd fmla="*/ 0 h 157" name="T7"/>
                <a:gd fmla="*/ 437 w 437" name="T8"/>
                <a:gd fmla="*/ 79 h 157" name="T9"/>
                <a:gd fmla="*/ 419 w 437" name="T10"/>
                <a:gd fmla="*/ 116 h 15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57" w="437">
                  <a:moveTo>
                    <a:pt x="324" y="151"/>
                  </a:moveTo>
                  <a:cubicBezTo>
                    <a:pt x="293" y="155"/>
                    <a:pt x="257" y="157"/>
                    <a:pt x="218" y="157"/>
                  </a:cubicBezTo>
                  <a:cubicBezTo>
                    <a:pt x="98" y="157"/>
                    <a:pt x="0" y="134"/>
                    <a:pt x="0" y="79"/>
                  </a:cubicBezTo>
                  <a:cubicBezTo>
                    <a:pt x="0" y="19"/>
                    <a:pt x="98" y="0"/>
                    <a:pt x="218" y="0"/>
                  </a:cubicBezTo>
                  <a:cubicBezTo>
                    <a:pt x="339" y="0"/>
                    <a:pt x="437" y="19"/>
                    <a:pt x="437" y="79"/>
                  </a:cubicBezTo>
                  <a:cubicBezTo>
                    <a:pt x="437" y="94"/>
                    <a:pt x="430" y="106"/>
                    <a:pt x="419" y="116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87C09F1A-116F-4E40-98CB-4B4FB5B29A77}"/>
                </a:ext>
              </a:extLst>
            </p:cNvPr>
            <p:cNvSpPr/>
            <p:nvPr/>
          </p:nvSpPr>
          <p:spPr bwMode="auto">
            <a:xfrm>
              <a:off x="4167" y="2715"/>
              <a:ext cx="94" cy="27"/>
            </a:xfrm>
            <a:custGeom>
              <a:gdLst>
                <a:gd fmla="*/ 35 w 35" name="T0"/>
                <a:gd fmla="*/ 0 h 10" name="T1"/>
                <a:gd fmla="*/ 0 w 35" name="T2"/>
                <a:gd fmla="*/ 10 h 10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0" w="35">
                  <a:moveTo>
                    <a:pt x="35" y="0"/>
                  </a:moveTo>
                  <a:cubicBezTo>
                    <a:pt x="24" y="4"/>
                    <a:pt x="12" y="7"/>
                    <a:pt x="0" y="1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9A7B95DF-5878-4FBE-B9DC-5E429717CB87}"/>
                </a:ext>
              </a:extLst>
            </p:cNvPr>
            <p:cNvSpPr/>
            <p:nvPr/>
          </p:nvSpPr>
          <p:spPr bwMode="auto">
            <a:xfrm>
              <a:off x="3827" y="1666"/>
              <a:ext cx="416" cy="934"/>
            </a:xfrm>
            <a:custGeom>
              <a:gdLst>
                <a:gd fmla="*/ 106 w 155" name="T0"/>
                <a:gd fmla="*/ 0 h 348" name="T1"/>
                <a:gd fmla="*/ 139 w 155" name="T2"/>
                <a:gd fmla="*/ 91 h 348" name="T3"/>
                <a:gd fmla="*/ 0 w 155" name="T4"/>
                <a:gd fmla="*/ 331 h 348" name="T5"/>
                <a:gd fmla="*/ 15 w 155" name="T6"/>
                <a:gd fmla="*/ 348 h 348" name="T7"/>
                <a:gd fmla="*/ 155 w 155" name="T8"/>
                <a:gd fmla="*/ 106 h 348" name="T9"/>
                <a:gd fmla="*/ 106 w 155" name="T10"/>
                <a:gd fmla="*/ 0 h 34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8" w="155">
                  <a:moveTo>
                    <a:pt x="106" y="0"/>
                  </a:moveTo>
                  <a:cubicBezTo>
                    <a:pt x="126" y="24"/>
                    <a:pt x="139" y="56"/>
                    <a:pt x="139" y="91"/>
                  </a:cubicBezTo>
                  <a:cubicBezTo>
                    <a:pt x="139" y="164"/>
                    <a:pt x="14" y="317"/>
                    <a:pt x="0" y="331"/>
                  </a:cubicBezTo>
                  <a:cubicBezTo>
                    <a:pt x="9" y="342"/>
                    <a:pt x="15" y="348"/>
                    <a:pt x="15" y="348"/>
                  </a:cubicBezTo>
                  <a:cubicBezTo>
                    <a:pt x="17" y="348"/>
                    <a:pt x="155" y="183"/>
                    <a:pt x="155" y="106"/>
                  </a:cubicBezTo>
                  <a:cubicBezTo>
                    <a:pt x="155" y="64"/>
                    <a:pt x="136" y="26"/>
                    <a:pt x="10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F24F3BCF-8471-41E1-884A-E827E3CE051A}"/>
                </a:ext>
              </a:extLst>
            </p:cNvPr>
            <p:cNvSpPr/>
            <p:nvPr/>
          </p:nvSpPr>
          <p:spPr bwMode="auto">
            <a:xfrm>
              <a:off x="3491" y="1578"/>
              <a:ext cx="709" cy="976"/>
            </a:xfrm>
            <a:custGeom>
              <a:gdLst>
                <a:gd fmla="*/ 231 w 264" name="T0"/>
                <a:gd fmla="*/ 33 h 364" name="T1"/>
                <a:gd fmla="*/ 140 w 264" name="T2"/>
                <a:gd fmla="*/ 0 h 364" name="T3"/>
                <a:gd fmla="*/ 0 w 264" name="T4"/>
                <a:gd fmla="*/ 139 h 364" name="T5"/>
                <a:gd fmla="*/ 125 w 264" name="T6"/>
                <a:gd fmla="*/ 364 h 364" name="T7"/>
                <a:gd fmla="*/ 264 w 264" name="T8"/>
                <a:gd fmla="*/ 124 h 364" name="T9"/>
                <a:gd fmla="*/ 231 w 264" name="T10"/>
                <a:gd fmla="*/ 33 h 36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64" w="264">
                  <a:moveTo>
                    <a:pt x="231" y="33"/>
                  </a:moveTo>
                  <a:cubicBezTo>
                    <a:pt x="206" y="12"/>
                    <a:pt x="174" y="0"/>
                    <a:pt x="140" y="0"/>
                  </a:cubicBezTo>
                  <a:cubicBezTo>
                    <a:pt x="63" y="0"/>
                    <a:pt x="0" y="62"/>
                    <a:pt x="0" y="139"/>
                  </a:cubicBezTo>
                  <a:cubicBezTo>
                    <a:pt x="0" y="201"/>
                    <a:pt x="90" y="320"/>
                    <a:pt x="125" y="364"/>
                  </a:cubicBezTo>
                  <a:cubicBezTo>
                    <a:pt x="139" y="350"/>
                    <a:pt x="264" y="197"/>
                    <a:pt x="264" y="124"/>
                  </a:cubicBezTo>
                  <a:cubicBezTo>
                    <a:pt x="264" y="89"/>
                    <a:pt x="251" y="57"/>
                    <a:pt x="231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BF4F2F92-EB4B-44D4-8265-7018DBE01DD8}"/>
                </a:ext>
              </a:extLst>
            </p:cNvPr>
            <p:cNvSpPr/>
            <p:nvPr/>
          </p:nvSpPr>
          <p:spPr bwMode="auto">
            <a:xfrm>
              <a:off x="3526" y="1524"/>
              <a:ext cx="674" cy="542"/>
            </a:xfrm>
            <a:custGeom>
              <a:gdLst>
                <a:gd fmla="*/ 0 w 251" name="T0"/>
                <a:gd fmla="*/ 54 h 202" name="T1"/>
                <a:gd fmla="*/ 111 w 251" name="T2"/>
                <a:gd fmla="*/ 0 h 202" name="T3"/>
                <a:gd fmla="*/ 251 w 251" name="T4"/>
                <a:gd fmla="*/ 140 h 202" name="T5"/>
                <a:gd fmla="*/ 233 w 251" name="T6"/>
                <a:gd fmla="*/ 202 h 20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1" w="251">
                  <a:moveTo>
                    <a:pt x="0" y="54"/>
                  </a:moveTo>
                  <a:cubicBezTo>
                    <a:pt x="26" y="21"/>
                    <a:pt x="66" y="0"/>
                    <a:pt x="111" y="0"/>
                  </a:cubicBezTo>
                  <a:cubicBezTo>
                    <a:pt x="188" y="0"/>
                    <a:pt x="251" y="62"/>
                    <a:pt x="251" y="140"/>
                  </a:cubicBezTo>
                  <a:cubicBezTo>
                    <a:pt x="251" y="157"/>
                    <a:pt x="244" y="179"/>
                    <a:pt x="233" y="202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C00A36F7-A9BF-45C2-8170-4CF63F5AD381}"/>
                </a:ext>
              </a:extLst>
            </p:cNvPr>
            <p:cNvSpPr/>
            <p:nvPr/>
          </p:nvSpPr>
          <p:spPr bwMode="auto">
            <a:xfrm>
              <a:off x="3472" y="1717"/>
              <a:ext cx="25" cy="51"/>
            </a:xfrm>
            <a:custGeom>
              <a:gdLst>
                <a:gd fmla="*/ 0 w 9" name="T0"/>
                <a:gd fmla="*/ 19 h 19" name="T1"/>
                <a:gd fmla="*/ 9 w 9" name="T2"/>
                <a:gd fmla="*/ 0 h 19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9" w="9">
                  <a:moveTo>
                    <a:pt x="0" y="19"/>
                  </a:moveTo>
                  <a:cubicBezTo>
                    <a:pt x="2" y="13"/>
                    <a:pt x="5" y="6"/>
                    <a:pt x="9" y="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78BA30F6-9A9F-44FA-A3CD-DD53EE46371C}"/>
                </a:ext>
              </a:extLst>
            </p:cNvPr>
            <p:cNvSpPr/>
            <p:nvPr/>
          </p:nvSpPr>
          <p:spPr bwMode="auto">
            <a:xfrm>
              <a:off x="3448" y="1859"/>
              <a:ext cx="550" cy="690"/>
            </a:xfrm>
            <a:custGeom>
              <a:gdLst>
                <a:gd fmla="*/ 205 w 205" name="T0"/>
                <a:gd fmla="*/ 174 h 257" name="T1"/>
                <a:gd fmla="*/ 140 w 205" name="T2"/>
                <a:gd fmla="*/ 257 h 257" name="T3"/>
                <a:gd fmla="*/ 0 w 205" name="T4"/>
                <a:gd fmla="*/ 15 h 257" name="T5"/>
                <a:gd fmla="*/ 1 w 205" name="T6"/>
                <a:gd fmla="*/ 0 h 25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57" w="205">
                  <a:moveTo>
                    <a:pt x="205" y="174"/>
                  </a:moveTo>
                  <a:cubicBezTo>
                    <a:pt x="172" y="220"/>
                    <a:pt x="141" y="257"/>
                    <a:pt x="140" y="257"/>
                  </a:cubicBezTo>
                  <a:cubicBezTo>
                    <a:pt x="138" y="257"/>
                    <a:pt x="0" y="92"/>
                    <a:pt x="0" y="15"/>
                  </a:cubicBezTo>
                  <a:cubicBezTo>
                    <a:pt x="0" y="10"/>
                    <a:pt x="1" y="5"/>
                    <a:pt x="1" y="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55960DA6-F9A3-46BE-BB3D-36E25939BE84}"/>
                </a:ext>
              </a:extLst>
            </p:cNvPr>
            <p:cNvSpPr/>
            <p:nvPr/>
          </p:nvSpPr>
          <p:spPr bwMode="auto">
            <a:xfrm>
              <a:off x="4036" y="2189"/>
              <a:ext cx="51" cy="81"/>
            </a:xfrm>
            <a:custGeom>
              <a:gdLst>
                <a:gd fmla="*/ 19 w 19" name="T0"/>
                <a:gd fmla="*/ 0 h 30" name="T1"/>
                <a:gd fmla="*/ 0 w 19" name="T2"/>
                <a:gd fmla="*/ 30 h 30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30" w="19">
                  <a:moveTo>
                    <a:pt x="19" y="0"/>
                  </a:moveTo>
                  <a:cubicBezTo>
                    <a:pt x="13" y="10"/>
                    <a:pt x="6" y="20"/>
                    <a:pt x="0" y="30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Oval 24">
              <a:extLst>
                <a:ext uri="{FF2B5EF4-FFF2-40B4-BE49-F238E27FC236}">
                  <a16:creationId xmlns:a16="http://schemas.microsoft.com/office/drawing/2014/main" id="{DC49CDC8-EC07-4110-AE4B-A1F7D24B1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2" y="1755"/>
              <a:ext cx="263" cy="26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4D7CD49E-E814-49AE-8CF4-601CA3471297}"/>
                </a:ext>
              </a:extLst>
            </p:cNvPr>
            <p:cNvSpPr/>
            <p:nvPr/>
          </p:nvSpPr>
          <p:spPr bwMode="auto">
            <a:xfrm>
              <a:off x="3692" y="1755"/>
              <a:ext cx="263" cy="265"/>
            </a:xfrm>
            <a:custGeom>
              <a:gdLst>
                <a:gd fmla="*/ 2 w 98" name="T0"/>
                <a:gd fmla="*/ 65 h 99" name="T1"/>
                <a:gd fmla="*/ 0 w 98" name="T2"/>
                <a:gd fmla="*/ 50 h 99" name="T3"/>
                <a:gd fmla="*/ 49 w 98" name="T4"/>
                <a:gd fmla="*/ 0 h 99" name="T5"/>
                <a:gd fmla="*/ 98 w 98" name="T6"/>
                <a:gd fmla="*/ 50 h 99" name="T7"/>
                <a:gd fmla="*/ 49 w 98" name="T8"/>
                <a:gd fmla="*/ 99 h 99" name="T9"/>
                <a:gd fmla="*/ 19 w 98" name="T10"/>
                <a:gd fmla="*/ 89 h 9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99" w="98">
                  <a:moveTo>
                    <a:pt x="2" y="65"/>
                  </a:moveTo>
                  <a:cubicBezTo>
                    <a:pt x="1" y="60"/>
                    <a:pt x="0" y="55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8" y="22"/>
                    <a:pt x="98" y="50"/>
                  </a:cubicBezTo>
                  <a:cubicBezTo>
                    <a:pt x="98" y="77"/>
                    <a:pt x="76" y="99"/>
                    <a:pt x="49" y="99"/>
                  </a:cubicBezTo>
                  <a:cubicBezTo>
                    <a:pt x="38" y="99"/>
                    <a:pt x="28" y="95"/>
                    <a:pt x="19" y="89"/>
                  </a:cubicBezTo>
                </a:path>
              </a:pathLst>
            </a:custGeom>
            <a:grpFill/>
            <a:ln cap="rnd" w="50800">
              <a:solidFill>
                <a:srgbClr val="000000"/>
              </a:solidFill>
              <a:prstDash val="solid"/>
              <a:miter lim="800000"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35" name="PA_库_矩形 34">
            <a:extLst>
              <a:ext uri="{FF2B5EF4-FFF2-40B4-BE49-F238E27FC236}">
                <a16:creationId xmlns:a16="http://schemas.microsoft.com/office/drawing/2014/main" id="{3E14CDF5-8E8D-4CAC-B3B1-B69484EF2B2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8220292" y="1973182"/>
            <a:ext cx="2863350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  <p:sp>
        <p:nvSpPr>
          <p:cNvPr id="36" name="PA_库_矩形 35">
            <a:extLst>
              <a:ext uri="{FF2B5EF4-FFF2-40B4-BE49-F238E27FC236}">
                <a16:creationId xmlns:a16="http://schemas.microsoft.com/office/drawing/2014/main" id="{CF884433-E6AD-466C-B491-6CA94B4687D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220292" y="4250283"/>
            <a:ext cx="2863350" cy="109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 husk</a:t>
            </a:r>
          </a:p>
        </p:txBody>
      </p:sp>
    </p:spTree>
    <p:extLst>
      <p:ext uri="{BB962C8B-B14F-4D97-AF65-F5344CB8AC3E}">
        <p14:creationId val="3013051090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6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1" name="PA_库_Chart 10">
            <a:extLst>
              <a:ext uri="{FF2B5EF4-FFF2-40B4-BE49-F238E27FC236}">
                <a16:creationId xmlns:a16="http://schemas.microsoft.com/office/drawing/2014/main" id="{2BB2148D-8719-4E85-99EC-0A64102263CA}"/>
              </a:ext>
            </a:extLst>
          </p:cNvPr>
          <p:cNvGraphicFramePr/>
          <p:nvPr>
            <p:custDataLst>
              <p:tags r:id="rId3"/>
            </p:custDataLst>
            <p:extLst>
              <p:ext uri="{D42A27DB-BD31-4B8C-83A1-F6EECF244321}">
                <p14:modId val="1414186875"/>
              </p:ext>
            </p:extLst>
          </p:nvPr>
        </p:nvGraphicFramePr>
        <p:xfrm>
          <a:off x="593558" y="1042737"/>
          <a:ext cx="10956758" cy="5095596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</p:spTree>
    <p:extLst>
      <p:ext uri="{BB962C8B-B14F-4D97-AF65-F5344CB8AC3E}">
        <p14:creationId val="266509577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Graphic grpId="0" spid="11">
        <p:bldAsOne/>
      </p:bldGraphic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2" name="PA_库_文本框 61"/>
          <p:cNvSpPr txBox="1"/>
          <p:nvPr>
            <p:custDataLst>
              <p:tags r:id="rId3"/>
            </p:custDataLst>
          </p:nvPr>
        </p:nvSpPr>
        <p:spPr>
          <a:xfrm>
            <a:off x="4222788" y="4322250"/>
            <a:ext cx="3746425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dist">
              <a:defRPr>
                <a:gradFill flip="none" rotWithShape="1">
                  <a:gsLst>
                    <a:gs pos="22000">
                      <a:schemeClr val="accent1"/>
                    </a:gs>
                    <a:gs pos="36000">
                      <a:schemeClr val="accent2"/>
                    </a:gs>
                    <a:gs pos="66000">
                      <a:schemeClr val="accent3"/>
                    </a:gs>
                    <a:gs pos="100000">
                      <a:schemeClr val="accent4"/>
                    </a:gs>
                  </a:gsLst>
                  <a:lin ang="0" scaled="1"/>
                </a:gradFill>
                <a:latin charset="-122" panose="02010600040101010101" pitchFamily="2" typeface="华文细黑"/>
                <a:ea charset="-122" panose="02010600040101010101" pitchFamily="2" typeface="华文细黑"/>
              </a:defRPr>
            </a:lvl1pPr>
          </a:lstStyle>
          <a:p>
            <a:r>
              <a:rPr altLang="en-US" lang="zh-CN" sz="3200">
                <a:solidFill>
                  <a:schemeClr val="tx1">
                    <a:lumMod val="65000"/>
                    <a:lumOff val="35000"/>
                  </a:schemeClr>
                </a:solidFill>
              </a:rPr>
              <a:t>工作汇报及情况</a:t>
            </a:r>
          </a:p>
        </p:txBody>
      </p:sp>
      <p:sp>
        <p:nvSpPr>
          <p:cNvPr id="68" name="PA_库_矩形 67"/>
          <p:cNvSpPr/>
          <p:nvPr>
            <p:custDataLst>
              <p:tags r:id="rId4"/>
            </p:custDataLst>
          </p:nvPr>
        </p:nvSpPr>
        <p:spPr>
          <a:xfrm>
            <a:off x="2587180" y="5281902"/>
            <a:ext cx="7017640" cy="530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This PPT template for the rice husk designer pencil demo works, focusing on the production of high-end design</a:t>
            </a:r>
          </a:p>
        </p:txBody>
      </p:sp>
      <p:grpSp>
        <p:nvGrpSpPr>
          <p:cNvPr id="69" name="PA_库_组合 68"/>
          <p:cNvGrpSpPr/>
          <p:nvPr>
            <p:custDataLst>
              <p:tags r:id="rId5"/>
            </p:custDataLst>
          </p:nvPr>
        </p:nvGrpSpPr>
        <p:grpSpPr>
          <a:xfrm flipV="1">
            <a:off x="5066450" y="5044169"/>
            <a:ext cx="2059101" cy="45719"/>
            <a:chOff x="3942207" y="4876800"/>
            <a:chExt cx="3384217" cy="275771"/>
          </a:xfrm>
        </p:grpSpPr>
        <p:sp>
          <p:nvSpPr>
            <p:cNvPr id="70" name="矩形 69"/>
            <p:cNvSpPr/>
            <p:nvPr/>
          </p:nvSpPr>
          <p:spPr>
            <a:xfrm>
              <a:off x="3942207" y="4876800"/>
              <a:ext cx="766195" cy="27577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1" name="矩形 70"/>
            <p:cNvSpPr/>
            <p:nvPr/>
          </p:nvSpPr>
          <p:spPr>
            <a:xfrm>
              <a:off x="4814881" y="4876800"/>
              <a:ext cx="766195" cy="27577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2" name="矩形 71"/>
            <p:cNvSpPr/>
            <p:nvPr/>
          </p:nvSpPr>
          <p:spPr>
            <a:xfrm>
              <a:off x="5687555" y="4876800"/>
              <a:ext cx="766195" cy="27577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3" name="矩形 72"/>
            <p:cNvSpPr/>
            <p:nvPr/>
          </p:nvSpPr>
          <p:spPr>
            <a:xfrm>
              <a:off x="6560229" y="4876800"/>
              <a:ext cx="766195" cy="27577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13" name="PA_库_图片 12">
            <a:extLst>
              <a:ext uri="{FF2B5EF4-FFF2-40B4-BE49-F238E27FC236}">
                <a16:creationId xmlns:a16="http://schemas.microsoft.com/office/drawing/2014/main" id="{4839C485-123C-45AF-A5B1-CF579FA9E40A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468766" y="498588"/>
            <a:ext cx="5319254" cy="4074323"/>
          </a:xfrm>
          <a:prstGeom prst="rect">
            <a:avLst/>
          </a:prstGeom>
        </p:spPr>
      </p:pic>
      <p:sp>
        <p:nvSpPr>
          <p:cNvPr id="63" name="文本框 62">
            <a:extLst>
              <a:ext uri="{FF2B5EF4-FFF2-40B4-BE49-F238E27FC236}">
                <a16:creationId xmlns:a16="http://schemas.microsoft.com/office/drawing/2014/main" id="{2F6735FE-75A4-4F9F-86BA-E0B871333B54}"/>
              </a:ext>
            </a:extLst>
          </p:cNvPr>
          <p:cNvSpPr txBox="1"/>
          <p:nvPr/>
        </p:nvSpPr>
        <p:spPr>
          <a:xfrm>
            <a:off x="5211894" y="2167261"/>
            <a:ext cx="144747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z="720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</a:rPr>
              <a:t>02</a:t>
            </a:r>
          </a:p>
        </p:txBody>
      </p:sp>
    </p:spTree>
    <p:extLst>
      <p:ext uri="{BB962C8B-B14F-4D97-AF65-F5344CB8AC3E}">
        <p14:creationId val="3282824834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4" nodeType="withEffect" presetClass="entr" presetID="2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1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2"/>
      <p:bldP grpId="0" spid="68"/>
    </p:bldLst>
  </p:timing>
</p:sld>
</file>

<file path=ppt/tags/tag1.xml><?xml version="1.0" encoding="utf-8"?>
<p:tagLst xmlns:p="http://schemas.openxmlformats.org/presentationml/2006/main">
  <p:tag name="PA" val="v4.0.0"/>
</p:tagLst>
</file>

<file path=ppt/tags/tag10.xml><?xml version="1.0" encoding="utf-8"?>
<p:tagLst xmlns:p="http://schemas.openxmlformats.org/presentationml/2006/main">
  <p:tag name="PA" val="v4.0.0"/>
</p:tagLst>
</file>

<file path=ppt/tags/tag100.xml><?xml version="1.0" encoding="utf-8"?>
<p:tagLst xmlns:p="http://schemas.openxmlformats.org/presentationml/2006/main">
  <p:tag name="PA" val="v4.0.0"/>
</p:tagLst>
</file>

<file path=ppt/tags/tag101.xml><?xml version="1.0" encoding="utf-8"?>
<p:tagLst xmlns:p="http://schemas.openxmlformats.org/presentationml/2006/main">
  <p:tag name="PA" val="v4.0.0"/>
</p:tagLst>
</file>

<file path=ppt/tags/tag102.xml><?xml version="1.0" encoding="utf-8"?>
<p:tagLst xmlns:p="http://schemas.openxmlformats.org/presentationml/2006/main">
  <p:tag name="PA" val="v4.0.0"/>
</p:tagLst>
</file>

<file path=ppt/tags/tag103.xml><?xml version="1.0" encoding="utf-8"?>
<p:tagLst xmlns:p="http://schemas.openxmlformats.org/presentationml/2006/main">
  <p:tag name="PA" val="v4.0.0"/>
</p:tagLst>
</file>

<file path=ppt/tags/tag104.xml><?xml version="1.0" encoding="utf-8"?>
<p:tagLst xmlns:p="http://schemas.openxmlformats.org/presentationml/2006/main">
  <p:tag name="PA" val="v4.0.0"/>
</p:tagLst>
</file>

<file path=ppt/tags/tag105.xml><?xml version="1.0" encoding="utf-8"?>
<p:tagLst xmlns:p="http://schemas.openxmlformats.org/presentationml/2006/main">
  <p:tag name="PA" val="v4.0.0"/>
</p:tagLst>
</file>

<file path=ppt/tags/tag106.xml><?xml version="1.0" encoding="utf-8"?>
<p:tagLst xmlns:p="http://schemas.openxmlformats.org/presentationml/2006/main">
  <p:tag name="PA" val="v4.0.0"/>
</p:tagLst>
</file>

<file path=ppt/tags/tag107.xml><?xml version="1.0" encoding="utf-8"?>
<p:tagLst xmlns:p="http://schemas.openxmlformats.org/presentationml/2006/main">
  <p:tag name="PA" val="v4.0.0"/>
</p:tagLst>
</file>

<file path=ppt/tags/tag108.xml><?xml version="1.0" encoding="utf-8"?>
<p:tagLst xmlns:p="http://schemas.openxmlformats.org/presentationml/2006/main">
  <p:tag name="PA" val="v4.0.0"/>
</p:tagLst>
</file>

<file path=ppt/tags/tag109.xml><?xml version="1.0" encoding="utf-8"?>
<p:tagLst xmlns:p="http://schemas.openxmlformats.org/presentationml/2006/main">
  <p:tag name="PA" val="v4.0.0"/>
</p:tagLst>
</file>

<file path=ppt/tags/tag11.xml><?xml version="1.0" encoding="utf-8"?>
<p:tagLst xmlns:p="http://schemas.openxmlformats.org/presentationml/2006/main">
  <p:tag name="PA" val="v4.0.0"/>
</p:tagLst>
</file>

<file path=ppt/tags/tag110.xml><?xml version="1.0" encoding="utf-8"?>
<p:tagLst xmlns:p="http://schemas.openxmlformats.org/presentationml/2006/main">
  <p:tag name="PA" val="v4.0.0"/>
</p:tagLst>
</file>

<file path=ppt/tags/tag111.xml><?xml version="1.0" encoding="utf-8"?>
<p:tagLst xmlns:p="http://schemas.openxmlformats.org/presentationml/2006/main">
  <p:tag name="PA" val="v4.0.0"/>
</p:tagLst>
</file>

<file path=ppt/tags/tag112.xml><?xml version="1.0" encoding="utf-8"?>
<p:tagLst xmlns:p="http://schemas.openxmlformats.org/presentationml/2006/main">
  <p:tag name="PA" val="v4.0.0"/>
</p:tagLst>
</file>

<file path=ppt/tags/tag113.xml><?xml version="1.0" encoding="utf-8"?>
<p:tagLst xmlns:p="http://schemas.openxmlformats.org/presentationml/2006/main">
  <p:tag name="PA" val="v4.0.0"/>
</p:tagLst>
</file>

<file path=ppt/tags/tag114.xml><?xml version="1.0" encoding="utf-8"?>
<p:tagLst xmlns:p="http://schemas.openxmlformats.org/presentationml/2006/main">
  <p:tag name="PA" val="v4.0.0"/>
</p:tagLst>
</file>

<file path=ppt/tags/tag115.xml><?xml version="1.0" encoding="utf-8"?>
<p:tagLst xmlns:p="http://schemas.openxmlformats.org/presentationml/2006/main">
  <p:tag name="PA" val="v4.0.0"/>
</p:tagLst>
</file>

<file path=ppt/tags/tag116.xml><?xml version="1.0" encoding="utf-8"?>
<p:tagLst xmlns:p="http://schemas.openxmlformats.org/presentationml/2006/main">
  <p:tag name="PA" val="v4.0.0"/>
</p:tagLst>
</file>

<file path=ppt/tags/tag117.xml><?xml version="1.0" encoding="utf-8"?>
<p:tagLst xmlns:p="http://schemas.openxmlformats.org/presentationml/2006/main">
  <p:tag name="PA" val="v4.0.0"/>
</p:tagLst>
</file>

<file path=ppt/tags/tag118.xml><?xml version="1.0" encoding="utf-8"?>
<p:tagLst xmlns:p="http://schemas.openxmlformats.org/presentationml/2006/main">
  <p:tag name="PA" val="v4.0.0"/>
</p:tagLst>
</file>

<file path=ppt/tags/tag119.xml><?xml version="1.0" encoding="utf-8"?>
<p:tagLst xmlns:p="http://schemas.openxmlformats.org/presentationml/2006/main">
  <p:tag name="PA" val="v4.0.0"/>
</p:tagLst>
</file>

<file path=ppt/tags/tag12.xml><?xml version="1.0" encoding="utf-8"?>
<p:tagLst xmlns:p="http://schemas.openxmlformats.org/presentationml/2006/main">
  <p:tag name="PA" val="v4.0.0"/>
</p:tagLst>
</file>

<file path=ppt/tags/tag120.xml><?xml version="1.0" encoding="utf-8"?>
<p:tagLst xmlns:p="http://schemas.openxmlformats.org/presentationml/2006/main">
  <p:tag name="PA" val="v4.0.0"/>
</p:tagLst>
</file>

<file path=ppt/tags/tag121.xml><?xml version="1.0" encoding="utf-8"?>
<p:tagLst xmlns:p="http://schemas.openxmlformats.org/presentationml/2006/main">
  <p:tag name="PA" val="v4.0.0"/>
</p:tagLst>
</file>

<file path=ppt/tags/tag122.xml><?xml version="1.0" encoding="utf-8"?>
<p:tagLst xmlns:p="http://schemas.openxmlformats.org/presentationml/2006/main">
  <p:tag name="PA" val="v4.0.0"/>
</p:tagLst>
</file>

<file path=ppt/tags/tag123.xml><?xml version="1.0" encoding="utf-8"?>
<p:tagLst xmlns:p="http://schemas.openxmlformats.org/presentationml/2006/main">
  <p:tag name="PA" val="v4.0.0"/>
</p:tagLst>
</file>

<file path=ppt/tags/tag124.xml><?xml version="1.0" encoding="utf-8"?>
<p:tagLst xmlns:p="http://schemas.openxmlformats.org/presentationml/2006/main">
  <p:tag name="PA" val="v4.0.0"/>
</p:tagLst>
</file>

<file path=ppt/tags/tag125.xml><?xml version="1.0" encoding="utf-8"?>
<p:tagLst xmlns:p="http://schemas.openxmlformats.org/presentationml/2006/main">
  <p:tag name="PA" val="v4.0.0"/>
</p:tagLst>
</file>

<file path=ppt/tags/tag126.xml><?xml version="1.0" encoding="utf-8"?>
<p:tagLst xmlns:p="http://schemas.openxmlformats.org/presentationml/2006/main">
  <p:tag name="PA" val="v4.0.0"/>
</p:tagLst>
</file>

<file path=ppt/tags/tag127.xml><?xml version="1.0" encoding="utf-8"?>
<p:tagLst xmlns:p="http://schemas.openxmlformats.org/presentationml/2006/main">
  <p:tag name="PA" val="v4.0.0"/>
</p:tagLst>
</file>

<file path=ppt/tags/tag128.xml><?xml version="1.0" encoding="utf-8"?>
<p:tagLst xmlns:p="http://schemas.openxmlformats.org/presentationml/2006/main">
  <p:tag name="PA" val="v4.0.0"/>
</p:tagLst>
</file>

<file path=ppt/tags/tag129.xml><?xml version="1.0" encoding="utf-8"?>
<p:tagLst xmlns:p="http://schemas.openxmlformats.org/presentationml/2006/main">
  <p:tag name="PA" val="v4.0.0"/>
</p:tagLst>
</file>

<file path=ppt/tags/tag13.xml><?xml version="1.0" encoding="utf-8"?>
<p:tagLst xmlns:p="http://schemas.openxmlformats.org/presentationml/2006/main">
  <p:tag name="PA" val="v4.0.0"/>
</p:tagLst>
</file>

<file path=ppt/tags/tag130.xml><?xml version="1.0" encoding="utf-8"?>
<p:tagLst xmlns:p="http://schemas.openxmlformats.org/presentationml/2006/main">
  <p:tag name="PA" val="v4.0.0"/>
</p:tagLst>
</file>

<file path=ppt/tags/tag131.xml><?xml version="1.0" encoding="utf-8"?>
<p:tagLst xmlns:p="http://schemas.openxmlformats.org/presentationml/2006/main">
  <p:tag name="PA" val="v4.0.0"/>
</p:tagLst>
</file>

<file path=ppt/tags/tag132.xml><?xml version="1.0" encoding="utf-8"?>
<p:tagLst xmlns:p="http://schemas.openxmlformats.org/presentationml/2006/main">
  <p:tag name="PA" val="v4.0.0"/>
</p:tagLst>
</file>

<file path=ppt/tags/tag133.xml><?xml version="1.0" encoding="utf-8"?>
<p:tagLst xmlns:p="http://schemas.openxmlformats.org/presentationml/2006/main">
  <p:tag name="PA" val="v4.0.0"/>
</p:tagLst>
</file>

<file path=ppt/tags/tag134.xml><?xml version="1.0" encoding="utf-8"?>
<p:tagLst xmlns:p="http://schemas.openxmlformats.org/presentationml/2006/main">
  <p:tag name="PA" val="v4.0.0"/>
</p:tagLst>
</file>

<file path=ppt/tags/tag135.xml><?xml version="1.0" encoding="utf-8"?>
<p:tagLst xmlns:p="http://schemas.openxmlformats.org/presentationml/2006/main">
  <p:tag name="PA" val="v4.0.0"/>
</p:tagLst>
</file>

<file path=ppt/tags/tag136.xml><?xml version="1.0" encoding="utf-8"?>
<p:tagLst xmlns:p="http://schemas.openxmlformats.org/presentationml/2006/main">
  <p:tag name="PA" val="v4.0.0"/>
</p:tagLst>
</file>

<file path=ppt/tags/tag137.xml><?xml version="1.0" encoding="utf-8"?>
<p:tagLst xmlns:p="http://schemas.openxmlformats.org/presentationml/2006/main">
  <p:tag name="PA" val="v4.0.0"/>
</p:tagLst>
</file>

<file path=ppt/tags/tag138.xml><?xml version="1.0" encoding="utf-8"?>
<p:tagLst xmlns:p="http://schemas.openxmlformats.org/presentationml/2006/main">
  <p:tag name="PA" val="v4.0.0"/>
</p:tagLst>
</file>

<file path=ppt/tags/tag139.xml><?xml version="1.0" encoding="utf-8"?>
<p:tagLst xmlns:p="http://schemas.openxmlformats.org/presentationml/2006/main">
  <p:tag name="PA" val="v4.0.0"/>
</p:tagLst>
</file>

<file path=ppt/tags/tag14.xml><?xml version="1.0" encoding="utf-8"?>
<p:tagLst xmlns:p="http://schemas.openxmlformats.org/presentationml/2006/main">
  <p:tag name="PA" val="v4.0.0"/>
</p:tagLst>
</file>

<file path=ppt/tags/tag140.xml><?xml version="1.0" encoding="utf-8"?>
<p:tagLst xmlns:p="http://schemas.openxmlformats.org/presentationml/2006/main">
  <p:tag name="PA" val="v4.0.0"/>
</p:tagLst>
</file>

<file path=ppt/tags/tag141.xml><?xml version="1.0" encoding="utf-8"?>
<p:tagLst xmlns:p="http://schemas.openxmlformats.org/presentationml/2006/main">
  <p:tag name="PA" val="v4.0.0"/>
</p:tagLst>
</file>

<file path=ppt/tags/tag142.xml><?xml version="1.0" encoding="utf-8"?>
<p:tagLst xmlns:p="http://schemas.openxmlformats.org/presentationml/2006/main">
  <p:tag name="PA" val="v4.0.0"/>
</p:tagLst>
</file>

<file path=ppt/tags/tag143.xml><?xml version="1.0" encoding="utf-8"?>
<p:tagLst xmlns:p="http://schemas.openxmlformats.org/presentationml/2006/main">
  <p:tag name="PA" val="v4.0.0"/>
</p:tagLst>
</file>

<file path=ppt/tags/tag144.xml><?xml version="1.0" encoding="utf-8"?>
<p:tagLst xmlns:p="http://schemas.openxmlformats.org/presentationml/2006/main">
  <p:tag name="PA" val="v4.0.0"/>
</p:tagLst>
</file>

<file path=ppt/tags/tag145.xml><?xml version="1.0" encoding="utf-8"?>
<p:tagLst xmlns:p="http://schemas.openxmlformats.org/presentationml/2006/main">
  <p:tag name="PA" val="v4.0.0"/>
</p:tagLst>
</file>

<file path=ppt/tags/tag146.xml><?xml version="1.0" encoding="utf-8"?>
<p:tagLst xmlns:p="http://schemas.openxmlformats.org/presentationml/2006/main">
  <p:tag name="PA" val="v4.0.0"/>
</p:tagLst>
</file>

<file path=ppt/tags/tag147.xml><?xml version="1.0" encoding="utf-8"?>
<p:tagLst xmlns:p="http://schemas.openxmlformats.org/presentationml/2006/main">
  <p:tag name="PA" val="v4.0.0"/>
</p:tagLst>
</file>

<file path=ppt/tags/tag148.xml><?xml version="1.0" encoding="utf-8"?>
<p:tagLst xmlns:p="http://schemas.openxmlformats.org/presentationml/2006/main">
  <p:tag name="PA" val="v4.0.0"/>
</p:tagLst>
</file>

<file path=ppt/tags/tag149.xml><?xml version="1.0" encoding="utf-8"?>
<p:tagLst xmlns:p="http://schemas.openxmlformats.org/presentationml/2006/main">
  <p:tag name="PA" val="v4.0.0"/>
</p:tagLst>
</file>

<file path=ppt/tags/tag15.xml><?xml version="1.0" encoding="utf-8"?>
<p:tagLst xmlns:p="http://schemas.openxmlformats.org/presentationml/2006/main">
  <p:tag name="PA" val="v4.0.0"/>
</p:tagLst>
</file>

<file path=ppt/tags/tag150.xml><?xml version="1.0" encoding="utf-8"?>
<p:tagLst xmlns:p="http://schemas.openxmlformats.org/presentationml/2006/main">
  <p:tag name="PA" val="v4.0.0"/>
</p:tagLst>
</file>

<file path=ppt/tags/tag151.xml><?xml version="1.0" encoding="utf-8"?>
<p:tagLst xmlns:p="http://schemas.openxmlformats.org/presentationml/2006/main">
  <p:tag name="PA" val="v4.0.0"/>
</p:tagLst>
</file>

<file path=ppt/tags/tag152.xml><?xml version="1.0" encoding="utf-8"?>
<p:tagLst xmlns:p="http://schemas.openxmlformats.org/presentationml/2006/main">
  <p:tag name="PA" val="v4.0.0"/>
</p:tagLst>
</file>

<file path=ppt/tags/tag153.xml><?xml version="1.0" encoding="utf-8"?>
<p:tagLst xmlns:p="http://schemas.openxmlformats.org/presentationml/2006/main">
  <p:tag name="PA" val="v4.0.0"/>
</p:tagLst>
</file>

<file path=ppt/tags/tag154.xml><?xml version="1.0" encoding="utf-8"?>
<p:tagLst xmlns:p="http://schemas.openxmlformats.org/presentationml/2006/main">
  <p:tag name="PA" val="v4.0.0"/>
</p:tagLst>
</file>

<file path=ppt/tags/tag155.xml><?xml version="1.0" encoding="utf-8"?>
<p:tagLst xmlns:p="http://schemas.openxmlformats.org/presentationml/2006/main">
  <p:tag name="PA" val="v4.0.0"/>
</p:tagLst>
</file>

<file path=ppt/tags/tag156.xml><?xml version="1.0" encoding="utf-8"?>
<p:tagLst xmlns:p="http://schemas.openxmlformats.org/presentationml/2006/main">
  <p:tag name="PA" val="v4.0.0"/>
</p:tagLst>
</file>

<file path=ppt/tags/tag157.xml><?xml version="1.0" encoding="utf-8"?>
<p:tagLst xmlns:p="http://schemas.openxmlformats.org/presentationml/2006/main">
  <p:tag name="PA" val="v4.0.0"/>
</p:tagLst>
</file>

<file path=ppt/tags/tag158.xml><?xml version="1.0" encoding="utf-8"?>
<p:tagLst xmlns:p="http://schemas.openxmlformats.org/presentationml/2006/main">
  <p:tag name="PA" val="v4.0.0"/>
</p:tagLst>
</file>

<file path=ppt/tags/tag159.xml><?xml version="1.0" encoding="utf-8"?>
<p:tagLst xmlns:p="http://schemas.openxmlformats.org/presentationml/2006/main">
  <p:tag name="PA" val="v4.0.0"/>
</p:tagLst>
</file>

<file path=ppt/tags/tag16.xml><?xml version="1.0" encoding="utf-8"?>
<p:tagLst xmlns:p="http://schemas.openxmlformats.org/presentationml/2006/main">
  <p:tag name="PA" val="v4.0.0"/>
</p:tagLst>
</file>

<file path=ppt/tags/tag160.xml><?xml version="1.0" encoding="utf-8"?>
<p:tagLst xmlns:p="http://schemas.openxmlformats.org/presentationml/2006/main">
  <p:tag name="PA" val="v4.0.0"/>
</p:tagLst>
</file>

<file path=ppt/tags/tag161.xml><?xml version="1.0" encoding="utf-8"?>
<p:tagLst xmlns:p="http://schemas.openxmlformats.org/presentationml/2006/main">
  <p:tag name="PA" val="v4.0.0"/>
</p:tagLst>
</file>

<file path=ppt/tags/tag162.xml><?xml version="1.0" encoding="utf-8"?>
<p:tagLst xmlns:p="http://schemas.openxmlformats.org/presentationml/2006/main">
  <p:tag name="PA" val="v4.0.0"/>
</p:tagLst>
</file>

<file path=ppt/tags/tag163.xml><?xml version="1.0" encoding="utf-8"?>
<p:tagLst xmlns:p="http://schemas.openxmlformats.org/presentationml/2006/main">
  <p:tag name="PA" val="v4.0.0"/>
</p:tagLst>
</file>

<file path=ppt/tags/tag164.xml><?xml version="1.0" encoding="utf-8"?>
<p:tagLst xmlns:p="http://schemas.openxmlformats.org/presentationml/2006/main">
  <p:tag name="PA" val="v4.0.0"/>
</p:tagLst>
</file>

<file path=ppt/tags/tag165.xml><?xml version="1.0" encoding="utf-8"?>
<p:tagLst xmlns:p="http://schemas.openxmlformats.org/presentationml/2006/main">
  <p:tag name="PA" val="v4.0.0"/>
</p:tagLst>
</file>

<file path=ppt/tags/tag166.xml><?xml version="1.0" encoding="utf-8"?>
<p:tagLst xmlns:p="http://schemas.openxmlformats.org/presentationml/2006/main">
  <p:tag name="PA" val="v4.0.0"/>
</p:tagLst>
</file>

<file path=ppt/tags/tag167.xml><?xml version="1.0" encoding="utf-8"?>
<p:tagLst xmlns:p="http://schemas.openxmlformats.org/presentationml/2006/main">
  <p:tag name="PA" val="v4.0.0"/>
</p:tagLst>
</file>

<file path=ppt/tags/tag168.xml><?xml version="1.0" encoding="utf-8"?>
<p:tagLst xmlns:p="http://schemas.openxmlformats.org/presentationml/2006/main">
  <p:tag name="PA" val="v4.0.0"/>
</p:tagLst>
</file>

<file path=ppt/tags/tag169.xml><?xml version="1.0" encoding="utf-8"?>
<p:tagLst xmlns:p="http://schemas.openxmlformats.org/presentationml/2006/main">
  <p:tag name="PA" val="v4.0.0"/>
</p:tagLst>
</file>

<file path=ppt/tags/tag17.xml><?xml version="1.0" encoding="utf-8"?>
<p:tagLst xmlns:p="http://schemas.openxmlformats.org/presentationml/2006/main">
  <p:tag name="PA" val="v4.0.0"/>
</p:tagLst>
</file>

<file path=ppt/tags/tag170.xml><?xml version="1.0" encoding="utf-8"?>
<p:tagLst xmlns:p="http://schemas.openxmlformats.org/presentationml/2006/main">
  <p:tag name="PA" val="v4.0.0"/>
</p:tagLst>
</file>

<file path=ppt/tags/tag171.xml><?xml version="1.0" encoding="utf-8"?>
<p:tagLst xmlns:p="http://schemas.openxmlformats.org/presentationml/2006/main">
  <p:tag name="PA" val="v4.0.0"/>
</p:tagLst>
</file>

<file path=ppt/tags/tag172.xml><?xml version="1.0" encoding="utf-8"?>
<p:tagLst xmlns:p="http://schemas.openxmlformats.org/presentationml/2006/main">
  <p:tag name="PA" val="v4.0.0"/>
</p:tagLst>
</file>

<file path=ppt/tags/tag173.xml><?xml version="1.0" encoding="utf-8"?>
<p:tagLst xmlns:p="http://schemas.openxmlformats.org/presentationml/2006/main">
  <p:tag name="PA" val="v4.0.0"/>
</p:tagLst>
</file>

<file path=ppt/tags/tag174.xml><?xml version="1.0" encoding="utf-8"?>
<p:tagLst xmlns:p="http://schemas.openxmlformats.org/presentationml/2006/main">
  <p:tag name="PA" val="v4.0.0"/>
</p:tagLst>
</file>

<file path=ppt/tags/tag175.xml><?xml version="1.0" encoding="utf-8"?>
<p:tagLst xmlns:p="http://schemas.openxmlformats.org/presentationml/2006/main">
  <p:tag name="PA" val="v4.0.0"/>
</p:tagLst>
</file>

<file path=ppt/tags/tag176.xml><?xml version="1.0" encoding="utf-8"?>
<p:tagLst xmlns:p="http://schemas.openxmlformats.org/presentationml/2006/main">
  <p:tag name="PA" val="v4.0.0"/>
</p:tagLst>
</file>

<file path=ppt/tags/tag177.xml><?xml version="1.0" encoding="utf-8"?>
<p:tagLst xmlns:p="http://schemas.openxmlformats.org/presentationml/2006/main">
  <p:tag name="PA" val="v4.0.0"/>
</p:tagLst>
</file>

<file path=ppt/tags/tag178.xml><?xml version="1.0" encoding="utf-8"?>
<p:tagLst xmlns:p="http://schemas.openxmlformats.org/presentationml/2006/main">
  <p:tag name="PA" val="v4.0.0"/>
</p:tagLst>
</file>

<file path=ppt/tags/tag179.xml><?xml version="1.0" encoding="utf-8"?>
<p:tagLst xmlns:p="http://schemas.openxmlformats.org/presentationml/2006/main">
  <p:tag name="PA" val="v4.0.0"/>
</p:tagLst>
</file>

<file path=ppt/tags/tag18.xml><?xml version="1.0" encoding="utf-8"?>
<p:tagLst xmlns:p="http://schemas.openxmlformats.org/presentationml/2006/main">
  <p:tag name="PA" val="v4.0.0"/>
</p:tagLst>
</file>

<file path=ppt/tags/tag180.xml><?xml version="1.0" encoding="utf-8"?>
<p:tagLst xmlns:p="http://schemas.openxmlformats.org/presentationml/2006/main">
  <p:tag name="PA" val="v4.0.0"/>
</p:tagLst>
</file>

<file path=ppt/tags/tag181.xml><?xml version="1.0" encoding="utf-8"?>
<p:tagLst xmlns:p="http://schemas.openxmlformats.org/presentationml/2006/main">
  <p:tag name="PA" val="v4.0.0"/>
</p:tagLst>
</file>

<file path=ppt/tags/tag182.xml><?xml version="1.0" encoding="utf-8"?>
<p:tagLst xmlns:p="http://schemas.openxmlformats.org/presentationml/2006/main">
  <p:tag name="PA" val="v4.0.0"/>
</p:tagLst>
</file>

<file path=ppt/tags/tag183.xml><?xml version="1.0" encoding="utf-8"?>
<p:tagLst xmlns:p="http://schemas.openxmlformats.org/presentationml/2006/main">
  <p:tag name="PA" val="v4.0.0"/>
</p:tagLst>
</file>

<file path=ppt/tags/tag184.xml><?xml version="1.0" encoding="utf-8"?>
<p:tagLst xmlns:p="http://schemas.openxmlformats.org/presentationml/2006/main">
  <p:tag name="PA" val="v4.0.0"/>
</p:tagLst>
</file>

<file path=ppt/tags/tag185.xml><?xml version="1.0" encoding="utf-8"?>
<p:tagLst xmlns:p="http://schemas.openxmlformats.org/presentationml/2006/main">
  <p:tag name="PA" val="v4.0.0"/>
</p:tagLst>
</file>

<file path=ppt/tags/tag186.xml><?xml version="1.0" encoding="utf-8"?>
<p:tagLst xmlns:p="http://schemas.openxmlformats.org/presentationml/2006/main">
  <p:tag name="PA" val="v4.0.0"/>
</p:tagLst>
</file>

<file path=ppt/tags/tag187.xml><?xml version="1.0" encoding="utf-8"?>
<p:tagLst xmlns:p="http://schemas.openxmlformats.org/presentationml/2006/main">
  <p:tag name="PA" val="v4.0.0"/>
</p:tagLst>
</file>

<file path=ppt/tags/tag188.xml><?xml version="1.0" encoding="utf-8"?>
<p:tagLst xmlns:p="http://schemas.openxmlformats.org/presentationml/2006/main">
  <p:tag name="PA" val="v4.0.0"/>
</p:tagLst>
</file>

<file path=ppt/tags/tag189.xml><?xml version="1.0" encoding="utf-8"?>
<p:tagLst xmlns:p="http://schemas.openxmlformats.org/presentationml/2006/main">
  <p:tag name="PA" val="v4.0.0"/>
</p:tagLst>
</file>

<file path=ppt/tags/tag19.xml><?xml version="1.0" encoding="utf-8"?>
<p:tagLst xmlns:p="http://schemas.openxmlformats.org/presentationml/2006/main">
  <p:tag name="PA" val="v4.0.0"/>
</p:tagLst>
</file>

<file path=ppt/tags/tag190.xml><?xml version="1.0" encoding="utf-8"?>
<p:tagLst xmlns:p="http://schemas.openxmlformats.org/presentationml/2006/main">
  <p:tag name="PA" val="v4.0.0"/>
</p:tagLst>
</file>

<file path=ppt/tags/tag191.xml><?xml version="1.0" encoding="utf-8"?>
<p:tagLst xmlns:p="http://schemas.openxmlformats.org/presentationml/2006/main">
  <p:tag name="PA" val="v4.0.0"/>
</p:tagLst>
</file>

<file path=ppt/tags/tag192.xml><?xml version="1.0" encoding="utf-8"?>
<p:tagLst xmlns:p="http://schemas.openxmlformats.org/presentationml/2006/main">
  <p:tag name="PA" val="v4.0.0"/>
</p:tagLst>
</file>

<file path=ppt/tags/tag193.xml><?xml version="1.0" encoding="utf-8"?>
<p:tagLst xmlns:p="http://schemas.openxmlformats.org/presentationml/2006/main">
  <p:tag name="PA" val="v4.0.0"/>
</p:tagLst>
</file>

<file path=ppt/tags/tag194.xml><?xml version="1.0" encoding="utf-8"?>
<p:tagLst xmlns:p="http://schemas.openxmlformats.org/presentationml/2006/main">
  <p:tag name="PA" val="v4.0.0"/>
</p:tagLst>
</file>

<file path=ppt/tags/tag195.xml><?xml version="1.0" encoding="utf-8"?>
<p:tagLst xmlns:p="http://schemas.openxmlformats.org/presentationml/2006/main">
  <p:tag name="PA" val="v4.0.0"/>
</p:tagLst>
</file>

<file path=ppt/tags/tag196.xml><?xml version="1.0" encoding="utf-8"?>
<p:tagLst xmlns:p="http://schemas.openxmlformats.org/presentationml/2006/main">
  <p:tag name="PA" val="v4.0.0"/>
</p:tagLst>
</file>

<file path=ppt/tags/tag197.xml><?xml version="1.0" encoding="utf-8"?>
<p:tagLst xmlns:p="http://schemas.openxmlformats.org/presentationml/2006/main">
  <p:tag name="PA" val="v4.0.0"/>
</p:tagLst>
</file>

<file path=ppt/tags/tag198.xml><?xml version="1.0" encoding="utf-8"?>
<p:tagLst xmlns:p="http://schemas.openxmlformats.org/presentationml/2006/main">
  <p:tag name="PA" val="v4.0.0"/>
</p:tagLst>
</file>

<file path=ppt/tags/tag199.xml><?xml version="1.0" encoding="utf-8"?>
<p:tagLst xmlns:p="http://schemas.openxmlformats.org/presentationml/2006/main">
  <p:tag name="PA" val="v4.0.0"/>
</p:tagLst>
</file>

<file path=ppt/tags/tag2.xml><?xml version="1.0" encoding="utf-8"?>
<p:tagLst xmlns:p="http://schemas.openxmlformats.org/presentationml/2006/main">
  <p:tag name="PA" val="v4.0.0"/>
</p:tagLst>
</file>

<file path=ppt/tags/tag20.xml><?xml version="1.0" encoding="utf-8"?>
<p:tagLst xmlns:p="http://schemas.openxmlformats.org/presentationml/2006/main">
  <p:tag name="PA" val="v4.0.0"/>
</p:tagLst>
</file>

<file path=ppt/tags/tag200.xml><?xml version="1.0" encoding="utf-8"?>
<p:tagLst xmlns:p="http://schemas.openxmlformats.org/presentationml/2006/main">
  <p:tag name="PA" val="v4.0.0"/>
</p:tagLst>
</file>

<file path=ppt/tags/tag201.xml><?xml version="1.0" encoding="utf-8"?>
<p:tagLst xmlns:p="http://schemas.openxmlformats.org/presentationml/2006/main">
  <p:tag name="PA" val="v4.0.0"/>
</p:tagLst>
</file>

<file path=ppt/tags/tag202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PowerPoint 演示文稿"/>
</p:tagLst>
</file>

<file path=ppt/tags/tag21.xml><?xml version="1.0" encoding="utf-8"?>
<p:tagLst xmlns:p="http://schemas.openxmlformats.org/presentationml/2006/main">
  <p:tag name="PA" val="v4.0.0"/>
</p:tagLst>
</file>

<file path=ppt/tags/tag22.xml><?xml version="1.0" encoding="utf-8"?>
<p:tagLst xmlns:p="http://schemas.openxmlformats.org/presentationml/2006/main">
  <p:tag name="PA" val="v4.0.0"/>
</p:tagLst>
</file>

<file path=ppt/tags/tag23.xml><?xml version="1.0" encoding="utf-8"?>
<p:tagLst xmlns:p="http://schemas.openxmlformats.org/presentationml/2006/main">
  <p:tag name="PA" val="v4.0.0"/>
</p:tagLst>
</file>

<file path=ppt/tags/tag24.xml><?xml version="1.0" encoding="utf-8"?>
<p:tagLst xmlns:p="http://schemas.openxmlformats.org/presentationml/2006/main">
  <p:tag name="PA" val="v4.0.0"/>
</p:tagLst>
</file>

<file path=ppt/tags/tag25.xml><?xml version="1.0" encoding="utf-8"?>
<p:tagLst xmlns:p="http://schemas.openxmlformats.org/presentationml/2006/main">
  <p:tag name="PA" val="v4.0.0"/>
</p:tagLst>
</file>

<file path=ppt/tags/tag26.xml><?xml version="1.0" encoding="utf-8"?>
<p:tagLst xmlns:p="http://schemas.openxmlformats.org/presentationml/2006/main">
  <p:tag name="PA" val="v4.0.0"/>
</p:tagLst>
</file>

<file path=ppt/tags/tag27.xml><?xml version="1.0" encoding="utf-8"?>
<p:tagLst xmlns:p="http://schemas.openxmlformats.org/presentationml/2006/main">
  <p:tag name="PA" val="v4.0.0"/>
</p:tagLst>
</file>

<file path=ppt/tags/tag28.xml><?xml version="1.0" encoding="utf-8"?>
<p:tagLst xmlns:p="http://schemas.openxmlformats.org/presentationml/2006/main">
  <p:tag name="PA" val="v4.0.0"/>
</p:tagLst>
</file>

<file path=ppt/tags/tag29.xml><?xml version="1.0" encoding="utf-8"?>
<p:tagLst xmlns:p="http://schemas.openxmlformats.org/presentationml/2006/main">
  <p:tag name="PA" val="v4.0.0"/>
</p:tagLst>
</file>

<file path=ppt/tags/tag3.xml><?xml version="1.0" encoding="utf-8"?>
<p:tagLst xmlns:p="http://schemas.openxmlformats.org/presentationml/2006/main">
  <p:tag name="PA" val="v4.0.0"/>
</p:tagLst>
</file>

<file path=ppt/tags/tag30.xml><?xml version="1.0" encoding="utf-8"?>
<p:tagLst xmlns:p="http://schemas.openxmlformats.org/presentationml/2006/main">
  <p:tag name="PA" val="v4.0.0"/>
</p:tagLst>
</file>

<file path=ppt/tags/tag31.xml><?xml version="1.0" encoding="utf-8"?>
<p:tagLst xmlns:p="http://schemas.openxmlformats.org/presentationml/2006/main">
  <p:tag name="PA" val="v4.0.0"/>
</p:tagLst>
</file>

<file path=ppt/tags/tag32.xml><?xml version="1.0" encoding="utf-8"?>
<p:tagLst xmlns:p="http://schemas.openxmlformats.org/presentationml/2006/main">
  <p:tag name="PA" val="v4.0.0"/>
</p:tagLst>
</file>

<file path=ppt/tags/tag33.xml><?xml version="1.0" encoding="utf-8"?>
<p:tagLst xmlns:p="http://schemas.openxmlformats.org/presentationml/2006/main">
  <p:tag name="PA" val="v4.0.0"/>
</p:tagLst>
</file>

<file path=ppt/tags/tag34.xml><?xml version="1.0" encoding="utf-8"?>
<p:tagLst xmlns:p="http://schemas.openxmlformats.org/presentationml/2006/main">
  <p:tag name="PA" val="v4.0.0"/>
</p:tagLst>
</file>

<file path=ppt/tags/tag35.xml><?xml version="1.0" encoding="utf-8"?>
<p:tagLst xmlns:p="http://schemas.openxmlformats.org/presentationml/2006/main">
  <p:tag name="PA" val="v4.0.0"/>
</p:tagLst>
</file>

<file path=ppt/tags/tag36.xml><?xml version="1.0" encoding="utf-8"?>
<p:tagLst xmlns:p="http://schemas.openxmlformats.org/presentationml/2006/main">
  <p:tag name="PA" val="v4.0.0"/>
</p:tagLst>
</file>

<file path=ppt/tags/tag37.xml><?xml version="1.0" encoding="utf-8"?>
<p:tagLst xmlns:p="http://schemas.openxmlformats.org/presentationml/2006/main">
  <p:tag name="PA" val="v4.0.0"/>
</p:tagLst>
</file>

<file path=ppt/tags/tag38.xml><?xml version="1.0" encoding="utf-8"?>
<p:tagLst xmlns:p="http://schemas.openxmlformats.org/presentationml/2006/main">
  <p:tag name="PA" val="v4.0.0"/>
</p:tagLst>
</file>

<file path=ppt/tags/tag39.xml><?xml version="1.0" encoding="utf-8"?>
<p:tagLst xmlns:p="http://schemas.openxmlformats.org/presentationml/2006/main">
  <p:tag name="PA" val="v4.0.0"/>
</p:tagLst>
</file>

<file path=ppt/tags/tag4.xml><?xml version="1.0" encoding="utf-8"?>
<p:tagLst xmlns:p="http://schemas.openxmlformats.org/presentationml/2006/main">
  <p:tag name="PA" val="v4.0.0"/>
</p:tagLst>
</file>

<file path=ppt/tags/tag40.xml><?xml version="1.0" encoding="utf-8"?>
<p:tagLst xmlns:p="http://schemas.openxmlformats.org/presentationml/2006/main">
  <p:tag name="PA" val="v4.0.0"/>
</p:tagLst>
</file>

<file path=ppt/tags/tag41.xml><?xml version="1.0" encoding="utf-8"?>
<p:tagLst xmlns:p="http://schemas.openxmlformats.org/presentationml/2006/main">
  <p:tag name="PA" val="v4.0.0"/>
</p:tagLst>
</file>

<file path=ppt/tags/tag42.xml><?xml version="1.0" encoding="utf-8"?>
<p:tagLst xmlns:p="http://schemas.openxmlformats.org/presentationml/2006/main">
  <p:tag name="PA" val="v4.0.0"/>
</p:tagLst>
</file>

<file path=ppt/tags/tag43.xml><?xml version="1.0" encoding="utf-8"?>
<p:tagLst xmlns:p="http://schemas.openxmlformats.org/presentationml/2006/main">
  <p:tag name="PA" val="v4.0.0"/>
</p:tagLst>
</file>

<file path=ppt/tags/tag44.xml><?xml version="1.0" encoding="utf-8"?>
<p:tagLst xmlns:p="http://schemas.openxmlformats.org/presentationml/2006/main">
  <p:tag name="PA" val="v4.0.0"/>
</p:tagLst>
</file>

<file path=ppt/tags/tag45.xml><?xml version="1.0" encoding="utf-8"?>
<p:tagLst xmlns:p="http://schemas.openxmlformats.org/presentationml/2006/main">
  <p:tag name="PA" val="v4.0.0"/>
</p:tagLst>
</file>

<file path=ppt/tags/tag46.xml><?xml version="1.0" encoding="utf-8"?>
<p:tagLst xmlns:p="http://schemas.openxmlformats.org/presentationml/2006/main">
  <p:tag name="PA" val="v4.0.0"/>
</p:tagLst>
</file>

<file path=ppt/tags/tag47.xml><?xml version="1.0" encoding="utf-8"?>
<p:tagLst xmlns:p="http://schemas.openxmlformats.org/presentationml/2006/main">
  <p:tag name="PA" val="v4.0.0"/>
</p:tagLst>
</file>

<file path=ppt/tags/tag48.xml><?xml version="1.0" encoding="utf-8"?>
<p:tagLst xmlns:p="http://schemas.openxmlformats.org/presentationml/2006/main">
  <p:tag name="PA" val="v4.0.0"/>
</p:tagLst>
</file>

<file path=ppt/tags/tag49.xml><?xml version="1.0" encoding="utf-8"?>
<p:tagLst xmlns:p="http://schemas.openxmlformats.org/presentationml/2006/main">
  <p:tag name="PA" val="v4.0.0"/>
</p:tagLst>
</file>

<file path=ppt/tags/tag5.xml><?xml version="1.0" encoding="utf-8"?>
<p:tagLst xmlns:p="http://schemas.openxmlformats.org/presentationml/2006/main">
  <p:tag name="PA" val="v4.0.0"/>
</p:tagLst>
</file>

<file path=ppt/tags/tag50.xml><?xml version="1.0" encoding="utf-8"?>
<p:tagLst xmlns:p="http://schemas.openxmlformats.org/presentationml/2006/main">
  <p:tag name="PA" val="v4.0.0"/>
</p:tagLst>
</file>

<file path=ppt/tags/tag51.xml><?xml version="1.0" encoding="utf-8"?>
<p:tagLst xmlns:p="http://schemas.openxmlformats.org/presentationml/2006/main">
  <p:tag name="PA" val="v4.0.0"/>
</p:tagLst>
</file>

<file path=ppt/tags/tag52.xml><?xml version="1.0" encoding="utf-8"?>
<p:tagLst xmlns:p="http://schemas.openxmlformats.org/presentationml/2006/main">
  <p:tag name="PA" val="v4.0.0"/>
</p:tagLst>
</file>

<file path=ppt/tags/tag53.xml><?xml version="1.0" encoding="utf-8"?>
<p:tagLst xmlns:p="http://schemas.openxmlformats.org/presentationml/2006/main">
  <p:tag name="PA" val="v4.0.0"/>
</p:tagLst>
</file>

<file path=ppt/tags/tag54.xml><?xml version="1.0" encoding="utf-8"?>
<p:tagLst xmlns:p="http://schemas.openxmlformats.org/presentationml/2006/main">
  <p:tag name="PA" val="v4.0.0"/>
</p:tagLst>
</file>

<file path=ppt/tags/tag55.xml><?xml version="1.0" encoding="utf-8"?>
<p:tagLst xmlns:p="http://schemas.openxmlformats.org/presentationml/2006/main">
  <p:tag name="PA" val="v4.0.0"/>
</p:tagLst>
</file>

<file path=ppt/tags/tag56.xml><?xml version="1.0" encoding="utf-8"?>
<p:tagLst xmlns:p="http://schemas.openxmlformats.org/presentationml/2006/main">
  <p:tag name="PA" val="v4.0.0"/>
</p:tagLst>
</file>

<file path=ppt/tags/tag57.xml><?xml version="1.0" encoding="utf-8"?>
<p:tagLst xmlns:p="http://schemas.openxmlformats.org/presentationml/2006/main">
  <p:tag name="PA" val="v4.0.0"/>
</p:tagLst>
</file>

<file path=ppt/tags/tag58.xml><?xml version="1.0" encoding="utf-8"?>
<p:tagLst xmlns:p="http://schemas.openxmlformats.org/presentationml/2006/main">
  <p:tag name="PA" val="v4.0.0"/>
</p:tagLst>
</file>

<file path=ppt/tags/tag59.xml><?xml version="1.0" encoding="utf-8"?>
<p:tagLst xmlns:p="http://schemas.openxmlformats.org/presentationml/2006/main">
  <p:tag name="PA" val="v4.0.0"/>
</p:tagLst>
</file>

<file path=ppt/tags/tag6.xml><?xml version="1.0" encoding="utf-8"?>
<p:tagLst xmlns:p="http://schemas.openxmlformats.org/presentationml/2006/main">
  <p:tag name="PA" val="v4.0.0"/>
</p:tagLst>
</file>

<file path=ppt/tags/tag60.xml><?xml version="1.0" encoding="utf-8"?>
<p:tagLst xmlns:p="http://schemas.openxmlformats.org/presentationml/2006/main">
  <p:tag name="PA" val="v4.0.0"/>
</p:tagLst>
</file>

<file path=ppt/tags/tag61.xml><?xml version="1.0" encoding="utf-8"?>
<p:tagLst xmlns:p="http://schemas.openxmlformats.org/presentationml/2006/main">
  <p:tag name="PA" val="v4.0.0"/>
</p:tagLst>
</file>

<file path=ppt/tags/tag62.xml><?xml version="1.0" encoding="utf-8"?>
<p:tagLst xmlns:p="http://schemas.openxmlformats.org/presentationml/2006/main">
  <p:tag name="PA" val="v4.0.0"/>
</p:tagLst>
</file>

<file path=ppt/tags/tag63.xml><?xml version="1.0" encoding="utf-8"?>
<p:tagLst xmlns:p="http://schemas.openxmlformats.org/presentationml/2006/main">
  <p:tag name="PA" val="v4.0.0"/>
</p:tagLst>
</file>

<file path=ppt/tags/tag64.xml><?xml version="1.0" encoding="utf-8"?>
<p:tagLst xmlns:p="http://schemas.openxmlformats.org/presentationml/2006/main">
  <p:tag name="PA" val="v4.0.0"/>
</p:tagLst>
</file>

<file path=ppt/tags/tag65.xml><?xml version="1.0" encoding="utf-8"?>
<p:tagLst xmlns:p="http://schemas.openxmlformats.org/presentationml/2006/main">
  <p:tag name="PA" val="v4.0.0"/>
</p:tagLst>
</file>

<file path=ppt/tags/tag66.xml><?xml version="1.0" encoding="utf-8"?>
<p:tagLst xmlns:p="http://schemas.openxmlformats.org/presentationml/2006/main">
  <p:tag name="PA" val="v4.0.0"/>
</p:tagLst>
</file>

<file path=ppt/tags/tag67.xml><?xml version="1.0" encoding="utf-8"?>
<p:tagLst xmlns:p="http://schemas.openxmlformats.org/presentationml/2006/main">
  <p:tag name="PA" val="v4.0.0"/>
</p:tagLst>
</file>

<file path=ppt/tags/tag68.xml><?xml version="1.0" encoding="utf-8"?>
<p:tagLst xmlns:p="http://schemas.openxmlformats.org/presentationml/2006/main">
  <p:tag name="PA" val="v4.0.0"/>
</p:tagLst>
</file>

<file path=ppt/tags/tag69.xml><?xml version="1.0" encoding="utf-8"?>
<p:tagLst xmlns:p="http://schemas.openxmlformats.org/presentationml/2006/main">
  <p:tag name="PA" val="v4.0.0"/>
</p:tagLst>
</file>

<file path=ppt/tags/tag7.xml><?xml version="1.0" encoding="utf-8"?>
<p:tagLst xmlns:p="http://schemas.openxmlformats.org/presentationml/2006/main">
  <p:tag name="PA" val="v4.0.0"/>
</p:tagLst>
</file>

<file path=ppt/tags/tag70.xml><?xml version="1.0" encoding="utf-8"?>
<p:tagLst xmlns:p="http://schemas.openxmlformats.org/presentationml/2006/main">
  <p:tag name="PA" val="v4.0.0"/>
</p:tagLst>
</file>

<file path=ppt/tags/tag71.xml><?xml version="1.0" encoding="utf-8"?>
<p:tagLst xmlns:p="http://schemas.openxmlformats.org/presentationml/2006/main">
  <p:tag name="PA" val="v4.0.0"/>
</p:tagLst>
</file>

<file path=ppt/tags/tag72.xml><?xml version="1.0" encoding="utf-8"?>
<p:tagLst xmlns:p="http://schemas.openxmlformats.org/presentationml/2006/main">
  <p:tag name="PA" val="v4.0.0"/>
</p:tagLst>
</file>

<file path=ppt/tags/tag73.xml><?xml version="1.0" encoding="utf-8"?>
<p:tagLst xmlns:p="http://schemas.openxmlformats.org/presentationml/2006/main">
  <p:tag name="PA" val="v4.0.0"/>
</p:tagLst>
</file>

<file path=ppt/tags/tag74.xml><?xml version="1.0" encoding="utf-8"?>
<p:tagLst xmlns:p="http://schemas.openxmlformats.org/presentationml/2006/main">
  <p:tag name="PA" val="v4.0.0"/>
</p:tagLst>
</file>

<file path=ppt/tags/tag75.xml><?xml version="1.0" encoding="utf-8"?>
<p:tagLst xmlns:p="http://schemas.openxmlformats.org/presentationml/2006/main">
  <p:tag name="PA" val="v4.0.0"/>
</p:tagLst>
</file>

<file path=ppt/tags/tag76.xml><?xml version="1.0" encoding="utf-8"?>
<p:tagLst xmlns:p="http://schemas.openxmlformats.org/presentationml/2006/main">
  <p:tag name="PA" val="v4.0.0"/>
</p:tagLst>
</file>

<file path=ppt/tags/tag77.xml><?xml version="1.0" encoding="utf-8"?>
<p:tagLst xmlns:p="http://schemas.openxmlformats.org/presentationml/2006/main">
  <p:tag name="PA" val="v4.0.0"/>
</p:tagLst>
</file>

<file path=ppt/tags/tag78.xml><?xml version="1.0" encoding="utf-8"?>
<p:tagLst xmlns:p="http://schemas.openxmlformats.org/presentationml/2006/main">
  <p:tag name="PA" val="v4.0.0"/>
</p:tagLst>
</file>

<file path=ppt/tags/tag79.xml><?xml version="1.0" encoding="utf-8"?>
<p:tagLst xmlns:p="http://schemas.openxmlformats.org/presentationml/2006/main">
  <p:tag name="PA" val="v4.0.0"/>
</p:tagLst>
</file>

<file path=ppt/tags/tag8.xml><?xml version="1.0" encoding="utf-8"?>
<p:tagLst xmlns:p="http://schemas.openxmlformats.org/presentationml/2006/main">
  <p:tag name="PA" val="v4.0.0"/>
</p:tagLst>
</file>

<file path=ppt/tags/tag80.xml><?xml version="1.0" encoding="utf-8"?>
<p:tagLst xmlns:p="http://schemas.openxmlformats.org/presentationml/2006/main">
  <p:tag name="PA" val="v4.0.0"/>
</p:tagLst>
</file>

<file path=ppt/tags/tag81.xml><?xml version="1.0" encoding="utf-8"?>
<p:tagLst xmlns:p="http://schemas.openxmlformats.org/presentationml/2006/main">
  <p:tag name="PA" val="v4.0.0"/>
</p:tagLst>
</file>

<file path=ppt/tags/tag82.xml><?xml version="1.0" encoding="utf-8"?>
<p:tagLst xmlns:p="http://schemas.openxmlformats.org/presentationml/2006/main">
  <p:tag name="PA" val="v4.0.0"/>
</p:tagLst>
</file>

<file path=ppt/tags/tag83.xml><?xml version="1.0" encoding="utf-8"?>
<p:tagLst xmlns:p="http://schemas.openxmlformats.org/presentationml/2006/main">
  <p:tag name="PA" val="v4.0.0"/>
</p:tagLst>
</file>

<file path=ppt/tags/tag84.xml><?xml version="1.0" encoding="utf-8"?>
<p:tagLst xmlns:p="http://schemas.openxmlformats.org/presentationml/2006/main">
  <p:tag name="PA" val="v4.0.0"/>
</p:tagLst>
</file>

<file path=ppt/tags/tag85.xml><?xml version="1.0" encoding="utf-8"?>
<p:tagLst xmlns:p="http://schemas.openxmlformats.org/presentationml/2006/main">
  <p:tag name="PA" val="v4.0.0"/>
</p:tagLst>
</file>

<file path=ppt/tags/tag86.xml><?xml version="1.0" encoding="utf-8"?>
<p:tagLst xmlns:p="http://schemas.openxmlformats.org/presentationml/2006/main">
  <p:tag name="PA" val="v4.0.0"/>
</p:tagLst>
</file>

<file path=ppt/tags/tag87.xml><?xml version="1.0" encoding="utf-8"?>
<p:tagLst xmlns:p="http://schemas.openxmlformats.org/presentationml/2006/main">
  <p:tag name="PA" val="v4.0.0"/>
</p:tagLst>
</file>

<file path=ppt/tags/tag88.xml><?xml version="1.0" encoding="utf-8"?>
<p:tagLst xmlns:p="http://schemas.openxmlformats.org/presentationml/2006/main">
  <p:tag name="PA" val="v4.0.0"/>
</p:tagLst>
</file>

<file path=ppt/tags/tag89.xml><?xml version="1.0" encoding="utf-8"?>
<p:tagLst xmlns:p="http://schemas.openxmlformats.org/presentationml/2006/main">
  <p:tag name="PA" val="v4.0.0"/>
</p:tagLst>
</file>

<file path=ppt/tags/tag9.xml><?xml version="1.0" encoding="utf-8"?>
<p:tagLst xmlns:p="http://schemas.openxmlformats.org/presentationml/2006/main">
  <p:tag name="PA" val="v4.0.0"/>
</p:tagLst>
</file>

<file path=ppt/tags/tag90.xml><?xml version="1.0" encoding="utf-8"?>
<p:tagLst xmlns:p="http://schemas.openxmlformats.org/presentationml/2006/main">
  <p:tag name="PA" val="v4.0.0"/>
</p:tagLst>
</file>

<file path=ppt/tags/tag91.xml><?xml version="1.0" encoding="utf-8"?>
<p:tagLst xmlns:p="http://schemas.openxmlformats.org/presentationml/2006/main">
  <p:tag name="PA" val="v4.0.0"/>
</p:tagLst>
</file>

<file path=ppt/tags/tag92.xml><?xml version="1.0" encoding="utf-8"?>
<p:tagLst xmlns:p="http://schemas.openxmlformats.org/presentationml/2006/main">
  <p:tag name="PA" val="v4.0.0"/>
</p:tagLst>
</file>

<file path=ppt/tags/tag93.xml><?xml version="1.0" encoding="utf-8"?>
<p:tagLst xmlns:p="http://schemas.openxmlformats.org/presentationml/2006/main">
  <p:tag name="PA" val="v4.0.0"/>
</p:tagLst>
</file>

<file path=ppt/tags/tag94.xml><?xml version="1.0" encoding="utf-8"?>
<p:tagLst xmlns:p="http://schemas.openxmlformats.org/presentationml/2006/main">
  <p:tag name="PA" val="v4.0.0"/>
</p:tagLst>
</file>

<file path=ppt/tags/tag95.xml><?xml version="1.0" encoding="utf-8"?>
<p:tagLst xmlns:p="http://schemas.openxmlformats.org/presentationml/2006/main">
  <p:tag name="PA" val="v4.0.0"/>
</p:tagLst>
</file>

<file path=ppt/tags/tag96.xml><?xml version="1.0" encoding="utf-8"?>
<p:tagLst xmlns:p="http://schemas.openxmlformats.org/presentationml/2006/main">
  <p:tag name="PA" val="v4.0.0"/>
</p:tagLst>
</file>

<file path=ppt/tags/tag97.xml><?xml version="1.0" encoding="utf-8"?>
<p:tagLst xmlns:p="http://schemas.openxmlformats.org/presentationml/2006/main">
  <p:tag name="PA" val="v4.0.0"/>
</p:tagLst>
</file>

<file path=ppt/tags/tag98.xml><?xml version="1.0" encoding="utf-8"?>
<p:tagLst xmlns:p="http://schemas.openxmlformats.org/presentationml/2006/main">
  <p:tag name="PA" val="v4.0.0"/>
</p:tagLst>
</file>

<file path=ppt/tags/tag99.xml><?xml version="1.0" encoding="utf-8"?>
<p:tagLst xmlns:p="http://schemas.openxmlformats.org/presentationml/2006/main">
  <p:tag name="PA" val="v4.0.0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5B57"/>
      </a:accent1>
      <a:accent2>
        <a:srgbClr val="FCC259"/>
      </a:accent2>
      <a:accent3>
        <a:srgbClr val="7ECDF7"/>
      </a:accent3>
      <a:accent4>
        <a:srgbClr val="7C87F5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152</Paragraphs>
  <Slides>25</Slides>
  <Notes>25</Notes>
  <TotalTime>171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33">
      <vt:lpstr>Arial</vt:lpstr>
      <vt:lpstr>等线 Light</vt:lpstr>
      <vt:lpstr>等线</vt:lpstr>
      <vt:lpstr>Calibri Light</vt:lpstr>
      <vt:lpstr>Calibri</vt:lpstr>
      <vt:lpstr>华文细黑</vt:lpstr>
      <vt:lpstr>773-CAI978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2017-04-15T01:14:35Z</dcterms:created>
  <cp:lastModifiedBy>优品PPT</cp:lastModifiedBy>
  <dcterms:modified xsi:type="dcterms:W3CDTF">2021-08-20T10:57:15Z</dcterms:modified>
  <cp:revision>79</cp:revision>
  <dc:title>PowerPoint 演示文稿</dc:title>
</cp:coreProperties>
</file>