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presentationml.tags+xml" PartName="/ppt/tags/tag333.xml"/>
  <Override ContentType="application/vnd.openxmlformats-officedocument.presentationml.tags+xml" PartName="/ppt/tags/tag334.xml"/>
  <Override ContentType="application/vnd.openxmlformats-officedocument.presentationml.tags+xml" PartName="/ppt/tags/tag335.xml"/>
  <Override ContentType="application/vnd.openxmlformats-officedocument.presentationml.tags+xml" PartName="/ppt/tags/tag336.xml"/>
  <Override ContentType="application/vnd.openxmlformats-officedocument.presentationml.tags+xml" PartName="/ppt/tags/tag337.xml"/>
  <Override ContentType="application/vnd.openxmlformats-officedocument.presentationml.tags+xml" PartName="/ppt/tags/tag338.xml"/>
  <Override ContentType="application/vnd.openxmlformats-officedocument.presentationml.tags+xml" PartName="/ppt/tags/tag339.xml"/>
  <Override ContentType="application/vnd.openxmlformats-officedocument.presentationml.tags+xml" PartName="/ppt/tags/tag340.xml"/>
  <Override ContentType="application/vnd.openxmlformats-officedocument.presentationml.tags+xml" PartName="/ppt/tags/tag341.xml"/>
  <Override ContentType="application/vnd.openxmlformats-officedocument.presentationml.tags+xml" PartName="/ppt/tags/tag342.xml"/>
  <Override ContentType="application/vnd.openxmlformats-officedocument.presentationml.tags+xml" PartName="/ppt/tags/tag343.xml"/>
  <Override ContentType="application/vnd.openxmlformats-officedocument.presentationml.tags+xml" PartName="/ppt/tags/tag344.xml"/>
  <Override ContentType="application/vnd.openxmlformats-officedocument.presentationml.tags+xml" PartName="/ppt/tags/tag345.xml"/>
  <Override ContentType="application/vnd.openxmlformats-officedocument.presentationml.tags+xml" PartName="/ppt/tags/tag346.xml"/>
  <Override ContentType="application/vnd.openxmlformats-officedocument.presentationml.tags+xml" PartName="/ppt/tags/tag347.xml"/>
  <Override ContentType="application/vnd.openxmlformats-officedocument.presentationml.tags+xml" PartName="/ppt/tags/tag348.xml"/>
  <Override ContentType="application/vnd.openxmlformats-officedocument.presentationml.tags+xml" PartName="/ppt/tags/tag349.xml"/>
  <Override ContentType="application/vnd.openxmlformats-officedocument.presentationml.tags+xml" PartName="/ppt/tags/tag350.xml"/>
  <Override ContentType="application/vnd.openxmlformats-officedocument.presentationml.tags+xml" PartName="/ppt/tags/tag351.xml"/>
  <Override ContentType="application/vnd.openxmlformats-officedocument.presentationml.tags+xml" PartName="/ppt/tags/tag352.xml"/>
  <Override ContentType="application/vnd.openxmlformats-officedocument.presentationml.tags+xml" PartName="/ppt/tags/tag353.xml"/>
  <Override ContentType="application/vnd.openxmlformats-officedocument.presentationml.tags+xml" PartName="/ppt/tags/tag354.xml"/>
  <Override ContentType="application/vnd.openxmlformats-officedocument.presentationml.tags+xml" PartName="/ppt/tags/tag355.xml"/>
  <Override ContentType="application/vnd.openxmlformats-officedocument.presentationml.tags+xml" PartName="/ppt/tags/tag356.xml"/>
  <Override ContentType="application/vnd.openxmlformats-officedocument.presentationml.tags+xml" PartName="/ppt/tags/tag357.xml"/>
  <Override ContentType="application/vnd.openxmlformats-officedocument.presentationml.tags+xml" PartName="/ppt/tags/tag358.xml"/>
  <Override ContentType="application/vnd.openxmlformats-officedocument.presentationml.tags+xml" PartName="/ppt/tags/tag359.xml"/>
  <Override ContentType="application/vnd.openxmlformats-officedocument.presentationml.tags+xml" PartName="/ppt/tags/tag360.xml"/>
  <Override ContentType="application/vnd.openxmlformats-officedocument.presentationml.tags+xml" PartName="/ppt/tags/tag361.xml"/>
  <Override ContentType="application/vnd.openxmlformats-officedocument.presentationml.tags+xml" PartName="/ppt/tags/tag362.xml"/>
  <Override ContentType="application/vnd.openxmlformats-officedocument.presentationml.tags+xml" PartName="/ppt/tags/tag363.xml"/>
  <Override ContentType="application/vnd.openxmlformats-officedocument.presentationml.tags+xml" PartName="/ppt/tags/tag364.xml"/>
  <Override ContentType="application/vnd.openxmlformats-officedocument.presentationml.tags+xml" PartName="/ppt/tags/tag36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7" r:id="rId4"/>
    <p:sldId id="283" r:id="rId5"/>
    <p:sldId id="260" r:id="rId6"/>
    <p:sldId id="261" r:id="rId7"/>
    <p:sldId id="262" r:id="rId8"/>
    <p:sldId id="263" r:id="rId9"/>
    <p:sldId id="264" r:id="rId10"/>
    <p:sldId id="275" r:id="rId11"/>
    <p:sldId id="268" r:id="rId12"/>
    <p:sldId id="280" r:id="rId13"/>
    <p:sldId id="266" r:id="rId14"/>
    <p:sldId id="281" r:id="rId15"/>
    <p:sldId id="267" r:id="rId16"/>
    <p:sldId id="278" r:id="rId17"/>
    <p:sldId id="269" r:id="rId18"/>
    <p:sldId id="277" r:id="rId19"/>
    <p:sldId id="276" r:id="rId20"/>
    <p:sldId id="273" r:id="rId21"/>
    <p:sldId id="265" r:id="rId22"/>
    <p:sldId id="271" r:id="rId23"/>
    <p:sldId id="270" r:id="rId24"/>
    <p:sldId id="272" r:id="rId25"/>
    <p:sldId id="274" r:id="rId26"/>
    <p:sldId id="279" r:id="rId27"/>
    <p:sldId id="282" r:id="rId28"/>
    <p:sldId id="284"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3" d="100"/>
          <a:sy n="113" d="100"/>
        </p:scale>
        <p:origin x="510" y="96"/>
      </p:cViewPr>
      <p:guideLst>
        <p:guide orient="horz" pos="2183"/>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365.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11.png" Type="http://schemas.openxmlformats.org/officeDocument/2006/relationships/image"/><Relationship Id="rId3" Target="../media/image12.png" Type="http://schemas.openxmlformats.org/officeDocument/2006/relationships/image"/><Relationship Id="rId4" Target="colors1.xml" Type="http://schemas.microsoft.com/office/2011/relationships/chartColorStyle"/><Relationship Id="rId5"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bg1"/>
                </a:solidFill>
                <a:latin typeface="+mj-ea"/>
                <a:ea typeface="+mj-ea"/>
                <a:cs typeface="+mn-cs"/>
              </a:defRPr>
            </a:pPr>
            <a:r>
              <a:rPr lang="zh-CN" altLang="zh-CN" sz="1800" b="0" i="0">
                <a:effectLst/>
                <a:latin typeface="+mj-ea"/>
                <a:ea typeface="+mj-ea"/>
              </a:rPr>
              <a:t>标题添加到此处</a:t>
            </a:r>
            <a:endParaRPr lang="zh-CN" altLang="zh-CN" sz="1600" b="0" i="0">
              <a:effectLst/>
              <a:latin typeface="+mj-ea"/>
              <a:ea typeface="+mj-ea"/>
            </a:endParaRPr>
          </a:p>
        </c:rich>
      </c:tx>
      <c:overlay val="0"/>
      <c:spPr>
        <a:noFill/>
        <a:ln>
          <a:noFill/>
        </a:ln>
        <a:effectLst/>
      </c:spPr>
      <c:txPr>
        <a:bodyPr rot="0" spcFirstLastPara="1" vertOverflow="ellipsis" vert="horz" wrap="square" anchor="ctr" anchorCtr="1"/>
        <a:p>
          <a:pPr>
            <a:defRPr sz="1600" b="0" i="0" u="none" strike="noStrike" kern="1200" spc="0" baseline="0" smtId="4294967295">
              <a:solidFill>
                <a:schemeClr val="bg1"/>
              </a:solidFill>
              <a:latin typeface="+mj-ea"/>
              <a:ea typeface="+mj-ea"/>
              <a:cs typeface="+mn-cs"/>
            </a:defRPr>
          </a:pPr>
          <a:endParaRPr sz="1600" b="0" i="0" u="none" strike="noStrike" kern="1200" spc="0" baseline="0" smtId="4294967295">
            <a:solidFill>
              <a:schemeClr val="bg1"/>
            </a:solidFill>
            <a:latin typeface="+mj-ea"/>
            <a:ea typeface="+mj-ea"/>
            <a:cs typeface="+mn-cs"/>
          </a:endParaRPr>
        </a:p>
      </c:txPr>
    </c:title>
    <c:autoTitleDeleted val="0"/>
    <c:plotArea>
      <c:barChart>
        <c:barDir val="col"/>
        <c:grouping val="clustered"/>
        <c:varyColors val="0"/>
        <c:ser>
          <c:idx val="0"/>
          <c:order val="0"/>
          <c:tx>
            <c:strRef>
              <c:f>Sheet1!$B$1</c:f>
              <c:strCache>
                <c:ptCount val="1"/>
                <c:pt idx="0">
                  <c:v>Part 1</c:v>
                </c:pt>
              </c:strCache>
            </c:strRef>
          </c:tx>
          <c:spPr>
            <a:blipFill>
              <a:blip r:embed="rId2"/>
              <a:stretch>
                <a:fillRect/>
              </a:stretch>
            </a:blip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8F7-424C-B0B1-919D943DE4F7}"/>
            </c:ext>
          </c:extLst>
        </c:ser>
        <c:ser>
          <c:idx val="1"/>
          <c:order val="1"/>
          <c:tx>
            <c:strRef>
              <c:f>Sheet1!$C$1</c:f>
              <c:strCache>
                <c:ptCount val="1"/>
                <c:pt idx="0">
                  <c:v>Part 2</c:v>
                </c:pt>
              </c:strCache>
            </c:strRef>
          </c:tx>
          <c:spPr>
            <a:blipFill>
              <a:blip r:embed="rId3"/>
              <a:stretch>
                <a:fillRect/>
              </a:stretch>
            </a:blip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18F7-424C-B0B1-919D943DE4F7}"/>
            </c:ext>
          </c:extLst>
        </c:ser>
        <c:dLbls>
          <c:showLegendKey val="0"/>
          <c:showVal val="0"/>
          <c:showCatName val="0"/>
          <c:showSerName val="0"/>
          <c:showPercent val="0"/>
          <c:showBubbleSize val="0"/>
          <c:showLeaderLines val="0"/>
        </c:dLbls>
        <c:gapWidth val="219"/>
        <c:overlap/>
        <c:axId val="115717056"/>
        <c:axId val="115717616"/>
      </c:barChart>
      <c:catAx>
        <c:axId val="115717056"/>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00" b="0" i="0" u="none" strike="noStrike" kern="1200" baseline="0" smtId="4294967295">
                <a:solidFill>
                  <a:schemeClr val="bg1">
                    <a:lumMod val="95000"/>
                  </a:schemeClr>
                </a:solidFill>
                <a:latin typeface="张海山锐线体简" panose="02000000000000000000" pitchFamily="2" charset="-122"/>
                <a:ea typeface="张海山锐线体简" panose="02000000000000000000" pitchFamily="2" charset="-122"/>
                <a:cs typeface="+mn-cs"/>
              </a:defRPr>
            </a:pPr>
            <a:endParaRPr sz="1100" b="0" i="0" u="none" strike="noStrike" kern="1200" baseline="0" smtId="4294967295">
              <a:solidFill>
                <a:schemeClr val="bg1">
                  <a:lumMod val="95000"/>
                </a:schemeClr>
              </a:solidFill>
              <a:latin typeface="张海山锐线体简" panose="02000000000000000000" pitchFamily="2" charset="-122"/>
              <a:ea typeface="张海山锐线体简" panose="02000000000000000000" pitchFamily="2" charset="-122"/>
              <a:cs typeface="+mn-cs"/>
            </a:endParaRPr>
          </a:p>
        </c:txPr>
        <c:crossAx val="115717616"/>
        <c:crosses val="autoZero"/>
        <c:auto val="0"/>
        <c:lblAlgn val="ctr"/>
        <c:lblOffset/>
        <c:noMultiLvlLbl val="0"/>
      </c:catAx>
      <c:valAx>
        <c:axId val="115717616"/>
        <c:scaling>
          <c:orientation/>
        </c:scaling>
        <c:delete val="1"/>
        <c:axPos val="l"/>
        <c:numFmt formatCode="General" sourceLinked="1"/>
        <c:majorTickMark val="out"/>
        <c:minorTickMark val="none"/>
        <c:crossAx val="115717056"/>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800" b="0" i="0" u="none" strike="noStrike" kern="1200" baseline="0" smtId="4294967295">
              <a:solidFill>
                <a:schemeClr val="bg1">
                  <a:lumMod val="95000"/>
                </a:schemeClr>
              </a:solidFill>
              <a:latin typeface="张海山锐线体简" panose="02000000000000000000" pitchFamily="2" charset="-122"/>
              <a:ea typeface="张海山锐线体简" panose="02000000000000000000" pitchFamily="2" charset="-122"/>
              <a:cs typeface="+mn-cs"/>
            </a:defRPr>
          </a:pPr>
          <a:endParaRPr sz="800" b="0" i="0" u="none" strike="noStrike" kern="1200" baseline="0" smtId="4294967295">
            <a:solidFill>
              <a:schemeClr val="bg1">
                <a:lumMod val="95000"/>
              </a:schemeClr>
            </a:solidFill>
            <a:latin typeface="张海山锐线体简" panose="02000000000000000000" pitchFamily="2" charset="-122"/>
            <a:ea typeface="张海山锐线体简" panose="02000000000000000000" pitchFamily="2" charset="-122"/>
            <a:cs typeface="+mn-cs"/>
          </a:endParaRPr>
        </a:p>
      </c:txPr>
    </c:legend>
    <c:plotVisOnly val="1"/>
    <c:dispBlanksAs val="gap"/>
    <c:showDLblsOverMax val="0"/>
  </c:chart>
  <c:spPr>
    <a:noFill/>
    <a:ln>
      <a:noFill/>
    </a:ln>
    <a:effectLst/>
  </c:spPr>
  <c:txPr>
    <a:bodyPr/>
    <a:p>
      <a:pPr>
        <a:defRPr sz="1100" smtId="4294967295">
          <a:latin typeface="张海山锐线体简" panose="02000000000000000000" pitchFamily="2" charset="-122"/>
          <a:ea typeface="张海山锐线体简" panose="02000000000000000000" pitchFamily="2" charset="-122"/>
        </a:defRPr>
      </a:pPr>
      <a:endParaRPr sz="1100" smtId="4294967295">
        <a:latin typeface="张海山锐线体简" panose="02000000000000000000" pitchFamily="2" charset="-122"/>
        <a:ea typeface="张海山锐线体简" panose="02000000000000000000" pitchFamily="2"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solidFill>
              <a:schemeClr val="bg1">
                <a:lumMod val="95000"/>
              </a:schemeClr>
            </a:solidFill>
            <a:ln>
              <a:noFill/>
            </a:ln>
            <a:effectLst/>
          </c:spPr>
          <c:dPt>
            <c:idx val="0"/>
            <c:invertIfNegative val="1"/>
            <c:spPr>
              <a:solidFill>
                <a:schemeClr val="bg1"/>
              </a:solidFill>
              <a:ln w="19050" cap="flat">
                <a:noFill/>
                <a:prstDash val="solid"/>
                <a:round/>
              </a:ln>
            </c:spPr>
            <c:extLst>
              <c:ext xmlns:c16="http://schemas.microsoft.com/office/drawing/2014/chart" uri="{C3380CC4-5D6E-409C-BE32-E72D297353CC}">
                <c16:uniqueId val="{00000001-E6A3-4342-A713-59DE93924F9C}"/>
              </c:ext>
            </c:extLst>
          </c:dPt>
          <c:dPt>
            <c:idx val="1"/>
            <c:invertIfNegative val="1"/>
            <c:spPr>
              <a:solidFill>
                <a:schemeClr val="bg1">
                  <a:lumMod val="75000"/>
                </a:schemeClr>
              </a:solidFill>
              <a:ln w="19050">
                <a:noFill/>
              </a:ln>
            </c:spPr>
            <c:extLst>
              <c:ext xmlns:c16="http://schemas.microsoft.com/office/drawing/2014/chart" uri="{C3380CC4-5D6E-409C-BE32-E72D297353CC}">
                <c16:uniqueId val="{00000003-E6A3-4342-A713-59DE93924F9C}"/>
              </c:ext>
            </c:extLst>
          </c:dPt>
          <c:dLbls>
            <c:delete val="1"/>
            <c:extLst>
              <c:ext xmlns:c15="http://schemas.microsoft.com/office/drawing/2012/chart" uri="{CE6537A1-D6FC-4f65-9D91-7224C49458BB}">
                <c15:showLeaderLines val="1"/>
              </c:ext>
            </c:extLst>
          </c:dLbls>
          <c:cat>
            <c:strRef>
              <c:f>Sheet1!$A$2:$A$3</c:f>
              <c:strCache>
                <c:ptCount val="2"/>
                <c:pt idx="0">
                  <c:v>Good feedback</c:v>
                </c:pt>
                <c:pt idx="1">
                  <c:v>not</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E6A3-4342-A713-59DE93924F9C}"/>
            </c:ext>
          </c:extLst>
        </c:ser>
        <c:dLbls>
          <c:showLegendKey val="0"/>
          <c:showVal val="0"/>
          <c:showCatName val="0"/>
          <c:showSerName val="0"/>
          <c:showPercent val="0"/>
          <c:showBubbleSize val="0"/>
          <c:showLeaderLines val="0"/>
        </c:dLbls>
        <c:firstSliceAng val="90"/>
        <c:holeSize val="90"/>
      </c:doughnutChart>
      <c:spPr>
        <a:noFill/>
        <a:ln>
          <a:noFill/>
        </a:ln>
        <a:effectLst/>
      </c:spPr>
    </c:plotArea>
    <c:legend>
      <c:legendPos val="b"/>
      <c:layout>
        <c:manualLayout>
          <c:xMode val="edge"/>
          <c:yMode val="edge"/>
          <c:x val="0.35406193137168884"/>
          <c:y val="0.90105676651000977"/>
          <c:w val="0.29739466309547424"/>
          <c:h val="0.085037194192409515"/>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bg1">
                  <a:lumMod val="95000"/>
                </a:schemeClr>
              </a:solidFill>
              <a:latin typeface="+mn-lt"/>
              <a:ea typeface="+mn-ea"/>
              <a:cs typeface="+mn-cs"/>
            </a:defRPr>
          </a:pPr>
          <a:endParaRPr sz="1197" b="0" i="0" u="none" strike="noStrike" kern="1200" baseline="0" smtId="4294967295">
            <a:solidFill>
              <a:schemeClr val="bg1">
                <a:lumMod val="9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ln>
              <a:noFill/>
            </a:ln>
          </c:spPr>
          <c:dPt>
            <c:idx val="0"/>
            <c:invertIfNegative val="1"/>
            <c:spPr>
              <a:solidFill>
                <a:schemeClr val="bg1"/>
              </a:solidFill>
              <a:ln w="19050">
                <a:noFill/>
              </a:ln>
            </c:spPr>
            <c:extLst>
              <c:ext xmlns:c16="http://schemas.microsoft.com/office/drawing/2014/chart" uri="{C3380CC4-5D6E-409C-BE32-E72D297353CC}">
                <c16:uniqueId val="{00000001-7BED-4E43-9D67-0011386BBC3A}"/>
              </c:ext>
            </c:extLst>
          </c:dPt>
          <c:dPt>
            <c:idx val="1"/>
            <c:invertIfNegative val="1"/>
            <c:spPr>
              <a:solidFill>
                <a:schemeClr val="bg1">
                  <a:lumMod val="75000"/>
                </a:schemeClr>
              </a:solidFill>
              <a:ln w="19050">
                <a:noFill/>
              </a:ln>
            </c:spPr>
            <c:extLst>
              <c:ext xmlns:c16="http://schemas.microsoft.com/office/drawing/2014/chart" uri="{C3380CC4-5D6E-409C-BE32-E72D297353CC}">
                <c16:uniqueId val="{00000003-7BED-4E43-9D67-0011386BBC3A}"/>
              </c:ext>
            </c:extLst>
          </c:dPt>
          <c:dLbls>
            <c:delete val="1"/>
            <c:extLst>
              <c:ext xmlns:c15="http://schemas.microsoft.com/office/drawing/2012/chart" uri="{CE6537A1-D6FC-4f65-9D91-7224C49458BB}">
                <c15:showLeaderLines val="1"/>
              </c:ext>
            </c:extLst>
          </c:dLbls>
          <c:cat>
            <c:strRef>
              <c:f>Sheet1!$A$2:$A$3</c:f>
              <c:strCache>
                <c:ptCount val="2"/>
                <c:pt idx="0">
                  <c:v>Good feedback</c:v>
                </c:pt>
                <c:pt idx="1">
                  <c:v>not</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7BED-4E43-9D67-0011386BBC3A}"/>
            </c:ext>
          </c:extLst>
        </c:ser>
        <c:dLbls>
          <c:showLegendKey val="0"/>
          <c:showVal val="0"/>
          <c:showCatName val="0"/>
          <c:showSerName val="0"/>
          <c:showPercent val="0"/>
          <c:showBubbleSize val="0"/>
          <c:showLeaderLines val="0"/>
        </c:dLbls>
        <c:firstSliceAng val="137"/>
        <c:holeSize val="90"/>
      </c:doughnutChart>
      <c:spPr>
        <a:noFill/>
        <a:ln>
          <a:noFill/>
        </a:ln>
        <a:effectLst/>
      </c:spPr>
    </c:plotArea>
    <c:legend>
      <c:legendPos val="b"/>
      <c:layout>
        <c:manualLayout>
          <c:xMode val="edge"/>
          <c:yMode val="edge"/>
          <c:x val="0.35130256414413452"/>
          <c:y val="0.88715070486068726"/>
          <c:w val="0.29739466309547424"/>
          <c:h val="0.085037194192409515"/>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bg1">
                  <a:lumMod val="95000"/>
                </a:schemeClr>
              </a:solidFill>
              <a:latin typeface="+mn-lt"/>
              <a:ea typeface="+mn-ea"/>
              <a:cs typeface="+mn-cs"/>
            </a:defRPr>
          </a:pPr>
          <a:endParaRPr sz="1197" b="0" i="0" u="none" strike="noStrike" kern="1200" baseline="0" smtId="4294967295">
            <a:solidFill>
              <a:schemeClr val="bg1">
                <a:lumMod val="9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03C16-6EF4-44CD-9460-B7A99E813CE3}" type="datetimeFigureOut">
              <a:rPr lang="zh-CN" altLang="en-US" smtClean="0"/>
              <a:t>2019/9/27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06B81-4D20-44A4-9392-7AD296C3C61C}" type="slidenum">
              <a:rPr lang="zh-CN" altLang="en-US" smtClean="0"/>
              <a:t>‹#›</a:t>
            </a:fld>
            <a:endParaRPr lang="zh-CN" altLang="en-US"/>
          </a:p>
        </p:txBody>
      </p:sp>
    </p:spTree>
    <p:extLst>
      <p:ext uri="{BB962C8B-B14F-4D97-AF65-F5344CB8AC3E}">
        <p14:creationId val="90428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980921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29160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754851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83066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296014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2087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1954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837269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89801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332932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728159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338043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341890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646933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295908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626291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994872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602370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812803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131610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118436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3278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502666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25772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743895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604105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116445813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40707646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53624033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01ECF657-E740-4D54-8DE0-9CC9435B5871}" type="datetimeFigureOut">
              <a:rPr lang="zh-CN" altLang="en-US" smtClean="0"/>
              <a:t>2019/9/27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C3EBCF-E8D4-4C35-BAC8-1D2F9D7927F6}"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Tree>
    <p:extLst>
      <p:ext uri="{BB962C8B-B14F-4D97-AF65-F5344CB8AC3E}">
        <p14:creationId val="349814119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344595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095459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745911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387031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725694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002616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472916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42271971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997074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711593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419310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285033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250416960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254640334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6950A8-23FF-478C-BBB6-7F76DF8523FA}" type="slidenum">
              <a:rPr lang="zh-CN" altLang="en-US" smtClean="0"/>
              <a:t>‹#›</a:t>
            </a:fld>
            <a:endParaRPr lang="zh-CN" altLang="en-US"/>
          </a:p>
        </p:txBody>
      </p:sp>
      <p:sp>
        <p:nvSpPr>
          <p:cNvPr id="11" name="矩形 10"/>
          <p:cNvSpPr/>
          <p:nvPr userDrawn="1"/>
        </p:nvSpPr>
        <p:spPr>
          <a:xfrm>
            <a:off x="8760648" y="6429313"/>
            <a:ext cx="775136" cy="246221"/>
          </a:xfrm>
          <a:prstGeom prst="rect">
            <a:avLst/>
          </a:prstGeom>
        </p:spPr>
        <p:txBody>
          <a:bodyPr wrap="square">
            <a:spAutoFit/>
          </a:bodyPr>
          <a:lstStyle/>
          <a:p>
            <a:r>
              <a:rPr lang="en-US" altLang="zh-CN" sz="100">
                <a:solidFill>
                  <a:prstClr val="white"/>
                </a:solidFill>
                <a:ea typeface="宋体"/>
              </a:rPr>
              <a:t>PPT</a:t>
            </a:r>
            <a:r>
              <a:rPr lang="zh-CN" altLang="en-US" sz="100">
                <a:solidFill>
                  <a:prstClr val="white"/>
                </a:solidFill>
                <a:ea typeface="宋体"/>
              </a:rPr>
              <a:t>模板下载：</a:t>
            </a:r>
            <a:r>
              <a:rPr lang="en-US" altLang="zh-CN" sz="100">
                <a:solidFill>
                  <a:prstClr val="white"/>
                </a:solidFill>
                <a:ea typeface="宋体"/>
              </a:rPr>
              <a:t>www.1ppt.com/moban/     </a:t>
            </a:r>
            <a:r>
              <a:rPr lang="zh-CN" altLang="en-US" sz="100">
                <a:solidFill>
                  <a:prstClr val="white"/>
                </a:solidFill>
                <a:ea typeface="宋体"/>
              </a:rPr>
              <a:t>行业</a:t>
            </a:r>
            <a:r>
              <a:rPr lang="en-US" altLang="zh-CN" sz="100">
                <a:solidFill>
                  <a:prstClr val="white"/>
                </a:solidFill>
                <a:ea typeface="宋体"/>
              </a:rPr>
              <a:t>PPT</a:t>
            </a:r>
            <a:r>
              <a:rPr lang="zh-CN" altLang="en-US" sz="100">
                <a:solidFill>
                  <a:prstClr val="white"/>
                </a:solidFill>
                <a:ea typeface="宋体"/>
              </a:rPr>
              <a:t>模板：</a:t>
            </a:r>
            <a:r>
              <a:rPr lang="en-US" altLang="zh-CN" sz="100">
                <a:solidFill>
                  <a:prstClr val="white"/>
                </a:solidFill>
                <a:ea typeface="宋体"/>
              </a:rPr>
              <a:t>www.1ppt.com/hangye/ </a:t>
            </a:r>
          </a:p>
          <a:p>
            <a:r>
              <a:rPr lang="zh-CN" altLang="en-US" sz="100">
                <a:solidFill>
                  <a:prstClr val="white"/>
                </a:solidFill>
                <a:ea typeface="宋体"/>
              </a:rPr>
              <a:t>节日</a:t>
            </a:r>
            <a:r>
              <a:rPr lang="en-US" altLang="zh-CN" sz="100">
                <a:solidFill>
                  <a:prstClr val="white"/>
                </a:solidFill>
                <a:ea typeface="宋体"/>
              </a:rPr>
              <a:t>PPT</a:t>
            </a:r>
            <a:r>
              <a:rPr lang="zh-CN" altLang="en-US" sz="100">
                <a:solidFill>
                  <a:prstClr val="white"/>
                </a:solidFill>
                <a:ea typeface="宋体"/>
              </a:rPr>
              <a:t>模板：</a:t>
            </a:r>
            <a:r>
              <a:rPr lang="en-US" altLang="zh-CN" sz="100">
                <a:solidFill>
                  <a:prstClr val="white"/>
                </a:solidFill>
                <a:ea typeface="宋体"/>
              </a:rPr>
              <a:t>www.1ppt.com/jieri/           PPT</a:t>
            </a:r>
            <a:r>
              <a:rPr lang="zh-CN" altLang="en-US" sz="100">
                <a:solidFill>
                  <a:prstClr val="white"/>
                </a:solidFill>
                <a:ea typeface="宋体"/>
              </a:rPr>
              <a:t>素材下载：</a:t>
            </a:r>
            <a:r>
              <a:rPr lang="en-US" altLang="zh-CN" sz="100">
                <a:solidFill>
                  <a:prstClr val="white"/>
                </a:solidFill>
                <a:ea typeface="宋体"/>
              </a:rPr>
              <a:t>www.1ppt.com/sucai/</a:t>
            </a:r>
          </a:p>
          <a:p>
            <a:r>
              <a:rPr lang="en-US" altLang="zh-CN" sz="100">
                <a:solidFill>
                  <a:prstClr val="white"/>
                </a:solidFill>
                <a:ea typeface="宋体"/>
              </a:rPr>
              <a:t>PPT</a:t>
            </a:r>
            <a:r>
              <a:rPr lang="zh-CN" altLang="en-US" sz="100">
                <a:solidFill>
                  <a:prstClr val="white"/>
                </a:solidFill>
                <a:ea typeface="宋体"/>
              </a:rPr>
              <a:t>背景图片：</a:t>
            </a:r>
            <a:r>
              <a:rPr lang="en-US" altLang="zh-CN" sz="100">
                <a:solidFill>
                  <a:prstClr val="white"/>
                </a:solidFill>
                <a:ea typeface="宋体"/>
              </a:rPr>
              <a:t>www.1ppt.com/beijing/      PPT</a:t>
            </a:r>
            <a:r>
              <a:rPr lang="zh-CN" altLang="en-US" sz="100">
                <a:solidFill>
                  <a:prstClr val="white"/>
                </a:solidFill>
                <a:ea typeface="宋体"/>
              </a:rPr>
              <a:t>图表下载：</a:t>
            </a:r>
            <a:r>
              <a:rPr lang="en-US" altLang="zh-CN" sz="100">
                <a:solidFill>
                  <a:prstClr val="white"/>
                </a:solidFill>
                <a:ea typeface="宋体"/>
              </a:rPr>
              <a:t>www.1ppt.com/tubiao/      </a:t>
            </a:r>
          </a:p>
          <a:p>
            <a:r>
              <a:rPr lang="zh-CN" altLang="en-US" sz="100">
                <a:solidFill>
                  <a:prstClr val="white"/>
                </a:solidFill>
                <a:ea typeface="宋体"/>
              </a:rPr>
              <a:t>优秀</a:t>
            </a:r>
            <a:r>
              <a:rPr lang="en-US" altLang="zh-CN" sz="100">
                <a:solidFill>
                  <a:prstClr val="white"/>
                </a:solidFill>
                <a:ea typeface="宋体"/>
              </a:rPr>
              <a:t>PPT</a:t>
            </a:r>
            <a:r>
              <a:rPr lang="zh-CN" altLang="en-US" sz="100">
                <a:solidFill>
                  <a:prstClr val="white"/>
                </a:solidFill>
                <a:ea typeface="宋体"/>
              </a:rPr>
              <a:t>下载：</a:t>
            </a:r>
            <a:r>
              <a:rPr lang="en-US" altLang="zh-CN" sz="100">
                <a:solidFill>
                  <a:prstClr val="white"/>
                </a:solidFill>
                <a:ea typeface="宋体"/>
              </a:rPr>
              <a:t>www.1ppt.com/xiazai/        PPT</a:t>
            </a:r>
            <a:r>
              <a:rPr lang="zh-CN" altLang="en-US" sz="100">
                <a:solidFill>
                  <a:prstClr val="white"/>
                </a:solidFill>
                <a:ea typeface="宋体"/>
              </a:rPr>
              <a:t>教程： </a:t>
            </a:r>
            <a:r>
              <a:rPr lang="en-US" altLang="zh-CN" sz="100">
                <a:solidFill>
                  <a:prstClr val="white"/>
                </a:solidFill>
                <a:ea typeface="宋体"/>
              </a:rPr>
              <a:t>www.1ppt.com/powerpoint/      </a:t>
            </a:r>
          </a:p>
          <a:p>
            <a:r>
              <a:rPr lang="en-US" altLang="zh-CN" sz="100">
                <a:solidFill>
                  <a:prstClr val="white"/>
                </a:solidFill>
                <a:ea typeface="宋体"/>
              </a:rPr>
              <a:t>Word</a:t>
            </a:r>
            <a:r>
              <a:rPr lang="zh-CN" altLang="en-US" sz="100">
                <a:solidFill>
                  <a:prstClr val="white"/>
                </a:solidFill>
                <a:ea typeface="宋体"/>
              </a:rPr>
              <a:t>教程： </a:t>
            </a:r>
            <a:r>
              <a:rPr lang="en-US" altLang="zh-CN" sz="100">
                <a:solidFill>
                  <a:prstClr val="white"/>
                </a:solidFill>
                <a:ea typeface="宋体"/>
              </a:rPr>
              <a:t>www.1ppt.com/word/              Excel</a:t>
            </a:r>
            <a:r>
              <a:rPr lang="zh-CN" altLang="en-US" sz="100">
                <a:solidFill>
                  <a:prstClr val="white"/>
                </a:solidFill>
                <a:ea typeface="宋体"/>
              </a:rPr>
              <a:t>教程：</a:t>
            </a:r>
            <a:r>
              <a:rPr lang="en-US" altLang="zh-CN" sz="100">
                <a:solidFill>
                  <a:prstClr val="white"/>
                </a:solidFill>
                <a:ea typeface="宋体"/>
              </a:rPr>
              <a:t>www.1ppt.com/excel/  </a:t>
            </a:r>
          </a:p>
          <a:p>
            <a:r>
              <a:rPr lang="zh-CN" altLang="en-US" sz="100">
                <a:solidFill>
                  <a:prstClr val="white"/>
                </a:solidFill>
                <a:ea typeface="宋体"/>
              </a:rPr>
              <a:t>资料下载：</a:t>
            </a:r>
            <a:r>
              <a:rPr lang="en-US" altLang="zh-CN" sz="100">
                <a:solidFill>
                  <a:prstClr val="white"/>
                </a:solidFill>
                <a:ea typeface="宋体"/>
              </a:rPr>
              <a:t>www.1ppt.com/ziliao/                PPT</a:t>
            </a:r>
            <a:r>
              <a:rPr lang="zh-CN" altLang="en-US" sz="100">
                <a:solidFill>
                  <a:prstClr val="white"/>
                </a:solidFill>
                <a:ea typeface="宋体"/>
              </a:rPr>
              <a:t>课件下载：</a:t>
            </a:r>
            <a:r>
              <a:rPr lang="en-US" altLang="zh-CN" sz="100">
                <a:solidFill>
                  <a:prstClr val="white"/>
                </a:solidFill>
                <a:ea typeface="宋体"/>
              </a:rPr>
              <a:t>www.1ppt.com/kejian/ </a:t>
            </a:r>
          </a:p>
          <a:p>
            <a:r>
              <a:rPr lang="zh-CN" altLang="en-US" sz="100">
                <a:solidFill>
                  <a:prstClr val="white"/>
                </a:solidFill>
                <a:ea typeface="宋体"/>
              </a:rPr>
              <a:t>范文下载：</a:t>
            </a:r>
            <a:r>
              <a:rPr lang="en-US" altLang="zh-CN" sz="100">
                <a:solidFill>
                  <a:prstClr val="white"/>
                </a:solidFill>
                <a:ea typeface="宋体"/>
              </a:rPr>
              <a:t>www.1ppt.com/fanwen/             </a:t>
            </a:r>
            <a:r>
              <a:rPr lang="zh-CN" altLang="en-US" sz="100">
                <a:solidFill>
                  <a:prstClr val="white"/>
                </a:solidFill>
                <a:ea typeface="宋体"/>
              </a:rPr>
              <a:t>试卷下载：</a:t>
            </a:r>
            <a:r>
              <a:rPr lang="en-US" altLang="zh-CN" sz="100">
                <a:solidFill>
                  <a:prstClr val="white"/>
                </a:solidFill>
                <a:ea typeface="宋体"/>
              </a:rPr>
              <a:t>www.1ppt.com/shiti/  </a:t>
            </a:r>
          </a:p>
          <a:p>
            <a:r>
              <a:rPr lang="zh-CN" altLang="en-US" sz="100">
                <a:solidFill>
                  <a:prstClr val="white"/>
                </a:solidFill>
                <a:ea typeface="宋体"/>
              </a:rPr>
              <a:t>教案下载：</a:t>
            </a:r>
            <a:r>
              <a:rPr lang="en-US" altLang="zh-CN" sz="100">
                <a:solidFill>
                  <a:prstClr val="white"/>
                </a:solidFill>
                <a:ea typeface="宋体"/>
              </a:rPr>
              <a:t>www.1ppt.com/jiaoan/  </a:t>
            </a:r>
            <a:r>
              <a:rPr lang="en-US" altLang="zh-CN" sz="100" smtClean="0">
                <a:solidFill>
                  <a:prstClr val="white"/>
                </a:solidFill>
                <a:ea typeface="宋体"/>
              </a:rPr>
              <a:t>      </a:t>
            </a:r>
            <a:endParaRPr lang="en-US" altLang="zh-CN" sz="100">
              <a:solidFill>
                <a:prstClr val="white"/>
              </a:solidFill>
              <a:ea typeface="宋体"/>
            </a:endParaRPr>
          </a:p>
          <a:p>
            <a:r>
              <a:rPr lang="zh-CN" altLang="en-US" sz="100" smtClean="0">
                <a:solidFill>
                  <a:prstClr val="white"/>
                </a:solidFill>
                <a:ea typeface="宋体"/>
              </a:rPr>
              <a:t>字体下载：</a:t>
            </a:r>
            <a:r>
              <a:rPr lang="en-US" altLang="zh-CN" sz="100" smtClean="0">
                <a:solidFill>
                  <a:prstClr val="white"/>
                </a:solidFill>
                <a:ea typeface="宋体"/>
              </a:rPr>
              <a:t>www.1ppt.com/ziti/</a:t>
            </a:r>
            <a:endParaRPr lang="en-US" altLang="zh-CN" sz="100">
              <a:solidFill>
                <a:prstClr val="white"/>
              </a:solidFill>
              <a:ea typeface="宋体"/>
            </a:endParaRPr>
          </a:p>
          <a:p>
            <a:r>
              <a:rPr lang="en-US" altLang="zh-CN" sz="100">
                <a:solidFill>
                  <a:prstClr val="white"/>
                </a:solidFill>
                <a:ea typeface="宋体"/>
              </a:rPr>
              <a:t> </a:t>
            </a:r>
            <a:endParaRPr lang="zh-CN" altLang="en-US" sz="100">
              <a:solidFill>
                <a:prstClr val="white"/>
              </a:solidFill>
              <a:ea typeface="宋体"/>
            </a:endParaRPr>
          </a:p>
        </p:txBody>
      </p:sp>
    </p:spTree>
    <p:extLst>
      <p:ext uri="{BB962C8B-B14F-4D97-AF65-F5344CB8AC3E}">
        <p14:creationId val="984105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27097415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104586625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145578220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C96691-AC94-4A46-919F-4131CF625175}" type="datetimeFigureOut">
              <a:rPr lang="zh-CN" altLang="en-US" smtClean="0"/>
              <a:t>2019/9/27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6950A8-23FF-478C-BBB6-7F76DF8523FA}" type="slidenum">
              <a:rPr lang="zh-CN" altLang="en-US" smtClean="0"/>
              <a:t>‹#›</a:t>
            </a:fld>
            <a:endParaRPr lang="zh-CN" altLang="en-US"/>
          </a:p>
        </p:txBody>
      </p:sp>
    </p:spTree>
    <p:extLst>
      <p:ext uri="{BB962C8B-B14F-4D97-AF65-F5344CB8AC3E}">
        <p14:creationId val="352414589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96691-AC94-4A46-919F-4131CF625175}" type="datetimeFigureOut">
              <a:rPr lang="zh-CN" altLang="en-US" smtClean="0"/>
              <a:t>2019/9/27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50A8-23FF-478C-BBB6-7F76DF8523FA}" type="slidenum">
              <a:rPr lang="zh-CN" altLang="en-US" smtClean="0"/>
              <a:t>‹#›</a:t>
            </a:fld>
            <a:endParaRPr lang="zh-CN" altLang="en-US"/>
          </a:p>
        </p:txBody>
      </p:sp>
    </p:spTree>
    <p:extLst>
      <p:ext uri="{BB962C8B-B14F-4D97-AF65-F5344CB8AC3E}">
        <p14:creationId val="13248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2019/9/27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2995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07.xml" Type="http://schemas.openxmlformats.org/officeDocument/2006/relationships/tags"/><Relationship Id="rId11" Target="../tags/tag108.xml" Type="http://schemas.openxmlformats.org/officeDocument/2006/relationships/tags"/><Relationship Id="rId12" Target="../tags/tag109.xml" Type="http://schemas.openxmlformats.org/officeDocument/2006/relationships/tags"/><Relationship Id="rId13" Target="../tags/tag110.xml" Type="http://schemas.openxmlformats.org/officeDocument/2006/relationships/tags"/><Relationship Id="rId14" Target="../tags/tag111.xml" Type="http://schemas.openxmlformats.org/officeDocument/2006/relationships/tags"/><Relationship Id="rId15" Target="../tags/tag112.xml" Type="http://schemas.openxmlformats.org/officeDocument/2006/relationships/tags"/><Relationship Id="rId16" Target="../tags/tag113.xml" Type="http://schemas.openxmlformats.org/officeDocument/2006/relationships/tags"/><Relationship Id="rId17" Target="../tags/tag114.xml" Type="http://schemas.openxmlformats.org/officeDocument/2006/relationships/tags"/><Relationship Id="rId18" Target="../tags/tag115.xml" Type="http://schemas.openxmlformats.org/officeDocument/2006/relationships/tags"/><Relationship Id="rId19" Target="../tags/tag116.xml" Type="http://schemas.openxmlformats.org/officeDocument/2006/relationships/tags"/><Relationship Id="rId2" Target="../notesSlides/notesSlide10.xml" Type="http://schemas.openxmlformats.org/officeDocument/2006/relationships/notesSlide"/><Relationship Id="rId20" Target="../tags/tag117.xml" Type="http://schemas.openxmlformats.org/officeDocument/2006/relationships/tags"/><Relationship Id="rId21" Target="../tags/tag118.xml" Type="http://schemas.openxmlformats.org/officeDocument/2006/relationships/tags"/><Relationship Id="rId22" Target="../tags/tag119.xml" Type="http://schemas.openxmlformats.org/officeDocument/2006/relationships/tags"/><Relationship Id="rId23" Target="../tags/tag120.xml" Type="http://schemas.openxmlformats.org/officeDocument/2006/relationships/tags"/><Relationship Id="rId24" Target="../tags/tag121.xml" Type="http://schemas.openxmlformats.org/officeDocument/2006/relationships/tags"/><Relationship Id="rId25" Target="../tags/tag122.xml" Type="http://schemas.openxmlformats.org/officeDocument/2006/relationships/tags"/><Relationship Id="rId26" Target="../tags/tag123.xml" Type="http://schemas.openxmlformats.org/officeDocument/2006/relationships/tags"/><Relationship Id="rId27" Target="../tags/tag124.xml" Type="http://schemas.openxmlformats.org/officeDocument/2006/relationships/tags"/><Relationship Id="rId28" Target="../tags/tag125.xml" Type="http://schemas.openxmlformats.org/officeDocument/2006/relationships/tags"/><Relationship Id="rId29" Target="../tags/tag126.xml" Type="http://schemas.openxmlformats.org/officeDocument/2006/relationships/tags"/><Relationship Id="rId3" Target="../tags/tag101.xml" Type="http://schemas.openxmlformats.org/officeDocument/2006/relationships/tags"/><Relationship Id="rId30" Target="../tags/tag127.xml" Type="http://schemas.openxmlformats.org/officeDocument/2006/relationships/tags"/><Relationship Id="rId31" Target="../tags/tag128.xml" Type="http://schemas.openxmlformats.org/officeDocument/2006/relationships/tags"/><Relationship Id="rId32" Target="../tags/tag129.xml" Type="http://schemas.openxmlformats.org/officeDocument/2006/relationships/tags"/><Relationship Id="rId33" Target="../tags/tag130.xml" Type="http://schemas.openxmlformats.org/officeDocument/2006/relationships/tags"/><Relationship Id="rId34" Target="../tags/tag131.xml" Type="http://schemas.openxmlformats.org/officeDocument/2006/relationships/tags"/><Relationship Id="rId35" Target="../tags/tag132.xml" Type="http://schemas.openxmlformats.org/officeDocument/2006/relationships/tags"/><Relationship Id="rId36" Target="../tags/tag133.xml" Type="http://schemas.openxmlformats.org/officeDocument/2006/relationships/tags"/><Relationship Id="rId37" Target="../tags/tag134.xml" Type="http://schemas.openxmlformats.org/officeDocument/2006/relationships/tags"/><Relationship Id="rId38" Target="../tags/tag135.xml" Type="http://schemas.openxmlformats.org/officeDocument/2006/relationships/tags"/><Relationship Id="rId39" Target="../tags/tag136.xml" Type="http://schemas.openxmlformats.org/officeDocument/2006/relationships/tags"/><Relationship Id="rId4" Target="../tags/tag102.xml" Type="http://schemas.openxmlformats.org/officeDocument/2006/relationships/tags"/><Relationship Id="rId40" Target="../tags/tag137.xml" Type="http://schemas.openxmlformats.org/officeDocument/2006/relationships/tags"/><Relationship Id="rId41" Target="../tags/tag138.xml" Type="http://schemas.openxmlformats.org/officeDocument/2006/relationships/tags"/><Relationship Id="rId5" Target="../tags/tag103.xml" Type="http://schemas.openxmlformats.org/officeDocument/2006/relationships/tags"/><Relationship Id="rId6" Target="../tags/tag104.xml" Type="http://schemas.openxmlformats.org/officeDocument/2006/relationships/tags"/><Relationship Id="rId7" Target="../media/image16.jpeg" Type="http://schemas.openxmlformats.org/officeDocument/2006/relationships/image"/><Relationship Id="rId8" Target="../tags/tag105.xml" Type="http://schemas.openxmlformats.org/officeDocument/2006/relationships/tags"/><Relationship Id="rId9" Target="../tags/tag106.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42.xml" Type="http://schemas.openxmlformats.org/officeDocument/2006/relationships/tags"/><Relationship Id="rId11" Target="../tags/tag143.xml" Type="http://schemas.openxmlformats.org/officeDocument/2006/relationships/tags"/><Relationship Id="rId12" Target="../tags/tag144.xml" Type="http://schemas.openxmlformats.org/officeDocument/2006/relationships/tags"/><Relationship Id="rId13" Target="../tags/tag145.xml" Type="http://schemas.openxmlformats.org/officeDocument/2006/relationships/tags"/><Relationship Id="rId14" Target="../tags/tag146.xml" Type="http://schemas.openxmlformats.org/officeDocument/2006/relationships/tags"/><Relationship Id="rId15" Target="../tags/tag147.xml" Type="http://schemas.openxmlformats.org/officeDocument/2006/relationships/tags"/><Relationship Id="rId16" Target="../tags/tag148.xml" Type="http://schemas.openxmlformats.org/officeDocument/2006/relationships/tags"/><Relationship Id="rId17" Target="../tags/tag149.xml" Type="http://schemas.openxmlformats.org/officeDocument/2006/relationships/tags"/><Relationship Id="rId18" Target="../tags/tag150.xml" Type="http://schemas.openxmlformats.org/officeDocument/2006/relationships/tags"/><Relationship Id="rId19" Target="../tags/tag151.xml" Type="http://schemas.openxmlformats.org/officeDocument/2006/relationships/tags"/><Relationship Id="rId2" Target="../notesSlides/notesSlide11.xml" Type="http://schemas.openxmlformats.org/officeDocument/2006/relationships/notesSlide"/><Relationship Id="rId20" Target="../tags/tag152.xml" Type="http://schemas.openxmlformats.org/officeDocument/2006/relationships/tags"/><Relationship Id="rId3" Target="../media/image17.jpeg" Type="http://schemas.openxmlformats.org/officeDocument/2006/relationships/image"/><Relationship Id="rId4" Target="../tags/tag139.xml" Type="http://schemas.openxmlformats.org/officeDocument/2006/relationships/tags"/><Relationship Id="rId5" Target="../media/image18.jpeg" Type="http://schemas.openxmlformats.org/officeDocument/2006/relationships/image"/><Relationship Id="rId6" Target="../tags/tag140.xml" Type="http://schemas.openxmlformats.org/officeDocument/2006/relationships/tags"/><Relationship Id="rId7" Target="../media/image19.jpeg" Type="http://schemas.openxmlformats.org/officeDocument/2006/relationships/image"/><Relationship Id="rId8" Target="../tags/tag141.xml" Type="http://schemas.openxmlformats.org/officeDocument/2006/relationships/tags"/><Relationship Id="rId9"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60.xml" Type="http://schemas.openxmlformats.org/officeDocument/2006/relationships/tags"/><Relationship Id="rId11" Target="../tags/tag161.xml" Type="http://schemas.openxmlformats.org/officeDocument/2006/relationships/tags"/><Relationship Id="rId12" Target="../tags/tag162.xml" Type="http://schemas.openxmlformats.org/officeDocument/2006/relationships/tags"/><Relationship Id="rId13" Target="../tags/tag163.xml" Type="http://schemas.openxmlformats.org/officeDocument/2006/relationships/tags"/><Relationship Id="rId14" Target="../tags/tag164.xml" Type="http://schemas.openxmlformats.org/officeDocument/2006/relationships/tags"/><Relationship Id="rId15" Target="../tags/tag165.xml" Type="http://schemas.openxmlformats.org/officeDocument/2006/relationships/tags"/><Relationship Id="rId16" Target="../tags/tag166.xml" Type="http://schemas.openxmlformats.org/officeDocument/2006/relationships/tags"/><Relationship Id="rId17" Target="../tags/tag167.xml" Type="http://schemas.openxmlformats.org/officeDocument/2006/relationships/tags"/><Relationship Id="rId18" Target="../tags/tag168.xml" Type="http://schemas.openxmlformats.org/officeDocument/2006/relationships/tags"/><Relationship Id="rId19" Target="../tags/tag169.xml" Type="http://schemas.openxmlformats.org/officeDocument/2006/relationships/tags"/><Relationship Id="rId2" Target="../notesSlides/notesSlide12.xml" Type="http://schemas.openxmlformats.org/officeDocument/2006/relationships/notesSlide"/><Relationship Id="rId20" Target="../tags/tag170.xml" Type="http://schemas.openxmlformats.org/officeDocument/2006/relationships/tags"/><Relationship Id="rId21" Target="../tags/tag171.xml" Type="http://schemas.openxmlformats.org/officeDocument/2006/relationships/tags"/><Relationship Id="rId22" Target="../tags/tag172.xml" Type="http://schemas.openxmlformats.org/officeDocument/2006/relationships/tags"/><Relationship Id="rId23" Target="../tags/tag173.xml" Type="http://schemas.openxmlformats.org/officeDocument/2006/relationships/tags"/><Relationship Id="rId24" Target="../tags/tag174.xml" Type="http://schemas.openxmlformats.org/officeDocument/2006/relationships/tags"/><Relationship Id="rId25" Target="../tags/tag175.xml" Type="http://schemas.openxmlformats.org/officeDocument/2006/relationships/tags"/><Relationship Id="rId26" Target="../tags/tag176.xml" Type="http://schemas.openxmlformats.org/officeDocument/2006/relationships/tags"/><Relationship Id="rId27" Target="../tags/tag177.xml" Type="http://schemas.openxmlformats.org/officeDocument/2006/relationships/tags"/><Relationship Id="rId28" Target="../media/image21.jpeg" Type="http://schemas.openxmlformats.org/officeDocument/2006/relationships/image"/><Relationship Id="rId29" Target="../tags/tag178.xml" Type="http://schemas.openxmlformats.org/officeDocument/2006/relationships/tags"/><Relationship Id="rId3" Target="../tags/tag153.xml" Type="http://schemas.openxmlformats.org/officeDocument/2006/relationships/tags"/><Relationship Id="rId30" Target="../media/image22.jpeg" Type="http://schemas.openxmlformats.org/officeDocument/2006/relationships/image"/><Relationship Id="rId31" Target="../tags/tag179.xml" Type="http://schemas.openxmlformats.org/officeDocument/2006/relationships/tags"/><Relationship Id="rId32" Target="../media/image23.jpeg" Type="http://schemas.openxmlformats.org/officeDocument/2006/relationships/image"/><Relationship Id="rId33" Target="../tags/tag180.xml" Type="http://schemas.openxmlformats.org/officeDocument/2006/relationships/tags"/><Relationship Id="rId34" Target="../tags/tag181.xml" Type="http://schemas.openxmlformats.org/officeDocument/2006/relationships/tags"/><Relationship Id="rId35" Target="../tags/tag182.xml" Type="http://schemas.openxmlformats.org/officeDocument/2006/relationships/tags"/><Relationship Id="rId36" Target="../tags/tag183.xml" Type="http://schemas.openxmlformats.org/officeDocument/2006/relationships/tags"/><Relationship Id="rId37" Target="../tags/tag184.xml" Type="http://schemas.openxmlformats.org/officeDocument/2006/relationships/tags"/><Relationship Id="rId38" Target="../tags/tag185.xml" Type="http://schemas.openxmlformats.org/officeDocument/2006/relationships/tags"/><Relationship Id="rId39" Target="../tags/tag186.xml" Type="http://schemas.openxmlformats.org/officeDocument/2006/relationships/tags"/><Relationship Id="rId4" Target="../tags/tag154.xml" Type="http://schemas.openxmlformats.org/officeDocument/2006/relationships/tags"/><Relationship Id="rId40" Target="../tags/tag187.xml" Type="http://schemas.openxmlformats.org/officeDocument/2006/relationships/tags"/><Relationship Id="rId41" Target="../tags/tag188.xml" Type="http://schemas.openxmlformats.org/officeDocument/2006/relationships/tags"/><Relationship Id="rId42" Target="../tags/tag189.xml" Type="http://schemas.openxmlformats.org/officeDocument/2006/relationships/tags"/><Relationship Id="rId43" Target="../tags/tag190.xml" Type="http://schemas.openxmlformats.org/officeDocument/2006/relationships/tags"/><Relationship Id="rId5" Target="../tags/tag155.xml" Type="http://schemas.openxmlformats.org/officeDocument/2006/relationships/tags"/><Relationship Id="rId6" Target="../tags/tag156.xml" Type="http://schemas.openxmlformats.org/officeDocument/2006/relationships/tags"/><Relationship Id="rId7" Target="../tags/tag157.xml" Type="http://schemas.openxmlformats.org/officeDocument/2006/relationships/tags"/><Relationship Id="rId8" Target="../tags/tag158.xml" Type="http://schemas.openxmlformats.org/officeDocument/2006/relationships/tags"/><Relationship Id="rId9" Target="../tags/tag159.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96.xml" Type="http://schemas.openxmlformats.org/officeDocument/2006/relationships/tags"/><Relationship Id="rId11" Target="../media/image26.jpeg" Type="http://schemas.openxmlformats.org/officeDocument/2006/relationships/image"/><Relationship Id="rId12" Target="../tags/tag197.xml" Type="http://schemas.openxmlformats.org/officeDocument/2006/relationships/tags"/><Relationship Id="rId2" Target="../notesSlides/notesSlide13.xml" Type="http://schemas.openxmlformats.org/officeDocument/2006/relationships/notesSlide"/><Relationship Id="rId3" Target="../tags/tag191.xml" Type="http://schemas.openxmlformats.org/officeDocument/2006/relationships/tags"/><Relationship Id="rId4" Target="../tags/tag192.xml" Type="http://schemas.openxmlformats.org/officeDocument/2006/relationships/tags"/><Relationship Id="rId5" Target="../tags/tag193.xml" Type="http://schemas.openxmlformats.org/officeDocument/2006/relationships/tags"/><Relationship Id="rId6" Target="../tags/tag194.xml" Type="http://schemas.openxmlformats.org/officeDocument/2006/relationships/tags"/><Relationship Id="rId7" Target="../media/image24.jpeg" Type="http://schemas.openxmlformats.org/officeDocument/2006/relationships/image"/><Relationship Id="rId8" Target="../tags/tag195.xml" Type="http://schemas.openxmlformats.org/officeDocument/2006/relationships/tags"/><Relationship Id="rId9" Target="../media/image2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03.xml" Type="http://schemas.openxmlformats.org/officeDocument/2006/relationships/tags"/><Relationship Id="rId11" Target="../media/image28.jpeg" Type="http://schemas.openxmlformats.org/officeDocument/2006/relationships/image"/><Relationship Id="rId12" Target="../tags/tag204.xml" Type="http://schemas.openxmlformats.org/officeDocument/2006/relationships/tags"/><Relationship Id="rId13" Target="../media/image29.jpeg" Type="http://schemas.openxmlformats.org/officeDocument/2006/relationships/image"/><Relationship Id="rId14" Target="../tags/tag205.xml" Type="http://schemas.openxmlformats.org/officeDocument/2006/relationships/tags"/><Relationship Id="rId15" Target="../tags/tag206.xml" Type="http://schemas.openxmlformats.org/officeDocument/2006/relationships/tags"/><Relationship Id="rId16" Target="../tags/tag207.xml" Type="http://schemas.openxmlformats.org/officeDocument/2006/relationships/tags"/><Relationship Id="rId17" Target="../tags/tag208.xml" Type="http://schemas.openxmlformats.org/officeDocument/2006/relationships/tags"/><Relationship Id="rId18" Target="../tags/tag209.xml" Type="http://schemas.openxmlformats.org/officeDocument/2006/relationships/tags"/><Relationship Id="rId19" Target="../tags/tag210.xml" Type="http://schemas.openxmlformats.org/officeDocument/2006/relationships/tags"/><Relationship Id="rId2" Target="../notesSlides/notesSlide14.xml" Type="http://schemas.openxmlformats.org/officeDocument/2006/relationships/notesSlide"/><Relationship Id="rId20" Target="../tags/tag211.xml" Type="http://schemas.openxmlformats.org/officeDocument/2006/relationships/tags"/><Relationship Id="rId21" Target="../tags/tag212.xml" Type="http://schemas.openxmlformats.org/officeDocument/2006/relationships/tags"/><Relationship Id="rId22" Target="../tags/tag213.xml" Type="http://schemas.openxmlformats.org/officeDocument/2006/relationships/tags"/><Relationship Id="rId3" Target="../tags/tag198.xml" Type="http://schemas.openxmlformats.org/officeDocument/2006/relationships/tags"/><Relationship Id="rId4" Target="../tags/tag199.xml" Type="http://schemas.openxmlformats.org/officeDocument/2006/relationships/tags"/><Relationship Id="rId5" Target="../tags/tag200.xml" Type="http://schemas.openxmlformats.org/officeDocument/2006/relationships/tags"/><Relationship Id="rId6" Target="../tags/tag201.xml" Type="http://schemas.openxmlformats.org/officeDocument/2006/relationships/tags"/><Relationship Id="rId7" Target="../media/image27.jpeg" Type="http://schemas.openxmlformats.org/officeDocument/2006/relationships/image"/><Relationship Id="rId8" Target="../tags/tag202.xml" Type="http://schemas.openxmlformats.org/officeDocument/2006/relationships/tags"/><Relationship Id="rId9" Target="../media/image1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tags/tag214.xml" Type="http://schemas.openxmlformats.org/officeDocument/2006/relationships/tags"/><Relationship Id="rId4" Target="../tags/tag215.xml" Type="http://schemas.openxmlformats.org/officeDocument/2006/relationships/tags"/><Relationship Id="rId5" Target="../tags/tag216.xml" Type="http://schemas.openxmlformats.org/officeDocument/2006/relationships/tags"/><Relationship Id="rId6" Target="../tags/tag217.xml" Type="http://schemas.openxmlformats.org/officeDocument/2006/relationships/tags"/><Relationship Id="rId7" Target="../tags/tag218.xml" Type="http://schemas.openxmlformats.org/officeDocument/2006/relationships/tags"/><Relationship Id="rId8" Target="../tags/tag219.xml" Type="http://schemas.openxmlformats.org/officeDocument/2006/relationships/tags"/><Relationship Id="rId9" Target="../tags/tag220.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27.xml" Type="http://schemas.openxmlformats.org/officeDocument/2006/relationships/tags"/><Relationship Id="rId11" Target="../tags/tag228.xml" Type="http://schemas.openxmlformats.org/officeDocument/2006/relationships/tags"/><Relationship Id="rId12" Target="../tags/tag229.xml" Type="http://schemas.openxmlformats.org/officeDocument/2006/relationships/tags"/><Relationship Id="rId13" Target="../tags/tag230.xml" Type="http://schemas.openxmlformats.org/officeDocument/2006/relationships/tags"/><Relationship Id="rId14" Target="../tags/tag231.xml" Type="http://schemas.openxmlformats.org/officeDocument/2006/relationships/tags"/><Relationship Id="rId15" Target="../tags/tag232.xml" Type="http://schemas.openxmlformats.org/officeDocument/2006/relationships/tags"/><Relationship Id="rId16" Target="../tags/tag233.xml" Type="http://schemas.openxmlformats.org/officeDocument/2006/relationships/tags"/><Relationship Id="rId17" Target="../tags/tag234.xml" Type="http://schemas.openxmlformats.org/officeDocument/2006/relationships/tags"/><Relationship Id="rId18" Target="../tags/tag235.xml" Type="http://schemas.openxmlformats.org/officeDocument/2006/relationships/tags"/><Relationship Id="rId19" Target="../tags/tag236.xml" Type="http://schemas.openxmlformats.org/officeDocument/2006/relationships/tags"/><Relationship Id="rId2" Target="../notesSlides/notesSlide16.xml" Type="http://schemas.openxmlformats.org/officeDocument/2006/relationships/notesSlide"/><Relationship Id="rId20" Target="../tags/tag237.xml" Type="http://schemas.openxmlformats.org/officeDocument/2006/relationships/tags"/><Relationship Id="rId21" Target="../tags/tag238.xml" Type="http://schemas.openxmlformats.org/officeDocument/2006/relationships/tags"/><Relationship Id="rId22" Target="../tags/tag239.xml" Type="http://schemas.openxmlformats.org/officeDocument/2006/relationships/tags"/><Relationship Id="rId23" Target="../tags/tag240.xml" Type="http://schemas.openxmlformats.org/officeDocument/2006/relationships/tags"/><Relationship Id="rId24" Target="../tags/tag241.xml" Type="http://schemas.openxmlformats.org/officeDocument/2006/relationships/tags"/><Relationship Id="rId25" Target="../tags/tag242.xml" Type="http://schemas.openxmlformats.org/officeDocument/2006/relationships/tags"/><Relationship Id="rId26" Target="../tags/tag243.xml" Type="http://schemas.openxmlformats.org/officeDocument/2006/relationships/tags"/><Relationship Id="rId3" Target="../tags/tag221.xml" Type="http://schemas.openxmlformats.org/officeDocument/2006/relationships/tags"/><Relationship Id="rId4" Target="../media/image30.jpeg" Type="http://schemas.openxmlformats.org/officeDocument/2006/relationships/image"/><Relationship Id="rId5" Target="../tags/tag222.xml" Type="http://schemas.openxmlformats.org/officeDocument/2006/relationships/tags"/><Relationship Id="rId6" Target="../tags/tag223.xml" Type="http://schemas.openxmlformats.org/officeDocument/2006/relationships/tags"/><Relationship Id="rId7" Target="../tags/tag224.xml" Type="http://schemas.openxmlformats.org/officeDocument/2006/relationships/tags"/><Relationship Id="rId8" Target="../tags/tag225.xml" Type="http://schemas.openxmlformats.org/officeDocument/2006/relationships/tags"/><Relationship Id="rId9" Target="../tags/tag22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1.png" Type="http://schemas.openxmlformats.org/officeDocument/2006/relationships/image"/><Relationship Id="rId4" Target="../media/image32.wdp" Type="http://schemas.microsoft.com/office/2007/relationships/hdphoto"/><Relationship Id="rId5" Target="../media/image33.jpeg" Type="http://schemas.openxmlformats.org/officeDocument/2006/relationships/image"/><Relationship Id="rId6" Target="../tags/tag244.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tags/tag249.xml" Type="http://schemas.openxmlformats.org/officeDocument/2006/relationships/tags"/><Relationship Id="rId12" Target="../media/image38.png" Type="http://schemas.openxmlformats.org/officeDocument/2006/relationships/image"/><Relationship Id="rId2" Target="../notesSlides/notesSlide18.xml" Type="http://schemas.openxmlformats.org/officeDocument/2006/relationships/notesSlide"/><Relationship Id="rId3" Target="../tags/tag245.xml" Type="http://schemas.openxmlformats.org/officeDocument/2006/relationships/tags"/><Relationship Id="rId4" Target="../media/image34.png" Type="http://schemas.openxmlformats.org/officeDocument/2006/relationships/image"/><Relationship Id="rId5" Target="../tags/tag246.xml" Type="http://schemas.openxmlformats.org/officeDocument/2006/relationships/tags"/><Relationship Id="rId6" Target="../media/image35.png" Type="http://schemas.openxmlformats.org/officeDocument/2006/relationships/image"/><Relationship Id="rId7" Target="../tags/tag247.xml" Type="http://schemas.openxmlformats.org/officeDocument/2006/relationships/tags"/><Relationship Id="rId8" Target="../media/image36.png" Type="http://schemas.openxmlformats.org/officeDocument/2006/relationships/image"/><Relationship Id="rId9" Target="../tags/tag248.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56.xml" Type="http://schemas.openxmlformats.org/officeDocument/2006/relationships/tags"/><Relationship Id="rId11" Target="../tags/tag257.xml" Type="http://schemas.openxmlformats.org/officeDocument/2006/relationships/tags"/><Relationship Id="rId12" Target="../charts/chart3.xml" Type="http://schemas.openxmlformats.org/officeDocument/2006/relationships/chart"/><Relationship Id="rId13" Target="../tags/tag258.xml" Type="http://schemas.openxmlformats.org/officeDocument/2006/relationships/tags"/><Relationship Id="rId14" Target="../tags/tag259.xml" Type="http://schemas.openxmlformats.org/officeDocument/2006/relationships/tags"/><Relationship Id="rId15" Target="../tags/tag260.xml" Type="http://schemas.openxmlformats.org/officeDocument/2006/relationships/tags"/><Relationship Id="rId16" Target="../tags/tag261.xml" Type="http://schemas.openxmlformats.org/officeDocument/2006/relationships/tags"/><Relationship Id="rId17" Target="../tags/tag262.xml" Type="http://schemas.openxmlformats.org/officeDocument/2006/relationships/tags"/><Relationship Id="rId18" Target="../tags/tag263.xml" Type="http://schemas.openxmlformats.org/officeDocument/2006/relationships/tags"/><Relationship Id="rId19" Target="../tags/tag264.xml" Type="http://schemas.openxmlformats.org/officeDocument/2006/relationships/tags"/><Relationship Id="rId2" Target="../notesSlides/notesSlide19.xml" Type="http://schemas.openxmlformats.org/officeDocument/2006/relationships/notesSlide"/><Relationship Id="rId20" Target="../tags/tag265.xml" Type="http://schemas.openxmlformats.org/officeDocument/2006/relationships/tags"/><Relationship Id="rId21" Target="../tags/tag266.xml" Type="http://schemas.openxmlformats.org/officeDocument/2006/relationships/tags"/><Relationship Id="rId22" Target="../tags/tag267.xml" Type="http://schemas.openxmlformats.org/officeDocument/2006/relationships/tags"/><Relationship Id="rId23" Target="../tags/tag268.xml" Type="http://schemas.openxmlformats.org/officeDocument/2006/relationships/tags"/><Relationship Id="rId24" Target="../tags/tag269.xml" Type="http://schemas.openxmlformats.org/officeDocument/2006/relationships/tags"/><Relationship Id="rId25" Target="../tags/tag270.xml" Type="http://schemas.openxmlformats.org/officeDocument/2006/relationships/tags"/><Relationship Id="rId3" Target="../tags/tag250.xml" Type="http://schemas.openxmlformats.org/officeDocument/2006/relationships/tags"/><Relationship Id="rId4" Target="../tags/tag251.xml" Type="http://schemas.openxmlformats.org/officeDocument/2006/relationships/tags"/><Relationship Id="rId5" Target="../charts/chart2.xml" Type="http://schemas.openxmlformats.org/officeDocument/2006/relationships/chart"/><Relationship Id="rId6" Target="../tags/tag252.xml" Type="http://schemas.openxmlformats.org/officeDocument/2006/relationships/tags"/><Relationship Id="rId7" Target="../tags/tag253.xml" Type="http://schemas.openxmlformats.org/officeDocument/2006/relationships/tags"/><Relationship Id="rId8" Target="../tags/tag254.xml" Type="http://schemas.openxmlformats.org/officeDocument/2006/relationships/tags"/><Relationship Id="rId9" Target="../tags/tag255.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78.xml" Type="http://schemas.openxmlformats.org/officeDocument/2006/relationships/tags"/><Relationship Id="rId11" Target="../media/image39.png" Type="http://schemas.openxmlformats.org/officeDocument/2006/relationships/image"/><Relationship Id="rId12" Target="../tags/tag279.xml" Type="http://schemas.openxmlformats.org/officeDocument/2006/relationships/tags"/><Relationship Id="rId13" Target="../media/image40.png" Type="http://schemas.openxmlformats.org/officeDocument/2006/relationships/image"/><Relationship Id="rId14" Target="../tags/tag280.xml" Type="http://schemas.openxmlformats.org/officeDocument/2006/relationships/tags"/><Relationship Id="rId15" Target="../media/image41.png" Type="http://schemas.openxmlformats.org/officeDocument/2006/relationships/image"/><Relationship Id="rId16" Target="../tags/tag281.xml" Type="http://schemas.openxmlformats.org/officeDocument/2006/relationships/tags"/><Relationship Id="rId2" Target="../notesSlides/notesSlide20.xml" Type="http://schemas.openxmlformats.org/officeDocument/2006/relationships/notesSlide"/><Relationship Id="rId3" Target="../tags/tag271.xml" Type="http://schemas.openxmlformats.org/officeDocument/2006/relationships/tags"/><Relationship Id="rId4" Target="../tags/tag272.xml" Type="http://schemas.openxmlformats.org/officeDocument/2006/relationships/tags"/><Relationship Id="rId5" Target="../tags/tag273.xml" Type="http://schemas.openxmlformats.org/officeDocument/2006/relationships/tags"/><Relationship Id="rId6" Target="../tags/tag274.xml" Type="http://schemas.openxmlformats.org/officeDocument/2006/relationships/tags"/><Relationship Id="rId7" Target="../tags/tag275.xml" Type="http://schemas.openxmlformats.org/officeDocument/2006/relationships/tags"/><Relationship Id="rId8" Target="../tags/tag276.xml" Type="http://schemas.openxmlformats.org/officeDocument/2006/relationships/tags"/><Relationship Id="rId9" Target="../tags/tag277.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tags/tag282.xml" Type="http://schemas.openxmlformats.org/officeDocument/2006/relationships/tags"/><Relationship Id="rId4" Target="../tags/tag283.xml" Type="http://schemas.openxmlformats.org/officeDocument/2006/relationships/tags"/><Relationship Id="rId5" Target="../tags/tag284.xml" Type="http://schemas.openxmlformats.org/officeDocument/2006/relationships/tags"/><Relationship Id="rId6" Target="../tags/tag285.xml" Type="http://schemas.openxmlformats.org/officeDocument/2006/relationships/tags"/><Relationship Id="rId7" Target="../tags/tag286.xml" Type="http://schemas.openxmlformats.org/officeDocument/2006/relationships/tags"/><Relationship Id="rId8" Target="../tags/tag287.xml" Type="http://schemas.openxmlformats.org/officeDocument/2006/relationships/tags"/><Relationship Id="rId9" Target="../tags/tag288.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94.xml" Type="http://schemas.openxmlformats.org/officeDocument/2006/relationships/tags"/><Relationship Id="rId11" Target="../media/image44.png" Type="http://schemas.openxmlformats.org/officeDocument/2006/relationships/image"/><Relationship Id="rId12" Target="../tags/tag295.xml" Type="http://schemas.openxmlformats.org/officeDocument/2006/relationships/tags"/><Relationship Id="rId13" Target="../media/image45.png" Type="http://schemas.openxmlformats.org/officeDocument/2006/relationships/image"/><Relationship Id="rId14" Target="../tags/tag296.xml" Type="http://schemas.openxmlformats.org/officeDocument/2006/relationships/tags"/><Relationship Id="rId15" Target="../media/image46.png" Type="http://schemas.openxmlformats.org/officeDocument/2006/relationships/image"/><Relationship Id="rId16" Target="../tags/tag297.xml" Type="http://schemas.openxmlformats.org/officeDocument/2006/relationships/tags"/><Relationship Id="rId2" Target="../notesSlides/notesSlide22.xml" Type="http://schemas.openxmlformats.org/officeDocument/2006/relationships/notesSlide"/><Relationship Id="rId3" Target="../tags/tag289.xml" Type="http://schemas.openxmlformats.org/officeDocument/2006/relationships/tags"/><Relationship Id="rId4" Target="../tags/tag290.xml" Type="http://schemas.openxmlformats.org/officeDocument/2006/relationships/tags"/><Relationship Id="rId5" Target="../tags/tag291.xml" Type="http://schemas.openxmlformats.org/officeDocument/2006/relationships/tags"/><Relationship Id="rId6" Target="../tags/tag292.xml" Type="http://schemas.openxmlformats.org/officeDocument/2006/relationships/tags"/><Relationship Id="rId7" Target="../media/image42.png" Type="http://schemas.openxmlformats.org/officeDocument/2006/relationships/image"/><Relationship Id="rId8" Target="../tags/tag293.xml" Type="http://schemas.openxmlformats.org/officeDocument/2006/relationships/tags"/><Relationship Id="rId9" Target="../media/image4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05.xml" Type="http://schemas.openxmlformats.org/officeDocument/2006/relationships/tags"/><Relationship Id="rId11" Target="../tags/tag306.xml" Type="http://schemas.openxmlformats.org/officeDocument/2006/relationships/tags"/><Relationship Id="rId12" Target="../tags/tag307.xml" Type="http://schemas.openxmlformats.org/officeDocument/2006/relationships/tags"/><Relationship Id="rId13" Target="../tags/tag308.xml" Type="http://schemas.openxmlformats.org/officeDocument/2006/relationships/tags"/><Relationship Id="rId14" Target="../tags/tag309.xml" Type="http://schemas.openxmlformats.org/officeDocument/2006/relationships/tags"/><Relationship Id="rId15" Target="../tags/tag310.xml" Type="http://schemas.openxmlformats.org/officeDocument/2006/relationships/tags"/><Relationship Id="rId16" Target="../media/image47.jpeg" Type="http://schemas.openxmlformats.org/officeDocument/2006/relationships/image"/><Relationship Id="rId17" Target="../tags/tag311.xml" Type="http://schemas.openxmlformats.org/officeDocument/2006/relationships/tags"/><Relationship Id="rId18" Target="../tags/tag312.xml" Type="http://schemas.openxmlformats.org/officeDocument/2006/relationships/tags"/><Relationship Id="rId2" Target="../notesSlides/notesSlide23.xml" Type="http://schemas.openxmlformats.org/officeDocument/2006/relationships/notesSlide"/><Relationship Id="rId3" Target="../tags/tag298.xml" Type="http://schemas.openxmlformats.org/officeDocument/2006/relationships/tags"/><Relationship Id="rId4" Target="../tags/tag299.xml" Type="http://schemas.openxmlformats.org/officeDocument/2006/relationships/tags"/><Relationship Id="rId5" Target="../tags/tag300.xml" Type="http://schemas.openxmlformats.org/officeDocument/2006/relationships/tags"/><Relationship Id="rId6" Target="../tags/tag301.xml" Type="http://schemas.openxmlformats.org/officeDocument/2006/relationships/tags"/><Relationship Id="rId7" Target="../tags/tag302.xml" Type="http://schemas.openxmlformats.org/officeDocument/2006/relationships/tags"/><Relationship Id="rId8" Target="../tags/tag303.xml" Type="http://schemas.openxmlformats.org/officeDocument/2006/relationships/tags"/><Relationship Id="rId9" Target="../tags/tag304.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19.xml" Type="http://schemas.openxmlformats.org/officeDocument/2006/relationships/tags"/><Relationship Id="rId11" Target="../tags/tag320.xml" Type="http://schemas.openxmlformats.org/officeDocument/2006/relationships/tags"/><Relationship Id="rId12" Target="../tags/tag321.xml" Type="http://schemas.openxmlformats.org/officeDocument/2006/relationships/tags"/><Relationship Id="rId13" Target="../tags/tag322.xml" Type="http://schemas.openxmlformats.org/officeDocument/2006/relationships/tags"/><Relationship Id="rId14" Target="../tags/tag323.xml" Type="http://schemas.openxmlformats.org/officeDocument/2006/relationships/tags"/><Relationship Id="rId15" Target="../tags/tag324.xml" Type="http://schemas.openxmlformats.org/officeDocument/2006/relationships/tags"/><Relationship Id="rId16" Target="../tags/tag325.xml" Type="http://schemas.openxmlformats.org/officeDocument/2006/relationships/tags"/><Relationship Id="rId17" Target="../tags/tag326.xml" Type="http://schemas.openxmlformats.org/officeDocument/2006/relationships/tags"/><Relationship Id="rId18" Target="../media/image49.jpeg" Type="http://schemas.openxmlformats.org/officeDocument/2006/relationships/image"/><Relationship Id="rId19" Target="../tags/tag327.xml" Type="http://schemas.openxmlformats.org/officeDocument/2006/relationships/tags"/><Relationship Id="rId2" Target="../notesSlides/notesSlide24.xml" Type="http://schemas.openxmlformats.org/officeDocument/2006/relationships/notesSlide"/><Relationship Id="rId20" Target="../tags/tag328.xml" Type="http://schemas.openxmlformats.org/officeDocument/2006/relationships/tags"/><Relationship Id="rId21" Target="../tags/tag329.xml" Type="http://schemas.openxmlformats.org/officeDocument/2006/relationships/tags"/><Relationship Id="rId22" Target="../tags/tag330.xml" Type="http://schemas.openxmlformats.org/officeDocument/2006/relationships/tags"/><Relationship Id="rId23" Target="../tags/tag331.xml" Type="http://schemas.openxmlformats.org/officeDocument/2006/relationships/tags"/><Relationship Id="rId24" Target="../tags/tag332.xml" Type="http://schemas.openxmlformats.org/officeDocument/2006/relationships/tags"/><Relationship Id="rId25" Target="../tags/tag333.xml" Type="http://schemas.openxmlformats.org/officeDocument/2006/relationships/tags"/><Relationship Id="rId26" Target="../tags/tag334.xml" Type="http://schemas.openxmlformats.org/officeDocument/2006/relationships/tags"/><Relationship Id="rId27" Target="../tags/tag335.xml" Type="http://schemas.openxmlformats.org/officeDocument/2006/relationships/tags"/><Relationship Id="rId28" Target="../media/image50.jpeg" Type="http://schemas.openxmlformats.org/officeDocument/2006/relationships/image"/><Relationship Id="rId29" Target="../tags/tag336.xml" Type="http://schemas.openxmlformats.org/officeDocument/2006/relationships/tags"/><Relationship Id="rId3" Target="../tags/tag313.xml" Type="http://schemas.openxmlformats.org/officeDocument/2006/relationships/tags"/><Relationship Id="rId30" Target="../tags/tag337.xml" Type="http://schemas.openxmlformats.org/officeDocument/2006/relationships/tags"/><Relationship Id="rId31" Target="../tags/tag338.xml" Type="http://schemas.openxmlformats.org/officeDocument/2006/relationships/tags"/><Relationship Id="rId32" Target="../tags/tag339.xml" Type="http://schemas.openxmlformats.org/officeDocument/2006/relationships/tags"/><Relationship Id="rId33" Target="../tags/tag340.xml" Type="http://schemas.openxmlformats.org/officeDocument/2006/relationships/tags"/><Relationship Id="rId34" Target="../tags/tag341.xml" Type="http://schemas.openxmlformats.org/officeDocument/2006/relationships/tags"/><Relationship Id="rId35" Target="../tags/tag342.xml" Type="http://schemas.openxmlformats.org/officeDocument/2006/relationships/tags"/><Relationship Id="rId36" Target="../tags/tag343.xml" Type="http://schemas.openxmlformats.org/officeDocument/2006/relationships/tags"/><Relationship Id="rId37" Target="../tags/tag344.xml" Type="http://schemas.openxmlformats.org/officeDocument/2006/relationships/tags"/><Relationship Id="rId38" Target="../media/image51.jpeg" Type="http://schemas.openxmlformats.org/officeDocument/2006/relationships/image"/><Relationship Id="rId39" Target="../tags/tag345.xml" Type="http://schemas.openxmlformats.org/officeDocument/2006/relationships/tags"/><Relationship Id="rId4" Target="../tags/tag314.xml" Type="http://schemas.openxmlformats.org/officeDocument/2006/relationships/tags"/><Relationship Id="rId40" Target="../tags/tag346.xml" Type="http://schemas.openxmlformats.org/officeDocument/2006/relationships/tags"/><Relationship Id="rId41" Target="../tags/tag347.xml" Type="http://schemas.openxmlformats.org/officeDocument/2006/relationships/tags"/><Relationship Id="rId42" Target="../tags/tag348.xml" Type="http://schemas.openxmlformats.org/officeDocument/2006/relationships/tags"/><Relationship Id="rId43" Target="../tags/tag349.xml" Type="http://schemas.openxmlformats.org/officeDocument/2006/relationships/tags"/><Relationship Id="rId44" Target="../tags/tag350.xml" Type="http://schemas.openxmlformats.org/officeDocument/2006/relationships/tags"/><Relationship Id="rId45" Target="../tags/tag351.xml" Type="http://schemas.openxmlformats.org/officeDocument/2006/relationships/tags"/><Relationship Id="rId5" Target="../tags/tag315.xml" Type="http://schemas.openxmlformats.org/officeDocument/2006/relationships/tags"/><Relationship Id="rId6" Target="../tags/tag316.xml" Type="http://schemas.openxmlformats.org/officeDocument/2006/relationships/tags"/><Relationship Id="rId7" Target="../media/image48.jpeg" Type="http://schemas.openxmlformats.org/officeDocument/2006/relationships/image"/><Relationship Id="rId8" Target="../tags/tag317.xml" Type="http://schemas.openxmlformats.org/officeDocument/2006/relationships/tags"/><Relationship Id="rId9" Target="../tags/tag31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58.xml" Type="http://schemas.openxmlformats.org/officeDocument/2006/relationships/tags"/><Relationship Id="rId11" Target="../media/image53.jpeg" Type="http://schemas.openxmlformats.org/officeDocument/2006/relationships/image"/><Relationship Id="rId12" Target="../tags/tag359.xml" Type="http://schemas.openxmlformats.org/officeDocument/2006/relationships/tags"/><Relationship Id="rId13" Target="../media/image54.jpeg" Type="http://schemas.openxmlformats.org/officeDocument/2006/relationships/image"/><Relationship Id="rId14" Target="../tags/tag360.xml" Type="http://schemas.openxmlformats.org/officeDocument/2006/relationships/tags"/><Relationship Id="rId15" Target="../media/image55.jpeg" Type="http://schemas.openxmlformats.org/officeDocument/2006/relationships/image"/><Relationship Id="rId16" Target="../tags/tag361.xml" Type="http://schemas.openxmlformats.org/officeDocument/2006/relationships/tags"/><Relationship Id="rId17" Target="../media/image56.jpeg" Type="http://schemas.openxmlformats.org/officeDocument/2006/relationships/image"/><Relationship Id="rId2" Target="../notesSlides/notesSlide25.xml" Type="http://schemas.openxmlformats.org/officeDocument/2006/relationships/notesSlide"/><Relationship Id="rId3" Target="../tags/tag352.xml" Type="http://schemas.openxmlformats.org/officeDocument/2006/relationships/tags"/><Relationship Id="rId4" Target="../tags/tag353.xml" Type="http://schemas.openxmlformats.org/officeDocument/2006/relationships/tags"/><Relationship Id="rId5" Target="../tags/tag354.xml" Type="http://schemas.openxmlformats.org/officeDocument/2006/relationships/tags"/><Relationship Id="rId6" Target="../tags/tag355.xml" Type="http://schemas.openxmlformats.org/officeDocument/2006/relationships/tags"/><Relationship Id="rId7" Target="../tags/tag356.xml" Type="http://schemas.openxmlformats.org/officeDocument/2006/relationships/tags"/><Relationship Id="rId8" Target="../tags/tag357.xml" Type="http://schemas.openxmlformats.org/officeDocument/2006/relationships/tags"/><Relationship Id="rId9" Target="../media/image5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6.xml" Type="http://schemas.openxmlformats.org/officeDocument/2006/relationships/notesSlide"/><Relationship Id="rId3" Target="../tags/tag362.xml" Type="http://schemas.openxmlformats.org/officeDocument/2006/relationships/tags"/><Relationship Id="rId4" Target="../tags/tag363.xml" Type="http://schemas.openxmlformats.org/officeDocument/2006/relationships/tags"/><Relationship Id="rId5" Target="../tags/tag36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12" Target="../tags/tag17.xml" Type="http://schemas.openxmlformats.org/officeDocument/2006/relationships/tags"/><Relationship Id="rId13" Target="../tags/tag18.xml" Type="http://schemas.openxmlformats.org/officeDocument/2006/relationships/tags"/><Relationship Id="rId14" Target="../tags/tag19.xml" Type="http://schemas.openxmlformats.org/officeDocument/2006/relationships/tags"/><Relationship Id="rId15" Target="../tags/tag20.xml" Type="http://schemas.openxmlformats.org/officeDocument/2006/relationships/tags"/><Relationship Id="rId16" Target="../tags/tag21.xml" Type="http://schemas.openxmlformats.org/officeDocument/2006/relationships/tags"/><Relationship Id="rId17" Target="../tags/tag22.xml" Type="http://schemas.openxmlformats.org/officeDocument/2006/relationships/tags"/><Relationship Id="rId2" Target="../notesSlides/notesSlide4.xml" Type="http://schemas.openxmlformats.org/officeDocument/2006/relationships/notesSlide"/><Relationship Id="rId3" Target="../tags/tag11.xml" Type="http://schemas.openxmlformats.org/officeDocument/2006/relationships/tags"/><Relationship Id="rId4" Target="../media/image6.jpeg" Type="http://schemas.openxmlformats.org/officeDocument/2006/relationships/image"/><Relationship Id="rId5" Target="../tags/tag12.xml" Type="http://schemas.openxmlformats.org/officeDocument/2006/relationships/tags"/><Relationship Id="rId6" Target="../media/image7.jpeg" Type="http://schemas.openxmlformats.org/officeDocument/2006/relationships/image"/><Relationship Id="rId7" Target="../tags/tag13.xml" Type="http://schemas.openxmlformats.org/officeDocument/2006/relationships/tags"/><Relationship Id="rId8" Target="../media/image8.jpeg" Type="http://schemas.openxmlformats.org/officeDocument/2006/relationships/image"/><Relationship Id="rId9" Target="../tags/tag1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0.xml" Type="http://schemas.openxmlformats.org/officeDocument/2006/relationships/tags"/><Relationship Id="rId11" Target="../tags/tag31.xml" Type="http://schemas.openxmlformats.org/officeDocument/2006/relationships/tags"/><Relationship Id="rId12" Target="../tags/tag32.xml" Type="http://schemas.openxmlformats.org/officeDocument/2006/relationships/tags"/><Relationship Id="rId13" Target="../tags/tag33.xml" Type="http://schemas.openxmlformats.org/officeDocument/2006/relationships/tags"/><Relationship Id="rId14" Target="../tags/tag34.xml" Type="http://schemas.openxmlformats.org/officeDocument/2006/relationships/tags"/><Relationship Id="rId15" Target="../tags/tag35.xml" Type="http://schemas.openxmlformats.org/officeDocument/2006/relationships/tags"/><Relationship Id="rId16" Target="../tags/tag36.xml" Type="http://schemas.openxmlformats.org/officeDocument/2006/relationships/tags"/><Relationship Id="rId17" Target="../tags/tag37.xml" Type="http://schemas.openxmlformats.org/officeDocument/2006/relationships/tags"/><Relationship Id="rId18" Target="../tags/tag38.xml" Type="http://schemas.openxmlformats.org/officeDocument/2006/relationships/tags"/><Relationship Id="rId19" Target="../tags/tag39.xml" Type="http://schemas.openxmlformats.org/officeDocument/2006/relationships/tags"/><Relationship Id="rId2" Target="../notesSlides/notesSlide5.xml" Type="http://schemas.openxmlformats.org/officeDocument/2006/relationships/notesSlide"/><Relationship Id="rId20" Target="../tags/tag40.xml" Type="http://schemas.openxmlformats.org/officeDocument/2006/relationships/tags"/><Relationship Id="rId21" Target="../tags/tag41.xml" Type="http://schemas.openxmlformats.org/officeDocument/2006/relationships/tags"/><Relationship Id="rId22" Target="../tags/tag42.xml" Type="http://schemas.openxmlformats.org/officeDocument/2006/relationships/tags"/><Relationship Id="rId23" Target="../tags/tag43.xml" Type="http://schemas.openxmlformats.org/officeDocument/2006/relationships/tags"/><Relationship Id="rId24" Target="../tags/tag44.xml" Type="http://schemas.openxmlformats.org/officeDocument/2006/relationships/tags"/><Relationship Id="rId25" Target="../tags/tag45.xml" Type="http://schemas.openxmlformats.org/officeDocument/2006/relationships/tags"/><Relationship Id="rId26" Target="../tags/tag46.xml" Type="http://schemas.openxmlformats.org/officeDocument/2006/relationships/tags"/><Relationship Id="rId27" Target="../tags/tag47.xml" Type="http://schemas.openxmlformats.org/officeDocument/2006/relationships/tags"/><Relationship Id="rId28" Target="../tags/tag48.xml" Type="http://schemas.openxmlformats.org/officeDocument/2006/relationships/tags"/><Relationship Id="rId29" Target="../tags/tag49.xml" Type="http://schemas.openxmlformats.org/officeDocument/2006/relationships/tags"/><Relationship Id="rId3" Target="../tags/tag23.xml" Type="http://schemas.openxmlformats.org/officeDocument/2006/relationships/tags"/><Relationship Id="rId30" Target="../tags/tag50.xml" Type="http://schemas.openxmlformats.org/officeDocument/2006/relationships/tags"/><Relationship Id="rId31" Target="../tags/tag51.xml" Type="http://schemas.openxmlformats.org/officeDocument/2006/relationships/tags"/><Relationship Id="rId32" Target="../tags/tag52.xml" Type="http://schemas.openxmlformats.org/officeDocument/2006/relationships/tags"/><Relationship Id="rId33" Target="../tags/tag53.xml" Type="http://schemas.openxmlformats.org/officeDocument/2006/relationships/tags"/><Relationship Id="rId34" Target="../tags/tag54.xml" Type="http://schemas.openxmlformats.org/officeDocument/2006/relationships/tags"/><Relationship Id="rId35" Target="../tags/tag55.xml" Type="http://schemas.openxmlformats.org/officeDocument/2006/relationships/tags"/><Relationship Id="rId36" Target="../tags/tag56.xml" Type="http://schemas.openxmlformats.org/officeDocument/2006/relationships/tags"/><Relationship Id="rId37" Target="../tags/tag57.xml" Type="http://schemas.openxmlformats.org/officeDocument/2006/relationships/tags"/><Relationship Id="rId38" Target="../tags/tag58.xml" Type="http://schemas.openxmlformats.org/officeDocument/2006/relationships/tags"/><Relationship Id="rId39" Target="../tags/tag59.xml" Type="http://schemas.openxmlformats.org/officeDocument/2006/relationships/tags"/><Relationship Id="rId4" Target="../tags/tag24.xml" Type="http://schemas.openxmlformats.org/officeDocument/2006/relationships/tags"/><Relationship Id="rId40" Target="../tags/tag60.xml" Type="http://schemas.openxmlformats.org/officeDocument/2006/relationships/tags"/><Relationship Id="rId41" Target="../tags/tag61.xml" Type="http://schemas.openxmlformats.org/officeDocument/2006/relationships/tags"/><Relationship Id="rId42" Target="../tags/tag62.xml" Type="http://schemas.openxmlformats.org/officeDocument/2006/relationships/tags"/><Relationship Id="rId43" Target="../tags/tag63.xml" Type="http://schemas.openxmlformats.org/officeDocument/2006/relationships/tags"/><Relationship Id="rId44" Target="../tags/tag64.xml" Type="http://schemas.openxmlformats.org/officeDocument/2006/relationships/tags"/><Relationship Id="rId45" Target="../tags/tag65.xml" Type="http://schemas.openxmlformats.org/officeDocument/2006/relationships/tags"/><Relationship Id="rId46" Target="../tags/tag66.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 Id="rId7" Target="../tags/tag27.xml" Type="http://schemas.openxmlformats.org/officeDocument/2006/relationships/tags"/><Relationship Id="rId8" Target="../tags/tag28.xml" Type="http://schemas.openxmlformats.org/officeDocument/2006/relationships/tags"/><Relationship Id="rId9" Target="../tags/tag29.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3.xml" Type="http://schemas.openxmlformats.org/officeDocument/2006/relationships/tags"/><Relationship Id="rId11" Target="../tags/tag74.xml" Type="http://schemas.openxmlformats.org/officeDocument/2006/relationships/tags"/><Relationship Id="rId12" Target="../tags/tag75.xml" Type="http://schemas.openxmlformats.org/officeDocument/2006/relationships/tags"/><Relationship Id="rId2" Target="../notesSlides/notesSlide6.xml" Type="http://schemas.openxmlformats.org/officeDocument/2006/relationships/notesSlide"/><Relationship Id="rId3" Target="../media/image9.jpeg" Type="http://schemas.openxmlformats.org/officeDocument/2006/relationships/image"/><Relationship Id="rId4" Target="../tags/tag67.xml" Type="http://schemas.openxmlformats.org/officeDocument/2006/relationships/tags"/><Relationship Id="rId5" Target="../tags/tag68.xml" Type="http://schemas.openxmlformats.org/officeDocument/2006/relationships/tags"/><Relationship Id="rId6" Target="../tags/tag69.xml" Type="http://schemas.openxmlformats.org/officeDocument/2006/relationships/tags"/><Relationship Id="rId7" Target="../tags/tag70.xml" Type="http://schemas.openxmlformats.org/officeDocument/2006/relationships/tags"/><Relationship Id="rId8" Target="../tags/tag71.xml" Type="http://schemas.openxmlformats.org/officeDocument/2006/relationships/tags"/><Relationship Id="rId9" Target="../tags/tag72.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1.xml" Type="http://schemas.openxmlformats.org/officeDocument/2006/relationships/tags"/><Relationship Id="rId2" Target="../notesSlides/notesSlide7.xml" Type="http://schemas.openxmlformats.org/officeDocument/2006/relationships/notesSlide"/><Relationship Id="rId3" Target="../tags/tag76.xml" Type="http://schemas.openxmlformats.org/officeDocument/2006/relationships/tags"/><Relationship Id="rId4" Target="../tags/tag77.xml" Type="http://schemas.openxmlformats.org/officeDocument/2006/relationships/tags"/><Relationship Id="rId5" Target="../media/image10.jpeg" Type="http://schemas.openxmlformats.org/officeDocument/2006/relationships/image"/><Relationship Id="rId6" Target="../tags/tag78.xml" Type="http://schemas.openxmlformats.org/officeDocument/2006/relationships/tags"/><Relationship Id="rId7" Target="../tags/tag79.xml" Type="http://schemas.openxmlformats.org/officeDocument/2006/relationships/tags"/><Relationship Id="rId8" Target="../tags/tag80.xml" Type="http://schemas.openxmlformats.org/officeDocument/2006/relationships/tags"/><Relationship Id="rId9" Target="../charts/chart1.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jpeg" Type="http://schemas.openxmlformats.org/officeDocument/2006/relationships/image"/><Relationship Id="rId11" Target="../tags/tag89.xml" Type="http://schemas.openxmlformats.org/officeDocument/2006/relationships/tags"/><Relationship Id="rId12" Target="../media/image14.png" Type="http://schemas.openxmlformats.org/officeDocument/2006/relationships/image"/><Relationship Id="rId13" Target="../tags/tag90.xml" Type="http://schemas.openxmlformats.org/officeDocument/2006/relationships/tags"/><Relationship Id="rId14" Target="../media/image15.jpeg" Type="http://schemas.openxmlformats.org/officeDocument/2006/relationships/image"/><Relationship Id="rId15" Target="../tags/tag91.xml" Type="http://schemas.openxmlformats.org/officeDocument/2006/relationships/tags"/><Relationship Id="rId16" Target="../tags/tag92.xml" Type="http://schemas.openxmlformats.org/officeDocument/2006/relationships/tags"/><Relationship Id="rId17" Target="../tags/tag93.xml" Type="http://schemas.openxmlformats.org/officeDocument/2006/relationships/tags"/><Relationship Id="rId2" Target="../notesSlides/notesSlide8.xml" Type="http://schemas.openxmlformats.org/officeDocument/2006/relationships/notesSlide"/><Relationship Id="rId3" Target="../tags/tag82.xml" Type="http://schemas.openxmlformats.org/officeDocument/2006/relationships/tags"/><Relationship Id="rId4" Target="../tags/tag83.xml" Type="http://schemas.openxmlformats.org/officeDocument/2006/relationships/tags"/><Relationship Id="rId5" Target="../tags/tag84.xml" Type="http://schemas.openxmlformats.org/officeDocument/2006/relationships/tags"/><Relationship Id="rId6" Target="../tags/tag85.xml" Type="http://schemas.openxmlformats.org/officeDocument/2006/relationships/tags"/><Relationship Id="rId7" Target="../tags/tag86.xml" Type="http://schemas.openxmlformats.org/officeDocument/2006/relationships/tags"/><Relationship Id="rId8" Target="../tags/tag87.xml" Type="http://schemas.openxmlformats.org/officeDocument/2006/relationships/tags"/><Relationship Id="rId9" Target="../tags/tag8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tags/tag94.xml" Type="http://schemas.openxmlformats.org/officeDocument/2006/relationships/tags"/><Relationship Id="rId4" Target="../tags/tag95.xml" Type="http://schemas.openxmlformats.org/officeDocument/2006/relationships/tags"/><Relationship Id="rId5" Target="../tags/tag96.xml" Type="http://schemas.openxmlformats.org/officeDocument/2006/relationships/tags"/><Relationship Id="rId6" Target="../tags/tag97.xml" Type="http://schemas.openxmlformats.org/officeDocument/2006/relationships/tags"/><Relationship Id="rId7" Target="../tags/tag98.xml" Type="http://schemas.openxmlformats.org/officeDocument/2006/relationships/tags"/><Relationship Id="rId8" Target="../tags/tag99.xml" Type="http://schemas.openxmlformats.org/officeDocument/2006/relationships/tags"/><Relationship Id="rId9" Target="../tags/tag100.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文本框 10"/>
          <p:cNvSpPr txBox="1"/>
          <p:nvPr>
            <p:custDataLst>
              <p:tags r:id="rId3"/>
            </p:custDataLst>
          </p:nvPr>
        </p:nvSpPr>
        <p:spPr>
          <a:xfrm>
            <a:off x="933450" y="3512186"/>
            <a:ext cx="4752521" cy="304800"/>
          </a:xfrm>
          <a:prstGeom prst="rect">
            <a:avLst/>
          </a:prstGeom>
          <a:noFill/>
        </p:spPr>
        <p:txBody>
          <a:bodyPr wrap="square">
            <a:spAutoFit/>
          </a:bodyPr>
          <a:lstStyle/>
          <a:p>
            <a:pPr defTabSz="1219170" latinLnBrk="1">
              <a:defRPr/>
            </a:pPr>
            <a:r>
              <a:rPr altLang="ko-KR" lang="en-US" sz="1400">
                <a:solidFill>
                  <a:schemeClr val="tx1">
                    <a:lumMod val="50000"/>
                    <a:lumOff val="50000"/>
                  </a:schemeClr>
                </a:solidFill>
                <a:latin charset="0" panose="020b0604020202020204" pitchFamily="34" typeface="Arial"/>
                <a:ea charset="-127" panose="020b0503020000020004" pitchFamily="34" typeface="맑은 고딕"/>
                <a:cs charset="0" panose="020b0604020202020204" pitchFamily="34" typeface="Arial"/>
              </a:rPr>
              <a:t>JIANYUE GONGZUO ZHANSHI HUIBAO PPT MUBAN</a:t>
            </a:r>
          </a:p>
        </p:txBody>
      </p:sp>
      <p:sp>
        <p:nvSpPr>
          <p:cNvPr id="3" name="PA_文本框 1"/>
          <p:cNvSpPr txBox="1">
            <a:spLocks noChangeArrowheads="1"/>
          </p:cNvSpPr>
          <p:nvPr>
            <p:custDataLst>
              <p:tags r:id="rId4"/>
            </p:custDataLst>
          </p:nvPr>
        </p:nvSpPr>
        <p:spPr bwMode="auto">
          <a:xfrm>
            <a:off x="933449" y="1674674"/>
            <a:ext cx="5772151" cy="1554480"/>
          </a:xfrm>
          <a:prstGeom prst="rect">
            <a:avLst/>
          </a:prstGeom>
          <a:noFill/>
          <a:ln w="9525">
            <a:noFill/>
            <a:miter lim="800000"/>
          </a:ln>
        </p:spPr>
        <p:txBody>
          <a:bodyPr wrap="square">
            <a:spAutoFit/>
          </a:bodyPr>
          <a:lstStyle/>
          <a:p>
            <a:pPr defTabSz="1219170" latinLnBrk="1"/>
            <a:r>
              <a:rPr altLang="en-US" b="1" lang="zh-CN" sz="4800">
                <a:solidFill>
                  <a:prstClr val="black">
                    <a:lumMod val="65000"/>
                    <a:lumOff val="35000"/>
                  </a:prstClr>
                </a:solidFill>
                <a:latin charset="-122" panose="020b0503020204020204" pitchFamily="34" typeface="微软雅黑"/>
                <a:ea charset="-122" panose="020b0503020204020204" pitchFamily="34" typeface="微软雅黑"/>
                <a:cs charset="0" pitchFamily="34" typeface="Calibri"/>
              </a:rPr>
              <a:t>简约工作总结计划</a:t>
            </a:r>
          </a:p>
          <a:p>
            <a:pPr defTabSz="1219170" latinLnBrk="1"/>
            <a:r>
              <a:rPr altLang="en-US" b="1" lang="zh-CN" sz="4800">
                <a:solidFill>
                  <a:prstClr val="black">
                    <a:lumMod val="65000"/>
                    <a:lumOff val="35000"/>
                  </a:prstClr>
                </a:solidFill>
                <a:latin charset="-122" panose="020b0503020204020204" pitchFamily="34" typeface="微软雅黑"/>
                <a:ea charset="-122" panose="020b0503020204020204" pitchFamily="34" typeface="微软雅黑"/>
                <a:cs charset="0" pitchFamily="34" typeface="Calibri"/>
              </a:rPr>
              <a:t>PPT模板</a:t>
            </a:r>
          </a:p>
        </p:txBody>
      </p:sp>
      <p:sp>
        <p:nvSpPr>
          <p:cNvPr id="4" name="PA_圆角矩形 9"/>
          <p:cNvSpPr/>
          <p:nvPr>
            <p:custDataLst>
              <p:tags r:id="rId5"/>
            </p:custDataLst>
          </p:nvPr>
        </p:nvSpPr>
        <p:spPr>
          <a:xfrm>
            <a:off x="1113065" y="4210927"/>
            <a:ext cx="1257300" cy="288032"/>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1219170" latinLnBrk="1"/>
            <a:r>
              <a:rPr altLang="zh-CN" lang="en-US" smtClean="0" sz="1400">
                <a:solidFill>
                  <a:prstClr val="white"/>
                </a:solidFill>
                <a:latin typeface="맑은 고딕"/>
                <a:ea charset="-122" panose="02010600030101010101" pitchFamily="2" typeface="宋体"/>
              </a:rPr>
              <a:t>20XX.12.12</a:t>
            </a:r>
          </a:p>
        </p:txBody>
      </p:sp>
    </p:spTree>
    <p:extLst>
      <p:ext uri="{BB962C8B-B14F-4D97-AF65-F5344CB8AC3E}">
        <p14:creationId val="77449108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by="(-#ppt_w*2)" calcmode="lin" valueType="num">
                                      <p:cBhvr rctx="PPT">
                                        <p:cTn autoRev="1" dur="500" fill="hold" id="7">
                                          <p:stCondLst>
                                            <p:cond delay="0"/>
                                          </p:stCondLst>
                                        </p:cTn>
                                        <p:tgtEl>
                                          <p:spTgt spid="3"/>
                                        </p:tgtEl>
                                        <p:attrNameLst>
                                          <p:attrName>ppt_w</p:attrName>
                                        </p:attrNameLst>
                                      </p:cBhvr>
                                    </p:anim>
                                    <p:anim by="(#ppt_w*0.50)" calcmode="lin" valueType="num">
                                      <p:cBhvr>
                                        <p:cTn autoRev="1" decel="50000" dur="500" fill="hold" id="8">
                                          <p:stCondLst>
                                            <p:cond delay="0"/>
                                          </p:stCondLst>
                                        </p:cTn>
                                        <p:tgtEl>
                                          <p:spTgt spid="3"/>
                                        </p:tgtEl>
                                        <p:attrNameLst>
                                          <p:attrName>ppt_x</p:attrName>
                                        </p:attrNameLst>
                                      </p:cBhvr>
                                    </p:anim>
                                    <p:anim calcmode="lin" from="(-#ppt_h/2)" to="(#ppt_y)" valueType="num">
                                      <p:cBhvr>
                                        <p:cTn dur="1000" fill="hold" id="9">
                                          <p:stCondLst>
                                            <p:cond delay="0"/>
                                          </p:stCondLst>
                                        </p:cTn>
                                        <p:tgtEl>
                                          <p:spTgt spid="3"/>
                                        </p:tgtEl>
                                        <p:attrNameLst>
                                          <p:attrName>ppt_y</p:attrName>
                                        </p:attrNameLst>
                                      </p:cBhvr>
                                    </p:anim>
                                    <p:animRot by="21600000">
                                      <p:cBhvr>
                                        <p:cTn dur="1000" fill="hold" id="10">
                                          <p:stCondLst>
                                            <p:cond delay="0"/>
                                          </p:stCondLst>
                                        </p:cTn>
                                        <p:tgtEl>
                                          <p:spTgt spid="3"/>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1"/>
          <p:cNvSpPr/>
          <p:nvPr>
            <p:custDataLst>
              <p:tags r:id="rId3"/>
            </p:custDataLst>
          </p:nvPr>
        </p:nvSpPr>
        <p:spPr>
          <a:xfrm>
            <a:off x="0" y="0"/>
            <a:ext cx="12192000" cy="2452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782777" y="382860"/>
            <a:ext cx="5168080" cy="5803105"/>
            <a:chOff x="782777" y="382860"/>
            <a:chExt cx="5168080" cy="5803105"/>
          </a:xfrm>
        </p:grpSpPr>
        <p:sp>
          <p:nvSpPr>
            <p:cNvPr id="4" name="PA_文本框 3"/>
            <p:cNvSpPr txBox="1"/>
            <p:nvPr>
              <p:custDataLst>
                <p:tags r:id="rId4"/>
              </p:custDataLst>
            </p:nvPr>
          </p:nvSpPr>
          <p:spPr>
            <a:xfrm>
              <a:off x="797560" y="382860"/>
              <a:ext cx="3027680" cy="579120"/>
            </a:xfrm>
            <a:prstGeom prst="rect">
              <a:avLst/>
            </a:prstGeom>
            <a:noFill/>
          </p:spPr>
          <p:txBody>
            <a:bodyPr rtlCol="0" wrap="none">
              <a:spAutoFit/>
            </a:bodyPr>
            <a:lstStyle/>
            <a:p>
              <a:pPr algn="ctr"/>
              <a:r>
                <a:rPr altLang="en-US" b="1" lang="zh-CN" sz="3200">
                  <a:solidFill>
                    <a:schemeClr val="accent1"/>
                  </a:solidFill>
                </a:rPr>
                <a:t>标题添加到此处</a:t>
              </a:r>
            </a:p>
          </p:txBody>
        </p:sp>
        <p:sp>
          <p:nvSpPr>
            <p:cNvPr id="5" name="PA_等腰三角形 4"/>
            <p:cNvSpPr/>
            <p:nvPr>
              <p:custDataLst>
                <p:tags r:id="rId5"/>
              </p:custDataLst>
            </p:nvPr>
          </p:nvSpPr>
          <p:spPr>
            <a:xfrm>
              <a:off x="3954324" y="818595"/>
              <a:ext cx="298080" cy="298080"/>
            </a:xfrm>
            <a:prstGeom prst="triangle">
              <a:avLst>
                <a:gd fmla="val 100000" name="adj"/>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_矩形 5"/>
            <p:cNvSpPr/>
            <p:nvPr>
              <p:custDataLst>
                <p:tags r:id="rId6"/>
              </p:custDataLst>
            </p:nvPr>
          </p:nvSpPr>
          <p:spPr>
            <a:xfrm>
              <a:off x="782777" y="1625600"/>
              <a:ext cx="5168080" cy="3352800"/>
            </a:xfrm>
            <a:prstGeom prst="rect">
              <a:avLst/>
            </a:prstGeom>
            <a:blipFill>
              <a:blip r:embed="rId7">
                <a:extLst>
                  <a:ext uri="{28A0092B-C50C-407E-A947-70E740481C1C}">
                    <a14:useLocalDpi/>
                  </a:ext>
                </a:extLst>
              </a:blip>
              <a:tile algn="ctr" flip="none" sx="22000" sy="22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_矩形 6"/>
            <p:cNvSpPr/>
            <p:nvPr>
              <p:custDataLst>
                <p:tags r:id="rId8"/>
              </p:custDataLst>
            </p:nvPr>
          </p:nvSpPr>
          <p:spPr>
            <a:xfrm>
              <a:off x="1175158" y="5428835"/>
              <a:ext cx="4383318" cy="749808"/>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您的文字添加到此处，可以通过单击此处删除此处的文字进行添加也可以复制您的文字粘贴到此处您的文字添加到此处您的文字添加到此处</a:t>
              </a:r>
            </a:p>
          </p:txBody>
        </p:sp>
      </p:grpSp>
      <p:grpSp>
        <p:nvGrpSpPr>
          <p:cNvPr id="10" name="组合 9"/>
          <p:cNvGrpSpPr/>
          <p:nvPr/>
        </p:nvGrpSpPr>
        <p:grpSpPr>
          <a:xfrm>
            <a:off x="6328226" y="799098"/>
            <a:ext cx="5420457" cy="5204960"/>
            <a:chOff x="6328226" y="799098"/>
            <a:chExt cx="5420457" cy="5204960"/>
          </a:xfrm>
        </p:grpSpPr>
        <p:sp>
          <p:nvSpPr>
            <p:cNvPr id="8" name="PA_矩形 7"/>
            <p:cNvSpPr/>
            <p:nvPr>
              <p:custDataLst>
                <p:tags r:id="rId9"/>
              </p:custDataLst>
            </p:nvPr>
          </p:nvSpPr>
          <p:spPr>
            <a:xfrm>
              <a:off x="6328226" y="1625600"/>
              <a:ext cx="5061631" cy="749808"/>
            </a:xfrm>
            <a:prstGeom prst="rect">
              <a:avLst/>
            </a:prstGeom>
          </p:spPr>
          <p:txBody>
            <a:bodyPr wrap="square">
              <a:spAutoFit/>
            </a:bodyPr>
            <a:lstStyle/>
            <a:p>
              <a:pPr algn="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您的文字添加到此处，可以通过单击此处删除此处的文字进行添加也可以复制您的文字粘贴到此处您的文字添加到此处您的文字添加到此处，可以通过单击此处删除此处的文字进行添加也可以复制</a:t>
              </a:r>
            </a:p>
          </p:txBody>
        </p:sp>
        <p:sp>
          <p:nvSpPr>
            <p:cNvPr id="9" name="PA_矩形 8"/>
            <p:cNvSpPr/>
            <p:nvPr>
              <p:custDataLst>
                <p:tags r:id="rId10"/>
              </p:custDataLst>
            </p:nvPr>
          </p:nvSpPr>
          <p:spPr>
            <a:xfrm>
              <a:off x="6328226" y="1269056"/>
              <a:ext cx="5061631" cy="347472"/>
            </a:xfrm>
            <a:prstGeom prst="rect">
              <a:avLst/>
            </a:prstGeom>
          </p:spPr>
          <p:txBody>
            <a:bodyPr wrap="square">
              <a:spAutoFit/>
            </a:bodyPr>
            <a:lstStyle/>
            <a:p>
              <a:pPr algn="r" lvl="0">
                <a:lnSpc>
                  <a:spcPct val="120000"/>
                </a:lnSpc>
              </a:pPr>
              <a:r>
                <a:rPr altLang="en-US" lang="zh-CN" sz="1400">
                  <a:solidFill>
                    <a:prstClr val="black">
                      <a:lumMod val="65000"/>
                      <a:lumOff val="35000"/>
                    </a:prstClr>
                  </a:solidFill>
                  <a:latin charset="-122" panose="020b0503020204020204" pitchFamily="34" typeface="微软雅黑"/>
                  <a:ea charset="-122" panose="020b0503020204020204" pitchFamily="34" typeface="微软雅黑"/>
                </a:rPr>
                <a:t>您的文字添加到此处</a:t>
              </a:r>
            </a:p>
          </p:txBody>
        </p:sp>
        <p:sp>
          <p:nvSpPr>
            <p:cNvPr id="12" name="PA_矩形 11"/>
            <p:cNvSpPr/>
            <p:nvPr>
              <p:custDataLst>
                <p:tags r:id="rId11"/>
              </p:custDataLst>
            </p:nvPr>
          </p:nvSpPr>
          <p:spPr>
            <a:xfrm>
              <a:off x="7043710" y="3770355"/>
              <a:ext cx="1897091"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3" name="PA_矩形 12"/>
            <p:cNvSpPr/>
            <p:nvPr>
              <p:custDataLst>
                <p:tags r:id="rId12"/>
              </p:custDataLst>
            </p:nvPr>
          </p:nvSpPr>
          <p:spPr>
            <a:xfrm>
              <a:off x="7043712" y="3399966"/>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16" name="PA_矩形 15"/>
            <p:cNvSpPr/>
            <p:nvPr>
              <p:custDataLst>
                <p:tags r:id="rId13"/>
              </p:custDataLst>
            </p:nvPr>
          </p:nvSpPr>
          <p:spPr>
            <a:xfrm>
              <a:off x="9445944" y="3770355"/>
              <a:ext cx="1897091"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7" name="PA_矩形 16"/>
            <p:cNvSpPr/>
            <p:nvPr>
              <p:custDataLst>
                <p:tags r:id="rId14"/>
              </p:custDataLst>
            </p:nvPr>
          </p:nvSpPr>
          <p:spPr>
            <a:xfrm>
              <a:off x="9445947" y="3399966"/>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20" name="PA_矩形 19"/>
            <p:cNvSpPr/>
            <p:nvPr>
              <p:custDataLst>
                <p:tags r:id="rId15"/>
              </p:custDataLst>
            </p:nvPr>
          </p:nvSpPr>
          <p:spPr>
            <a:xfrm>
              <a:off x="7043710" y="5468527"/>
              <a:ext cx="1897091"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21" name="PA_矩形 20"/>
            <p:cNvSpPr/>
            <p:nvPr>
              <p:custDataLst>
                <p:tags r:id="rId16"/>
              </p:custDataLst>
            </p:nvPr>
          </p:nvSpPr>
          <p:spPr>
            <a:xfrm>
              <a:off x="7043712" y="5098139"/>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24" name="PA_矩形 23"/>
            <p:cNvSpPr/>
            <p:nvPr>
              <p:custDataLst>
                <p:tags r:id="rId17"/>
              </p:custDataLst>
            </p:nvPr>
          </p:nvSpPr>
          <p:spPr>
            <a:xfrm>
              <a:off x="9445944" y="5468527"/>
              <a:ext cx="1897091"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25" name="PA_矩形 24"/>
            <p:cNvSpPr/>
            <p:nvPr>
              <p:custDataLst>
                <p:tags r:id="rId18"/>
              </p:custDataLst>
            </p:nvPr>
          </p:nvSpPr>
          <p:spPr>
            <a:xfrm>
              <a:off x="9445947" y="5098139"/>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27" name="PA_组合 26"/>
            <p:cNvGrpSpPr/>
            <p:nvPr>
              <p:custDataLst>
                <p:tags r:id="rId19"/>
              </p:custDataLst>
            </p:nvPr>
          </p:nvGrpSpPr>
          <p:grpSpPr>
            <a:xfrm>
              <a:off x="10726373" y="799098"/>
              <a:ext cx="318681" cy="319608"/>
              <a:chOff x="6413501" y="1550988"/>
              <a:chExt cx="546100" cy="547688"/>
            </a:xfrm>
          </p:grpSpPr>
          <p:sp>
            <p:nvSpPr>
              <p:cNvPr id="28" name="PA_椭圆 84"/>
              <p:cNvSpPr>
                <a:spLocks noChangeArrowheads="1"/>
              </p:cNvSpPr>
              <p:nvPr>
                <p:custDataLst>
                  <p:tags r:id="rId20"/>
                </p:custDataLst>
              </p:nvPr>
            </p:nvSpPr>
            <p:spPr bwMode="auto">
              <a:xfrm>
                <a:off x="6413501" y="1550988"/>
                <a:ext cx="546100" cy="547688"/>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PA_Line 85"/>
              <p:cNvSpPr>
                <a:spLocks noChangeShapeType="1"/>
              </p:cNvSpPr>
              <p:nvPr>
                <p:custDataLst>
                  <p:tags r:id="rId21"/>
                </p:custDataLst>
              </p:nvPr>
            </p:nvSpPr>
            <p:spPr bwMode="auto">
              <a:xfrm flipH="1">
                <a:off x="6623051" y="1733551"/>
                <a:ext cx="174625" cy="174625"/>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PA_Line 86"/>
              <p:cNvSpPr>
                <a:spLocks noChangeShapeType="1"/>
              </p:cNvSpPr>
              <p:nvPr>
                <p:custDataLst>
                  <p:tags r:id="rId22"/>
                </p:custDataLst>
              </p:nvPr>
            </p:nvSpPr>
            <p:spPr bwMode="auto">
              <a:xfrm>
                <a:off x="6572251" y="1844676"/>
                <a:ext cx="63500" cy="6350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PA_组合 30"/>
            <p:cNvGrpSpPr/>
            <p:nvPr>
              <p:custDataLst>
                <p:tags r:id="rId23"/>
              </p:custDataLst>
            </p:nvPr>
          </p:nvGrpSpPr>
          <p:grpSpPr>
            <a:xfrm>
              <a:off x="7220378" y="2992602"/>
              <a:ext cx="318682" cy="274214"/>
              <a:chOff x="495301" y="523876"/>
              <a:chExt cx="546101" cy="469900"/>
            </a:xfrm>
          </p:grpSpPr>
          <p:sp>
            <p:nvSpPr>
              <p:cNvPr id="32" name="PA_任意多边形 5"/>
              <p:cNvSpPr/>
              <p:nvPr>
                <p:custDataLst>
                  <p:tags r:id="rId24"/>
                </p:custDataLst>
              </p:nvPr>
            </p:nvSpPr>
            <p:spPr bwMode="auto">
              <a:xfrm>
                <a:off x="606426" y="631826"/>
                <a:ext cx="434975" cy="361950"/>
              </a:xfrm>
              <a:custGeom>
                <a:gdLst>
                  <a:gd fmla="*/ 153 w 153" name="T0"/>
                  <a:gd fmla="*/ 121 h 127" name="T1"/>
                  <a:gd fmla="*/ 147 w 153" name="T2"/>
                  <a:gd fmla="*/ 127 h 127" name="T3"/>
                  <a:gd fmla="*/ 6 w 153" name="T4"/>
                  <a:gd fmla="*/ 127 h 127" name="T5"/>
                  <a:gd fmla="*/ 0 w 153" name="T6"/>
                  <a:gd fmla="*/ 121 h 127" name="T7"/>
                  <a:gd fmla="*/ 0 w 153" name="T8"/>
                  <a:gd fmla="*/ 6 h 127" name="T9"/>
                  <a:gd fmla="*/ 6 w 153" name="T10"/>
                  <a:gd fmla="*/ 0 h 127" name="T11"/>
                  <a:gd fmla="*/ 147 w 153" name="T12"/>
                  <a:gd fmla="*/ 0 h 127" name="T13"/>
                  <a:gd fmla="*/ 153 w 153" name="T14"/>
                  <a:gd fmla="*/ 6 h 127" name="T15"/>
                  <a:gd fmla="*/ 153 w 153" name="T16"/>
                  <a:gd fmla="*/ 121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53">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PA_任意多边形 6"/>
              <p:cNvSpPr/>
              <p:nvPr>
                <p:custDataLst>
                  <p:tags r:id="rId25"/>
                </p:custDataLst>
              </p:nvPr>
            </p:nvSpPr>
            <p:spPr bwMode="auto">
              <a:xfrm>
                <a:off x="495301" y="523876"/>
                <a:ext cx="438150" cy="361950"/>
              </a:xfrm>
              <a:custGeom>
                <a:gdLst>
                  <a:gd fmla="*/ 20 w 154" name="T0"/>
                  <a:gd fmla="*/ 127 h 127" name="T1"/>
                  <a:gd fmla="*/ 7 w 154" name="T2"/>
                  <a:gd fmla="*/ 127 h 127" name="T3"/>
                  <a:gd fmla="*/ 0 w 154" name="T4"/>
                  <a:gd fmla="*/ 121 h 127" name="T5"/>
                  <a:gd fmla="*/ 0 w 154" name="T6"/>
                  <a:gd fmla="*/ 6 h 127" name="T7"/>
                  <a:gd fmla="*/ 7 w 154" name="T8"/>
                  <a:gd fmla="*/ 0 h 127" name="T9"/>
                  <a:gd fmla="*/ 148 w 154" name="T10"/>
                  <a:gd fmla="*/ 0 h 127" name="T11"/>
                  <a:gd fmla="*/ 154 w 154" name="T12"/>
                  <a:gd fmla="*/ 6 h 127" name="T13"/>
                  <a:gd fmla="*/ 154 w 154" name="T14"/>
                  <a:gd fmla="*/ 20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154">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PA_任意多边形 7"/>
              <p:cNvSpPr/>
              <p:nvPr>
                <p:custDataLst>
                  <p:tags r:id="rId26"/>
                </p:custDataLst>
              </p:nvPr>
            </p:nvSpPr>
            <p:spPr bwMode="auto">
              <a:xfrm>
                <a:off x="646114" y="831851"/>
                <a:ext cx="395288" cy="161925"/>
              </a:xfrm>
              <a:custGeom>
                <a:gdLst>
                  <a:gd fmla="*/ 0 w 249" name="T0"/>
                  <a:gd fmla="*/ 102 h 102" name="T1"/>
                  <a:gd fmla="*/ 102 w 249" name="T2"/>
                  <a:gd fmla="*/ 0 h 102" name="T3"/>
                  <a:gd fmla="*/ 147 w 249" name="T4"/>
                  <a:gd fmla="*/ 48 h 102" name="T5"/>
                  <a:gd fmla="*/ 194 w 249" name="T6"/>
                  <a:gd fmla="*/ 0 h 102" name="T7"/>
                  <a:gd fmla="*/ 249 w 249" name="T8"/>
                  <a:gd fmla="*/ 48 h 102" name="T9"/>
                </a:gdLst>
                <a:cxnLst>
                  <a:cxn ang="0">
                    <a:pos x="T0" y="T1"/>
                  </a:cxn>
                  <a:cxn ang="0">
                    <a:pos x="T2" y="T3"/>
                  </a:cxn>
                  <a:cxn ang="0">
                    <a:pos x="T4" y="T5"/>
                  </a:cxn>
                  <a:cxn ang="0">
                    <a:pos x="T6" y="T7"/>
                  </a:cxn>
                  <a:cxn ang="0">
                    <a:pos x="T8" y="T9"/>
                  </a:cxn>
                </a:cxnLst>
                <a:rect b="b" l="0" r="r" t="0"/>
                <a:pathLst>
                  <a:path h="102" w="249">
                    <a:moveTo>
                      <a:pt x="0" y="102"/>
                    </a:moveTo>
                    <a:lnTo>
                      <a:pt x="102" y="0"/>
                    </a:lnTo>
                    <a:lnTo>
                      <a:pt x="147" y="48"/>
                    </a:lnTo>
                    <a:lnTo>
                      <a:pt x="194" y="0"/>
                    </a:lnTo>
                    <a:lnTo>
                      <a:pt x="249" y="48"/>
                    </a:lnTo>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PA_椭圆 8"/>
              <p:cNvSpPr>
                <a:spLocks noChangeArrowheads="1"/>
              </p:cNvSpPr>
              <p:nvPr>
                <p:custDataLst>
                  <p:tags r:id="rId27"/>
                </p:custDataLst>
              </p:nvPr>
            </p:nvSpPr>
            <p:spPr bwMode="auto">
              <a:xfrm>
                <a:off x="666751" y="717551"/>
                <a:ext cx="84138" cy="85725"/>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6" name="PA_组合 35"/>
            <p:cNvGrpSpPr/>
            <p:nvPr>
              <p:custDataLst>
                <p:tags r:id="rId28"/>
              </p:custDataLst>
            </p:nvPr>
          </p:nvGrpSpPr>
          <p:grpSpPr>
            <a:xfrm>
              <a:off x="9600065" y="2957718"/>
              <a:ext cx="318681" cy="319608"/>
              <a:chOff x="2862264" y="1550988"/>
              <a:chExt cx="546100" cy="547688"/>
            </a:xfrm>
          </p:grpSpPr>
          <p:sp>
            <p:nvSpPr>
              <p:cNvPr id="37" name="PA_椭圆 76"/>
              <p:cNvSpPr>
                <a:spLocks noChangeArrowheads="1"/>
              </p:cNvSpPr>
              <p:nvPr>
                <p:custDataLst>
                  <p:tags r:id="rId29"/>
                </p:custDataLst>
              </p:nvPr>
            </p:nvSpPr>
            <p:spPr bwMode="auto">
              <a:xfrm>
                <a:off x="2862264" y="1550988"/>
                <a:ext cx="546100" cy="547688"/>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PA_Line 77"/>
              <p:cNvSpPr>
                <a:spLocks noChangeShapeType="1"/>
              </p:cNvSpPr>
              <p:nvPr>
                <p:custDataLst>
                  <p:tags r:id="rId30"/>
                </p:custDataLst>
              </p:nvPr>
            </p:nvSpPr>
            <p:spPr bwMode="auto">
              <a:xfrm flipH="1">
                <a:off x="3135314" y="1700213"/>
                <a:ext cx="0" cy="244475"/>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PA_Line 78"/>
              <p:cNvSpPr>
                <a:spLocks noChangeShapeType="1"/>
              </p:cNvSpPr>
              <p:nvPr>
                <p:custDataLst>
                  <p:tags r:id="rId31"/>
                </p:custDataLst>
              </p:nvPr>
            </p:nvSpPr>
            <p:spPr bwMode="auto">
              <a:xfrm>
                <a:off x="3008314" y="1822451"/>
                <a:ext cx="255588"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PA_组合 39"/>
            <p:cNvGrpSpPr/>
            <p:nvPr>
              <p:custDataLst>
                <p:tags r:id="rId32"/>
              </p:custDataLst>
            </p:nvPr>
          </p:nvGrpSpPr>
          <p:grpSpPr>
            <a:xfrm>
              <a:off x="7220377" y="4693708"/>
              <a:ext cx="318682" cy="296448"/>
              <a:chOff x="495301" y="3711576"/>
              <a:chExt cx="546101" cy="508000"/>
            </a:xfrm>
          </p:grpSpPr>
          <p:sp>
            <p:nvSpPr>
              <p:cNvPr id="41" name="PA_Line 124"/>
              <p:cNvSpPr>
                <a:spLocks noChangeShapeType="1"/>
              </p:cNvSpPr>
              <p:nvPr>
                <p:custDataLst>
                  <p:tags r:id="rId33"/>
                </p:custDataLst>
              </p:nvPr>
            </p:nvSpPr>
            <p:spPr bwMode="auto">
              <a:xfrm flipH="1">
                <a:off x="928689" y="3868738"/>
                <a:ext cx="0" cy="225425"/>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PA_Line 125"/>
              <p:cNvSpPr>
                <a:spLocks noChangeShapeType="1"/>
              </p:cNvSpPr>
              <p:nvPr>
                <p:custDataLst>
                  <p:tags r:id="rId34"/>
                </p:custDataLst>
              </p:nvPr>
            </p:nvSpPr>
            <p:spPr bwMode="auto">
              <a:xfrm flipH="1">
                <a:off x="817564" y="3983038"/>
                <a:ext cx="223838"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PA_任意多边形 126"/>
              <p:cNvSpPr/>
              <p:nvPr>
                <p:custDataLst>
                  <p:tags r:id="rId35"/>
                </p:custDataLst>
              </p:nvPr>
            </p:nvSpPr>
            <p:spPr bwMode="auto">
              <a:xfrm>
                <a:off x="495301" y="3711576"/>
                <a:ext cx="433388" cy="508000"/>
              </a:xfrm>
              <a:custGeom>
                <a:gdLst>
                  <a:gd fmla="*/ 152 w 152" name="T0"/>
                  <a:gd fmla="*/ 155 h 178" name="T1"/>
                  <a:gd fmla="*/ 152 w 152" name="T2"/>
                  <a:gd fmla="*/ 164 h 178" name="T3"/>
                  <a:gd fmla="*/ 138 w 152" name="T4"/>
                  <a:gd fmla="*/ 178 h 178" name="T5"/>
                  <a:gd fmla="*/ 13 w 152" name="T6"/>
                  <a:gd fmla="*/ 178 h 178" name="T7"/>
                  <a:gd fmla="*/ 0 w 152" name="T8"/>
                  <a:gd fmla="*/ 164 h 178" name="T9"/>
                  <a:gd fmla="*/ 0 w 152" name="T10"/>
                  <a:gd fmla="*/ 14 h 178" name="T11"/>
                  <a:gd fmla="*/ 13 w 152" name="T12"/>
                  <a:gd fmla="*/ 0 h 178" name="T13"/>
                  <a:gd fmla="*/ 138 w 152" name="T14"/>
                  <a:gd fmla="*/ 0 h 178" name="T15"/>
                  <a:gd fmla="*/ 152 w 152" name="T16"/>
                  <a:gd fmla="*/ 14 h 178" name="T17"/>
                  <a:gd fmla="*/ 152 w 152" name="T18"/>
                  <a:gd fmla="*/ 38 h 1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8" w="152">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PA_组合 43"/>
            <p:cNvGrpSpPr/>
            <p:nvPr>
              <p:custDataLst>
                <p:tags r:id="rId36"/>
              </p:custDataLst>
            </p:nvPr>
          </p:nvGrpSpPr>
          <p:grpSpPr>
            <a:xfrm>
              <a:off x="9600064" y="4729683"/>
              <a:ext cx="318681" cy="196396"/>
              <a:chOff x="1679576" y="4870451"/>
              <a:chExt cx="546100" cy="336550"/>
            </a:xfrm>
          </p:grpSpPr>
          <p:sp>
            <p:nvSpPr>
              <p:cNvPr id="45" name="PA_Line 172"/>
              <p:cNvSpPr>
                <a:spLocks noChangeShapeType="1"/>
              </p:cNvSpPr>
              <p:nvPr>
                <p:custDataLst>
                  <p:tags r:id="rId37"/>
                </p:custDataLst>
              </p:nvPr>
            </p:nvSpPr>
            <p:spPr bwMode="auto">
              <a:xfrm>
                <a:off x="1790701" y="4870451"/>
                <a:ext cx="320675"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PA_Line 173"/>
              <p:cNvSpPr>
                <a:spLocks noChangeShapeType="1"/>
              </p:cNvSpPr>
              <p:nvPr>
                <p:custDataLst>
                  <p:tags r:id="rId38"/>
                </p:custDataLst>
              </p:nvPr>
            </p:nvSpPr>
            <p:spPr bwMode="auto">
              <a:xfrm>
                <a:off x="1679576" y="4981576"/>
                <a:ext cx="54610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PA_Line 174"/>
              <p:cNvSpPr>
                <a:spLocks noChangeShapeType="1"/>
              </p:cNvSpPr>
              <p:nvPr>
                <p:custDataLst>
                  <p:tags r:id="rId39"/>
                </p:custDataLst>
              </p:nvPr>
            </p:nvSpPr>
            <p:spPr bwMode="auto">
              <a:xfrm>
                <a:off x="1744664" y="5095876"/>
                <a:ext cx="41275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PA_Line 175"/>
              <p:cNvSpPr>
                <a:spLocks noChangeShapeType="1"/>
              </p:cNvSpPr>
              <p:nvPr>
                <p:custDataLst>
                  <p:tags r:id="rId40"/>
                </p:custDataLst>
              </p:nvPr>
            </p:nvSpPr>
            <p:spPr bwMode="auto">
              <a:xfrm>
                <a:off x="1778001" y="5207001"/>
                <a:ext cx="347663"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9" name="PA_矩形 76"/>
          <p:cNvSpPr/>
          <p:nvPr>
            <p:custDataLst>
              <p:tags r:id="rId41"/>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537397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id="8" nodeType="withEffect" presetClass="entr" presetID="22" presetSubtype="1">
                                  <p:stCondLst>
                                    <p:cond delay="0"/>
                                  </p:stCondLst>
                                  <p:childTnLst>
                                    <p:set>
                                      <p:cBhvr>
                                        <p:cTn dur="1" fill="hold" id="9">
                                          <p:stCondLst>
                                            <p:cond delay="0"/>
                                          </p:stCondLst>
                                        </p:cTn>
                                        <p:tgtEl>
                                          <p:spTgt spid="10"/>
                                        </p:tgtEl>
                                        <p:attrNameLst>
                                          <p:attrName>style.visibility</p:attrName>
                                        </p:attrNameLst>
                                      </p:cBhvr>
                                      <p:to>
                                        <p:strVal val="visible"/>
                                      </p:to>
                                    </p:set>
                                    <p:animEffect filter="wipe(up)" transition="in">
                                      <p:cBhvr>
                                        <p:cTn dur="500" id="1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PA_图片 16"/>
          <p:cNvPicPr>
            <a:picLocks noChangeAspect="1"/>
          </p:cNvPicPr>
          <p:nvPr>
            <p:custDataLst>
              <p:tags r:id="rId4"/>
            </p:custDataLst>
          </p:nvPr>
        </p:nvPicPr>
        <p:blipFill>
          <a:blip r:embed="rId3">
            <a:extLst>
              <a:ext uri="{28A0092B-C50C-407E-A947-70E740481C1C}">
                <a14:useLocalDpi/>
              </a:ext>
            </a:extLst>
          </a:blip>
          <a:stretch>
            <a:fillRect/>
          </a:stretch>
        </p:blipFill>
        <p:spPr>
          <a:xfrm>
            <a:off x="6140172" y="1979884"/>
            <a:ext cx="5798547" cy="3865698"/>
          </a:xfrm>
          <a:prstGeom prst="rect">
            <a:avLst/>
          </a:prstGeom>
          <a:effectLst>
            <a:outerShdw algn="ctr" blurRad="63500" rotWithShape="0" sx="101000" sy="101000">
              <a:prstClr val="black">
                <a:alpha val="40000"/>
              </a:prstClr>
            </a:outerShdw>
          </a:effectLst>
        </p:spPr>
      </p:pic>
      <p:pic>
        <p:nvPicPr>
          <p:cNvPr id="14" name="PA_图片 13"/>
          <p:cNvPicPr>
            <a:picLocks noChangeAspect="1"/>
          </p:cNvPicPr>
          <p:nvPr>
            <p:custDataLst>
              <p:tags r:id="rId6"/>
            </p:custDataLst>
          </p:nvPr>
        </p:nvPicPr>
        <p:blipFill>
          <a:blip r:embed="rId5">
            <a:extLst>
              <a:ext uri="{28A0092B-C50C-407E-A947-70E740481C1C}">
                <a14:useLocalDpi/>
              </a:ext>
            </a:extLst>
          </a:blip>
          <a:stretch>
            <a:fillRect/>
          </a:stretch>
        </p:blipFill>
        <p:spPr>
          <a:xfrm>
            <a:off x="254227" y="3988492"/>
            <a:ext cx="2785635" cy="1857090"/>
          </a:xfrm>
          <a:prstGeom prst="rect">
            <a:avLst/>
          </a:prstGeom>
          <a:effectLst>
            <a:outerShdw algn="ctr" blurRad="63500" rotWithShape="0" sx="102000" sy="102000">
              <a:prstClr val="black">
                <a:alpha val="40000"/>
              </a:prstClr>
            </a:outerShdw>
          </a:effectLst>
        </p:spPr>
      </p:pic>
      <p:pic>
        <p:nvPicPr>
          <p:cNvPr id="12" name="PA_图片 11"/>
          <p:cNvPicPr>
            <a:picLocks noChangeAspect="1"/>
          </p:cNvPicPr>
          <p:nvPr>
            <p:custDataLst>
              <p:tags r:id="rId8"/>
            </p:custDataLst>
          </p:nvPr>
        </p:nvPicPr>
        <p:blipFill>
          <a:blip r:embed="rId7">
            <a:extLst>
              <a:ext uri="{28A0092B-C50C-407E-A947-70E740481C1C}">
                <a14:useLocalDpi/>
              </a:ext>
            </a:extLst>
          </a:blip>
          <a:stretch>
            <a:fillRect/>
          </a:stretch>
        </p:blipFill>
        <p:spPr>
          <a:xfrm>
            <a:off x="250818" y="1979884"/>
            <a:ext cx="2785635" cy="1849836"/>
          </a:xfrm>
          <a:prstGeom prst="rect">
            <a:avLst/>
          </a:prstGeom>
          <a:effectLst>
            <a:outerShdw algn="ctr" blurRad="63500" rotWithShape="0" sx="101000" sy="101000">
              <a:prstClr val="black">
                <a:alpha val="40000"/>
              </a:prstClr>
            </a:outerShdw>
          </a:effectLst>
        </p:spPr>
      </p:pic>
      <p:pic>
        <p:nvPicPr>
          <p:cNvPr id="9" name="PA_图片 8"/>
          <p:cNvPicPr>
            <a:picLocks noChangeAspect="1"/>
          </p:cNvPicPr>
          <p:nvPr>
            <p:custDataLst>
              <p:tags r:id="rId10"/>
            </p:custDataLst>
          </p:nvPr>
        </p:nvPicPr>
        <p:blipFill>
          <a:blip r:embed="rId9">
            <a:extLst>
              <a:ext uri="{28A0092B-C50C-407E-A947-70E740481C1C}">
                <a14:useLocalDpi/>
              </a:ext>
            </a:extLst>
          </a:blip>
          <a:stretch>
            <a:fillRect/>
          </a:stretch>
        </p:blipFill>
        <p:spPr>
          <a:xfrm>
            <a:off x="3197602" y="3988492"/>
            <a:ext cx="2784831" cy="1857090"/>
          </a:xfrm>
          <a:prstGeom prst="rect">
            <a:avLst/>
          </a:prstGeom>
          <a:effectLst>
            <a:outerShdw algn="ctr" blurRad="63500" rotWithShape="0" sx="101000" sy="101000">
              <a:prstClr val="black">
                <a:alpha val="40000"/>
              </a:prstClr>
            </a:outerShdw>
          </a:effectLst>
        </p:spPr>
      </p:pic>
      <p:sp>
        <p:nvSpPr>
          <p:cNvPr id="13" name="PA_矩形 12"/>
          <p:cNvSpPr/>
          <p:nvPr>
            <p:custDataLst>
              <p:tags r:id="rId11"/>
            </p:custDataLst>
          </p:nvPr>
        </p:nvSpPr>
        <p:spPr>
          <a:xfrm>
            <a:off x="3194193" y="1979884"/>
            <a:ext cx="2788240" cy="1849836"/>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PA_文本框 17"/>
          <p:cNvSpPr txBox="1"/>
          <p:nvPr>
            <p:custDataLst>
              <p:tags r:id="rId12"/>
            </p:custDataLst>
          </p:nvPr>
        </p:nvSpPr>
        <p:spPr>
          <a:xfrm>
            <a:off x="371475" y="305801"/>
            <a:ext cx="4126321" cy="640080"/>
          </a:xfrm>
          <a:prstGeom prst="rect">
            <a:avLst/>
          </a:prstGeom>
          <a:noFill/>
        </p:spPr>
        <p:txBody>
          <a:bodyPr rtlCol="0" wrap="square">
            <a:spAutoFit/>
          </a:bodyPr>
          <a:lstStyle/>
          <a:p>
            <a:r>
              <a:rPr altLang="en-US" b="1" lang="zh-CN" spc="320" sz="3600">
                <a:solidFill>
                  <a:srgbClr val="E74C22"/>
                </a:solidFill>
                <a:latin charset="-122" panose="020b0503020204020204" pitchFamily="34" typeface="微软雅黑"/>
                <a:ea charset="-122" panose="020b0503020204020204" pitchFamily="34" typeface="微软雅黑"/>
              </a:rPr>
              <a:t>标题添加到此处</a:t>
            </a:r>
          </a:p>
        </p:txBody>
      </p:sp>
      <p:sp>
        <p:nvSpPr>
          <p:cNvPr id="19" name="PA_矩形 18"/>
          <p:cNvSpPr/>
          <p:nvPr>
            <p:custDataLst>
              <p:tags r:id="rId13"/>
            </p:custDataLst>
          </p:nvPr>
        </p:nvSpPr>
        <p:spPr>
          <a:xfrm>
            <a:off x="401093" y="1034861"/>
            <a:ext cx="10724107" cy="530352"/>
          </a:xfrm>
          <a:prstGeom prst="rect">
            <a:avLst/>
          </a:prstGeom>
        </p:spPr>
        <p:txBody>
          <a:bodyPr wrap="square">
            <a:spAutoFit/>
          </a:bodyPr>
          <a:lstStyle/>
          <a:p>
            <a:pPr>
              <a:lnSpc>
                <a:spcPct val="12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a:t>
            </a:r>
          </a:p>
        </p:txBody>
      </p:sp>
      <p:sp>
        <p:nvSpPr>
          <p:cNvPr id="22" name="PA_文本框 21"/>
          <p:cNvSpPr txBox="1"/>
          <p:nvPr>
            <p:custDataLst>
              <p:tags r:id="rId14"/>
            </p:custDataLst>
          </p:nvPr>
        </p:nvSpPr>
        <p:spPr>
          <a:xfrm>
            <a:off x="3760080" y="2173957"/>
            <a:ext cx="1656466" cy="396240"/>
          </a:xfrm>
          <a:prstGeom prst="rect">
            <a:avLst/>
          </a:prstGeom>
          <a:noFill/>
        </p:spPr>
        <p:txBody>
          <a:bodyPr rtlCol="0" wrap="square">
            <a:spAutoFit/>
          </a:bodyPr>
          <a:lstStyle/>
          <a:p>
            <a:pPr algn="ctr"/>
            <a:r>
              <a:rPr altLang="zh-CN" lang="en-US" sz="2000">
                <a:solidFill>
                  <a:schemeClr val="bg1"/>
                </a:solidFill>
                <a:latin charset="-122" panose="020b0503020204020204" pitchFamily="34" typeface="微软雅黑"/>
                <a:ea charset="-122" panose="020b0503020204020204" pitchFamily="34" typeface="微软雅黑"/>
              </a:rPr>
              <a:t>YOUR TEXT</a:t>
            </a:r>
          </a:p>
        </p:txBody>
      </p:sp>
      <p:sp>
        <p:nvSpPr>
          <p:cNvPr id="23" name="PA_矩形 22"/>
          <p:cNvSpPr/>
          <p:nvPr>
            <p:custDataLst>
              <p:tags r:id="rId15"/>
            </p:custDataLst>
          </p:nvPr>
        </p:nvSpPr>
        <p:spPr>
          <a:xfrm>
            <a:off x="3334625" y="2815569"/>
            <a:ext cx="2507376" cy="749808"/>
          </a:xfrm>
          <a:prstGeom prst="rect">
            <a:avLst/>
          </a:prstGeom>
        </p:spPr>
        <p:txBody>
          <a:bodyPr wrap="square">
            <a:spAutoFit/>
          </a:bodyPr>
          <a:lstStyle/>
          <a:p>
            <a:pPr algn="ctr">
              <a:lnSpc>
                <a:spcPct val="120000"/>
              </a:lnSpc>
            </a:pPr>
            <a:r>
              <a:rPr altLang="en-US" lang="zh-CN" sz="1200">
                <a:solidFill>
                  <a:schemeClr val="bg1"/>
                </a:solidFill>
                <a:latin charset="0" panose="020b0604020202020204" pitchFamily="34" typeface="Arial"/>
                <a:ea charset="-122" panose="020b0502040204020203" pitchFamily="34" typeface="Microsoft YaHei UI Light"/>
                <a:cs charset="0" panose="020b0604020202020204" pitchFamily="34" typeface="Arial"/>
              </a:rPr>
              <a:t>您的文字添加到此处，可以通过单击此处删除此处的文字进行添加也可以复制您的文字粘贴到本</a:t>
            </a:r>
          </a:p>
        </p:txBody>
      </p:sp>
      <p:cxnSp>
        <p:nvCxnSpPr>
          <p:cNvPr id="24" name="PA_直接连接符 23"/>
          <p:cNvCxnSpPr/>
          <p:nvPr>
            <p:custDataLst>
              <p:tags r:id="rId16"/>
            </p:custDataLst>
          </p:nvPr>
        </p:nvCxnSpPr>
        <p:spPr>
          <a:xfrm flipH="1">
            <a:off x="4454957" y="2656796"/>
            <a:ext cx="244599" cy="0"/>
          </a:xfrm>
          <a:prstGeom prst="line">
            <a:avLst/>
          </a:prstGeom>
          <a:ln w="12700">
            <a:solidFill>
              <a:srgbClr val="F2F2F2"/>
            </a:solidFill>
          </a:ln>
        </p:spPr>
        <p:style>
          <a:lnRef idx="1">
            <a:schemeClr val="accent1"/>
          </a:lnRef>
          <a:fillRef idx="0">
            <a:schemeClr val="accent1"/>
          </a:fillRef>
          <a:effectRef idx="0">
            <a:schemeClr val="accent1"/>
          </a:effectRef>
          <a:fontRef idx="minor">
            <a:schemeClr val="tx1"/>
          </a:fontRef>
        </p:style>
      </p:cxnSp>
      <p:grpSp>
        <p:nvGrpSpPr>
          <p:cNvPr id="39" name="PA_组合 38"/>
          <p:cNvGrpSpPr/>
          <p:nvPr>
            <p:custDataLst>
              <p:tags r:id="rId17"/>
            </p:custDataLst>
          </p:nvPr>
        </p:nvGrpSpPr>
        <p:grpSpPr>
          <a:xfrm>
            <a:off x="11442091" y="442596"/>
            <a:ext cx="263182" cy="185079"/>
            <a:chOff x="302365" y="351156"/>
            <a:chExt cx="263182" cy="185079"/>
          </a:xfrm>
        </p:grpSpPr>
        <p:cxnSp>
          <p:nvCxnSpPr>
            <p:cNvPr id="40" name="PA_直接连接符 39"/>
            <p:cNvCxnSpPr/>
            <p:nvPr>
              <p:custDataLst>
                <p:tags r:id="rId18"/>
              </p:custDataLst>
            </p:nvPr>
          </p:nvCxnSpPr>
          <p:spPr>
            <a:xfrm flipH="1" rot="5400000">
              <a:off x="433957" y="219565"/>
              <a:ext cx="0" cy="26318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PA_直接连接符 40"/>
            <p:cNvCxnSpPr/>
            <p:nvPr>
              <p:custDataLst>
                <p:tags r:id="rId19"/>
              </p:custDataLst>
            </p:nvPr>
          </p:nvCxnSpPr>
          <p:spPr>
            <a:xfrm flipH="1" rot="5400000">
              <a:off x="433957" y="309735"/>
              <a:ext cx="0" cy="26318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PA_直接连接符 41"/>
            <p:cNvCxnSpPr/>
            <p:nvPr>
              <p:custDataLst>
                <p:tags r:id="rId20"/>
              </p:custDataLst>
            </p:nvPr>
          </p:nvCxnSpPr>
          <p:spPr>
            <a:xfrm flipH="1" rot="5400000">
              <a:off x="433956" y="404644"/>
              <a:ext cx="0" cy="26318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1342801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par>
                                <p:cTn fill="hold" id="8" nodeType="withEffect" presetClass="entr" presetID="22" presetSubtype="8">
                                  <p:stCondLst>
                                    <p:cond delay="500"/>
                                  </p:stCondLst>
                                  <p:childTnLst>
                                    <p:set>
                                      <p:cBhvr>
                                        <p:cTn dur="1" fill="hold" id="9">
                                          <p:stCondLst>
                                            <p:cond delay="0"/>
                                          </p:stCondLst>
                                        </p:cTn>
                                        <p:tgtEl>
                                          <p:spTgt spid="39"/>
                                        </p:tgtEl>
                                        <p:attrNameLst>
                                          <p:attrName>style.visibility</p:attrName>
                                        </p:attrNameLst>
                                      </p:cBhvr>
                                      <p:to>
                                        <p:strVal val="visible"/>
                                      </p:to>
                                    </p:set>
                                    <p:animEffect filter="wipe(left)" transition="in">
                                      <p:cBhvr>
                                        <p:cTn dur="500" id="10"/>
                                        <p:tgtEl>
                                          <p:spTgt spid="39"/>
                                        </p:tgtEl>
                                      </p:cBhvr>
                                    </p:animEffect>
                                  </p:childTnLst>
                                </p:cTn>
                              </p:par>
                              <p:par>
                                <p:cTn fill="hold" grpId="0" id="11" nodeType="withEffect" presetClass="entr" presetID="22" presetSubtype="8">
                                  <p:stCondLst>
                                    <p:cond delay="100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par>
                                <p:cTn fill="hold" id="14" nodeType="withEffect" presetClass="entr" presetID="10" presetSubtype="0">
                                  <p:stCondLst>
                                    <p:cond delay="150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par>
                                <p:cTn fill="hold" id="17" nodeType="withEffect" presetClass="entr" presetID="10" presetSubtype="0">
                                  <p:stCondLst>
                                    <p:cond delay="20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par>
                                <p:cTn fill="hold" id="20" nodeType="withEffect" presetClass="entr" presetID="10" presetSubtype="0">
                                  <p:stCondLst>
                                    <p:cond delay="250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par>
                                <p:cTn fill="hold" id="23" nodeType="withEffect" presetClass="entr" presetID="10" presetSubtype="0">
                                  <p:stCondLst>
                                    <p:cond delay="300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par>
                                <p:cTn fill="hold" grpId="0" id="26" nodeType="withEffect" presetClass="entr" presetID="22" presetSubtype="2">
                                  <p:stCondLst>
                                    <p:cond delay="3500"/>
                                  </p:stCondLst>
                                  <p:childTnLst>
                                    <p:set>
                                      <p:cBhvr>
                                        <p:cTn dur="1" fill="hold" id="27">
                                          <p:stCondLst>
                                            <p:cond delay="0"/>
                                          </p:stCondLst>
                                        </p:cTn>
                                        <p:tgtEl>
                                          <p:spTgt spid="13"/>
                                        </p:tgtEl>
                                        <p:attrNameLst>
                                          <p:attrName>style.visibility</p:attrName>
                                        </p:attrNameLst>
                                      </p:cBhvr>
                                      <p:to>
                                        <p:strVal val="visible"/>
                                      </p:to>
                                    </p:set>
                                    <p:animEffect filter="wipe(right)" transition="in">
                                      <p:cBhvr>
                                        <p:cTn dur="500" id="2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8"/>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0"/>
            <a:ext cx="4396902" cy="6858000"/>
            <a:chExt cx="4396902" cy="6858000"/>
          </a:xfrm>
        </p:grpSpPr>
        <p:sp>
          <p:nvSpPr>
            <p:cNvPr id="32" name="PA_矩形 31"/>
            <p:cNvSpPr/>
            <p:nvPr>
              <p:custDataLst>
                <p:tags r:id="rId3"/>
              </p:custDataLst>
            </p:nvPr>
          </p:nvSpPr>
          <p:spPr>
            <a:xfrm>
              <a:off x="0" y="0"/>
              <a:ext cx="43969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7" name="PA_组合 46"/>
            <p:cNvGrpSpPr/>
            <p:nvPr>
              <p:custDataLst>
                <p:tags r:id="rId4"/>
              </p:custDataLst>
            </p:nvPr>
          </p:nvGrpSpPr>
          <p:grpSpPr>
            <a:xfrm>
              <a:off x="734422" y="4037177"/>
              <a:ext cx="318681" cy="315902"/>
              <a:chOff x="5229226" y="484188"/>
              <a:chExt cx="546100" cy="541338"/>
            </a:xfrm>
          </p:grpSpPr>
          <p:sp>
            <p:nvSpPr>
              <p:cNvPr id="48" name="PA_任意多边形 20"/>
              <p:cNvSpPr/>
              <p:nvPr>
                <p:custDataLst>
                  <p:tags r:id="rId5"/>
                </p:custDataLst>
              </p:nvPr>
            </p:nvSpPr>
            <p:spPr bwMode="auto">
              <a:xfrm>
                <a:off x="5229226" y="538163"/>
                <a:ext cx="546100" cy="487363"/>
              </a:xfrm>
              <a:custGeom>
                <a:gdLst>
                  <a:gd fmla="*/ 157 w 192" name="T0"/>
                  <a:gd fmla="*/ 0 h 171" name="T1"/>
                  <a:gd fmla="*/ 188 w 192" name="T2"/>
                  <a:gd fmla="*/ 0 h 171" name="T3"/>
                  <a:gd fmla="*/ 192 w 192" name="T4"/>
                  <a:gd fmla="*/ 4 h 171" name="T5"/>
                  <a:gd fmla="*/ 192 w 192" name="T6"/>
                  <a:gd fmla="*/ 168 h 171" name="T7"/>
                  <a:gd fmla="*/ 188 w 192" name="T8"/>
                  <a:gd fmla="*/ 171 h 171" name="T9"/>
                  <a:gd fmla="*/ 3 w 192" name="T10"/>
                  <a:gd fmla="*/ 171 h 171" name="T11"/>
                  <a:gd fmla="*/ 0 w 192" name="T12"/>
                  <a:gd fmla="*/ 168 h 171" name="T13"/>
                  <a:gd fmla="*/ 0 w 192" name="T14"/>
                  <a:gd fmla="*/ 4 h 171" name="T15"/>
                  <a:gd fmla="*/ 3 w 192" name="T16"/>
                  <a:gd fmla="*/ 0 h 171" name="T17"/>
                  <a:gd fmla="*/ 34 w 192" name="T18"/>
                  <a:gd fmla="*/ 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92">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PA_Line 21"/>
              <p:cNvSpPr>
                <a:spLocks noChangeShapeType="1"/>
              </p:cNvSpPr>
              <p:nvPr>
                <p:custDataLst>
                  <p:tags r:id="rId6"/>
                </p:custDataLst>
              </p:nvPr>
            </p:nvSpPr>
            <p:spPr bwMode="auto">
              <a:xfrm>
                <a:off x="5229226" y="688976"/>
                <a:ext cx="54610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PA_任意多边形 22"/>
              <p:cNvSpPr/>
              <p:nvPr>
                <p:custDataLst>
                  <p:tags r:id="rId7"/>
                </p:custDataLst>
              </p:nvPr>
            </p:nvSpPr>
            <p:spPr bwMode="auto">
              <a:xfrm>
                <a:off x="5337176" y="484188"/>
                <a:ext cx="77788"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PA_任意多边形 23"/>
              <p:cNvSpPr/>
              <p:nvPr>
                <p:custDataLst>
                  <p:tags r:id="rId8"/>
                </p:custDataLst>
              </p:nvPr>
            </p:nvSpPr>
            <p:spPr bwMode="auto">
              <a:xfrm>
                <a:off x="5588001" y="484188"/>
                <a:ext cx="76200"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PA_Line 24"/>
              <p:cNvSpPr>
                <a:spLocks noChangeShapeType="1"/>
              </p:cNvSpPr>
              <p:nvPr>
                <p:custDataLst>
                  <p:tags r:id="rId9"/>
                </p:custDataLst>
              </p:nvPr>
            </p:nvSpPr>
            <p:spPr bwMode="auto">
              <a:xfrm>
                <a:off x="5426076" y="538163"/>
                <a:ext cx="150813"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3" name="PA_组合 52"/>
            <p:cNvGrpSpPr/>
            <p:nvPr>
              <p:custDataLst>
                <p:tags r:id="rId10"/>
              </p:custDataLst>
            </p:nvPr>
          </p:nvGrpSpPr>
          <p:grpSpPr>
            <a:xfrm>
              <a:off x="726598" y="2837216"/>
              <a:ext cx="318681" cy="319608"/>
              <a:chOff x="2862264" y="1550988"/>
              <a:chExt cx="546100" cy="547688"/>
            </a:xfrm>
          </p:grpSpPr>
          <p:sp>
            <p:nvSpPr>
              <p:cNvPr id="54" name="PA_椭圆 76"/>
              <p:cNvSpPr>
                <a:spLocks noChangeArrowheads="1"/>
              </p:cNvSpPr>
              <p:nvPr>
                <p:custDataLst>
                  <p:tags r:id="rId11"/>
                </p:custDataLst>
              </p:nvPr>
            </p:nvSpPr>
            <p:spPr bwMode="auto">
              <a:xfrm>
                <a:off x="2862264" y="1550988"/>
                <a:ext cx="546100" cy="547688"/>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PA_Line 77"/>
              <p:cNvSpPr>
                <a:spLocks noChangeShapeType="1"/>
              </p:cNvSpPr>
              <p:nvPr>
                <p:custDataLst>
                  <p:tags r:id="rId12"/>
                </p:custDataLst>
              </p:nvPr>
            </p:nvSpPr>
            <p:spPr bwMode="auto">
              <a:xfrm flipH="1">
                <a:off x="3135314" y="1700213"/>
                <a:ext cx="0" cy="244475"/>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PA_Line 78"/>
              <p:cNvSpPr>
                <a:spLocks noChangeShapeType="1"/>
              </p:cNvSpPr>
              <p:nvPr>
                <p:custDataLst>
                  <p:tags r:id="rId13"/>
                </p:custDataLst>
              </p:nvPr>
            </p:nvSpPr>
            <p:spPr bwMode="auto">
              <a:xfrm>
                <a:off x="3008314" y="1822451"/>
                <a:ext cx="255588"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1" name="PA_组合 70"/>
            <p:cNvGrpSpPr/>
            <p:nvPr>
              <p:custDataLst>
                <p:tags r:id="rId14"/>
              </p:custDataLst>
            </p:nvPr>
          </p:nvGrpSpPr>
          <p:grpSpPr>
            <a:xfrm>
              <a:off x="719068" y="5347177"/>
              <a:ext cx="318681" cy="196396"/>
              <a:chOff x="1679576" y="4870451"/>
              <a:chExt cx="546100" cy="336550"/>
            </a:xfrm>
          </p:grpSpPr>
          <p:sp>
            <p:nvSpPr>
              <p:cNvPr id="72" name="PA_Line 172"/>
              <p:cNvSpPr>
                <a:spLocks noChangeShapeType="1"/>
              </p:cNvSpPr>
              <p:nvPr>
                <p:custDataLst>
                  <p:tags r:id="rId15"/>
                </p:custDataLst>
              </p:nvPr>
            </p:nvSpPr>
            <p:spPr bwMode="auto">
              <a:xfrm>
                <a:off x="1790701" y="4870451"/>
                <a:ext cx="320675"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PA_Line 173"/>
              <p:cNvSpPr>
                <a:spLocks noChangeShapeType="1"/>
              </p:cNvSpPr>
              <p:nvPr>
                <p:custDataLst>
                  <p:tags r:id="rId16"/>
                </p:custDataLst>
              </p:nvPr>
            </p:nvSpPr>
            <p:spPr bwMode="auto">
              <a:xfrm>
                <a:off x="1679576" y="4981576"/>
                <a:ext cx="54610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PA_Line 174"/>
              <p:cNvSpPr>
                <a:spLocks noChangeShapeType="1"/>
              </p:cNvSpPr>
              <p:nvPr>
                <p:custDataLst>
                  <p:tags r:id="rId17"/>
                </p:custDataLst>
              </p:nvPr>
            </p:nvSpPr>
            <p:spPr bwMode="auto">
              <a:xfrm>
                <a:off x="1744664" y="5095876"/>
                <a:ext cx="41275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PA_Line 175"/>
              <p:cNvSpPr>
                <a:spLocks noChangeShapeType="1"/>
              </p:cNvSpPr>
              <p:nvPr>
                <p:custDataLst>
                  <p:tags r:id="rId18"/>
                </p:custDataLst>
              </p:nvPr>
            </p:nvSpPr>
            <p:spPr bwMode="auto">
              <a:xfrm>
                <a:off x="1778001" y="5207001"/>
                <a:ext cx="347663"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 name="PA_文本框 4"/>
            <p:cNvSpPr txBox="1"/>
            <p:nvPr>
              <p:custDataLst>
                <p:tags r:id="rId19"/>
              </p:custDataLst>
            </p:nvPr>
          </p:nvSpPr>
          <p:spPr>
            <a:xfrm>
              <a:off x="609573" y="601617"/>
              <a:ext cx="2621280" cy="1066800"/>
            </a:xfrm>
            <a:prstGeom prst="rect">
              <a:avLst/>
            </a:prstGeom>
            <a:noFill/>
          </p:spPr>
          <p:txBody>
            <a:bodyPr rtlCol="0" wrap="none">
              <a:spAutoFit/>
            </a:bodyPr>
            <a:lstStyle/>
            <a:p>
              <a:r>
                <a:rPr altLang="en-US" b="1" lang="zh-CN" sz="3200">
                  <a:solidFill>
                    <a:schemeClr val="accent1"/>
                  </a:solidFill>
                </a:rPr>
                <a:t>您的标题添加</a:t>
              </a:r>
            </a:p>
            <a:p>
              <a:r>
                <a:rPr altLang="en-US" b="1" lang="zh-CN" sz="3200">
                  <a:solidFill>
                    <a:schemeClr val="accent1"/>
                  </a:solidFill>
                </a:rPr>
                <a:t>此处</a:t>
              </a:r>
            </a:p>
          </p:txBody>
        </p:sp>
        <p:sp>
          <p:nvSpPr>
            <p:cNvPr id="6" name="PA_等腰三角形 5"/>
            <p:cNvSpPr/>
            <p:nvPr>
              <p:custDataLst>
                <p:tags r:id="rId20"/>
              </p:custDataLst>
            </p:nvPr>
          </p:nvSpPr>
          <p:spPr>
            <a:xfrm>
              <a:off x="3107411" y="1678835"/>
              <a:ext cx="298080" cy="298080"/>
            </a:xfrm>
            <a:prstGeom prst="triangle">
              <a:avLst>
                <a:gd fmla="val 100000" name="adj"/>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sp>
          <p:nvSpPr>
            <p:cNvPr id="7" name="PA_矩形 6"/>
            <p:cNvSpPr/>
            <p:nvPr>
              <p:custDataLst>
                <p:tags r:id="rId21"/>
              </p:custDataLst>
            </p:nvPr>
          </p:nvSpPr>
          <p:spPr>
            <a:xfrm>
              <a:off x="1179970" y="3154151"/>
              <a:ext cx="2915371" cy="749808"/>
            </a:xfrm>
            <a:prstGeom prst="rect">
              <a:avLst/>
            </a:prstGeom>
          </p:spPr>
          <p:txBody>
            <a:bodyPr wrap="square">
              <a:spAutoFit/>
            </a:bodyPr>
            <a:lstStyle/>
            <a:p>
              <a:pPr lvl="0">
                <a:lnSpc>
                  <a:spcPct val="120000"/>
                </a:lnSpc>
              </a:pPr>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a:t>
              </a:r>
            </a:p>
          </p:txBody>
        </p:sp>
        <p:sp>
          <p:nvSpPr>
            <p:cNvPr id="8" name="PA_矩形 7"/>
            <p:cNvSpPr/>
            <p:nvPr>
              <p:custDataLst>
                <p:tags r:id="rId22"/>
              </p:custDataLst>
            </p:nvPr>
          </p:nvSpPr>
          <p:spPr>
            <a:xfrm>
              <a:off x="1179970" y="2817216"/>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您的文字</a:t>
              </a:r>
            </a:p>
          </p:txBody>
        </p:sp>
        <p:sp>
          <p:nvSpPr>
            <p:cNvPr id="11" name="PA_矩形 10"/>
            <p:cNvSpPr/>
            <p:nvPr>
              <p:custDataLst>
                <p:tags r:id="rId23"/>
              </p:custDataLst>
            </p:nvPr>
          </p:nvSpPr>
          <p:spPr>
            <a:xfrm>
              <a:off x="1179970" y="4372168"/>
              <a:ext cx="2915371" cy="749808"/>
            </a:xfrm>
            <a:prstGeom prst="rect">
              <a:avLst/>
            </a:prstGeom>
          </p:spPr>
          <p:txBody>
            <a:bodyPr wrap="square">
              <a:spAutoFit/>
            </a:bodyPr>
            <a:lstStyle/>
            <a:p>
              <a:pPr lvl="0">
                <a:lnSpc>
                  <a:spcPct val="120000"/>
                </a:lnSpc>
              </a:pPr>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a:t>
              </a:r>
            </a:p>
          </p:txBody>
        </p:sp>
        <p:sp>
          <p:nvSpPr>
            <p:cNvPr id="12" name="PA_矩形 11"/>
            <p:cNvSpPr/>
            <p:nvPr>
              <p:custDataLst>
                <p:tags r:id="rId24"/>
              </p:custDataLst>
            </p:nvPr>
          </p:nvSpPr>
          <p:spPr>
            <a:xfrm>
              <a:off x="1179970" y="4035234"/>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您的文字</a:t>
              </a:r>
            </a:p>
          </p:txBody>
        </p:sp>
        <p:sp>
          <p:nvSpPr>
            <p:cNvPr id="15" name="PA_矩形 14"/>
            <p:cNvSpPr/>
            <p:nvPr>
              <p:custDataLst>
                <p:tags r:id="rId25"/>
              </p:custDataLst>
            </p:nvPr>
          </p:nvSpPr>
          <p:spPr>
            <a:xfrm>
              <a:off x="1179970" y="5590186"/>
              <a:ext cx="2915371" cy="749808"/>
            </a:xfrm>
            <a:prstGeom prst="rect">
              <a:avLst/>
            </a:prstGeom>
          </p:spPr>
          <p:txBody>
            <a:bodyPr wrap="square">
              <a:spAutoFit/>
            </a:bodyPr>
            <a:lstStyle/>
            <a:p>
              <a:pPr lvl="0">
                <a:lnSpc>
                  <a:spcPct val="120000"/>
                </a:lnSpc>
              </a:pPr>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a:t>
              </a:r>
            </a:p>
          </p:txBody>
        </p:sp>
        <p:sp>
          <p:nvSpPr>
            <p:cNvPr id="16" name="PA_矩形 15"/>
            <p:cNvSpPr/>
            <p:nvPr>
              <p:custDataLst>
                <p:tags r:id="rId26"/>
              </p:custDataLst>
            </p:nvPr>
          </p:nvSpPr>
          <p:spPr>
            <a:xfrm>
              <a:off x="1179970" y="5253251"/>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您的文字</a:t>
              </a:r>
            </a:p>
          </p:txBody>
        </p:sp>
      </p:grpSp>
      <p:grpSp>
        <p:nvGrpSpPr>
          <p:cNvPr id="3" name="组合 2"/>
          <p:cNvGrpSpPr/>
          <p:nvPr/>
        </p:nvGrpSpPr>
        <p:grpSpPr>
          <a:xfrm>
            <a:off x="4685233" y="652748"/>
            <a:ext cx="6946851" cy="5561451"/>
            <a:chOff x="4685233" y="652748"/>
            <a:chExt cx="6946851" cy="5561451"/>
          </a:xfrm>
        </p:grpSpPr>
        <p:sp>
          <p:nvSpPr>
            <p:cNvPr id="18" name="PA_矩形 17"/>
            <p:cNvSpPr/>
            <p:nvPr>
              <p:custDataLst>
                <p:tags r:id="rId27"/>
              </p:custDataLst>
            </p:nvPr>
          </p:nvSpPr>
          <p:spPr>
            <a:xfrm>
              <a:off x="4824926" y="2280452"/>
              <a:ext cx="2023353" cy="1668978"/>
            </a:xfrm>
            <a:prstGeom prst="rect">
              <a:avLst/>
            </a:prstGeom>
            <a:blipFill>
              <a:blip r:embed="rId28">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PA_矩形 18"/>
            <p:cNvSpPr/>
            <p:nvPr>
              <p:custDataLst>
                <p:tags r:id="rId29"/>
              </p:custDataLst>
            </p:nvPr>
          </p:nvSpPr>
          <p:spPr>
            <a:xfrm>
              <a:off x="7146983" y="2280452"/>
              <a:ext cx="2023353" cy="1668978"/>
            </a:xfrm>
            <a:prstGeom prst="rect">
              <a:avLst/>
            </a:prstGeom>
            <a:blipFill>
              <a:blip r:embed="rId3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PA_矩形 19"/>
            <p:cNvSpPr/>
            <p:nvPr>
              <p:custDataLst>
                <p:tags r:id="rId31"/>
              </p:custDataLst>
            </p:nvPr>
          </p:nvSpPr>
          <p:spPr>
            <a:xfrm>
              <a:off x="9469039" y="2280452"/>
              <a:ext cx="2023353" cy="1668978"/>
            </a:xfrm>
            <a:prstGeom prst="rect">
              <a:avLst/>
            </a:prstGeom>
            <a:blipFill>
              <a:blip r:embed="rId3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PA_矩形 20"/>
            <p:cNvSpPr/>
            <p:nvPr>
              <p:custDataLst>
                <p:tags r:id="rId33"/>
              </p:custDataLst>
            </p:nvPr>
          </p:nvSpPr>
          <p:spPr>
            <a:xfrm>
              <a:off x="4980568" y="1002840"/>
              <a:ext cx="6622805" cy="749808"/>
            </a:xfrm>
            <a:prstGeom prst="rect">
              <a:avLst/>
            </a:prstGeom>
          </p:spPr>
          <p:txBody>
            <a:bodyPr wrap="square">
              <a:spAutoFit/>
            </a:bodyPr>
            <a:lstStyle/>
            <a:p>
              <a:pPr algn="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可以通过单击此处删除此处的文字进行添加，也可以复制您的文字粘贴到此处您的文字添加到此处</a:t>
              </a:r>
            </a:p>
          </p:txBody>
        </p:sp>
        <p:sp>
          <p:nvSpPr>
            <p:cNvPr id="22" name="PA_矩形 21"/>
            <p:cNvSpPr/>
            <p:nvPr>
              <p:custDataLst>
                <p:tags r:id="rId34"/>
              </p:custDataLst>
            </p:nvPr>
          </p:nvSpPr>
          <p:spPr>
            <a:xfrm>
              <a:off x="9300635" y="652748"/>
              <a:ext cx="2302738" cy="384048"/>
            </a:xfrm>
            <a:prstGeom prst="rect">
              <a:avLst/>
            </a:prstGeom>
          </p:spPr>
          <p:txBody>
            <a:bodyPr wrap="square">
              <a:spAutoFit/>
            </a:bodyPr>
            <a:lstStyle/>
            <a:p>
              <a:pPr algn="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您的文字</a:t>
              </a:r>
            </a:p>
          </p:txBody>
        </p:sp>
        <p:sp>
          <p:nvSpPr>
            <p:cNvPr id="24" name="PA_矩形 23"/>
            <p:cNvSpPr/>
            <p:nvPr>
              <p:custDataLst>
                <p:tags r:id="rId35"/>
              </p:custDataLst>
            </p:nvPr>
          </p:nvSpPr>
          <p:spPr>
            <a:xfrm>
              <a:off x="4824924" y="5457068"/>
              <a:ext cx="2023354" cy="749808"/>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a:t>
              </a:r>
            </a:p>
          </p:txBody>
        </p:sp>
        <p:sp>
          <p:nvSpPr>
            <p:cNvPr id="25" name="PA_矩形 24"/>
            <p:cNvSpPr/>
            <p:nvPr>
              <p:custDataLst>
                <p:tags r:id="rId36"/>
              </p:custDataLst>
            </p:nvPr>
          </p:nvSpPr>
          <p:spPr>
            <a:xfrm>
              <a:off x="4685233" y="5017886"/>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34" name="PA_矩形 33"/>
            <p:cNvSpPr/>
            <p:nvPr>
              <p:custDataLst>
                <p:tags r:id="rId37"/>
              </p:custDataLst>
            </p:nvPr>
          </p:nvSpPr>
          <p:spPr>
            <a:xfrm>
              <a:off x="7146982" y="5457068"/>
              <a:ext cx="2023354" cy="749808"/>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a:t>
              </a:r>
            </a:p>
          </p:txBody>
        </p:sp>
        <p:sp>
          <p:nvSpPr>
            <p:cNvPr id="35" name="PA_矩形 34"/>
            <p:cNvSpPr/>
            <p:nvPr>
              <p:custDataLst>
                <p:tags r:id="rId38"/>
              </p:custDataLst>
            </p:nvPr>
          </p:nvSpPr>
          <p:spPr>
            <a:xfrm>
              <a:off x="7007292" y="5017886"/>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37" name="PA_矩形 36"/>
            <p:cNvSpPr/>
            <p:nvPr>
              <p:custDataLst>
                <p:tags r:id="rId39"/>
              </p:custDataLst>
            </p:nvPr>
          </p:nvSpPr>
          <p:spPr>
            <a:xfrm>
              <a:off x="9469038" y="5457068"/>
              <a:ext cx="2023354" cy="749808"/>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a:t>
              </a:r>
            </a:p>
          </p:txBody>
        </p:sp>
        <p:sp>
          <p:nvSpPr>
            <p:cNvPr id="38" name="PA_矩形 37"/>
            <p:cNvSpPr/>
            <p:nvPr>
              <p:custDataLst>
                <p:tags r:id="rId40"/>
              </p:custDataLst>
            </p:nvPr>
          </p:nvSpPr>
          <p:spPr>
            <a:xfrm>
              <a:off x="9329346" y="5017886"/>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39" name="PA_矩形 38"/>
            <p:cNvSpPr/>
            <p:nvPr>
              <p:custDataLst>
                <p:tags r:id="rId41"/>
              </p:custDataLst>
            </p:nvPr>
          </p:nvSpPr>
          <p:spPr>
            <a:xfrm>
              <a:off x="4685233" y="4134115"/>
              <a:ext cx="2302738" cy="822960"/>
            </a:xfrm>
            <a:prstGeom prst="rect">
              <a:avLst/>
            </a:prstGeom>
          </p:spPr>
          <p:txBody>
            <a:bodyPr wrap="square">
              <a:spAutoFit/>
            </a:bodyPr>
            <a:lstStyle/>
            <a:p>
              <a:pPr algn="ctr" lvl="0">
                <a:lnSpc>
                  <a:spcPct val="120000"/>
                </a:lnSpc>
              </a:pPr>
              <a:r>
                <a:rPr altLang="zh-CN" lang="en-US" sz="4000">
                  <a:solidFill>
                    <a:prstClr val="black">
                      <a:lumMod val="65000"/>
                      <a:lumOff val="35000"/>
                    </a:prstClr>
                  </a:solidFill>
                  <a:latin typeface="+mj-lt"/>
                  <a:ea charset="-122" panose="020b0503020204020204" pitchFamily="34" typeface="微软雅黑"/>
                </a:rPr>
                <a:t>01</a:t>
              </a:r>
            </a:p>
          </p:txBody>
        </p:sp>
        <p:sp>
          <p:nvSpPr>
            <p:cNvPr id="40" name="PA_矩形 39"/>
            <p:cNvSpPr/>
            <p:nvPr>
              <p:custDataLst>
                <p:tags r:id="rId42"/>
              </p:custDataLst>
            </p:nvPr>
          </p:nvSpPr>
          <p:spPr>
            <a:xfrm>
              <a:off x="7007292" y="4134115"/>
              <a:ext cx="2302738" cy="822960"/>
            </a:xfrm>
            <a:prstGeom prst="rect">
              <a:avLst/>
            </a:prstGeom>
          </p:spPr>
          <p:txBody>
            <a:bodyPr wrap="square">
              <a:spAutoFit/>
            </a:bodyPr>
            <a:lstStyle/>
            <a:p>
              <a:pPr algn="ctr" lvl="0">
                <a:lnSpc>
                  <a:spcPct val="120000"/>
                </a:lnSpc>
              </a:pPr>
              <a:r>
                <a:rPr altLang="zh-CN" lang="en-US" sz="4000">
                  <a:solidFill>
                    <a:prstClr val="black">
                      <a:lumMod val="65000"/>
                      <a:lumOff val="35000"/>
                    </a:prstClr>
                  </a:solidFill>
                  <a:latin typeface="+mj-lt"/>
                  <a:ea charset="-122" panose="020b0503020204020204" pitchFamily="34" typeface="微软雅黑"/>
                </a:rPr>
                <a:t>02</a:t>
              </a:r>
            </a:p>
          </p:txBody>
        </p:sp>
        <p:sp>
          <p:nvSpPr>
            <p:cNvPr id="41" name="PA_矩形 40"/>
            <p:cNvSpPr/>
            <p:nvPr>
              <p:custDataLst>
                <p:tags r:id="rId43"/>
              </p:custDataLst>
            </p:nvPr>
          </p:nvSpPr>
          <p:spPr>
            <a:xfrm>
              <a:off x="9329346" y="4134115"/>
              <a:ext cx="2302738" cy="822960"/>
            </a:xfrm>
            <a:prstGeom prst="rect">
              <a:avLst/>
            </a:prstGeom>
          </p:spPr>
          <p:txBody>
            <a:bodyPr wrap="square">
              <a:spAutoFit/>
            </a:bodyPr>
            <a:lstStyle/>
            <a:p>
              <a:pPr algn="ctr" lvl="0">
                <a:lnSpc>
                  <a:spcPct val="120000"/>
                </a:lnSpc>
              </a:pPr>
              <a:r>
                <a:rPr altLang="zh-CN" lang="en-US" sz="4000">
                  <a:solidFill>
                    <a:prstClr val="black">
                      <a:lumMod val="65000"/>
                      <a:lumOff val="35000"/>
                    </a:prstClr>
                  </a:solidFill>
                  <a:latin typeface="+mj-lt"/>
                  <a:ea charset="-122" panose="020b0503020204020204" pitchFamily="34" typeface="微软雅黑"/>
                </a:rPr>
                <a:t>03</a:t>
              </a:r>
            </a:p>
          </p:txBody>
        </p:sp>
      </p:grpSp>
    </p:spTree>
    <p:extLst>
      <p:ext uri="{BB962C8B-B14F-4D97-AF65-F5344CB8AC3E}">
        <p14:creationId val="303805406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1"/>
          <p:cNvSpPr/>
          <p:nvPr>
            <p:custDataLst>
              <p:tags r:id="rId3"/>
            </p:custDataLst>
          </p:nvPr>
        </p:nvSpPr>
        <p:spPr>
          <a:xfrm>
            <a:off x="0" y="0"/>
            <a:ext cx="12192000" cy="4526280"/>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PA_文本框 12"/>
          <p:cNvSpPr txBox="1"/>
          <p:nvPr>
            <p:custDataLst>
              <p:tags r:id="rId4"/>
            </p:custDataLst>
          </p:nvPr>
        </p:nvSpPr>
        <p:spPr>
          <a:xfrm>
            <a:off x="3137338" y="354724"/>
            <a:ext cx="5917324" cy="640080"/>
          </a:xfrm>
          <a:prstGeom prst="rect">
            <a:avLst/>
          </a:prstGeom>
          <a:noFill/>
        </p:spPr>
        <p:txBody>
          <a:bodyPr rtlCol="0" wrap="square">
            <a:spAutoFit/>
          </a:bodyPr>
          <a:lstStyle/>
          <a:p>
            <a:pPr algn="ctr"/>
            <a:r>
              <a:rPr altLang="zh-CN" lang="en-US" sz="3600">
                <a:solidFill>
                  <a:schemeClr val="bg1"/>
                </a:solidFill>
                <a:ea charset="-122" panose="020b0503020204020204" pitchFamily="34" typeface="微软雅黑"/>
              </a:rPr>
              <a:t>Network Operation Platform</a:t>
            </a:r>
          </a:p>
        </p:txBody>
      </p:sp>
      <p:cxnSp>
        <p:nvCxnSpPr>
          <p:cNvPr id="15" name="PA_直接连接符 14"/>
          <p:cNvCxnSpPr/>
          <p:nvPr>
            <p:custDataLst>
              <p:tags r:id="rId5"/>
            </p:custDataLst>
          </p:nvPr>
        </p:nvCxnSpPr>
        <p:spPr>
          <a:xfrm>
            <a:off x="5768340" y="1205615"/>
            <a:ext cx="64113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A_文本框 16"/>
          <p:cNvSpPr txBox="1"/>
          <p:nvPr>
            <p:custDataLst>
              <p:tags r:id="rId6"/>
            </p:custDataLst>
          </p:nvPr>
        </p:nvSpPr>
        <p:spPr>
          <a:xfrm>
            <a:off x="1308101" y="5732452"/>
            <a:ext cx="9575800" cy="646176"/>
          </a:xfrm>
          <a:prstGeom prst="rect">
            <a:avLst/>
          </a:prstGeom>
          <a:noFill/>
        </p:spPr>
        <p:txBody>
          <a:bodyPr rtlCol="0" wrap="square">
            <a:spAutoFit/>
          </a:bodyPr>
          <a:lstStyle/>
          <a:p>
            <a:pPr algn="ct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a:t>
            </a:r>
          </a:p>
        </p:txBody>
      </p:sp>
      <p:pic>
        <p:nvPicPr>
          <p:cNvPr id="4" name="PA_图片 3"/>
          <p:cNvPicPr>
            <a:picLocks noChangeAspect="1"/>
          </p:cNvPicPr>
          <p:nvPr>
            <p:custDataLst>
              <p:tags r:id="rId8"/>
            </p:custDataLst>
          </p:nvPr>
        </p:nvPicPr>
        <p:blipFill>
          <a:blip r:embed="rId7">
            <a:extLst>
              <a:ext uri="{28A0092B-C50C-407E-A947-70E740481C1C}">
                <a14:useLocalDpi/>
              </a:ext>
            </a:extLst>
          </a:blip>
          <a:stretch>
            <a:fillRect/>
          </a:stretch>
        </p:blipFill>
        <p:spPr>
          <a:xfrm>
            <a:off x="1051560" y="2398243"/>
            <a:ext cx="3762654" cy="2497984"/>
          </a:xfrm>
          <a:prstGeom prst="rect">
            <a:avLst/>
          </a:prstGeom>
        </p:spPr>
      </p:pic>
      <p:pic>
        <p:nvPicPr>
          <p:cNvPr id="14" name="PA_图片 13"/>
          <p:cNvPicPr>
            <a:picLocks noChangeAspect="1"/>
          </p:cNvPicPr>
          <p:nvPr>
            <p:custDataLst>
              <p:tags r:id="rId10"/>
            </p:custDataLst>
          </p:nvPr>
        </p:nvPicPr>
        <p:blipFill>
          <a:blip r:embed="rId9">
            <a:extLst>
              <a:ext uri="{28A0092B-C50C-407E-A947-70E740481C1C}">
                <a14:useLocalDpi/>
              </a:ext>
            </a:extLst>
          </a:blip>
          <a:stretch>
            <a:fillRect/>
          </a:stretch>
        </p:blipFill>
        <p:spPr>
          <a:xfrm>
            <a:off x="7391065" y="2393323"/>
            <a:ext cx="3761736" cy="2507824"/>
          </a:xfrm>
          <a:prstGeom prst="rect">
            <a:avLst/>
          </a:prstGeom>
        </p:spPr>
      </p:pic>
      <p:pic>
        <p:nvPicPr>
          <p:cNvPr id="3" name="PA_图片 2"/>
          <p:cNvPicPr>
            <a:picLocks noChangeAspect="1"/>
          </p:cNvPicPr>
          <p:nvPr>
            <p:custDataLst>
              <p:tags r:id="rId12"/>
            </p:custDataLst>
          </p:nvPr>
        </p:nvPicPr>
        <p:blipFill>
          <a:blip r:embed="rId11">
            <a:extLst>
              <a:ext uri="{28A0092B-C50C-407E-A947-70E740481C1C}">
                <a14:useLocalDpi/>
              </a:ext>
            </a:extLst>
          </a:blip>
          <a:stretch>
            <a:fillRect/>
          </a:stretch>
        </p:blipFill>
        <p:spPr>
          <a:xfrm>
            <a:off x="3429000" y="1818845"/>
            <a:ext cx="5334000" cy="3556000"/>
          </a:xfrm>
          <a:prstGeom prst="rect">
            <a:avLst/>
          </a:prstGeom>
        </p:spPr>
      </p:pic>
    </p:spTree>
    <p:extLst>
      <p:ext uri="{BB962C8B-B14F-4D97-AF65-F5344CB8AC3E}">
        <p14:creationId val="286891107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500" id="11"/>
                                        <p:tgtEl>
                                          <p:spTgt spid="15"/>
                                        </p:tgtEl>
                                      </p:cBhvr>
                                    </p:animEffect>
                                  </p:childTnLst>
                                </p:cTn>
                              </p:par>
                            </p:childTnLst>
                          </p:cTn>
                        </p:par>
                        <p:par>
                          <p:cTn fill="hold" id="12" nodeType="afterGroup">
                            <p:stCondLst>
                              <p:cond delay="1000"/>
                            </p:stCondLst>
                            <p:childTnLst>
                              <p:par>
                                <p:cTn fill="hold" id="13" nodeType="afterEffect" presetClass="entr" presetID="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0-#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2">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500" fill="hold" id="20"/>
                                        <p:tgtEl>
                                          <p:spTgt spid="14"/>
                                        </p:tgtEl>
                                        <p:attrNameLst>
                                          <p:attrName>ppt_x</p:attrName>
                                        </p:attrNameLst>
                                      </p:cBhvr>
                                      <p:tavLst>
                                        <p:tav tm="0">
                                          <p:val>
                                            <p:strVal val="1+#ppt_w/2"/>
                                          </p:val>
                                        </p:tav>
                                        <p:tav tm="100000">
                                          <p:val>
                                            <p:strVal val="#ppt_x"/>
                                          </p:val>
                                        </p:tav>
                                      </p:tavLst>
                                    </p:anim>
                                    <p:anim calcmode="lin" valueType="num">
                                      <p:cBhvr additive="base">
                                        <p:cTn dur="500" fill="hold" id="21"/>
                                        <p:tgtEl>
                                          <p:spTgt spid="14"/>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3" presetSubtype="16">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17"/>
                                        </p:tgtEl>
                                        <p:attrNameLst>
                                          <p:attrName>style.visibility</p:attrName>
                                        </p:attrNameLst>
                                      </p:cBhvr>
                                      <p:to>
                                        <p:strVal val="visible"/>
                                      </p:to>
                                    </p:set>
                                    <p:animEffect filter="wipe(left)" transition="in">
                                      <p:cBhvr>
                                        <p:cTn dur="500" id="3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文本框 3"/>
          <p:cNvSpPr txBox="1"/>
          <p:nvPr>
            <p:custDataLst>
              <p:tags r:id="rId3"/>
            </p:custDataLst>
          </p:nvPr>
        </p:nvSpPr>
        <p:spPr>
          <a:xfrm>
            <a:off x="4582161" y="382860"/>
            <a:ext cx="3027680" cy="579120"/>
          </a:xfrm>
          <a:prstGeom prst="rect">
            <a:avLst/>
          </a:prstGeom>
          <a:noFill/>
        </p:spPr>
        <p:txBody>
          <a:bodyPr rtlCol="0" wrap="none">
            <a:spAutoFit/>
          </a:bodyPr>
          <a:lstStyle/>
          <a:p>
            <a:pPr algn="ctr"/>
            <a:r>
              <a:rPr altLang="en-US" b="1" lang="zh-CN" sz="3200">
                <a:solidFill>
                  <a:schemeClr val="accent1"/>
                </a:solidFill>
              </a:rPr>
              <a:t>标题添加到此处</a:t>
            </a:r>
          </a:p>
        </p:txBody>
      </p:sp>
      <p:sp>
        <p:nvSpPr>
          <p:cNvPr id="5" name="PA_等腰三角形 4"/>
          <p:cNvSpPr/>
          <p:nvPr>
            <p:custDataLst>
              <p:tags r:id="rId4"/>
            </p:custDataLst>
          </p:nvPr>
        </p:nvSpPr>
        <p:spPr>
          <a:xfrm>
            <a:off x="7738924" y="818595"/>
            <a:ext cx="298080" cy="298080"/>
          </a:xfrm>
          <a:prstGeom prst="triangle">
            <a:avLst>
              <a:gd fmla="val 100000" name="adj"/>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_矩形 5"/>
          <p:cNvSpPr/>
          <p:nvPr>
            <p:custDataLst>
              <p:tags r:id="rId5"/>
            </p:custDataLst>
          </p:nvPr>
        </p:nvSpPr>
        <p:spPr>
          <a:xfrm>
            <a:off x="1524000" y="1350495"/>
            <a:ext cx="9144000"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您的文字添加到此处，可以通过单击此处删除此处的文字进行添加也可以复制您的文字粘贴到此处您的文字添加到此处</a:t>
            </a:r>
          </a:p>
        </p:txBody>
      </p:sp>
      <p:sp>
        <p:nvSpPr>
          <p:cNvPr id="2" name="PA_圆角矩形 1"/>
          <p:cNvSpPr/>
          <p:nvPr>
            <p:custDataLst>
              <p:tags r:id="rId6"/>
            </p:custDataLst>
          </p:nvPr>
        </p:nvSpPr>
        <p:spPr>
          <a:xfrm>
            <a:off x="535270" y="2354006"/>
            <a:ext cx="2514488" cy="2027388"/>
          </a:xfrm>
          <a:prstGeom prst="roundRect">
            <a:avLst>
              <a:gd fmla="val 6927" name="adj"/>
            </a:avLst>
          </a:prstGeom>
          <a:blipFill>
            <a:blip r:embed="rId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_圆角矩形 6"/>
          <p:cNvSpPr/>
          <p:nvPr>
            <p:custDataLst>
              <p:tags r:id="rId8"/>
            </p:custDataLst>
          </p:nvPr>
        </p:nvSpPr>
        <p:spPr>
          <a:xfrm>
            <a:off x="3351920" y="3854466"/>
            <a:ext cx="2514488" cy="2027388"/>
          </a:xfrm>
          <a:prstGeom prst="roundRect">
            <a:avLst>
              <a:gd fmla="val 6927" name="adj"/>
            </a:avLst>
          </a:prstGeom>
          <a:blipFill dpi="0" rotWithShape="1">
            <a:blip r:embed="rId9">
              <a:extLst>
                <a:ext uri="{28A0092B-C50C-407E-A947-70E740481C1C}">
                  <a14:useLocalDpi/>
                </a:ext>
              </a:extLst>
            </a:blip>
            <a:tile algn="ctr" flip="none" sx="22000" sy="22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PA_圆角矩形 7"/>
          <p:cNvSpPr/>
          <p:nvPr>
            <p:custDataLst>
              <p:tags r:id="rId10"/>
            </p:custDataLst>
          </p:nvPr>
        </p:nvSpPr>
        <p:spPr>
          <a:xfrm>
            <a:off x="8985219" y="3854466"/>
            <a:ext cx="2514488" cy="2027388"/>
          </a:xfrm>
          <a:prstGeom prst="roundRect">
            <a:avLst>
              <a:gd fmla="val 6927" name="adj"/>
            </a:avLst>
          </a:prstGeom>
          <a:blipFill>
            <a:blip r:embed="rId11">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PA_圆角矩形 8"/>
          <p:cNvSpPr/>
          <p:nvPr>
            <p:custDataLst>
              <p:tags r:id="rId12"/>
            </p:custDataLst>
          </p:nvPr>
        </p:nvSpPr>
        <p:spPr>
          <a:xfrm>
            <a:off x="6168570" y="2354006"/>
            <a:ext cx="2514488" cy="2027388"/>
          </a:xfrm>
          <a:prstGeom prst="roundRect">
            <a:avLst>
              <a:gd fmla="val 6927" name="adj"/>
            </a:avLst>
          </a:prstGeom>
          <a:blipFill>
            <a:blip r:embed="rId1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PA_矩形 9"/>
          <p:cNvSpPr/>
          <p:nvPr>
            <p:custDataLst>
              <p:tags r:id="rId14"/>
            </p:custDataLst>
          </p:nvPr>
        </p:nvSpPr>
        <p:spPr>
          <a:xfrm>
            <a:off x="3290091" y="2885916"/>
            <a:ext cx="2196309"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1" name="PA_矩形 10"/>
          <p:cNvSpPr/>
          <p:nvPr>
            <p:custDataLst>
              <p:tags r:id="rId15"/>
            </p:custDataLst>
          </p:nvPr>
        </p:nvSpPr>
        <p:spPr>
          <a:xfrm>
            <a:off x="3290091" y="251552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12" name="PA_矩形 11"/>
          <p:cNvSpPr/>
          <p:nvPr>
            <p:custDataLst>
              <p:tags r:id="rId16"/>
            </p:custDataLst>
          </p:nvPr>
        </p:nvSpPr>
        <p:spPr>
          <a:xfrm>
            <a:off x="8975843" y="2885916"/>
            <a:ext cx="2196309"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3" name="PA_矩形 12"/>
          <p:cNvSpPr/>
          <p:nvPr>
            <p:custDataLst>
              <p:tags r:id="rId17"/>
            </p:custDataLst>
          </p:nvPr>
        </p:nvSpPr>
        <p:spPr>
          <a:xfrm>
            <a:off x="8975843" y="251552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14" name="PA_矩形 13"/>
          <p:cNvSpPr/>
          <p:nvPr>
            <p:custDataLst>
              <p:tags r:id="rId18"/>
            </p:custDataLst>
          </p:nvPr>
        </p:nvSpPr>
        <p:spPr>
          <a:xfrm>
            <a:off x="6168570" y="5277056"/>
            <a:ext cx="2196309"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5" name="PA_矩形 14"/>
          <p:cNvSpPr/>
          <p:nvPr>
            <p:custDataLst>
              <p:tags r:id="rId19"/>
            </p:custDataLst>
          </p:nvPr>
        </p:nvSpPr>
        <p:spPr>
          <a:xfrm>
            <a:off x="6168571" y="490666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16" name="PA_矩形 15"/>
          <p:cNvSpPr/>
          <p:nvPr>
            <p:custDataLst>
              <p:tags r:id="rId20"/>
            </p:custDataLst>
          </p:nvPr>
        </p:nvSpPr>
        <p:spPr>
          <a:xfrm>
            <a:off x="609264" y="5277056"/>
            <a:ext cx="2196309"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7" name="PA_矩形 16"/>
          <p:cNvSpPr/>
          <p:nvPr>
            <p:custDataLst>
              <p:tags r:id="rId21"/>
            </p:custDataLst>
          </p:nvPr>
        </p:nvSpPr>
        <p:spPr>
          <a:xfrm>
            <a:off x="609264" y="490666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18" name="PA_矩形 76"/>
          <p:cNvSpPr/>
          <p:nvPr>
            <p:custDataLst>
              <p:tags r:id="rId22"/>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539798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Effect filter="fade" transition="in">
                                      <p:cBhvr>
                                        <p:cTn dur="500" id="18"/>
                                        <p:tgtEl>
                                          <p:spTgt spid="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p:cTn dur="500" fill="hold" id="26"/>
                                        <p:tgtEl>
                                          <p:spTgt spid="9"/>
                                        </p:tgtEl>
                                        <p:attrNameLst>
                                          <p:attrName>ppt_w</p:attrName>
                                        </p:attrNameLst>
                                      </p:cBhvr>
                                      <p:tavLst>
                                        <p:tav tm="0">
                                          <p:val>
                                            <p:fltVal val="0"/>
                                          </p:val>
                                        </p:tav>
                                        <p:tav tm="100000">
                                          <p:val>
                                            <p:strVal val="#ppt_w"/>
                                          </p:val>
                                        </p:tav>
                                      </p:tavLst>
                                    </p:anim>
                                    <p:anim calcmode="lin" valueType="num">
                                      <p:cBhvr>
                                        <p:cTn dur="500" fill="hold" id="27"/>
                                        <p:tgtEl>
                                          <p:spTgt spid="9"/>
                                        </p:tgtEl>
                                        <p:attrNameLst>
                                          <p:attrName>ppt_h</p:attrName>
                                        </p:attrNameLst>
                                      </p:cBhvr>
                                      <p:tavLst>
                                        <p:tav tm="0">
                                          <p:val>
                                            <p:fltVal val="0"/>
                                          </p:val>
                                        </p:tav>
                                        <p:tav tm="100000">
                                          <p:val>
                                            <p:strVal val="#ppt_h"/>
                                          </p:val>
                                        </p:tav>
                                      </p:tavLst>
                                    </p:anim>
                                    <p:animEffect filter="fade" transition="in">
                                      <p:cBhvr>
                                        <p:cTn dur="500" id="28"/>
                                        <p:tgtEl>
                                          <p:spTgt spid="9"/>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p:cTn dur="500" fill="hold" id="36"/>
                                        <p:tgtEl>
                                          <p:spTgt spid="11"/>
                                        </p:tgtEl>
                                        <p:attrNameLst>
                                          <p:attrName>ppt_w</p:attrName>
                                        </p:attrNameLst>
                                      </p:cBhvr>
                                      <p:tavLst>
                                        <p:tav tm="0">
                                          <p:val>
                                            <p:fltVal val="0"/>
                                          </p:val>
                                        </p:tav>
                                        <p:tav tm="100000">
                                          <p:val>
                                            <p:strVal val="#ppt_w"/>
                                          </p:val>
                                        </p:tav>
                                      </p:tavLst>
                                    </p:anim>
                                    <p:anim calcmode="lin" valueType="num">
                                      <p:cBhvr>
                                        <p:cTn dur="500" fill="hold" id="37"/>
                                        <p:tgtEl>
                                          <p:spTgt spid="11"/>
                                        </p:tgtEl>
                                        <p:attrNameLst>
                                          <p:attrName>ppt_h</p:attrName>
                                        </p:attrNameLst>
                                      </p:cBhvr>
                                      <p:tavLst>
                                        <p:tav tm="0">
                                          <p:val>
                                            <p:fltVal val="0"/>
                                          </p:val>
                                        </p:tav>
                                        <p:tav tm="100000">
                                          <p:val>
                                            <p:strVal val="#ppt_h"/>
                                          </p:val>
                                        </p:tav>
                                      </p:tavLst>
                                    </p:anim>
                                    <p:animEffect filter="fade" transition="in">
                                      <p:cBhvr>
                                        <p:cTn dur="500" id="38"/>
                                        <p:tgtEl>
                                          <p:spTgt spid="11"/>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ppt_w</p:attrName>
                                        </p:attrNameLst>
                                      </p:cBhvr>
                                      <p:tavLst>
                                        <p:tav tm="0">
                                          <p:val>
                                            <p:fltVal val="0"/>
                                          </p:val>
                                        </p:tav>
                                        <p:tav tm="100000">
                                          <p:val>
                                            <p:strVal val="#ppt_w"/>
                                          </p:val>
                                        </p:tav>
                                      </p:tavLst>
                                    </p:anim>
                                    <p:anim calcmode="lin" valueType="num">
                                      <p:cBhvr>
                                        <p:cTn dur="500" fill="hold" id="47"/>
                                        <p:tgtEl>
                                          <p:spTgt spid="13"/>
                                        </p:tgtEl>
                                        <p:attrNameLst>
                                          <p:attrName>ppt_h</p:attrName>
                                        </p:attrNameLst>
                                      </p:cBhvr>
                                      <p:tavLst>
                                        <p:tav tm="0">
                                          <p:val>
                                            <p:fltVal val="0"/>
                                          </p:val>
                                        </p:tav>
                                        <p:tav tm="100000">
                                          <p:val>
                                            <p:strVal val="#ppt_h"/>
                                          </p:val>
                                        </p:tav>
                                      </p:tavLst>
                                    </p:anim>
                                    <p:animEffect filter="fade" transition="in">
                                      <p:cBhvr>
                                        <p:cTn dur="500" id="48"/>
                                        <p:tgtEl>
                                          <p:spTgt spid="13"/>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p:cTn dur="500" fill="hold" id="51"/>
                                        <p:tgtEl>
                                          <p:spTgt spid="14"/>
                                        </p:tgtEl>
                                        <p:attrNameLst>
                                          <p:attrName>ppt_w</p:attrName>
                                        </p:attrNameLst>
                                      </p:cBhvr>
                                      <p:tavLst>
                                        <p:tav tm="0">
                                          <p:val>
                                            <p:fltVal val="0"/>
                                          </p:val>
                                        </p:tav>
                                        <p:tav tm="100000">
                                          <p:val>
                                            <p:strVal val="#ppt_w"/>
                                          </p:val>
                                        </p:tav>
                                      </p:tavLst>
                                    </p:anim>
                                    <p:anim calcmode="lin" valueType="num">
                                      <p:cBhvr>
                                        <p:cTn dur="500" fill="hold" id="52"/>
                                        <p:tgtEl>
                                          <p:spTgt spid="14"/>
                                        </p:tgtEl>
                                        <p:attrNameLst>
                                          <p:attrName>ppt_h</p:attrName>
                                        </p:attrNameLst>
                                      </p:cBhvr>
                                      <p:tavLst>
                                        <p:tav tm="0">
                                          <p:val>
                                            <p:fltVal val="0"/>
                                          </p:val>
                                        </p:tav>
                                        <p:tav tm="100000">
                                          <p:val>
                                            <p:strVal val="#ppt_h"/>
                                          </p:val>
                                        </p:tav>
                                      </p:tavLst>
                                    </p:anim>
                                    <p:animEffect filter="fade" transition="in">
                                      <p:cBhvr>
                                        <p:cTn dur="500" id="53"/>
                                        <p:tgtEl>
                                          <p:spTgt spid="14"/>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15"/>
                                        </p:tgtEl>
                                        <p:attrNameLst>
                                          <p:attrName>style.visibility</p:attrName>
                                        </p:attrNameLst>
                                      </p:cBhvr>
                                      <p:to>
                                        <p:strVal val="visible"/>
                                      </p:to>
                                    </p:set>
                                    <p:anim calcmode="lin" valueType="num">
                                      <p:cBhvr>
                                        <p:cTn dur="500" fill="hold" id="56"/>
                                        <p:tgtEl>
                                          <p:spTgt spid="15"/>
                                        </p:tgtEl>
                                        <p:attrNameLst>
                                          <p:attrName>ppt_w</p:attrName>
                                        </p:attrNameLst>
                                      </p:cBhvr>
                                      <p:tavLst>
                                        <p:tav tm="0">
                                          <p:val>
                                            <p:fltVal val="0"/>
                                          </p:val>
                                        </p:tav>
                                        <p:tav tm="100000">
                                          <p:val>
                                            <p:strVal val="#ppt_w"/>
                                          </p:val>
                                        </p:tav>
                                      </p:tavLst>
                                    </p:anim>
                                    <p:anim calcmode="lin" valueType="num">
                                      <p:cBhvr>
                                        <p:cTn dur="500" fill="hold" id="57"/>
                                        <p:tgtEl>
                                          <p:spTgt spid="15"/>
                                        </p:tgtEl>
                                        <p:attrNameLst>
                                          <p:attrName>ppt_h</p:attrName>
                                        </p:attrNameLst>
                                      </p:cBhvr>
                                      <p:tavLst>
                                        <p:tav tm="0">
                                          <p:val>
                                            <p:fltVal val="0"/>
                                          </p:val>
                                        </p:tav>
                                        <p:tav tm="100000">
                                          <p:val>
                                            <p:strVal val="#ppt_h"/>
                                          </p:val>
                                        </p:tav>
                                      </p:tavLst>
                                    </p:anim>
                                    <p:animEffect filter="fade" transition="in">
                                      <p:cBhvr>
                                        <p:cTn dur="500" id="58"/>
                                        <p:tgtEl>
                                          <p:spTgt spid="15"/>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16"/>
                                        </p:tgtEl>
                                        <p:attrNameLst>
                                          <p:attrName>style.visibility</p:attrName>
                                        </p:attrNameLst>
                                      </p:cBhvr>
                                      <p:to>
                                        <p:strVal val="visible"/>
                                      </p:to>
                                    </p:set>
                                    <p:anim calcmode="lin" valueType="num">
                                      <p:cBhvr>
                                        <p:cTn dur="500" fill="hold" id="61"/>
                                        <p:tgtEl>
                                          <p:spTgt spid="16"/>
                                        </p:tgtEl>
                                        <p:attrNameLst>
                                          <p:attrName>ppt_w</p:attrName>
                                        </p:attrNameLst>
                                      </p:cBhvr>
                                      <p:tavLst>
                                        <p:tav tm="0">
                                          <p:val>
                                            <p:fltVal val="0"/>
                                          </p:val>
                                        </p:tav>
                                        <p:tav tm="100000">
                                          <p:val>
                                            <p:strVal val="#ppt_w"/>
                                          </p:val>
                                        </p:tav>
                                      </p:tavLst>
                                    </p:anim>
                                    <p:anim calcmode="lin" valueType="num">
                                      <p:cBhvr>
                                        <p:cTn dur="500" fill="hold" id="62"/>
                                        <p:tgtEl>
                                          <p:spTgt spid="16"/>
                                        </p:tgtEl>
                                        <p:attrNameLst>
                                          <p:attrName>ppt_h</p:attrName>
                                        </p:attrNameLst>
                                      </p:cBhvr>
                                      <p:tavLst>
                                        <p:tav tm="0">
                                          <p:val>
                                            <p:fltVal val="0"/>
                                          </p:val>
                                        </p:tav>
                                        <p:tav tm="100000">
                                          <p:val>
                                            <p:strVal val="#ppt_h"/>
                                          </p:val>
                                        </p:tav>
                                      </p:tavLst>
                                    </p:anim>
                                    <p:animEffect filter="fade" transition="in">
                                      <p:cBhvr>
                                        <p:cTn dur="500" id="63"/>
                                        <p:tgtEl>
                                          <p:spTgt spid="16"/>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17"/>
                                        </p:tgtEl>
                                        <p:attrNameLst>
                                          <p:attrName>style.visibility</p:attrName>
                                        </p:attrNameLst>
                                      </p:cBhvr>
                                      <p:to>
                                        <p:strVal val="visible"/>
                                      </p:to>
                                    </p:set>
                                    <p:anim calcmode="lin" valueType="num">
                                      <p:cBhvr>
                                        <p:cTn dur="500" fill="hold" id="66"/>
                                        <p:tgtEl>
                                          <p:spTgt spid="17"/>
                                        </p:tgtEl>
                                        <p:attrNameLst>
                                          <p:attrName>ppt_w</p:attrName>
                                        </p:attrNameLst>
                                      </p:cBhvr>
                                      <p:tavLst>
                                        <p:tav tm="0">
                                          <p:val>
                                            <p:fltVal val="0"/>
                                          </p:val>
                                        </p:tav>
                                        <p:tav tm="100000">
                                          <p:val>
                                            <p:strVal val="#ppt_w"/>
                                          </p:val>
                                        </p:tav>
                                      </p:tavLst>
                                    </p:anim>
                                    <p:anim calcmode="lin" valueType="num">
                                      <p:cBhvr>
                                        <p:cTn dur="500" fill="hold" id="67"/>
                                        <p:tgtEl>
                                          <p:spTgt spid="17"/>
                                        </p:tgtEl>
                                        <p:attrNameLst>
                                          <p:attrName>ppt_h</p:attrName>
                                        </p:attrNameLst>
                                      </p:cBhvr>
                                      <p:tavLst>
                                        <p:tav tm="0">
                                          <p:val>
                                            <p:fltVal val="0"/>
                                          </p:val>
                                        </p:tav>
                                        <p:tav tm="100000">
                                          <p:val>
                                            <p:strVal val="#ppt_h"/>
                                          </p:val>
                                        </p:tav>
                                      </p:tavLst>
                                    </p:anim>
                                    <p:animEffect filter="fade" transition="in">
                                      <p:cBhvr>
                                        <p:cTn dur="500" id="6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7"/>
      <p:bldP grpId="0" spid="8"/>
      <p:bldP grpId="0" spid="9"/>
      <p:bldP grpId="0" spid="10"/>
      <p:bldP grpId="0" spid="11"/>
      <p:bldP grpId="0" spid="12"/>
      <p:bldP grpId="0" spid="13"/>
      <p:bldP grpId="0" spid="14"/>
      <p:bldP grpId="0" spid="15"/>
      <p:bldP grpId="0" spid="16"/>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1"/>
          <p:cNvSpPr/>
          <p:nvPr>
            <p:custDataLst>
              <p:tags r:id="rId3"/>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typeface="微软雅黑"/>
              <a:cs typeface="+mn-cs"/>
            </a:endParaRPr>
          </a:p>
        </p:txBody>
      </p:sp>
      <p:sp>
        <p:nvSpPr>
          <p:cNvPr id="5" name="PA_文本框 4"/>
          <p:cNvSpPr txBox="1"/>
          <p:nvPr>
            <p:custDataLst>
              <p:tags r:id="rId4"/>
            </p:custDataLst>
          </p:nvPr>
        </p:nvSpPr>
        <p:spPr>
          <a:xfrm>
            <a:off x="1701799" y="4620845"/>
            <a:ext cx="8788402" cy="646176"/>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tx1">
                    <a:lumMod val="75000"/>
                    <a:lumOff val="25000"/>
                  </a:schemeClr>
                </a:solidFill>
                <a:effectLst/>
                <a:uLnTx/>
                <a:uFillTx/>
                <a:latin charset="-122" panose="020b0503020204020204" pitchFamily="34" typeface="微软雅黑"/>
                <a:ea charset="-122" panose="020b0503020204020204" pitchFamily="34" typeface="微软雅黑"/>
                <a:cs typeface="+mn-cs"/>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5"/>
            </p:custDataLst>
          </p:nvPr>
        </p:nvSpPr>
        <p:spPr>
          <a:xfrm>
            <a:off x="3900389" y="3944034"/>
            <a:ext cx="4391222" cy="6400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E74C22"/>
                </a:solidFill>
                <a:effectLst/>
                <a:uLnTx/>
                <a:uFillTx/>
                <a:latin typeface="Calibri"/>
                <a:ea charset="-122" panose="020b0503020204020204" pitchFamily="34" typeface="微软雅黑"/>
                <a:cs charset="0" panose="02020603050405020304" pitchFamily="18" typeface="Times New Roman"/>
              </a:rPr>
              <a:t>您的文字添加到此处</a:t>
            </a:r>
          </a:p>
        </p:txBody>
      </p:sp>
      <p:grpSp>
        <p:nvGrpSpPr>
          <p:cNvPr id="3" name="PA_组合 2"/>
          <p:cNvGrpSpPr/>
          <p:nvPr>
            <p:custDataLst>
              <p:tags r:id="rId6"/>
            </p:custDataLst>
          </p:nvPr>
        </p:nvGrpSpPr>
        <p:grpSpPr>
          <a:xfrm>
            <a:off x="5955504" y="6158030"/>
            <a:ext cx="280990" cy="280990"/>
            <a:chOff x="5955504" y="6158030"/>
            <a:chExt cx="280990" cy="280990"/>
          </a:xfrm>
        </p:grpSpPr>
        <p:sp>
          <p:nvSpPr>
            <p:cNvPr id="7" name="PA_椭圆 6"/>
            <p:cNvSpPr/>
            <p:nvPr>
              <p:custDataLst>
                <p:tags r:id="rId7"/>
              </p:custDataLst>
            </p:nvPr>
          </p:nvSpPr>
          <p:spPr>
            <a:xfrm>
              <a:off x="5955504" y="6158030"/>
              <a:ext cx="280990" cy="280990"/>
            </a:xfrm>
            <a:prstGeom prst="ellipse">
              <a:avLst/>
            </a:prstGeom>
            <a:noFill/>
            <a:ln algn="ctr" cap="flat" cmpd="sng" w="12700">
              <a:solidFill>
                <a:srgbClr val="E74C22"/>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typeface="微软雅黑"/>
                <a:cs typeface="+mn-cs"/>
              </a:endParaRPr>
            </a:p>
          </p:txBody>
        </p:sp>
        <p:sp>
          <p:nvSpPr>
            <p:cNvPr id="8" name="PA_半闭框 7"/>
            <p:cNvSpPr/>
            <p:nvPr>
              <p:custDataLst>
                <p:tags r:id="rId8"/>
              </p:custDataLst>
            </p:nvPr>
          </p:nvSpPr>
          <p:spPr>
            <a:xfrm rot="13500000">
              <a:off x="6027680" y="6198354"/>
              <a:ext cx="136640" cy="136640"/>
            </a:xfrm>
            <a:prstGeom prst="halfFrame">
              <a:avLst>
                <a:gd fmla="val 6186" name="adj1"/>
                <a:gd fmla="val 6186" name="adj2"/>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typeface="微软雅黑"/>
                <a:cs typeface="+mn-cs"/>
              </a:endParaRPr>
            </a:p>
          </p:txBody>
        </p:sp>
      </p:grpSp>
      <p:sp>
        <p:nvSpPr>
          <p:cNvPr id="11" name="PA_任意多边形 10"/>
          <p:cNvSpPr/>
          <p:nvPr>
            <p:custDataLst>
              <p:tags r:id="rId9"/>
            </p:custDataLst>
          </p:nvPr>
        </p:nvSpPr>
        <p:spPr>
          <a:xfrm>
            <a:off x="5410200" y="1436914"/>
            <a:ext cx="1371600" cy="1371600"/>
          </a:xfrm>
          <a:custGeom>
            <a:gdLst>
              <a:gd fmla="*/ 480077 w 1371600" name="connsiteX0"/>
              <a:gd fmla="*/ 446877 h 1371600" name="connsiteY0"/>
              <a:gd fmla="*/ 571792 w 1371600" name="connsiteX1"/>
              <a:gd fmla="*/ 488363 h 1371600" name="connsiteY1"/>
              <a:gd fmla="*/ 603977 w 1371600" name="connsiteX2"/>
              <a:gd fmla="*/ 600915 h 1371600" name="connsiteY2"/>
              <a:gd fmla="*/ 603977 w 1371600" name="connsiteX3"/>
              <a:gd fmla="*/ 773927 h 1371600" name="connsiteY3"/>
              <a:gd fmla="*/ 571978 w 1371600" name="connsiteX4"/>
              <a:gd fmla="*/ 886665 h 1371600" name="connsiteY4"/>
              <a:gd fmla="*/ 480821 w 1371600" name="connsiteX5"/>
              <a:gd fmla="*/ 928709 h 1371600" name="connsiteY5"/>
              <a:gd fmla="*/ 388734 w 1371600" name="connsiteX6"/>
              <a:gd fmla="*/ 886479 h 1371600" name="connsiteY6"/>
              <a:gd fmla="*/ 356178 w 1371600" name="connsiteX7"/>
              <a:gd fmla="*/ 773927 h 1371600" name="connsiteY7"/>
              <a:gd fmla="*/ 356178 w 1371600" name="connsiteX8"/>
              <a:gd fmla="*/ 600915 h 1371600" name="connsiteY8"/>
              <a:gd fmla="*/ 388362 w 1371600" name="connsiteX9"/>
              <a:gd fmla="*/ 488549 h 1371600" name="connsiteY9"/>
              <a:gd fmla="*/ 480077 w 1371600" name="connsiteX10"/>
              <a:gd fmla="*/ 446877 h 1371600" name="connsiteY10"/>
              <a:gd fmla="*/ 901410 w 1371600" name="connsiteX11"/>
              <a:gd fmla="*/ 408926 h 1371600" name="connsiteY11"/>
              <a:gd fmla="*/ 783463 w 1371600" name="connsiteX12"/>
              <a:gd fmla="*/ 450970 h 1371600" name="connsiteY12"/>
              <a:gd fmla="*/ 738443 w 1371600" name="connsiteX13"/>
              <a:gd fmla="*/ 556266 h 1371600" name="connsiteY13"/>
              <a:gd fmla="*/ 739187 w 1371600" name="connsiteX14"/>
              <a:gd fmla="*/ 558498 h 1371600" name="connsiteY14"/>
              <a:gd fmla="*/ 780859 w 1371600" name="connsiteX15"/>
              <a:gd fmla="*/ 558498 h 1371600" name="connsiteY15"/>
              <a:gd fmla="*/ 815089 w 1371600" name="connsiteX16"/>
              <a:gd fmla="*/ 477945 h 1371600" name="connsiteY16"/>
              <a:gd fmla="*/ 901410 w 1371600" name="connsiteX17"/>
              <a:gd fmla="*/ 446877 h 1371600" name="connsiteY17"/>
              <a:gd fmla="*/ 985125 w 1371600" name="connsiteX18"/>
              <a:gd fmla="*/ 477387 h 1371600" name="connsiteY18"/>
              <a:gd fmla="*/ 1013403 w 1371600" name="connsiteX19"/>
              <a:gd fmla="*/ 556266 h 1371600" name="connsiteY19"/>
              <a:gd fmla="*/ 982893 w 1371600" name="connsiteX20"/>
              <a:gd fmla="*/ 632168 h 1371600" name="connsiteY20"/>
              <a:gd fmla="*/ 893224 w 1371600" name="connsiteX21"/>
              <a:gd fmla="*/ 661562 h 1371600" name="connsiteY21"/>
              <a:gd fmla="*/ 843367 w 1371600" name="connsiteX22"/>
              <a:gd fmla="*/ 661562 h 1371600" name="connsiteY22"/>
              <a:gd fmla="*/ 843367 w 1371600" name="connsiteX23"/>
              <a:gd fmla="*/ 699513 h 1371600" name="connsiteY23"/>
              <a:gd fmla="*/ 893224 w 1371600" name="connsiteX24"/>
              <a:gd fmla="*/ 699513 h 1371600" name="connsiteY24"/>
              <a:gd fmla="*/ 989776 w 1371600" name="connsiteX25"/>
              <a:gd fmla="*/ 727605 h 1371600" name="connsiteY25"/>
              <a:gd fmla="*/ 1023821 w 1371600" name="connsiteX26"/>
              <a:gd fmla="*/ 812995 h 1371600" name="connsiteY26"/>
              <a:gd fmla="*/ 991823 w 1371600" name="connsiteX27"/>
              <a:gd fmla="*/ 897455 h 1371600" name="connsiteY27"/>
              <a:gd fmla="*/ 903270 w 1371600" name="connsiteX28"/>
              <a:gd fmla="*/ 928709 h 1371600" name="connsiteY28"/>
              <a:gd fmla="*/ 809508 w 1371600" name="connsiteX29"/>
              <a:gd fmla="*/ 895222 h 1371600" name="connsiteY29"/>
              <a:gd fmla="*/ 772673 w 1371600" name="connsiteX30"/>
              <a:gd fmla="*/ 811506 h 1371600" name="connsiteY30"/>
              <a:gd fmla="*/ 731001 w 1371600" name="connsiteX31"/>
              <a:gd fmla="*/ 811506 h 1371600" name="connsiteY31"/>
              <a:gd fmla="*/ 730257 w 1371600" name="connsiteX32"/>
              <a:gd fmla="*/ 813739 h 1371600" name="connsiteY32"/>
              <a:gd fmla="*/ 781417 w 1371600" name="connsiteX33"/>
              <a:gd fmla="*/ 925546 h 1371600" name="connsiteY33"/>
              <a:gd fmla="*/ 903270 w 1371600" name="connsiteX34"/>
              <a:gd fmla="*/ 966288 h 1371600" name="connsiteY34"/>
              <a:gd fmla="*/ 1022332 w 1371600" name="connsiteX35"/>
              <a:gd fmla="*/ 925174 h 1371600" name="connsiteY35"/>
              <a:gd fmla="*/ 1068097 w 1371600" name="connsiteX36"/>
              <a:gd fmla="*/ 811506 h 1371600" name="connsiteY36"/>
              <a:gd fmla="*/ 1042982 w 1371600" name="connsiteX37"/>
              <a:gd fmla="*/ 728163 h 1371600" name="connsiteY37"/>
              <a:gd fmla="*/ 970987 w 1371600" name="connsiteX38"/>
              <a:gd fmla="*/ 679421 h 1371600" name="connsiteY38"/>
              <a:gd fmla="*/ 1034797 w 1371600" name="connsiteX39"/>
              <a:gd fmla="*/ 630680 h 1371600" name="connsiteY39"/>
              <a:gd fmla="*/ 1058051 w 1371600" name="connsiteX40"/>
              <a:gd fmla="*/ 557754 h 1371600" name="connsiteY40"/>
              <a:gd fmla="*/ 1015821 w 1371600" name="connsiteX41"/>
              <a:gd fmla="*/ 447994 h 1371600" name="connsiteY41"/>
              <a:gd fmla="*/ 901410 w 1371600" name="connsiteX42"/>
              <a:gd fmla="*/ 408926 h 1371600" name="connsiteY42"/>
              <a:gd fmla="*/ 480077 w 1371600" name="connsiteX43"/>
              <a:gd fmla="*/ 408926 h 1371600" name="connsiteY43"/>
              <a:gd fmla="*/ 356922 w 1371600" name="connsiteX44"/>
              <a:gd fmla="*/ 462504 h 1371600" name="connsiteY44"/>
              <a:gd fmla="*/ 311901 w 1371600" name="connsiteX45"/>
              <a:gd fmla="*/ 607984 h 1371600" name="connsiteY45"/>
              <a:gd fmla="*/ 311901 w 1371600" name="connsiteX46"/>
              <a:gd fmla="*/ 767230 h 1371600" name="connsiteY46"/>
              <a:gd fmla="*/ 357294 w 1371600" name="connsiteX47"/>
              <a:gd fmla="*/ 912896 h 1371600" name="connsiteY47"/>
              <a:gd fmla="*/ 480821 w 1371600" name="connsiteX48"/>
              <a:gd fmla="*/ 966288 h 1371600" name="connsiteY48"/>
              <a:gd fmla="*/ 603790 w 1371600" name="connsiteX49"/>
              <a:gd fmla="*/ 913082 h 1371600" name="connsiteY49"/>
              <a:gd fmla="*/ 648625 w 1371600" name="connsiteX50"/>
              <a:gd fmla="*/ 767230 h 1371600" name="connsiteY50"/>
              <a:gd fmla="*/ 648625 w 1371600" name="connsiteX51"/>
              <a:gd fmla="*/ 607984 h 1371600" name="connsiteY51"/>
              <a:gd fmla="*/ 603418 w 1371600" name="connsiteX52"/>
              <a:gd fmla="*/ 462504 h 1371600" name="connsiteY52"/>
              <a:gd fmla="*/ 480077 w 1371600" name="connsiteX53"/>
              <a:gd fmla="*/ 408926 h 1371600" name="connsiteY53"/>
              <a:gd fmla="*/ 685800 w 1371600" name="connsiteX54"/>
              <a:gd fmla="*/ 0 h 1371600" name="connsiteY54"/>
              <a:gd fmla="*/ 1371600 w 1371600" name="connsiteX55"/>
              <a:gd fmla="*/ 685800 h 1371600" name="connsiteY55"/>
              <a:gd fmla="*/ 685800 w 1371600" name="connsiteX56"/>
              <a:gd fmla="*/ 1371600 h 1371600" name="connsiteY56"/>
              <a:gd fmla="*/ 0 w 1371600" name="connsiteX57"/>
              <a:gd fmla="*/ 685800 h 1371600" name="connsiteY57"/>
              <a:gd fmla="*/ 685800 w 1371600" name="connsiteX58"/>
              <a:gd fmla="*/ 0 h 1371600"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1371600" w="1371600">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01410" y="408926"/>
                </a:moveTo>
                <a:cubicBezTo>
                  <a:pt x="854033" y="408926"/>
                  <a:pt x="814717" y="422941"/>
                  <a:pt x="783463" y="450970"/>
                </a:cubicBezTo>
                <a:cubicBezTo>
                  <a:pt x="752209" y="478999"/>
                  <a:pt x="737202" y="514098"/>
                  <a:pt x="738443" y="556266"/>
                </a:cubicBezTo>
                <a:lnTo>
                  <a:pt x="739187" y="558498"/>
                </a:lnTo>
                <a:lnTo>
                  <a:pt x="780859" y="558498"/>
                </a:lnTo>
                <a:cubicBezTo>
                  <a:pt x="780859" y="525508"/>
                  <a:pt x="792269" y="498657"/>
                  <a:pt x="815089" y="477945"/>
                </a:cubicBezTo>
                <a:cubicBezTo>
                  <a:pt x="837910" y="457233"/>
                  <a:pt x="866683" y="446877"/>
                  <a:pt x="901410" y="446877"/>
                </a:cubicBezTo>
                <a:cubicBezTo>
                  <a:pt x="938368" y="446877"/>
                  <a:pt x="966274" y="457047"/>
                  <a:pt x="985125" y="477387"/>
                </a:cubicBezTo>
                <a:cubicBezTo>
                  <a:pt x="1003977" y="497727"/>
                  <a:pt x="1013403" y="524020"/>
                  <a:pt x="1013403" y="556266"/>
                </a:cubicBezTo>
                <a:cubicBezTo>
                  <a:pt x="1013403" y="587272"/>
                  <a:pt x="1003233" y="612573"/>
                  <a:pt x="982893" y="632168"/>
                </a:cubicBezTo>
                <a:cubicBezTo>
                  <a:pt x="962553" y="651764"/>
                  <a:pt x="932663" y="661562"/>
                  <a:pt x="893224" y="661562"/>
                </a:cubicBezTo>
                <a:lnTo>
                  <a:pt x="843367" y="661562"/>
                </a:lnTo>
                <a:lnTo>
                  <a:pt x="843367" y="699513"/>
                </a:lnTo>
                <a:lnTo>
                  <a:pt x="893224" y="699513"/>
                </a:lnTo>
                <a:cubicBezTo>
                  <a:pt x="934896" y="699513"/>
                  <a:pt x="967080" y="708877"/>
                  <a:pt x="989776" y="727605"/>
                </a:cubicBezTo>
                <a:cubicBezTo>
                  <a:pt x="1012473" y="746332"/>
                  <a:pt x="1023821" y="774795"/>
                  <a:pt x="1023821" y="812995"/>
                </a:cubicBezTo>
                <a:cubicBezTo>
                  <a:pt x="1023821" y="848465"/>
                  <a:pt x="1013155" y="876619"/>
                  <a:pt x="991823" y="897455"/>
                </a:cubicBezTo>
                <a:cubicBezTo>
                  <a:pt x="970491" y="918291"/>
                  <a:pt x="940973" y="928709"/>
                  <a:pt x="903270" y="928709"/>
                </a:cubicBezTo>
                <a:cubicBezTo>
                  <a:pt x="865319" y="928709"/>
                  <a:pt x="834065" y="917546"/>
                  <a:pt x="809508" y="895222"/>
                </a:cubicBezTo>
                <a:cubicBezTo>
                  <a:pt x="784952" y="872898"/>
                  <a:pt x="772673" y="844993"/>
                  <a:pt x="772673" y="811506"/>
                </a:cubicBezTo>
                <a:lnTo>
                  <a:pt x="731001" y="811506"/>
                </a:lnTo>
                <a:lnTo>
                  <a:pt x="730257" y="813739"/>
                </a:lnTo>
                <a:cubicBezTo>
                  <a:pt x="729017" y="861116"/>
                  <a:pt x="746070" y="898385"/>
                  <a:pt x="781417" y="925546"/>
                </a:cubicBezTo>
                <a:cubicBezTo>
                  <a:pt x="816764" y="952707"/>
                  <a:pt x="857381" y="966288"/>
                  <a:pt x="903270" y="966288"/>
                </a:cubicBezTo>
                <a:cubicBezTo>
                  <a:pt x="952135" y="966288"/>
                  <a:pt x="991823" y="952583"/>
                  <a:pt x="1022332" y="925174"/>
                </a:cubicBezTo>
                <a:cubicBezTo>
                  <a:pt x="1052842" y="897765"/>
                  <a:pt x="1068097" y="859876"/>
                  <a:pt x="1068097" y="811506"/>
                </a:cubicBezTo>
                <a:cubicBezTo>
                  <a:pt x="1068097" y="778516"/>
                  <a:pt x="1059725" y="750735"/>
                  <a:pt x="1042982" y="728163"/>
                </a:cubicBezTo>
                <a:cubicBezTo>
                  <a:pt x="1026239" y="705590"/>
                  <a:pt x="1002241" y="689343"/>
                  <a:pt x="970987" y="679421"/>
                </a:cubicBezTo>
                <a:cubicBezTo>
                  <a:pt x="998024" y="668755"/>
                  <a:pt x="1019294" y="652508"/>
                  <a:pt x="1034797" y="630680"/>
                </a:cubicBezTo>
                <a:cubicBezTo>
                  <a:pt x="1050300" y="608852"/>
                  <a:pt x="1058051" y="584543"/>
                  <a:pt x="1058051" y="557754"/>
                </a:cubicBezTo>
                <a:cubicBezTo>
                  <a:pt x="1058051" y="510625"/>
                  <a:pt x="1043974" y="474039"/>
                  <a:pt x="1015821" y="447994"/>
                </a:cubicBezTo>
                <a:cubicBezTo>
                  <a:pt x="987668" y="421949"/>
                  <a:pt x="949531" y="408926"/>
                  <a:pt x="901410" y="408926"/>
                </a:cubicBez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1023368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750" id="15"/>
                                        <p:tgtEl>
                                          <p:spTgt spid="3"/>
                                        </p:tgtEl>
                                      </p:cBhvr>
                                    </p:animEffect>
                                    <p:anim calcmode="lin" valueType="num">
                                      <p:cBhvr>
                                        <p:cTn dur="750" fill="hold" id="16"/>
                                        <p:tgtEl>
                                          <p:spTgt spid="3"/>
                                        </p:tgtEl>
                                        <p:attrNameLst>
                                          <p:attrName>ppt_x</p:attrName>
                                        </p:attrNameLst>
                                      </p:cBhvr>
                                      <p:tavLst>
                                        <p:tav tm="0">
                                          <p:val>
                                            <p:strVal val="#ppt_x"/>
                                          </p:val>
                                        </p:tav>
                                        <p:tav tm="100000">
                                          <p:val>
                                            <p:strVal val="#ppt_x"/>
                                          </p:val>
                                        </p:tav>
                                      </p:tavLst>
                                    </p:anim>
                                    <p:anim calcmode="lin" valueType="num">
                                      <p:cBhvr>
                                        <p:cTn dur="750" fill="hold" id="1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PA_矩形 39"/>
          <p:cNvSpPr/>
          <p:nvPr>
            <p:custDataLst>
              <p:tags r:id="rId3"/>
            </p:custDataLst>
          </p:nvPr>
        </p:nvSpPr>
        <p:spPr>
          <a:xfrm>
            <a:off x="165100" y="133350"/>
            <a:ext cx="11861800" cy="6591300"/>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PA_任意多边形 10"/>
          <p:cNvSpPr/>
          <p:nvPr>
            <p:custDataLst>
              <p:tags r:id="rId5"/>
            </p:custDataLst>
          </p:nvPr>
        </p:nvSpPr>
        <p:spPr>
          <a:xfrm>
            <a:off x="165100" y="133350"/>
            <a:ext cx="11861800" cy="6591300"/>
          </a:xfrm>
          <a:custGeom>
            <a:rect b="b" l="l" r="r" t="t"/>
            <a:pathLst>
              <a:path h="6591300" w="11861800">
                <a:moveTo>
                  <a:pt x="7531338" y="1161736"/>
                </a:moveTo>
                <a:cubicBezTo>
                  <a:pt x="7712341" y="1161736"/>
                  <a:pt x="7857489" y="1223059"/>
                  <a:pt x="7966784" y="1345706"/>
                </a:cubicBezTo>
                <a:cubicBezTo>
                  <a:pt x="8076078" y="1468353"/>
                  <a:pt x="8130725" y="1654301"/>
                  <a:pt x="8130725" y="1903551"/>
                </a:cubicBezTo>
                <a:cubicBezTo>
                  <a:pt x="8130725" y="2155768"/>
                  <a:pt x="8074594" y="2344931"/>
                  <a:pt x="7962333" y="2471039"/>
                </a:cubicBezTo>
                <a:cubicBezTo>
                  <a:pt x="7850071" y="2597148"/>
                  <a:pt x="7706406" y="2660202"/>
                  <a:pt x="7531338" y="2660202"/>
                </a:cubicBezTo>
                <a:cubicBezTo>
                  <a:pt x="7356270" y="2660202"/>
                  <a:pt x="7211863" y="2596654"/>
                  <a:pt x="7098118" y="2469556"/>
                </a:cubicBezTo>
                <a:cubicBezTo>
                  <a:pt x="6984373" y="2342458"/>
                  <a:pt x="6927501" y="2155768"/>
                  <a:pt x="6927501" y="1909486"/>
                </a:cubicBezTo>
                <a:cubicBezTo>
                  <a:pt x="6927501" y="1659246"/>
                  <a:pt x="6982890" y="1472062"/>
                  <a:pt x="7093667" y="1347931"/>
                </a:cubicBezTo>
                <a:cubicBezTo>
                  <a:pt x="7204445" y="1223801"/>
                  <a:pt x="7350335" y="1161736"/>
                  <a:pt x="7531338" y="1161736"/>
                </a:cubicBezTo>
                <a:close/>
                <a:moveTo>
                  <a:pt x="9015617" y="823468"/>
                </a:moveTo>
                <a:lnTo>
                  <a:pt x="9015617" y="1191408"/>
                </a:lnTo>
                <a:lnTo>
                  <a:pt x="9660996" y="1191408"/>
                </a:lnTo>
                <a:lnTo>
                  <a:pt x="9660996" y="2998470"/>
                </a:lnTo>
                <a:lnTo>
                  <a:pt x="10100151" y="2998470"/>
                </a:lnTo>
                <a:lnTo>
                  <a:pt x="10100151" y="1191408"/>
                </a:lnTo>
                <a:lnTo>
                  <a:pt x="10744047" y="1191408"/>
                </a:lnTo>
                <a:lnTo>
                  <a:pt x="10744047" y="823468"/>
                </a:lnTo>
                <a:close/>
                <a:moveTo>
                  <a:pt x="3236121" y="823468"/>
                </a:moveTo>
                <a:lnTo>
                  <a:pt x="3755391" y="2998470"/>
                </a:lnTo>
                <a:lnTo>
                  <a:pt x="4231637" y="2998470"/>
                </a:lnTo>
                <a:lnTo>
                  <a:pt x="4663373" y="1372411"/>
                </a:lnTo>
                <a:lnTo>
                  <a:pt x="5096593" y="2998470"/>
                </a:lnTo>
                <a:lnTo>
                  <a:pt x="5562453" y="2998470"/>
                </a:lnTo>
                <a:lnTo>
                  <a:pt x="6090625" y="823468"/>
                </a:lnTo>
                <a:lnTo>
                  <a:pt x="5648504" y="823468"/>
                </a:lnTo>
                <a:lnTo>
                  <a:pt x="5314687" y="2342706"/>
                </a:lnTo>
                <a:lnTo>
                  <a:pt x="4933394" y="823468"/>
                </a:lnTo>
                <a:lnTo>
                  <a:pt x="4411156" y="823468"/>
                </a:lnTo>
                <a:lnTo>
                  <a:pt x="4013543" y="2317484"/>
                </a:lnTo>
                <a:lnTo>
                  <a:pt x="3685661" y="823468"/>
                </a:lnTo>
                <a:close/>
                <a:moveTo>
                  <a:pt x="7526887" y="786377"/>
                </a:moveTo>
                <a:cubicBezTo>
                  <a:pt x="7349841" y="786377"/>
                  <a:pt x="7193565" y="815061"/>
                  <a:pt x="7058060" y="872428"/>
                </a:cubicBezTo>
                <a:cubicBezTo>
                  <a:pt x="6956184" y="914959"/>
                  <a:pt x="6862468" y="980238"/>
                  <a:pt x="6776912" y="1068267"/>
                </a:cubicBezTo>
                <a:cubicBezTo>
                  <a:pt x="6691356" y="1156296"/>
                  <a:pt x="6623851" y="1255699"/>
                  <a:pt x="6574397" y="1366477"/>
                </a:cubicBezTo>
                <a:cubicBezTo>
                  <a:pt x="6508128" y="1516818"/>
                  <a:pt x="6474993" y="1702766"/>
                  <a:pt x="6474993" y="1924322"/>
                </a:cubicBezTo>
                <a:cubicBezTo>
                  <a:pt x="6474993" y="2270502"/>
                  <a:pt x="6570440" y="2542254"/>
                  <a:pt x="6761334" y="2739577"/>
                </a:cubicBezTo>
                <a:cubicBezTo>
                  <a:pt x="6952228" y="2936899"/>
                  <a:pt x="7209390" y="3035561"/>
                  <a:pt x="7532822" y="3035561"/>
                </a:cubicBezTo>
                <a:cubicBezTo>
                  <a:pt x="7852297" y="3035561"/>
                  <a:pt x="8107481" y="2936405"/>
                  <a:pt x="8298375" y="2738093"/>
                </a:cubicBezTo>
                <a:cubicBezTo>
                  <a:pt x="8489268" y="2539781"/>
                  <a:pt x="8584716" y="2265062"/>
                  <a:pt x="8584716" y="1913936"/>
                </a:cubicBezTo>
                <a:cubicBezTo>
                  <a:pt x="8584716" y="1559843"/>
                  <a:pt x="8488527" y="1283394"/>
                  <a:pt x="8296149" y="1084587"/>
                </a:cubicBezTo>
                <a:cubicBezTo>
                  <a:pt x="8103772" y="885781"/>
                  <a:pt x="7847351" y="786377"/>
                  <a:pt x="7526887" y="786377"/>
                </a:cubicBezTo>
                <a:close/>
                <a:moveTo>
                  <a:pt x="1940116" y="786377"/>
                </a:moveTo>
                <a:cubicBezTo>
                  <a:pt x="1772960" y="786377"/>
                  <a:pt x="1630284" y="811599"/>
                  <a:pt x="1512088" y="862042"/>
                </a:cubicBezTo>
                <a:cubicBezTo>
                  <a:pt x="1393892" y="912486"/>
                  <a:pt x="1303391" y="985926"/>
                  <a:pt x="1240584" y="1082362"/>
                </a:cubicBezTo>
                <a:cubicBezTo>
                  <a:pt x="1177777" y="1178798"/>
                  <a:pt x="1146373" y="1282404"/>
                  <a:pt x="1146373" y="1393182"/>
                </a:cubicBezTo>
                <a:cubicBezTo>
                  <a:pt x="1146373" y="1565283"/>
                  <a:pt x="1213137" y="1711174"/>
                  <a:pt x="1346664" y="1830853"/>
                </a:cubicBezTo>
                <a:cubicBezTo>
                  <a:pt x="1441616" y="1915914"/>
                  <a:pt x="1606793" y="1987623"/>
                  <a:pt x="1842196" y="2045980"/>
                </a:cubicBezTo>
                <a:cubicBezTo>
                  <a:pt x="2025177" y="2091477"/>
                  <a:pt x="2142384" y="2123128"/>
                  <a:pt x="2193816" y="2140932"/>
                </a:cubicBezTo>
                <a:cubicBezTo>
                  <a:pt x="2268987" y="2167637"/>
                  <a:pt x="2321656" y="2199041"/>
                  <a:pt x="2351823" y="2235142"/>
                </a:cubicBezTo>
                <a:cubicBezTo>
                  <a:pt x="2381990" y="2271244"/>
                  <a:pt x="2397074" y="2315011"/>
                  <a:pt x="2397074" y="2366444"/>
                </a:cubicBezTo>
                <a:cubicBezTo>
                  <a:pt x="2397074" y="2446560"/>
                  <a:pt x="2361219" y="2516538"/>
                  <a:pt x="2289511" y="2576377"/>
                </a:cubicBezTo>
                <a:cubicBezTo>
                  <a:pt x="2217802" y="2636217"/>
                  <a:pt x="2111228" y="2666137"/>
                  <a:pt x="1969788" y="2666137"/>
                </a:cubicBezTo>
                <a:cubicBezTo>
                  <a:pt x="1836262" y="2666137"/>
                  <a:pt x="1730182" y="2632508"/>
                  <a:pt x="1651549" y="2565250"/>
                </a:cubicBezTo>
                <a:cubicBezTo>
                  <a:pt x="1572917" y="2497992"/>
                  <a:pt x="1520743" y="2392654"/>
                  <a:pt x="1495026" y="2249237"/>
                </a:cubicBezTo>
                <a:lnTo>
                  <a:pt x="1067741" y="2290778"/>
                </a:lnTo>
                <a:cubicBezTo>
                  <a:pt x="1096424" y="2534094"/>
                  <a:pt x="1184453" y="2719300"/>
                  <a:pt x="1331827" y="2846398"/>
                </a:cubicBezTo>
                <a:cubicBezTo>
                  <a:pt x="1479201" y="2973496"/>
                  <a:pt x="1690371" y="3037044"/>
                  <a:pt x="1965337" y="3037044"/>
                </a:cubicBezTo>
                <a:cubicBezTo>
                  <a:pt x="2154253" y="3037044"/>
                  <a:pt x="2312012" y="3010586"/>
                  <a:pt x="2438615" y="2957670"/>
                </a:cubicBezTo>
                <a:cubicBezTo>
                  <a:pt x="2565219" y="2904754"/>
                  <a:pt x="2663138" y="2823896"/>
                  <a:pt x="2732374" y="2715097"/>
                </a:cubicBezTo>
                <a:cubicBezTo>
                  <a:pt x="2801610" y="2606297"/>
                  <a:pt x="2836228" y="2489585"/>
                  <a:pt x="2836228" y="2364960"/>
                </a:cubicBezTo>
                <a:cubicBezTo>
                  <a:pt x="2836228" y="2227477"/>
                  <a:pt x="2807297" y="2112001"/>
                  <a:pt x="2749436" y="2018532"/>
                </a:cubicBezTo>
                <a:cubicBezTo>
                  <a:pt x="2691574" y="1925064"/>
                  <a:pt x="2611458" y="1851377"/>
                  <a:pt x="2509088" y="1797471"/>
                </a:cubicBezTo>
                <a:cubicBezTo>
                  <a:pt x="2406717" y="1743566"/>
                  <a:pt x="2248711" y="1691392"/>
                  <a:pt x="2035068" y="1640948"/>
                </a:cubicBezTo>
                <a:cubicBezTo>
                  <a:pt x="1821425" y="1590505"/>
                  <a:pt x="1686909" y="1542040"/>
                  <a:pt x="1631521" y="1495553"/>
                </a:cubicBezTo>
                <a:cubicBezTo>
                  <a:pt x="1588001" y="1458956"/>
                  <a:pt x="1566241" y="1414942"/>
                  <a:pt x="1566241" y="1363510"/>
                </a:cubicBezTo>
                <a:cubicBezTo>
                  <a:pt x="1566241" y="1307132"/>
                  <a:pt x="1589484" y="1262128"/>
                  <a:pt x="1635971" y="1228499"/>
                </a:cubicBezTo>
                <a:cubicBezTo>
                  <a:pt x="1708175" y="1176078"/>
                  <a:pt x="1808073" y="1149867"/>
                  <a:pt x="1935665" y="1149867"/>
                </a:cubicBezTo>
                <a:cubicBezTo>
                  <a:pt x="2059300" y="1149867"/>
                  <a:pt x="2152028" y="1174347"/>
                  <a:pt x="2213845" y="1223306"/>
                </a:cubicBezTo>
                <a:cubicBezTo>
                  <a:pt x="2275663" y="1272266"/>
                  <a:pt x="2315968" y="1352630"/>
                  <a:pt x="2334761" y="1464396"/>
                </a:cubicBezTo>
                <a:lnTo>
                  <a:pt x="2773916" y="1445109"/>
                </a:lnTo>
                <a:cubicBezTo>
                  <a:pt x="2766992" y="1245314"/>
                  <a:pt x="2694542" y="1085576"/>
                  <a:pt x="2556564" y="965897"/>
                </a:cubicBezTo>
                <a:cubicBezTo>
                  <a:pt x="2418586" y="846217"/>
                  <a:pt x="2213103" y="786377"/>
                  <a:pt x="1940116" y="786377"/>
                </a:cubicBezTo>
                <a:close/>
                <a:moveTo>
                  <a:pt x="0" y="0"/>
                </a:moveTo>
                <a:lnTo>
                  <a:pt x="11861800" y="0"/>
                </a:lnTo>
                <a:lnTo>
                  <a:pt x="11861800" y="6591300"/>
                </a:lnTo>
                <a:lnTo>
                  <a:pt x="0" y="65913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060889" y="3581400"/>
            <a:ext cx="10089887" cy="2628900"/>
            <a:chOff x="1060889" y="3581400"/>
            <a:chExt cx="10089887" cy="2628900"/>
          </a:xfrm>
        </p:grpSpPr>
        <p:grpSp>
          <p:nvGrpSpPr>
            <p:cNvPr id="27" name="PA_组合 26"/>
            <p:cNvGrpSpPr/>
            <p:nvPr>
              <p:custDataLst>
                <p:tags r:id="rId6"/>
              </p:custDataLst>
            </p:nvPr>
          </p:nvGrpSpPr>
          <p:grpSpPr>
            <a:xfrm>
              <a:off x="2212258" y="3581400"/>
              <a:ext cx="7787149" cy="970322"/>
              <a:chOff x="2212258" y="3303640"/>
              <a:chExt cx="7787149" cy="1533832"/>
            </a:xfrm>
          </p:grpSpPr>
          <p:cxnSp>
            <p:nvCxnSpPr>
              <p:cNvPr id="13" name="PA_直接连接符 12"/>
              <p:cNvCxnSpPr/>
              <p:nvPr>
                <p:custDataLst>
                  <p:tags r:id="rId7"/>
                </p:custDataLst>
              </p:nvPr>
            </p:nvCxnSpPr>
            <p:spPr>
              <a:xfrm flipH="1">
                <a:off x="2212258"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A_直接连接符 14"/>
              <p:cNvCxnSpPr/>
              <p:nvPr>
                <p:custDataLst>
                  <p:tags r:id="rId8"/>
                </p:custDataLst>
              </p:nvPr>
            </p:nvCxnSpPr>
            <p:spPr>
              <a:xfrm flipH="1">
                <a:off x="4837471"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PA_直接连接符 15"/>
              <p:cNvCxnSpPr/>
              <p:nvPr>
                <p:custDataLst>
                  <p:tags r:id="rId9"/>
                </p:custDataLst>
              </p:nvPr>
            </p:nvCxnSpPr>
            <p:spPr>
              <a:xfrm flipH="1">
                <a:off x="7665827"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PA_直接连接符 16"/>
              <p:cNvCxnSpPr/>
              <p:nvPr>
                <p:custDataLst>
                  <p:tags r:id="rId10"/>
                </p:custDataLst>
              </p:nvPr>
            </p:nvCxnSpPr>
            <p:spPr>
              <a:xfrm flipH="1">
                <a:off x="9999407"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PA_椭圆 17"/>
            <p:cNvSpPr/>
            <p:nvPr>
              <p:custDataLst>
                <p:tags r:id="rId11"/>
              </p:custDataLst>
            </p:nvPr>
          </p:nvSpPr>
          <p:spPr>
            <a:xfrm>
              <a:off x="2097958"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PA_椭圆 19"/>
            <p:cNvSpPr/>
            <p:nvPr>
              <p:custDataLst>
                <p:tags r:id="rId12"/>
              </p:custDataLst>
            </p:nvPr>
          </p:nvSpPr>
          <p:spPr>
            <a:xfrm>
              <a:off x="4723171"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PA_椭圆 20"/>
            <p:cNvSpPr/>
            <p:nvPr>
              <p:custDataLst>
                <p:tags r:id="rId13"/>
              </p:custDataLst>
            </p:nvPr>
          </p:nvSpPr>
          <p:spPr>
            <a:xfrm>
              <a:off x="7551527"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PA_椭圆 21"/>
            <p:cNvSpPr/>
            <p:nvPr>
              <p:custDataLst>
                <p:tags r:id="rId14"/>
              </p:custDataLst>
            </p:nvPr>
          </p:nvSpPr>
          <p:spPr>
            <a:xfrm>
              <a:off x="9885107"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PA_矩形 22"/>
            <p:cNvSpPr/>
            <p:nvPr>
              <p:custDataLst>
                <p:tags r:id="rId15"/>
              </p:custDataLst>
            </p:nvPr>
          </p:nvSpPr>
          <p:spPr>
            <a:xfrm>
              <a:off x="1150666"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PA_矩形 23"/>
            <p:cNvSpPr/>
            <p:nvPr>
              <p:custDataLst>
                <p:tags r:id="rId16"/>
              </p:custDataLst>
            </p:nvPr>
          </p:nvSpPr>
          <p:spPr>
            <a:xfrm>
              <a:off x="3746382"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PA_矩形 24"/>
            <p:cNvSpPr/>
            <p:nvPr>
              <p:custDataLst>
                <p:tags r:id="rId17"/>
              </p:custDataLst>
            </p:nvPr>
          </p:nvSpPr>
          <p:spPr>
            <a:xfrm>
              <a:off x="6342098"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PA_矩形 25"/>
            <p:cNvSpPr/>
            <p:nvPr>
              <p:custDataLst>
                <p:tags r:id="rId18"/>
              </p:custDataLst>
            </p:nvPr>
          </p:nvSpPr>
          <p:spPr>
            <a:xfrm>
              <a:off x="8937815"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PA_矩形 27"/>
            <p:cNvSpPr/>
            <p:nvPr>
              <p:custDataLst>
                <p:tags r:id="rId19"/>
              </p:custDataLst>
            </p:nvPr>
          </p:nvSpPr>
          <p:spPr>
            <a:xfrm>
              <a:off x="1200581" y="5502837"/>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29" name="PA_矩形 28"/>
            <p:cNvSpPr/>
            <p:nvPr>
              <p:custDataLst>
                <p:tags r:id="rId20"/>
              </p:custDataLst>
            </p:nvPr>
          </p:nvSpPr>
          <p:spPr>
            <a:xfrm>
              <a:off x="1060889" y="5180154"/>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32" name="PA_矩形 31"/>
            <p:cNvSpPr/>
            <p:nvPr>
              <p:custDataLst>
                <p:tags r:id="rId21"/>
              </p:custDataLst>
            </p:nvPr>
          </p:nvSpPr>
          <p:spPr>
            <a:xfrm>
              <a:off x="3825794" y="5502837"/>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33" name="PA_矩形 32"/>
            <p:cNvSpPr/>
            <p:nvPr>
              <p:custDataLst>
                <p:tags r:id="rId22"/>
              </p:custDataLst>
            </p:nvPr>
          </p:nvSpPr>
          <p:spPr>
            <a:xfrm>
              <a:off x="3686103" y="5180154"/>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35" name="PA_矩形 34"/>
            <p:cNvSpPr/>
            <p:nvPr>
              <p:custDataLst>
                <p:tags r:id="rId23"/>
              </p:custDataLst>
            </p:nvPr>
          </p:nvSpPr>
          <p:spPr>
            <a:xfrm>
              <a:off x="6392013" y="5502837"/>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36" name="PA_矩形 35"/>
            <p:cNvSpPr/>
            <p:nvPr>
              <p:custDataLst>
                <p:tags r:id="rId24"/>
              </p:custDataLst>
            </p:nvPr>
          </p:nvSpPr>
          <p:spPr>
            <a:xfrm>
              <a:off x="6252321" y="5180154"/>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38" name="PA_矩形 37"/>
            <p:cNvSpPr/>
            <p:nvPr>
              <p:custDataLst>
                <p:tags r:id="rId25"/>
              </p:custDataLst>
            </p:nvPr>
          </p:nvSpPr>
          <p:spPr>
            <a:xfrm>
              <a:off x="8987730" y="5502837"/>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39" name="PA_矩形 38"/>
            <p:cNvSpPr/>
            <p:nvPr>
              <p:custDataLst>
                <p:tags r:id="rId26"/>
              </p:custDataLst>
            </p:nvPr>
          </p:nvSpPr>
          <p:spPr>
            <a:xfrm>
              <a:off x="8848041" y="5180154"/>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spTree>
    <p:extLst>
      <p:ext uri="{BB962C8B-B14F-4D97-AF65-F5344CB8AC3E}">
        <p14:creationId val="403514759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582161" y="382860"/>
            <a:ext cx="3027680" cy="579120"/>
          </a:xfrm>
          <a:prstGeom prst="rect">
            <a:avLst/>
          </a:prstGeom>
          <a:noFill/>
        </p:spPr>
        <p:txBody>
          <a:bodyPr rtlCol="0" wrap="none">
            <a:spAutoFit/>
          </a:bodyPr>
          <a:lstStyle/>
          <a:p>
            <a:pPr algn="ctr"/>
            <a:r>
              <a:rPr altLang="en-US" b="1" lang="zh-CN" sz="3200">
                <a:solidFill>
                  <a:schemeClr val="accent1"/>
                </a:solidFill>
              </a:rPr>
              <a:t>标题添加到此处</a:t>
            </a:r>
          </a:p>
        </p:txBody>
      </p:sp>
      <p:sp>
        <p:nvSpPr>
          <p:cNvPr id="5" name="等腰三角形 4"/>
          <p:cNvSpPr/>
          <p:nvPr/>
        </p:nvSpPr>
        <p:spPr>
          <a:xfrm>
            <a:off x="7738924" y="818595"/>
            <a:ext cx="298080" cy="298080"/>
          </a:xfrm>
          <a:prstGeom prst="triangle">
            <a:avLst>
              <a:gd fmla="val 100000" name="adj"/>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764466" y="1381550"/>
            <a:ext cx="10657577" cy="4968033"/>
            <a:chOff x="764466" y="1381550"/>
            <a:chExt cx="10657577" cy="4968033"/>
          </a:xfrm>
        </p:grpSpPr>
        <p:pic>
          <p:nvPicPr>
            <p:cNvPr id="15" name="Picture 14"/>
            <p:cNvPicPr>
              <a:picLocks noChangeAspect="1"/>
            </p:cNvPicPr>
            <p:nvPr/>
          </p:nvPicPr>
          <p:blipFill>
            <a:blip r:embed="rId3">
              <a:extLst>
                <a:ext uri="{BEBA8EAE-BF5A-486C-A8C5-ECC9F3942E4B}">
                  <a14:imgProps>
                    <a14:imgLayer r:embed="rId4">
                      <a14:imgEffect>
                        <a14:sharpenSoften amount="25000"/>
                      </a14:imgEffect>
                      <a14:imgEffect>
                        <a14:colorTemperature colorTemp="5900"/>
                      </a14:imgEffect>
                      <a14:imgEffect>
                        <a14:saturation sat="66000"/>
                      </a14:imgEffect>
                    </a14:imgLayer>
                  </a14:imgProps>
                </a:ext>
                <a:ext uri="{28A0092B-C50C-407E-A947-70E740481C1C}">
                  <a14:useLocalDpi/>
                </a:ext>
              </a:extLst>
            </a:blip>
            <a:stretch>
              <a:fillRect/>
            </a:stretch>
          </p:blipFill>
          <p:spPr>
            <a:xfrm>
              <a:off x="2227657" y="1381550"/>
              <a:ext cx="7736686" cy="4359932"/>
            </a:xfrm>
            <a:prstGeom prst="rect">
              <a:avLst/>
            </a:prstGeom>
          </p:spPr>
        </p:pic>
        <p:sp>
          <p:nvSpPr>
            <p:cNvPr id="7" name="矩形 6"/>
            <p:cNvSpPr/>
            <p:nvPr/>
          </p:nvSpPr>
          <p:spPr>
            <a:xfrm>
              <a:off x="764466" y="3418760"/>
              <a:ext cx="2302738" cy="969264"/>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a:t>
              </a:r>
            </a:p>
          </p:txBody>
        </p:sp>
        <p:sp>
          <p:nvSpPr>
            <p:cNvPr id="8" name="矩形 7"/>
            <p:cNvSpPr/>
            <p:nvPr/>
          </p:nvSpPr>
          <p:spPr>
            <a:xfrm>
              <a:off x="764466" y="3048371"/>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11" name="矩形 10"/>
            <p:cNvSpPr/>
            <p:nvPr/>
          </p:nvSpPr>
          <p:spPr>
            <a:xfrm>
              <a:off x="9119307" y="3418760"/>
              <a:ext cx="2302738" cy="969264"/>
            </a:xfrm>
            <a:prstGeom prst="rect">
              <a:avLst/>
            </a:prstGeom>
          </p:spPr>
          <p:txBody>
            <a:bodyPr wrap="square">
              <a:spAutoFit/>
            </a:bodyPr>
            <a:lstStyle/>
            <a:p>
              <a:pPr algn="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a:t>
              </a:r>
            </a:p>
          </p:txBody>
        </p:sp>
        <p:sp>
          <p:nvSpPr>
            <p:cNvPr id="12" name="矩形 11"/>
            <p:cNvSpPr/>
            <p:nvPr/>
          </p:nvSpPr>
          <p:spPr>
            <a:xfrm>
              <a:off x="9119307" y="3048371"/>
              <a:ext cx="2302738" cy="384048"/>
            </a:xfrm>
            <a:prstGeom prst="rect">
              <a:avLst/>
            </a:prstGeom>
          </p:spPr>
          <p:txBody>
            <a:bodyPr wrap="square">
              <a:spAutoFit/>
            </a:bodyPr>
            <a:lstStyle/>
            <a:p>
              <a:pPr algn="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sp>
          <p:nvSpPr>
            <p:cNvPr id="14" name="矩形 13"/>
            <p:cNvSpPr/>
            <p:nvPr/>
          </p:nvSpPr>
          <p:spPr>
            <a:xfrm>
              <a:off x="3829050" y="5814052"/>
              <a:ext cx="4533900"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a:t>
              </a:r>
            </a:p>
          </p:txBody>
        </p:sp>
        <p:sp>
          <p:nvSpPr>
            <p:cNvPr id="2" name="矩形 1"/>
            <p:cNvSpPr/>
            <p:nvPr/>
          </p:nvSpPr>
          <p:spPr>
            <a:xfrm>
              <a:off x="3640809" y="1894939"/>
              <a:ext cx="4896000" cy="3060000"/>
            </a:xfrm>
            <a:prstGeom prst="rect">
              <a:avLst/>
            </a:prstGeom>
            <a:blipFill>
              <a:blip r:embed="rId5">
                <a:extLst>
                  <a:ext uri="{28A0092B-C50C-407E-A947-70E740481C1C}">
                    <a14:useLocalDpi/>
                  </a:ext>
                </a:extLst>
              </a:blip>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218620" y="2613141"/>
              <a:ext cx="318681" cy="319608"/>
              <a:chOff x="2862264" y="1550988"/>
              <a:chExt cx="546100" cy="547688"/>
            </a:xfrm>
          </p:grpSpPr>
          <p:sp>
            <p:nvSpPr>
              <p:cNvPr id="17" name="Oval 76"/>
              <p:cNvSpPr>
                <a:spLocks noChangeArrowheads="1"/>
              </p:cNvSpPr>
              <p:nvPr/>
            </p:nvSpPr>
            <p:spPr bwMode="auto">
              <a:xfrm>
                <a:off x="2862264" y="1550988"/>
                <a:ext cx="546100" cy="547688"/>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Line 77"/>
              <p:cNvSpPr>
                <a:spLocks noChangeShapeType="1"/>
              </p:cNvSpPr>
              <p:nvPr/>
            </p:nvSpPr>
            <p:spPr bwMode="auto">
              <a:xfrm flipH="1">
                <a:off x="3135314" y="1700213"/>
                <a:ext cx="0" cy="244475"/>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Line 78"/>
              <p:cNvSpPr>
                <a:spLocks noChangeShapeType="1"/>
              </p:cNvSpPr>
              <p:nvPr/>
            </p:nvSpPr>
            <p:spPr bwMode="auto">
              <a:xfrm>
                <a:off x="3008314" y="1822451"/>
                <a:ext cx="255588"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0" name="组合 19"/>
            <p:cNvGrpSpPr/>
            <p:nvPr/>
          </p:nvGrpSpPr>
          <p:grpSpPr>
            <a:xfrm>
              <a:off x="10606936" y="2613141"/>
              <a:ext cx="318681" cy="319608"/>
              <a:chOff x="6413501" y="1550988"/>
              <a:chExt cx="546100" cy="547688"/>
            </a:xfrm>
          </p:grpSpPr>
          <p:sp>
            <p:nvSpPr>
              <p:cNvPr id="21" name="Oval 84"/>
              <p:cNvSpPr>
                <a:spLocks noChangeArrowheads="1"/>
              </p:cNvSpPr>
              <p:nvPr/>
            </p:nvSpPr>
            <p:spPr bwMode="auto">
              <a:xfrm>
                <a:off x="6413501" y="1550988"/>
                <a:ext cx="546100" cy="547688"/>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Line 85"/>
              <p:cNvSpPr>
                <a:spLocks noChangeShapeType="1"/>
              </p:cNvSpPr>
              <p:nvPr/>
            </p:nvSpPr>
            <p:spPr bwMode="auto">
              <a:xfrm flipH="1">
                <a:off x="6623051" y="1733551"/>
                <a:ext cx="174625" cy="174625"/>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Line 86"/>
              <p:cNvSpPr>
                <a:spLocks noChangeShapeType="1"/>
              </p:cNvSpPr>
              <p:nvPr/>
            </p:nvSpPr>
            <p:spPr bwMode="auto">
              <a:xfrm>
                <a:off x="6572251" y="1844676"/>
                <a:ext cx="63500" cy="6350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24" name="PA_矩形 76"/>
          <p:cNvSpPr/>
          <p:nvPr>
            <p:custDataLst>
              <p:tags r:id="rId6"/>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080343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3"/>
            </p:custDataLst>
          </p:nvPr>
        </p:nvSpPr>
        <p:spPr>
          <a:xfrm>
            <a:off x="816142" y="801332"/>
            <a:ext cx="2594715" cy="5265639"/>
          </a:xfrm>
          <a:prstGeom prst="rect">
            <a:avLst/>
          </a:prstGeom>
          <a:blipFill dpi="0" rotWithShape="1">
            <a:blip r:embed="rId4">
              <a:extLst>
                <a:ext uri="{28A0092B-C50C-407E-A947-70E740481C1C}">
                  <a14:useLocalDpi/>
                </a:ext>
              </a:extLst>
            </a:blip>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PA_矩形 4"/>
          <p:cNvSpPr/>
          <p:nvPr>
            <p:custDataLst>
              <p:tags r:id="rId5"/>
            </p:custDataLst>
          </p:nvPr>
        </p:nvSpPr>
        <p:spPr>
          <a:xfrm>
            <a:off x="3501285" y="3429000"/>
            <a:ext cx="2594715" cy="2637971"/>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_矩形 5"/>
          <p:cNvSpPr/>
          <p:nvPr>
            <p:custDataLst>
              <p:tags r:id="rId7"/>
            </p:custDataLst>
          </p:nvPr>
        </p:nvSpPr>
        <p:spPr>
          <a:xfrm>
            <a:off x="3501285" y="801331"/>
            <a:ext cx="5221801" cy="2555099"/>
          </a:xfrm>
          <a:prstGeom prst="rect">
            <a:avLst/>
          </a:prstGeom>
          <a:blipFill>
            <a:blip r:embed="rId8">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_矩形 6"/>
          <p:cNvSpPr/>
          <p:nvPr>
            <p:custDataLst>
              <p:tags r:id="rId9"/>
            </p:custDataLst>
          </p:nvPr>
        </p:nvSpPr>
        <p:spPr>
          <a:xfrm>
            <a:off x="8813514" y="801331"/>
            <a:ext cx="2610900" cy="2555099"/>
          </a:xfrm>
          <a:prstGeom prst="rect">
            <a:avLst/>
          </a:prstGeom>
          <a:blipFill>
            <a:blip r:embed="rId1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PA_矩形 7"/>
          <p:cNvSpPr/>
          <p:nvPr>
            <p:custDataLst>
              <p:tags r:id="rId11"/>
            </p:custDataLst>
          </p:nvPr>
        </p:nvSpPr>
        <p:spPr>
          <a:xfrm>
            <a:off x="6186429" y="3429000"/>
            <a:ext cx="5237986" cy="2637971"/>
          </a:xfrm>
          <a:prstGeom prst="rect">
            <a:avLst/>
          </a:prstGeom>
          <a:blipFill>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2147662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PA_圆角矩形 48"/>
          <p:cNvSpPr/>
          <p:nvPr>
            <p:custDataLst>
              <p:tags r:id="rId3"/>
            </p:custDataLst>
          </p:nvPr>
        </p:nvSpPr>
        <p:spPr>
          <a:xfrm>
            <a:off x="5195888" y="897574"/>
            <a:ext cx="3066098" cy="4685080"/>
          </a:xfrm>
          <a:prstGeom prst="roundRect">
            <a:avLst>
              <a:gd fmla="val 931" name="adj"/>
            </a:avLst>
          </a:prstGeom>
          <a:solidFill>
            <a:srgbClr val="E74C22"/>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endParaRPr altLang="en-US" lang="zh-CN">
              <a:solidFill>
                <a:schemeClr val="bg2">
                  <a:lumMod val="25000"/>
                </a:schemeClr>
              </a:solidFill>
              <a:latin charset="0" panose="020b0402030504020804" pitchFamily="34" typeface="Eras Light ITC"/>
              <a:ea charset="-120" panose="020b0304030504040204" pitchFamily="34" typeface="Microsoft JhengHei UI Light"/>
              <a:cs charset="0" panose="020b0604020202020204" pitchFamily="34" typeface="Arial"/>
            </a:endParaRPr>
          </a:p>
        </p:txBody>
      </p:sp>
      <p:graphicFrame>
        <p:nvGraphicFramePr>
          <p:cNvPr id="50" name="PA_Chart 49"/>
          <p:cNvGraphicFramePr/>
          <p:nvPr>
            <p:custDataLst>
              <p:tags r:id="rId4"/>
            </p:custDataLst>
            <p:extLst/>
          </p:nvPr>
        </p:nvGraphicFramePr>
        <p:xfrm>
          <a:off x="4397217" y="1165212"/>
          <a:ext cx="4602480" cy="2739813"/>
        </p:xfrm>
        <a:graphic>
          <a:graphicData uri="http://schemas.openxmlformats.org/drawingml/2006/chart">
            <c:chart xmlns:c="http://schemas.openxmlformats.org/drawingml/2006/chart" r:id="rId5"/>
          </a:graphicData>
        </a:graphic>
      </p:graphicFrame>
      <p:sp>
        <p:nvSpPr>
          <p:cNvPr id="51" name="PA_文本框 50"/>
          <p:cNvSpPr txBox="1"/>
          <p:nvPr>
            <p:custDataLst>
              <p:tags r:id="rId6"/>
            </p:custDataLst>
          </p:nvPr>
        </p:nvSpPr>
        <p:spPr>
          <a:xfrm>
            <a:off x="6159343" y="2001508"/>
            <a:ext cx="1280160" cy="701040"/>
          </a:xfrm>
          <a:prstGeom prst="rect">
            <a:avLst/>
          </a:prstGeom>
          <a:noFill/>
        </p:spPr>
        <p:txBody>
          <a:bodyPr rtlCol="0" wrap="square">
            <a:spAutoFit/>
          </a:bodyPr>
          <a:lstStyle/>
          <a:p>
            <a:pPr algn="ctr"/>
            <a:r>
              <a:rPr altLang="zh-CN" lang="en-US" sz="4000">
                <a:solidFill>
                  <a:schemeClr val="bg1">
                    <a:lumMod val="95000"/>
                  </a:schemeClr>
                </a:solidFill>
                <a:latin charset="-122" panose="020b0503020204020204" pitchFamily="34" typeface="微软雅黑"/>
                <a:ea charset="-122" panose="020b0503020204020204" pitchFamily="34" typeface="微软雅黑"/>
                <a:cs charset="0" panose="020b0604030504040204" pitchFamily="34" typeface="Verdana"/>
              </a:rPr>
              <a:t>75%</a:t>
            </a:r>
          </a:p>
        </p:txBody>
      </p:sp>
      <p:sp>
        <p:nvSpPr>
          <p:cNvPr id="52" name="PA_KSO_Shape"/>
          <p:cNvSpPr/>
          <p:nvPr>
            <p:custDataLst>
              <p:tags r:id="rId7"/>
            </p:custDataLst>
          </p:nvPr>
        </p:nvSpPr>
        <p:spPr>
          <a:xfrm rot="16200000">
            <a:off x="6208468" y="2262795"/>
            <a:ext cx="82360" cy="139592"/>
          </a:xfrm>
          <a:prstGeom prst="chevron">
            <a:avLst>
              <a:gd fmla="val 76442"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a charset="-122" panose="02010609060101010101" pitchFamily="49" typeface="楷体"/>
            </a:endParaRPr>
          </a:p>
        </p:txBody>
      </p:sp>
      <p:sp>
        <p:nvSpPr>
          <p:cNvPr id="53" name="PA_文本框 52"/>
          <p:cNvSpPr txBox="1"/>
          <p:nvPr>
            <p:custDataLst>
              <p:tags r:id="rId8"/>
            </p:custDataLst>
          </p:nvPr>
        </p:nvSpPr>
        <p:spPr>
          <a:xfrm>
            <a:off x="-189358" y="706875"/>
            <a:ext cx="5196840" cy="640080"/>
          </a:xfrm>
          <a:prstGeom prst="rect">
            <a:avLst/>
          </a:prstGeom>
          <a:noFill/>
        </p:spPr>
        <p:txBody>
          <a:bodyPr rtlCol="0" wrap="square">
            <a:spAutoFit/>
          </a:bodyPr>
          <a:lstStyle/>
          <a:p>
            <a:pPr algn="ctr"/>
            <a:r>
              <a:rPr altLang="en-US" b="1" lang="zh-CN" sz="3600">
                <a:solidFill>
                  <a:srgbClr val="E74C22"/>
                </a:solidFill>
                <a:ea charset="-122" panose="020b0503020204020204" pitchFamily="34" typeface="微软雅黑"/>
              </a:rPr>
              <a:t>标题添加到此处</a:t>
            </a:r>
          </a:p>
        </p:txBody>
      </p:sp>
      <p:sp>
        <p:nvSpPr>
          <p:cNvPr id="54" name="PA_文本框 53"/>
          <p:cNvSpPr txBox="1"/>
          <p:nvPr>
            <p:custDataLst>
              <p:tags r:id="rId9"/>
            </p:custDataLst>
          </p:nvPr>
        </p:nvSpPr>
        <p:spPr>
          <a:xfrm>
            <a:off x="564807" y="1414315"/>
            <a:ext cx="3733800" cy="251460"/>
          </a:xfrm>
          <a:prstGeom prst="rect">
            <a:avLst/>
          </a:prstGeom>
          <a:noFill/>
        </p:spPr>
        <p:txBody>
          <a:bodyPr rtlCol="0" wrap="square">
            <a:spAutoFit/>
          </a:bodyPr>
          <a:lstStyle/>
          <a:p>
            <a:pPr algn="ctr"/>
            <a:r>
              <a:rPr altLang="zh-CN" lang="en-US" spc="340" sz="1050">
                <a:solidFill>
                  <a:schemeClr val="bg1">
                    <a:lumMod val="65000"/>
                  </a:schemeClr>
                </a:solidFill>
                <a:latin charset="0" panose="020b0604020202020204" pitchFamily="34" typeface="Arial"/>
                <a:cs charset="0" panose="020b0604020202020204" pitchFamily="34" typeface="Arial"/>
              </a:rPr>
              <a:t>BEST PRESENTATION TEMPLATE</a:t>
            </a:r>
          </a:p>
        </p:txBody>
      </p:sp>
      <p:sp>
        <p:nvSpPr>
          <p:cNvPr id="55" name="PA_圆角矩形 54"/>
          <p:cNvSpPr/>
          <p:nvPr>
            <p:custDataLst>
              <p:tags r:id="rId10"/>
            </p:custDataLst>
          </p:nvPr>
        </p:nvSpPr>
        <p:spPr>
          <a:xfrm>
            <a:off x="8517731" y="897574"/>
            <a:ext cx="3066098" cy="4685080"/>
          </a:xfrm>
          <a:prstGeom prst="roundRect">
            <a:avLst>
              <a:gd fmla="val 931" name="adj"/>
            </a:avLst>
          </a:prstGeom>
          <a:solidFill>
            <a:srgbClr val="E74C22"/>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endParaRPr altLang="en-US" lang="zh-CN">
              <a:solidFill>
                <a:schemeClr val="bg2">
                  <a:lumMod val="25000"/>
                </a:schemeClr>
              </a:solidFill>
              <a:latin charset="0" panose="020b0402030504020804" pitchFamily="34" typeface="Eras Light ITC"/>
              <a:ea charset="-120" panose="020b0304030504040204" pitchFamily="34" typeface="Microsoft JhengHei UI Light"/>
              <a:cs charset="0" panose="020b0604020202020204" pitchFamily="34" typeface="Arial"/>
            </a:endParaRPr>
          </a:p>
        </p:txBody>
      </p:sp>
      <p:graphicFrame>
        <p:nvGraphicFramePr>
          <p:cNvPr id="56" name="PA_Chart 55"/>
          <p:cNvGraphicFramePr/>
          <p:nvPr>
            <p:custDataLst>
              <p:tags r:id="rId11"/>
            </p:custDataLst>
            <p:extLst/>
          </p:nvPr>
        </p:nvGraphicFramePr>
        <p:xfrm>
          <a:off x="7749540" y="1165212"/>
          <a:ext cx="4602480" cy="2739813"/>
        </p:xfrm>
        <a:graphic>
          <a:graphicData uri="http://schemas.openxmlformats.org/drawingml/2006/chart">
            <c:chart xmlns:c="http://schemas.openxmlformats.org/drawingml/2006/chart" r:id="rId12"/>
          </a:graphicData>
        </a:graphic>
      </p:graphicFrame>
      <p:sp>
        <p:nvSpPr>
          <p:cNvPr id="57" name="PA_文本框 56"/>
          <p:cNvSpPr txBox="1"/>
          <p:nvPr>
            <p:custDataLst>
              <p:tags r:id="rId13"/>
            </p:custDataLst>
          </p:nvPr>
        </p:nvSpPr>
        <p:spPr>
          <a:xfrm>
            <a:off x="9481184" y="2001508"/>
            <a:ext cx="1280160" cy="701040"/>
          </a:xfrm>
          <a:prstGeom prst="rect">
            <a:avLst/>
          </a:prstGeom>
          <a:noFill/>
        </p:spPr>
        <p:txBody>
          <a:bodyPr rtlCol="0" wrap="square">
            <a:spAutoFit/>
          </a:bodyPr>
          <a:lstStyle/>
          <a:p>
            <a:pPr algn="ctr"/>
            <a:r>
              <a:rPr altLang="zh-CN" lang="en-US" sz="4000">
                <a:solidFill>
                  <a:schemeClr val="bg1">
                    <a:lumMod val="95000"/>
                  </a:schemeClr>
                </a:solidFill>
                <a:latin charset="-122" panose="020b0503020204020204" pitchFamily="34" typeface="微软雅黑"/>
                <a:ea charset="-122" panose="020b0503020204020204" pitchFamily="34" typeface="微软雅黑"/>
              </a:rPr>
              <a:t>62%</a:t>
            </a:r>
          </a:p>
        </p:txBody>
      </p:sp>
      <p:sp>
        <p:nvSpPr>
          <p:cNvPr id="58" name="PA_KSO_Shape"/>
          <p:cNvSpPr/>
          <p:nvPr>
            <p:custDataLst>
              <p:tags r:id="rId14"/>
            </p:custDataLst>
          </p:nvPr>
        </p:nvSpPr>
        <p:spPr>
          <a:xfrm flipV="1" rot="5400000">
            <a:off x="9515071" y="2281845"/>
            <a:ext cx="82360" cy="139592"/>
          </a:xfrm>
          <a:prstGeom prst="chevron">
            <a:avLst>
              <a:gd fmla="val 76442"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a charset="-122" panose="02010609060101010101" pitchFamily="49" typeface="楷体"/>
            </a:endParaRPr>
          </a:p>
        </p:txBody>
      </p:sp>
      <p:sp>
        <p:nvSpPr>
          <p:cNvPr id="59" name="PA_文本框 58"/>
          <p:cNvSpPr txBox="1"/>
          <p:nvPr>
            <p:custDataLst>
              <p:tags r:id="rId15"/>
            </p:custDataLst>
          </p:nvPr>
        </p:nvSpPr>
        <p:spPr>
          <a:xfrm>
            <a:off x="5748101" y="4035965"/>
            <a:ext cx="1912619" cy="457200"/>
          </a:xfrm>
          <a:prstGeom prst="rect">
            <a:avLst/>
          </a:prstGeom>
          <a:noFill/>
        </p:spPr>
        <p:txBody>
          <a:bodyPr rtlCol="0" wrap="square">
            <a:spAutoFit/>
          </a:bodyPr>
          <a:lstStyle/>
          <a:p>
            <a:pPr algn="ctr"/>
            <a:r>
              <a:rPr altLang="en-US" lang="zh-CN" sz="2400">
                <a:solidFill>
                  <a:schemeClr val="bg1">
                    <a:lumMod val="95000"/>
                  </a:schemeClr>
                </a:solidFill>
                <a:latin charset="-122" panose="020b0503020204020204" pitchFamily="34" typeface="微软雅黑"/>
                <a:ea charset="-122" panose="020b0503020204020204" pitchFamily="34" typeface="微软雅黑"/>
                <a:cs charset="0" panose="020b0604030504040204" pitchFamily="34" typeface="Verdana"/>
              </a:rPr>
              <a:t>标题添加</a:t>
            </a:r>
          </a:p>
        </p:txBody>
      </p:sp>
      <p:sp>
        <p:nvSpPr>
          <p:cNvPr id="60" name="PA_文本框 59"/>
          <p:cNvSpPr txBox="1"/>
          <p:nvPr>
            <p:custDataLst>
              <p:tags r:id="rId16"/>
            </p:custDataLst>
          </p:nvPr>
        </p:nvSpPr>
        <p:spPr>
          <a:xfrm>
            <a:off x="5298916" y="4628567"/>
            <a:ext cx="2860040" cy="640080"/>
          </a:xfrm>
          <a:prstGeom prst="rect">
            <a:avLst/>
          </a:prstGeom>
          <a:noFill/>
        </p:spPr>
        <p:txBody>
          <a:bodyPr rtlCol="0" wrap="square">
            <a:spAutoFit/>
          </a:bodyPr>
          <a:lstStyle/>
          <a:p>
            <a:pPr algn="ctr"/>
            <a:r>
              <a:rPr altLang="en-US" lang="zh-CN" sz="1200">
                <a:solidFill>
                  <a:schemeClr val="bg1">
                    <a:lumMod val="95000"/>
                  </a:schemeClr>
                </a:solidFill>
                <a:latin charset="-122" panose="020b0503020204020204" pitchFamily="34" typeface="微软雅黑"/>
                <a:ea charset="-122" panose="020b0503020204020204" pitchFamily="34" typeface="微软雅黑"/>
                <a:cs charset="0" panose="020b0604030504040204" pitchFamily="34" typeface="Verdana"/>
              </a:rPr>
              <a:t>您的文字添加到此处，可以通过单击此处删除此处的文字进行添加，也可以复制您的文字粘贴到此处本模板</a:t>
            </a:r>
          </a:p>
        </p:txBody>
      </p:sp>
      <p:sp>
        <p:nvSpPr>
          <p:cNvPr id="61" name="PA_文本框 60"/>
          <p:cNvSpPr txBox="1"/>
          <p:nvPr>
            <p:custDataLst>
              <p:tags r:id="rId17"/>
            </p:custDataLst>
          </p:nvPr>
        </p:nvSpPr>
        <p:spPr>
          <a:xfrm>
            <a:off x="9070418" y="4035965"/>
            <a:ext cx="2101691" cy="457200"/>
          </a:xfrm>
          <a:prstGeom prst="rect">
            <a:avLst/>
          </a:prstGeom>
          <a:noFill/>
        </p:spPr>
        <p:txBody>
          <a:bodyPr rtlCol="0" wrap="square">
            <a:spAutoFit/>
          </a:bodyPr>
          <a:lstStyle/>
          <a:p>
            <a:pPr algn="ctr"/>
            <a:r>
              <a:rPr altLang="en-US" lang="zh-CN" sz="2400">
                <a:solidFill>
                  <a:schemeClr val="bg1">
                    <a:lumMod val="95000"/>
                  </a:schemeClr>
                </a:solidFill>
                <a:latin charset="-122" panose="020b0503020204020204" pitchFamily="34" typeface="微软雅黑"/>
                <a:ea charset="-122" panose="020b0503020204020204" pitchFamily="34" typeface="微软雅黑"/>
                <a:cs charset="0" panose="020b0604030504040204" pitchFamily="34" typeface="Verdana"/>
              </a:rPr>
              <a:t>标题添加</a:t>
            </a:r>
          </a:p>
        </p:txBody>
      </p:sp>
      <p:sp>
        <p:nvSpPr>
          <p:cNvPr id="62" name="PA_文本框 61"/>
          <p:cNvSpPr txBox="1"/>
          <p:nvPr>
            <p:custDataLst>
              <p:tags r:id="rId18"/>
            </p:custDataLst>
          </p:nvPr>
        </p:nvSpPr>
        <p:spPr>
          <a:xfrm>
            <a:off x="8620759" y="4628567"/>
            <a:ext cx="2860040" cy="640080"/>
          </a:xfrm>
          <a:prstGeom prst="rect">
            <a:avLst/>
          </a:prstGeom>
          <a:noFill/>
        </p:spPr>
        <p:txBody>
          <a:bodyPr rtlCol="0" wrap="square">
            <a:spAutoFit/>
          </a:bodyPr>
          <a:lstStyle/>
          <a:p>
            <a:pPr algn="ctr"/>
            <a:r>
              <a:rPr altLang="en-US" lang="zh-CN" sz="1200">
                <a:solidFill>
                  <a:schemeClr val="bg1">
                    <a:lumMod val="95000"/>
                  </a:schemeClr>
                </a:solidFill>
                <a:latin charset="-122" panose="020b0503020204020204" pitchFamily="34" typeface="微软雅黑"/>
                <a:ea charset="-122" panose="020b0503020204020204" pitchFamily="34" typeface="微软雅黑"/>
                <a:cs charset="0" panose="020b0604030504040204" pitchFamily="34" typeface="Verdana"/>
              </a:rPr>
              <a:t>您的文字添加到此处，可以通过单击此处删除此处的文字进行添加，也可以复制您的文字粘贴到此处本模板</a:t>
            </a:r>
          </a:p>
        </p:txBody>
      </p:sp>
      <p:sp>
        <p:nvSpPr>
          <p:cNvPr id="63" name="PA_椭圆 62"/>
          <p:cNvSpPr/>
          <p:nvPr>
            <p:custDataLst>
              <p:tags r:id="rId19"/>
            </p:custDataLst>
          </p:nvPr>
        </p:nvSpPr>
        <p:spPr>
          <a:xfrm>
            <a:off x="7621134" y="2242377"/>
            <a:ext cx="192938" cy="192938"/>
          </a:xfrm>
          <a:prstGeom prst="ellipse">
            <a:avLst/>
          </a:prstGeom>
          <a:solidFill>
            <a:schemeClr val="bg1"/>
          </a:solidFill>
          <a:ln>
            <a:noFill/>
          </a:ln>
          <a:effectLst>
            <a:outerShdw algn="t" blurRad="50800" dir="54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PA_椭圆 63"/>
          <p:cNvSpPr/>
          <p:nvPr>
            <p:custDataLst>
              <p:tags r:id="rId20"/>
            </p:custDataLst>
          </p:nvPr>
        </p:nvSpPr>
        <p:spPr>
          <a:xfrm>
            <a:off x="10635719" y="3033076"/>
            <a:ext cx="192938" cy="192938"/>
          </a:xfrm>
          <a:prstGeom prst="ellipse">
            <a:avLst/>
          </a:prstGeom>
          <a:solidFill>
            <a:schemeClr val="bg1"/>
          </a:solidFill>
          <a:ln>
            <a:noFill/>
          </a:ln>
          <a:effectLst>
            <a:outerShdw algn="bl" blurRad="50800" dir="189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PA_文本框 68"/>
          <p:cNvSpPr txBox="1"/>
          <p:nvPr>
            <p:custDataLst>
              <p:tags r:id="rId21"/>
            </p:custDataLst>
          </p:nvPr>
        </p:nvSpPr>
        <p:spPr>
          <a:xfrm>
            <a:off x="701109" y="1923085"/>
            <a:ext cx="4168975" cy="1359408"/>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a:t>
            </a:r>
          </a:p>
        </p:txBody>
      </p:sp>
      <p:cxnSp>
        <p:nvCxnSpPr>
          <p:cNvPr id="3" name="PA_直接连接符 2"/>
          <p:cNvCxnSpPr/>
          <p:nvPr>
            <p:custDataLst>
              <p:tags r:id="rId22"/>
            </p:custDataLst>
          </p:nvPr>
        </p:nvCxnSpPr>
        <p:spPr>
          <a:xfrm>
            <a:off x="782433" y="3827174"/>
            <a:ext cx="4627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PA_直接连接符 5"/>
          <p:cNvCxnSpPr/>
          <p:nvPr>
            <p:custDataLst>
              <p:tags r:id="rId23"/>
            </p:custDataLst>
          </p:nvPr>
        </p:nvCxnSpPr>
        <p:spPr>
          <a:xfrm>
            <a:off x="6477000" y="4560223"/>
            <a:ext cx="3610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PA_直接连接符 30"/>
          <p:cNvCxnSpPr/>
          <p:nvPr>
            <p:custDataLst>
              <p:tags r:id="rId24"/>
            </p:custDataLst>
          </p:nvPr>
        </p:nvCxnSpPr>
        <p:spPr>
          <a:xfrm>
            <a:off x="9940742" y="4560223"/>
            <a:ext cx="3610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PA_文本框 25"/>
          <p:cNvSpPr txBox="1"/>
          <p:nvPr>
            <p:custDataLst>
              <p:tags r:id="rId25"/>
            </p:custDataLst>
          </p:nvPr>
        </p:nvSpPr>
        <p:spPr>
          <a:xfrm>
            <a:off x="701110" y="4035965"/>
            <a:ext cx="3276004" cy="811530"/>
          </a:xfrm>
          <a:prstGeom prst="rect">
            <a:avLst/>
          </a:prstGeom>
          <a:noFill/>
        </p:spPr>
        <p:txBody>
          <a:bodyPr rtlCol="0" wrap="square">
            <a:spAutoFit/>
          </a:bodyPr>
          <a:lstStyle/>
          <a:p>
            <a:pPr>
              <a:lnSpc>
                <a:spcPct val="150000"/>
              </a:lnSpc>
            </a:pPr>
            <a:r>
              <a:rPr altLang="en-US" lang="zh-CN" sz="1050">
                <a:solidFill>
                  <a:schemeClr val="tx1">
                    <a:lumMod val="95000"/>
                    <a:lumOff val="5000"/>
                  </a:schemeClr>
                </a:solidFill>
                <a:latin charset="-122" panose="020b0503020204020204" pitchFamily="34" typeface="微软雅黑"/>
                <a:ea charset="-122" panose="020b0503020204020204" pitchFamily="34" typeface="微软雅黑"/>
                <a:cs charset="0" panose="020b0604020202020204" pitchFamily="34" typeface="Arial"/>
              </a:rPr>
              <a:t>您的文字添加到此处，可以通过单击此处删除此处的文字进行添加，也可以复制您的文字粘贴到此处本模板所有文字图片图标均可更改替换的文字粘贴到此处</a:t>
            </a:r>
          </a:p>
        </p:txBody>
      </p:sp>
    </p:spTree>
    <p:extLst>
      <p:ext uri="{BB962C8B-B14F-4D97-AF65-F5344CB8AC3E}">
        <p14:creationId val="67161359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3"/>
                                        </p:tgtEl>
                                        <p:attrNameLst>
                                          <p:attrName>style.visibility</p:attrName>
                                        </p:attrNameLst>
                                      </p:cBhvr>
                                      <p:to>
                                        <p:strVal val="visible"/>
                                      </p:to>
                                    </p:set>
                                    <p:animEffect filter="wipe(left)" transition="in">
                                      <p:cBhvr>
                                        <p:cTn dur="500" id="7"/>
                                        <p:tgtEl>
                                          <p:spTgt spid="53"/>
                                        </p:tgtEl>
                                      </p:cBhvr>
                                    </p:animEffect>
                                  </p:childTnLst>
                                </p:cTn>
                              </p:par>
                              <p:par>
                                <p:cTn fill="hold" grpId="0" id="8" nodeType="withEffect" presetClass="entr" presetID="22" presetSubtype="8">
                                  <p:stCondLst>
                                    <p:cond delay="500"/>
                                  </p:stCondLst>
                                  <p:childTnLst>
                                    <p:set>
                                      <p:cBhvr>
                                        <p:cTn dur="1" fill="hold" id="9">
                                          <p:stCondLst>
                                            <p:cond delay="0"/>
                                          </p:stCondLst>
                                        </p:cTn>
                                        <p:tgtEl>
                                          <p:spTgt spid="54"/>
                                        </p:tgtEl>
                                        <p:attrNameLst>
                                          <p:attrName>style.visibility</p:attrName>
                                        </p:attrNameLst>
                                      </p:cBhvr>
                                      <p:to>
                                        <p:strVal val="visible"/>
                                      </p:to>
                                    </p:set>
                                    <p:animEffect filter="wipe(left)" transition="in">
                                      <p:cBhvr>
                                        <p:cTn dur="500" id="10"/>
                                        <p:tgtEl>
                                          <p:spTgt spid="54"/>
                                        </p:tgtEl>
                                      </p:cBhvr>
                                    </p:animEffect>
                                  </p:childTnLst>
                                </p:cTn>
                              </p:par>
                              <p:par>
                                <p:cTn fill="hold" grpId="0" id="11" nodeType="withEffect" presetClass="entr" presetID="22" presetSubtype="8">
                                  <p:stCondLst>
                                    <p:cond delay="1000"/>
                                  </p:stCondLst>
                                  <p:childTnLst>
                                    <p:set>
                                      <p:cBhvr>
                                        <p:cTn dur="1" fill="hold" id="12">
                                          <p:stCondLst>
                                            <p:cond delay="0"/>
                                          </p:stCondLst>
                                        </p:cTn>
                                        <p:tgtEl>
                                          <p:spTgt spid="69"/>
                                        </p:tgtEl>
                                        <p:attrNameLst>
                                          <p:attrName>style.visibility</p:attrName>
                                        </p:attrNameLst>
                                      </p:cBhvr>
                                      <p:to>
                                        <p:strVal val="visible"/>
                                      </p:to>
                                    </p:set>
                                    <p:animEffect filter="wipe(left)" transition="in">
                                      <p:cBhvr>
                                        <p:cTn dur="500" id="13"/>
                                        <p:tgtEl>
                                          <p:spTgt spid="69"/>
                                        </p:tgtEl>
                                      </p:cBhvr>
                                    </p:animEffect>
                                  </p:childTnLst>
                                </p:cTn>
                              </p:par>
                              <p:par>
                                <p:cTn fill="hold" id="14" nodeType="withEffect" presetClass="entr" presetID="22" presetSubtype="8">
                                  <p:stCondLst>
                                    <p:cond delay="150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par>
                                <p:cTn fill="hold" grpId="0" id="17" nodeType="withEffect" presetClass="entr" presetID="22" presetSubtype="8">
                                  <p:stCondLst>
                                    <p:cond delay="2000"/>
                                  </p:stCondLst>
                                  <p:childTnLst>
                                    <p:set>
                                      <p:cBhvr>
                                        <p:cTn dur="1" fill="hold" id="18">
                                          <p:stCondLst>
                                            <p:cond delay="0"/>
                                          </p:stCondLst>
                                        </p:cTn>
                                        <p:tgtEl>
                                          <p:spTgt spid="26"/>
                                        </p:tgtEl>
                                        <p:attrNameLst>
                                          <p:attrName>style.visibility</p:attrName>
                                        </p:attrNameLst>
                                      </p:cBhvr>
                                      <p:to>
                                        <p:strVal val="visible"/>
                                      </p:to>
                                    </p:set>
                                    <p:animEffect filter="wipe(left)" transition="in">
                                      <p:cBhvr>
                                        <p:cTn dur="500" id="19"/>
                                        <p:tgtEl>
                                          <p:spTgt spid="26"/>
                                        </p:tgtEl>
                                      </p:cBhvr>
                                    </p:animEffect>
                                  </p:childTnLst>
                                </p:cTn>
                              </p:par>
                              <p:par>
                                <p:cTn fill="hold" grpId="0" id="20" nodeType="withEffect" presetClass="entr" presetID="2" presetSubtype="4">
                                  <p:stCondLst>
                                    <p:cond delay="2750"/>
                                  </p:stCondLst>
                                  <p:childTnLst>
                                    <p:set>
                                      <p:cBhvr>
                                        <p:cTn dur="1" fill="hold" id="21">
                                          <p:stCondLst>
                                            <p:cond delay="0"/>
                                          </p:stCondLst>
                                        </p:cTn>
                                        <p:tgtEl>
                                          <p:spTgt spid="49"/>
                                        </p:tgtEl>
                                        <p:attrNameLst>
                                          <p:attrName>style.visibility</p:attrName>
                                        </p:attrNameLst>
                                      </p:cBhvr>
                                      <p:to>
                                        <p:strVal val="visible"/>
                                      </p:to>
                                    </p:set>
                                    <p:anim calcmode="lin" valueType="num">
                                      <p:cBhvr additive="base">
                                        <p:cTn dur="500" fill="hold" id="22"/>
                                        <p:tgtEl>
                                          <p:spTgt spid="49"/>
                                        </p:tgtEl>
                                        <p:attrNameLst>
                                          <p:attrName>ppt_x</p:attrName>
                                        </p:attrNameLst>
                                      </p:cBhvr>
                                      <p:tavLst>
                                        <p:tav tm="0">
                                          <p:val>
                                            <p:strVal val="#ppt_x"/>
                                          </p:val>
                                        </p:tav>
                                        <p:tav tm="100000">
                                          <p:val>
                                            <p:strVal val="#ppt_x"/>
                                          </p:val>
                                        </p:tav>
                                      </p:tavLst>
                                    </p:anim>
                                    <p:anim calcmode="lin" valueType="num">
                                      <p:cBhvr additive="base">
                                        <p:cTn dur="500" fill="hold" id="23"/>
                                        <p:tgtEl>
                                          <p:spTgt spid="49"/>
                                        </p:tgtEl>
                                        <p:attrNameLst>
                                          <p:attrName>ppt_y</p:attrName>
                                        </p:attrNameLst>
                                      </p:cBhvr>
                                      <p:tavLst>
                                        <p:tav tm="0">
                                          <p:val>
                                            <p:strVal val="1+#ppt_h/2"/>
                                          </p:val>
                                        </p:tav>
                                        <p:tav tm="100000">
                                          <p:val>
                                            <p:strVal val="#ppt_y"/>
                                          </p:val>
                                        </p:tav>
                                      </p:tavLst>
                                    </p:anim>
                                  </p:childTnLst>
                                </p:cTn>
                              </p:par>
                              <p:par>
                                <p:cTn fill="hold" grpId="0" id="24" nodeType="withEffect" presetClass="entr" presetID="22" presetSubtype="4">
                                  <p:stCondLst>
                                    <p:cond delay="3250"/>
                                  </p:stCondLst>
                                  <p:childTnLst>
                                    <p:set>
                                      <p:cBhvr>
                                        <p:cTn dur="1" fill="hold" id="25">
                                          <p:stCondLst>
                                            <p:cond delay="0"/>
                                          </p:stCondLst>
                                        </p:cTn>
                                        <p:tgtEl>
                                          <p:spTgt spid="50"/>
                                        </p:tgtEl>
                                        <p:attrNameLst>
                                          <p:attrName>style.visibility</p:attrName>
                                        </p:attrNameLst>
                                      </p:cBhvr>
                                      <p:to>
                                        <p:strVal val="visible"/>
                                      </p:to>
                                    </p:set>
                                    <p:animEffect filter="wipe(down)" transition="in">
                                      <p:cBhvr>
                                        <p:cTn dur="500" id="26"/>
                                        <p:tgtEl>
                                          <p:spTgt spid="50"/>
                                        </p:tgtEl>
                                      </p:cBhvr>
                                    </p:animEffect>
                                  </p:childTnLst>
                                </p:cTn>
                              </p:par>
                              <p:par>
                                <p:cTn fill="hold" grpId="0" id="27" nodeType="withEffect" presetClass="entr" presetID="10" presetSubtype="0">
                                  <p:stCondLst>
                                    <p:cond delay="3500"/>
                                  </p:stCondLst>
                                  <p:childTnLst>
                                    <p:set>
                                      <p:cBhvr>
                                        <p:cTn dur="1" fill="hold" id="28">
                                          <p:stCondLst>
                                            <p:cond delay="0"/>
                                          </p:stCondLst>
                                        </p:cTn>
                                        <p:tgtEl>
                                          <p:spTgt spid="63"/>
                                        </p:tgtEl>
                                        <p:attrNameLst>
                                          <p:attrName>style.visibility</p:attrName>
                                        </p:attrNameLst>
                                      </p:cBhvr>
                                      <p:to>
                                        <p:strVal val="visible"/>
                                      </p:to>
                                    </p:set>
                                    <p:animEffect filter="fade" transition="in">
                                      <p:cBhvr>
                                        <p:cTn dur="500" id="29"/>
                                        <p:tgtEl>
                                          <p:spTgt spid="63"/>
                                        </p:tgtEl>
                                      </p:cBhvr>
                                    </p:animEffect>
                                  </p:childTnLst>
                                </p:cTn>
                              </p:par>
                              <p:par>
                                <p:cTn fill="hold" grpId="0" id="30" nodeType="withEffect" presetClass="entr" presetID="2" presetSubtype="4">
                                  <p:stCondLst>
                                    <p:cond delay="3750"/>
                                  </p:stCondLst>
                                  <p:childTnLst>
                                    <p:set>
                                      <p:cBhvr>
                                        <p:cTn dur="1" fill="hold" id="31">
                                          <p:stCondLst>
                                            <p:cond delay="0"/>
                                          </p:stCondLst>
                                        </p:cTn>
                                        <p:tgtEl>
                                          <p:spTgt spid="51"/>
                                        </p:tgtEl>
                                        <p:attrNameLst>
                                          <p:attrName>style.visibility</p:attrName>
                                        </p:attrNameLst>
                                      </p:cBhvr>
                                      <p:to>
                                        <p:strVal val="visible"/>
                                      </p:to>
                                    </p:set>
                                    <p:anim calcmode="lin" valueType="num">
                                      <p:cBhvr additive="base">
                                        <p:cTn dur="500" fill="hold" id="32"/>
                                        <p:tgtEl>
                                          <p:spTgt spid="51"/>
                                        </p:tgtEl>
                                        <p:attrNameLst>
                                          <p:attrName>ppt_x</p:attrName>
                                        </p:attrNameLst>
                                      </p:cBhvr>
                                      <p:tavLst>
                                        <p:tav tm="0">
                                          <p:val>
                                            <p:strVal val="#ppt_x"/>
                                          </p:val>
                                        </p:tav>
                                        <p:tav tm="100000">
                                          <p:val>
                                            <p:strVal val="#ppt_x"/>
                                          </p:val>
                                        </p:tav>
                                      </p:tavLst>
                                    </p:anim>
                                    <p:anim calcmode="lin" valueType="num">
                                      <p:cBhvr additive="base">
                                        <p:cTn dur="500" fill="hold" id="33"/>
                                        <p:tgtEl>
                                          <p:spTgt spid="51"/>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4250"/>
                                  </p:stCondLst>
                                  <p:childTnLst>
                                    <p:set>
                                      <p:cBhvr>
                                        <p:cTn dur="1" fill="hold" id="35">
                                          <p:stCondLst>
                                            <p:cond delay="0"/>
                                          </p:stCondLst>
                                        </p:cTn>
                                        <p:tgtEl>
                                          <p:spTgt spid="52"/>
                                        </p:tgtEl>
                                        <p:attrNameLst>
                                          <p:attrName>style.visibility</p:attrName>
                                        </p:attrNameLst>
                                      </p:cBhvr>
                                      <p:to>
                                        <p:strVal val="visible"/>
                                      </p:to>
                                    </p:set>
                                    <p:anim calcmode="lin" valueType="num">
                                      <p:cBhvr additive="base">
                                        <p:cTn dur="500" fill="hold" id="36"/>
                                        <p:tgtEl>
                                          <p:spTgt spid="52"/>
                                        </p:tgtEl>
                                        <p:attrNameLst>
                                          <p:attrName>ppt_x</p:attrName>
                                        </p:attrNameLst>
                                      </p:cBhvr>
                                      <p:tavLst>
                                        <p:tav tm="0">
                                          <p:val>
                                            <p:strVal val="#ppt_x"/>
                                          </p:val>
                                        </p:tav>
                                        <p:tav tm="100000">
                                          <p:val>
                                            <p:strVal val="#ppt_x"/>
                                          </p:val>
                                        </p:tav>
                                      </p:tavLst>
                                    </p:anim>
                                    <p:anim calcmode="lin" valueType="num">
                                      <p:cBhvr additive="base">
                                        <p:cTn dur="500" fill="hold" id="37"/>
                                        <p:tgtEl>
                                          <p:spTgt spid="52"/>
                                        </p:tgtEl>
                                        <p:attrNameLst>
                                          <p:attrName>ppt_y</p:attrName>
                                        </p:attrNameLst>
                                      </p:cBhvr>
                                      <p:tavLst>
                                        <p:tav tm="0">
                                          <p:val>
                                            <p:strVal val="1+#ppt_h/2"/>
                                          </p:val>
                                        </p:tav>
                                        <p:tav tm="100000">
                                          <p:val>
                                            <p:strVal val="#ppt_y"/>
                                          </p:val>
                                        </p:tav>
                                      </p:tavLst>
                                    </p:anim>
                                  </p:childTnLst>
                                </p:cTn>
                              </p:par>
                              <p:par>
                                <p:cTn fill="hold" grpId="0" id="38" nodeType="withEffect" presetClass="entr" presetID="22" presetSubtype="8">
                                  <p:stCondLst>
                                    <p:cond delay="4750"/>
                                  </p:stCondLst>
                                  <p:childTnLst>
                                    <p:set>
                                      <p:cBhvr>
                                        <p:cTn dur="1" fill="hold" id="39">
                                          <p:stCondLst>
                                            <p:cond delay="0"/>
                                          </p:stCondLst>
                                        </p:cTn>
                                        <p:tgtEl>
                                          <p:spTgt spid="59"/>
                                        </p:tgtEl>
                                        <p:attrNameLst>
                                          <p:attrName>style.visibility</p:attrName>
                                        </p:attrNameLst>
                                      </p:cBhvr>
                                      <p:to>
                                        <p:strVal val="visible"/>
                                      </p:to>
                                    </p:set>
                                    <p:animEffect filter="wipe(left)" transition="in">
                                      <p:cBhvr>
                                        <p:cTn dur="500" id="40"/>
                                        <p:tgtEl>
                                          <p:spTgt spid="59"/>
                                        </p:tgtEl>
                                      </p:cBhvr>
                                    </p:animEffect>
                                  </p:childTnLst>
                                </p:cTn>
                              </p:par>
                              <p:par>
                                <p:cTn fill="hold" id="41" nodeType="withEffect" presetClass="entr" presetID="22" presetSubtype="8">
                                  <p:stCondLst>
                                    <p:cond delay="5250"/>
                                  </p:stCondLst>
                                  <p:childTnLst>
                                    <p:set>
                                      <p:cBhvr>
                                        <p:cTn dur="1" fill="hold" id="42">
                                          <p:stCondLst>
                                            <p:cond delay="0"/>
                                          </p:stCondLst>
                                        </p:cTn>
                                        <p:tgtEl>
                                          <p:spTgt spid="6"/>
                                        </p:tgtEl>
                                        <p:attrNameLst>
                                          <p:attrName>style.visibility</p:attrName>
                                        </p:attrNameLst>
                                      </p:cBhvr>
                                      <p:to>
                                        <p:strVal val="visible"/>
                                      </p:to>
                                    </p:set>
                                    <p:animEffect filter="wipe(left)" transition="in">
                                      <p:cBhvr>
                                        <p:cTn dur="500" id="43"/>
                                        <p:tgtEl>
                                          <p:spTgt spid="6"/>
                                        </p:tgtEl>
                                      </p:cBhvr>
                                    </p:animEffect>
                                  </p:childTnLst>
                                </p:cTn>
                              </p:par>
                              <p:par>
                                <p:cTn fill="hold" grpId="0" id="44" nodeType="withEffect" presetClass="entr" presetID="22" presetSubtype="8">
                                  <p:stCondLst>
                                    <p:cond delay="5750"/>
                                  </p:stCondLst>
                                  <p:childTnLst>
                                    <p:set>
                                      <p:cBhvr>
                                        <p:cTn dur="1" fill="hold" id="45">
                                          <p:stCondLst>
                                            <p:cond delay="0"/>
                                          </p:stCondLst>
                                        </p:cTn>
                                        <p:tgtEl>
                                          <p:spTgt spid="60"/>
                                        </p:tgtEl>
                                        <p:attrNameLst>
                                          <p:attrName>style.visibility</p:attrName>
                                        </p:attrNameLst>
                                      </p:cBhvr>
                                      <p:to>
                                        <p:strVal val="visible"/>
                                      </p:to>
                                    </p:set>
                                    <p:animEffect filter="wipe(left)" transition="in">
                                      <p:cBhvr>
                                        <p:cTn dur="500" id="46"/>
                                        <p:tgtEl>
                                          <p:spTgt spid="60"/>
                                        </p:tgtEl>
                                      </p:cBhvr>
                                    </p:animEffect>
                                  </p:childTnLst>
                                </p:cTn>
                              </p:par>
                              <p:par>
                                <p:cTn fill="hold" grpId="0" id="47" nodeType="withEffect" presetClass="entr" presetID="2" presetSubtype="4">
                                  <p:stCondLst>
                                    <p:cond delay="2750"/>
                                  </p:stCondLst>
                                  <p:childTnLst>
                                    <p:set>
                                      <p:cBhvr>
                                        <p:cTn dur="1" fill="hold" id="48">
                                          <p:stCondLst>
                                            <p:cond delay="0"/>
                                          </p:stCondLst>
                                        </p:cTn>
                                        <p:tgtEl>
                                          <p:spTgt spid="55"/>
                                        </p:tgtEl>
                                        <p:attrNameLst>
                                          <p:attrName>style.visibility</p:attrName>
                                        </p:attrNameLst>
                                      </p:cBhvr>
                                      <p:to>
                                        <p:strVal val="visible"/>
                                      </p:to>
                                    </p:set>
                                    <p:anim calcmode="lin" valueType="num">
                                      <p:cBhvr additive="base">
                                        <p:cTn dur="500" fill="hold" id="49"/>
                                        <p:tgtEl>
                                          <p:spTgt spid="55"/>
                                        </p:tgtEl>
                                        <p:attrNameLst>
                                          <p:attrName>ppt_x</p:attrName>
                                        </p:attrNameLst>
                                      </p:cBhvr>
                                      <p:tavLst>
                                        <p:tav tm="0">
                                          <p:val>
                                            <p:strVal val="#ppt_x"/>
                                          </p:val>
                                        </p:tav>
                                        <p:tav tm="100000">
                                          <p:val>
                                            <p:strVal val="#ppt_x"/>
                                          </p:val>
                                        </p:tav>
                                      </p:tavLst>
                                    </p:anim>
                                    <p:anim calcmode="lin" valueType="num">
                                      <p:cBhvr additive="base">
                                        <p:cTn dur="500" fill="hold" id="50"/>
                                        <p:tgtEl>
                                          <p:spTgt spid="55"/>
                                        </p:tgtEl>
                                        <p:attrNameLst>
                                          <p:attrName>ppt_y</p:attrName>
                                        </p:attrNameLst>
                                      </p:cBhvr>
                                      <p:tavLst>
                                        <p:tav tm="0">
                                          <p:val>
                                            <p:strVal val="1+#ppt_h/2"/>
                                          </p:val>
                                        </p:tav>
                                        <p:tav tm="100000">
                                          <p:val>
                                            <p:strVal val="#ppt_y"/>
                                          </p:val>
                                        </p:tav>
                                      </p:tavLst>
                                    </p:anim>
                                  </p:childTnLst>
                                </p:cTn>
                              </p:par>
                              <p:par>
                                <p:cTn fill="hold" grpId="0" id="51" nodeType="withEffect" presetClass="entr" presetID="22" presetSubtype="4">
                                  <p:stCondLst>
                                    <p:cond delay="3250"/>
                                  </p:stCondLst>
                                  <p:childTnLst>
                                    <p:set>
                                      <p:cBhvr>
                                        <p:cTn dur="1" fill="hold" id="52">
                                          <p:stCondLst>
                                            <p:cond delay="0"/>
                                          </p:stCondLst>
                                        </p:cTn>
                                        <p:tgtEl>
                                          <p:spTgt spid="56"/>
                                        </p:tgtEl>
                                        <p:attrNameLst>
                                          <p:attrName>style.visibility</p:attrName>
                                        </p:attrNameLst>
                                      </p:cBhvr>
                                      <p:to>
                                        <p:strVal val="visible"/>
                                      </p:to>
                                    </p:set>
                                    <p:animEffect filter="wipe(down)" transition="in">
                                      <p:cBhvr>
                                        <p:cTn dur="500" id="53"/>
                                        <p:tgtEl>
                                          <p:spTgt spid="56"/>
                                        </p:tgtEl>
                                      </p:cBhvr>
                                    </p:animEffect>
                                  </p:childTnLst>
                                </p:cTn>
                              </p:par>
                              <p:par>
                                <p:cTn fill="hold" grpId="0" id="54" nodeType="withEffect" presetClass="entr" presetID="2" presetSubtype="4">
                                  <p:stCondLst>
                                    <p:cond delay="3750"/>
                                  </p:stCondLst>
                                  <p:childTnLst>
                                    <p:set>
                                      <p:cBhvr>
                                        <p:cTn dur="1" fill="hold" id="55">
                                          <p:stCondLst>
                                            <p:cond delay="0"/>
                                          </p:stCondLst>
                                        </p:cTn>
                                        <p:tgtEl>
                                          <p:spTgt spid="57"/>
                                        </p:tgtEl>
                                        <p:attrNameLst>
                                          <p:attrName>style.visibility</p:attrName>
                                        </p:attrNameLst>
                                      </p:cBhvr>
                                      <p:to>
                                        <p:strVal val="visible"/>
                                      </p:to>
                                    </p:set>
                                    <p:anim calcmode="lin" valueType="num">
                                      <p:cBhvr additive="base">
                                        <p:cTn dur="500" fill="hold" id="56"/>
                                        <p:tgtEl>
                                          <p:spTgt spid="57"/>
                                        </p:tgtEl>
                                        <p:attrNameLst>
                                          <p:attrName>ppt_x</p:attrName>
                                        </p:attrNameLst>
                                      </p:cBhvr>
                                      <p:tavLst>
                                        <p:tav tm="0">
                                          <p:val>
                                            <p:strVal val="#ppt_x"/>
                                          </p:val>
                                        </p:tav>
                                        <p:tav tm="100000">
                                          <p:val>
                                            <p:strVal val="#ppt_x"/>
                                          </p:val>
                                        </p:tav>
                                      </p:tavLst>
                                    </p:anim>
                                    <p:anim calcmode="lin" valueType="num">
                                      <p:cBhvr additive="base">
                                        <p:cTn dur="500" fill="hold" id="57"/>
                                        <p:tgtEl>
                                          <p:spTgt spid="57"/>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4250"/>
                                  </p:stCondLst>
                                  <p:childTnLst>
                                    <p:set>
                                      <p:cBhvr>
                                        <p:cTn dur="1" fill="hold" id="59">
                                          <p:stCondLst>
                                            <p:cond delay="0"/>
                                          </p:stCondLst>
                                        </p:cTn>
                                        <p:tgtEl>
                                          <p:spTgt spid="58"/>
                                        </p:tgtEl>
                                        <p:attrNameLst>
                                          <p:attrName>style.visibility</p:attrName>
                                        </p:attrNameLst>
                                      </p:cBhvr>
                                      <p:to>
                                        <p:strVal val="visible"/>
                                      </p:to>
                                    </p:set>
                                    <p:anim calcmode="lin" valueType="num">
                                      <p:cBhvr additive="base">
                                        <p:cTn dur="500" fill="hold" id="60"/>
                                        <p:tgtEl>
                                          <p:spTgt spid="58"/>
                                        </p:tgtEl>
                                        <p:attrNameLst>
                                          <p:attrName>ppt_x</p:attrName>
                                        </p:attrNameLst>
                                      </p:cBhvr>
                                      <p:tavLst>
                                        <p:tav tm="0">
                                          <p:val>
                                            <p:strVal val="#ppt_x"/>
                                          </p:val>
                                        </p:tav>
                                        <p:tav tm="100000">
                                          <p:val>
                                            <p:strVal val="#ppt_x"/>
                                          </p:val>
                                        </p:tav>
                                      </p:tavLst>
                                    </p:anim>
                                    <p:anim calcmode="lin" valueType="num">
                                      <p:cBhvr additive="base">
                                        <p:cTn dur="500" fill="hold" id="61"/>
                                        <p:tgtEl>
                                          <p:spTgt spid="58"/>
                                        </p:tgtEl>
                                        <p:attrNameLst>
                                          <p:attrName>ppt_y</p:attrName>
                                        </p:attrNameLst>
                                      </p:cBhvr>
                                      <p:tavLst>
                                        <p:tav tm="0">
                                          <p:val>
                                            <p:strVal val="1+#ppt_h/2"/>
                                          </p:val>
                                        </p:tav>
                                        <p:tav tm="100000">
                                          <p:val>
                                            <p:strVal val="#ppt_y"/>
                                          </p:val>
                                        </p:tav>
                                      </p:tavLst>
                                    </p:anim>
                                  </p:childTnLst>
                                </p:cTn>
                              </p:par>
                              <p:par>
                                <p:cTn fill="hold" grpId="0" id="62" nodeType="withEffect" presetClass="entr" presetID="10" presetSubtype="0">
                                  <p:stCondLst>
                                    <p:cond delay="3500"/>
                                  </p:stCondLst>
                                  <p:childTnLst>
                                    <p:set>
                                      <p:cBhvr>
                                        <p:cTn dur="1" fill="hold" id="63">
                                          <p:stCondLst>
                                            <p:cond delay="0"/>
                                          </p:stCondLst>
                                        </p:cTn>
                                        <p:tgtEl>
                                          <p:spTgt spid="64"/>
                                        </p:tgtEl>
                                        <p:attrNameLst>
                                          <p:attrName>style.visibility</p:attrName>
                                        </p:attrNameLst>
                                      </p:cBhvr>
                                      <p:to>
                                        <p:strVal val="visible"/>
                                      </p:to>
                                    </p:set>
                                    <p:animEffect filter="fade" transition="in">
                                      <p:cBhvr>
                                        <p:cTn dur="500" id="64"/>
                                        <p:tgtEl>
                                          <p:spTgt spid="64"/>
                                        </p:tgtEl>
                                      </p:cBhvr>
                                    </p:animEffect>
                                  </p:childTnLst>
                                </p:cTn>
                              </p:par>
                              <p:par>
                                <p:cTn fill="hold" grpId="0" id="65" nodeType="withEffect" presetClass="entr" presetID="22" presetSubtype="8">
                                  <p:stCondLst>
                                    <p:cond delay="4750"/>
                                  </p:stCondLst>
                                  <p:childTnLst>
                                    <p:set>
                                      <p:cBhvr>
                                        <p:cTn dur="1" fill="hold" id="66">
                                          <p:stCondLst>
                                            <p:cond delay="0"/>
                                          </p:stCondLst>
                                        </p:cTn>
                                        <p:tgtEl>
                                          <p:spTgt spid="61"/>
                                        </p:tgtEl>
                                        <p:attrNameLst>
                                          <p:attrName>style.visibility</p:attrName>
                                        </p:attrNameLst>
                                      </p:cBhvr>
                                      <p:to>
                                        <p:strVal val="visible"/>
                                      </p:to>
                                    </p:set>
                                    <p:animEffect filter="wipe(left)" transition="in">
                                      <p:cBhvr>
                                        <p:cTn dur="500" id="67"/>
                                        <p:tgtEl>
                                          <p:spTgt spid="61"/>
                                        </p:tgtEl>
                                      </p:cBhvr>
                                    </p:animEffect>
                                  </p:childTnLst>
                                </p:cTn>
                              </p:par>
                              <p:par>
                                <p:cTn fill="hold" id="68" nodeType="withEffect" presetClass="entr" presetID="22" presetSubtype="8">
                                  <p:stCondLst>
                                    <p:cond delay="5250"/>
                                  </p:stCondLst>
                                  <p:childTnLst>
                                    <p:set>
                                      <p:cBhvr>
                                        <p:cTn dur="1" fill="hold" id="69">
                                          <p:stCondLst>
                                            <p:cond delay="0"/>
                                          </p:stCondLst>
                                        </p:cTn>
                                        <p:tgtEl>
                                          <p:spTgt spid="31"/>
                                        </p:tgtEl>
                                        <p:attrNameLst>
                                          <p:attrName>style.visibility</p:attrName>
                                        </p:attrNameLst>
                                      </p:cBhvr>
                                      <p:to>
                                        <p:strVal val="visible"/>
                                      </p:to>
                                    </p:set>
                                    <p:animEffect filter="wipe(left)" transition="in">
                                      <p:cBhvr>
                                        <p:cTn dur="500" id="70"/>
                                        <p:tgtEl>
                                          <p:spTgt spid="31"/>
                                        </p:tgtEl>
                                      </p:cBhvr>
                                    </p:animEffect>
                                  </p:childTnLst>
                                </p:cTn>
                              </p:par>
                              <p:par>
                                <p:cTn fill="hold" grpId="0" id="71" nodeType="withEffect" presetClass="entr" presetID="22" presetSubtype="8">
                                  <p:stCondLst>
                                    <p:cond delay="5750"/>
                                  </p:stCondLst>
                                  <p:childTnLst>
                                    <p:set>
                                      <p:cBhvr>
                                        <p:cTn dur="1" fill="hold" id="72">
                                          <p:stCondLst>
                                            <p:cond delay="0"/>
                                          </p:stCondLst>
                                        </p:cTn>
                                        <p:tgtEl>
                                          <p:spTgt spid="62"/>
                                        </p:tgtEl>
                                        <p:attrNameLst>
                                          <p:attrName>style.visibility</p:attrName>
                                        </p:attrNameLst>
                                      </p:cBhvr>
                                      <p:to>
                                        <p:strVal val="visible"/>
                                      </p:to>
                                    </p:set>
                                    <p:animEffect filter="wipe(left)" transition="in">
                                      <p:cBhvr>
                                        <p:cTn dur="500" id="73"/>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1"/>
      <p:bldP grpId="0" spid="52"/>
      <p:bldP grpId="0" spid="53"/>
      <p:bldP grpId="0" spid="54"/>
      <p:bldP grpId="0" spid="55"/>
      <p:bldP grpId="0" spid="57"/>
      <p:bldP grpId="0" spid="58"/>
      <p:bldP grpId="0" spid="59"/>
      <p:bldP grpId="0" spid="60"/>
      <p:bldP grpId="0" spid="61"/>
      <p:bldP grpId="0" spid="62"/>
      <p:bldP grpId="0" spid="63"/>
      <p:bldP grpId="0" spid="64"/>
      <p:bldP grpId="0" spid="69"/>
      <p:bldP grpId="0" spid="26"/>
      <p:bldGraphic grpId="0" spid="50">
        <p:bldAsOne/>
      </p:bldGraphic>
      <p:bldGraphic grpId="0" spid="56">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0"/>
            <a:ext cx="2921000" cy="6858000"/>
            <a:chExt cx="2921000" cy="6858000"/>
          </a:xfrm>
        </p:grpSpPr>
        <p:sp>
          <p:nvSpPr>
            <p:cNvPr id="2" name="矩形 1"/>
            <p:cNvSpPr/>
            <p:nvPr/>
          </p:nvSpPr>
          <p:spPr>
            <a:xfrm>
              <a:off x="0" y="0"/>
              <a:ext cx="2921000" cy="6858000"/>
            </a:xfrm>
            <a:prstGeom prst="rect">
              <a:avLst/>
            </a:prstGeom>
            <a:blipFill dpi="0" rotWithShape="1">
              <a:blip r:embed="rId3">
                <a:extLst>
                  <a:ext uri="{28A0092B-C50C-407E-A947-70E740481C1C}">
                    <a14:useLocalDpi/>
                  </a:ext>
                </a:extLst>
              </a:blip>
              <a:tile algn="ctr" flip="none" sx="40000" sy="4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0" y="0"/>
              <a:ext cx="2921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48823" y="3841540"/>
              <a:ext cx="2023354" cy="530352"/>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9" name="矩形 8"/>
            <p:cNvSpPr/>
            <p:nvPr/>
          </p:nvSpPr>
          <p:spPr>
            <a:xfrm>
              <a:off x="309131" y="3402357"/>
              <a:ext cx="2302738" cy="384048"/>
            </a:xfrm>
            <a:prstGeom prst="rect">
              <a:avLst/>
            </a:prstGeom>
          </p:spPr>
          <p:txBody>
            <a:bodyPr wrap="square">
              <a:spAutoFit/>
            </a:bodyPr>
            <a:lstStyle/>
            <a:p>
              <a:pPr algn="ctr" lvl="0">
                <a:lnSpc>
                  <a:spcPct val="120000"/>
                </a:lnSpc>
              </a:pPr>
              <a:r>
                <a:rPr altLang="en-US" lang="zh-CN" sz="1600">
                  <a:solidFill>
                    <a:schemeClr val="bg1"/>
                  </a:solidFill>
                  <a:latin charset="-122" panose="020b0503020204020204" pitchFamily="34" typeface="微软雅黑"/>
                  <a:ea charset="-122" panose="020b0503020204020204" pitchFamily="34" typeface="微软雅黑"/>
                </a:rPr>
                <a:t>文字添加到此处</a:t>
              </a:r>
            </a:p>
          </p:txBody>
        </p:sp>
        <p:grpSp>
          <p:nvGrpSpPr>
            <p:cNvPr id="27" name="组合 26"/>
            <p:cNvGrpSpPr/>
            <p:nvPr/>
          </p:nvGrpSpPr>
          <p:grpSpPr>
            <a:xfrm>
              <a:off x="1295689" y="2713203"/>
              <a:ext cx="318682" cy="274214"/>
              <a:chOff x="495301" y="523876"/>
              <a:chExt cx="546101" cy="469900"/>
            </a:xfrm>
          </p:grpSpPr>
          <p:sp>
            <p:nvSpPr>
              <p:cNvPr id="28" name="Freeform 5"/>
              <p:cNvSpPr/>
              <p:nvPr/>
            </p:nvSpPr>
            <p:spPr bwMode="auto">
              <a:xfrm>
                <a:off x="606426" y="631826"/>
                <a:ext cx="434975" cy="361950"/>
              </a:xfrm>
              <a:custGeom>
                <a:gdLst>
                  <a:gd fmla="*/ 153 w 153" name="T0"/>
                  <a:gd fmla="*/ 121 h 127" name="T1"/>
                  <a:gd fmla="*/ 147 w 153" name="T2"/>
                  <a:gd fmla="*/ 127 h 127" name="T3"/>
                  <a:gd fmla="*/ 6 w 153" name="T4"/>
                  <a:gd fmla="*/ 127 h 127" name="T5"/>
                  <a:gd fmla="*/ 0 w 153" name="T6"/>
                  <a:gd fmla="*/ 121 h 127" name="T7"/>
                  <a:gd fmla="*/ 0 w 153" name="T8"/>
                  <a:gd fmla="*/ 6 h 127" name="T9"/>
                  <a:gd fmla="*/ 6 w 153" name="T10"/>
                  <a:gd fmla="*/ 0 h 127" name="T11"/>
                  <a:gd fmla="*/ 147 w 153" name="T12"/>
                  <a:gd fmla="*/ 0 h 127" name="T13"/>
                  <a:gd fmla="*/ 153 w 153" name="T14"/>
                  <a:gd fmla="*/ 6 h 127" name="T15"/>
                  <a:gd fmla="*/ 153 w 153" name="T16"/>
                  <a:gd fmla="*/ 121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53">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
              <p:cNvSpPr/>
              <p:nvPr/>
            </p:nvSpPr>
            <p:spPr bwMode="auto">
              <a:xfrm>
                <a:off x="495301" y="523876"/>
                <a:ext cx="438150" cy="361950"/>
              </a:xfrm>
              <a:custGeom>
                <a:gdLst>
                  <a:gd fmla="*/ 20 w 154" name="T0"/>
                  <a:gd fmla="*/ 127 h 127" name="T1"/>
                  <a:gd fmla="*/ 7 w 154" name="T2"/>
                  <a:gd fmla="*/ 127 h 127" name="T3"/>
                  <a:gd fmla="*/ 0 w 154" name="T4"/>
                  <a:gd fmla="*/ 121 h 127" name="T5"/>
                  <a:gd fmla="*/ 0 w 154" name="T6"/>
                  <a:gd fmla="*/ 6 h 127" name="T7"/>
                  <a:gd fmla="*/ 7 w 154" name="T8"/>
                  <a:gd fmla="*/ 0 h 127" name="T9"/>
                  <a:gd fmla="*/ 148 w 154" name="T10"/>
                  <a:gd fmla="*/ 0 h 127" name="T11"/>
                  <a:gd fmla="*/ 154 w 154" name="T12"/>
                  <a:gd fmla="*/ 6 h 127" name="T13"/>
                  <a:gd fmla="*/ 154 w 154" name="T14"/>
                  <a:gd fmla="*/ 20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154">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
              <p:cNvSpPr/>
              <p:nvPr/>
            </p:nvSpPr>
            <p:spPr bwMode="auto">
              <a:xfrm>
                <a:off x="646114" y="831851"/>
                <a:ext cx="395288" cy="161925"/>
              </a:xfrm>
              <a:custGeom>
                <a:gdLst>
                  <a:gd fmla="*/ 0 w 249" name="T0"/>
                  <a:gd fmla="*/ 102 h 102" name="T1"/>
                  <a:gd fmla="*/ 102 w 249" name="T2"/>
                  <a:gd fmla="*/ 0 h 102" name="T3"/>
                  <a:gd fmla="*/ 147 w 249" name="T4"/>
                  <a:gd fmla="*/ 48 h 102" name="T5"/>
                  <a:gd fmla="*/ 194 w 249" name="T6"/>
                  <a:gd fmla="*/ 0 h 102" name="T7"/>
                  <a:gd fmla="*/ 249 w 249" name="T8"/>
                  <a:gd fmla="*/ 48 h 102" name="T9"/>
                </a:gdLst>
                <a:cxnLst>
                  <a:cxn ang="0">
                    <a:pos x="T0" y="T1"/>
                  </a:cxn>
                  <a:cxn ang="0">
                    <a:pos x="T2" y="T3"/>
                  </a:cxn>
                  <a:cxn ang="0">
                    <a:pos x="T4" y="T5"/>
                  </a:cxn>
                  <a:cxn ang="0">
                    <a:pos x="T6" y="T7"/>
                  </a:cxn>
                  <a:cxn ang="0">
                    <a:pos x="T8" y="T9"/>
                  </a:cxn>
                </a:cxnLst>
                <a:rect b="b" l="0" r="r" t="0"/>
                <a:pathLst>
                  <a:path h="102" w="249">
                    <a:moveTo>
                      <a:pt x="0" y="102"/>
                    </a:moveTo>
                    <a:lnTo>
                      <a:pt x="102" y="0"/>
                    </a:lnTo>
                    <a:lnTo>
                      <a:pt x="147" y="48"/>
                    </a:lnTo>
                    <a:lnTo>
                      <a:pt x="194" y="0"/>
                    </a:lnTo>
                    <a:lnTo>
                      <a:pt x="249" y="48"/>
                    </a:lnTo>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Oval 8"/>
              <p:cNvSpPr>
                <a:spLocks noChangeArrowheads="1"/>
              </p:cNvSpPr>
              <p:nvPr/>
            </p:nvSpPr>
            <p:spPr bwMode="auto">
              <a:xfrm>
                <a:off x="666751" y="717551"/>
                <a:ext cx="84138" cy="85725"/>
              </a:xfrm>
              <a:prstGeom prst="ellipse">
                <a:avLst/>
              </a:pr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1" name="组合 10"/>
          <p:cNvGrpSpPr/>
          <p:nvPr/>
        </p:nvGrpSpPr>
        <p:grpSpPr>
          <a:xfrm>
            <a:off x="9271000" y="0"/>
            <a:ext cx="2921000" cy="6858000"/>
            <a:chOff x="9271000" y="0"/>
            <a:chExt cx="2921000" cy="6858000"/>
          </a:xfrm>
        </p:grpSpPr>
        <p:sp>
          <p:nvSpPr>
            <p:cNvPr id="6" name="矩形 5"/>
            <p:cNvSpPr/>
            <p:nvPr/>
          </p:nvSpPr>
          <p:spPr>
            <a:xfrm>
              <a:off x="9271000" y="0"/>
              <a:ext cx="2921000" cy="6858000"/>
            </a:xfrm>
            <a:prstGeom prst="rect">
              <a:avLst/>
            </a:prstGeom>
            <a:blipFill dpi="0" rotWithShape="1">
              <a:blip r:embed="rId4">
                <a:extLst>
                  <a:ext uri="{28A0092B-C50C-407E-A947-70E740481C1C}">
                    <a14:useLocalDpi/>
                  </a:ext>
                </a:extLst>
              </a:blip>
              <a:tile algn="ctr" flip="none" sx="30000" sy="3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9271000" y="0"/>
              <a:ext cx="2921000" cy="685800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9719823" y="3841540"/>
              <a:ext cx="2023354" cy="530352"/>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21" name="矩形 20"/>
            <p:cNvSpPr/>
            <p:nvPr/>
          </p:nvSpPr>
          <p:spPr>
            <a:xfrm>
              <a:off x="9580131" y="3402357"/>
              <a:ext cx="2302738" cy="384048"/>
            </a:xfrm>
            <a:prstGeom prst="rect">
              <a:avLst/>
            </a:prstGeom>
          </p:spPr>
          <p:txBody>
            <a:bodyPr wrap="square">
              <a:spAutoFit/>
            </a:bodyPr>
            <a:lstStyle/>
            <a:p>
              <a:pPr algn="ctr" lvl="0">
                <a:lnSpc>
                  <a:spcPct val="120000"/>
                </a:lnSpc>
              </a:pPr>
              <a:r>
                <a:rPr altLang="en-US" lang="zh-CN" sz="1600">
                  <a:solidFill>
                    <a:schemeClr val="bg1"/>
                  </a:solidFill>
                  <a:latin charset="-122" panose="020b0503020204020204" pitchFamily="34" typeface="微软雅黑"/>
                  <a:ea charset="-122" panose="020b0503020204020204" pitchFamily="34" typeface="微软雅黑"/>
                </a:rPr>
                <a:t>文字添加到此处</a:t>
              </a:r>
            </a:p>
          </p:txBody>
        </p:sp>
        <p:grpSp>
          <p:nvGrpSpPr>
            <p:cNvPr id="32" name="组合 31"/>
            <p:cNvGrpSpPr/>
            <p:nvPr/>
          </p:nvGrpSpPr>
          <p:grpSpPr>
            <a:xfrm>
              <a:off x="10572159" y="2690969"/>
              <a:ext cx="318681" cy="315902"/>
              <a:chOff x="5229226" y="484188"/>
              <a:chExt cx="546100" cy="541338"/>
            </a:xfrm>
          </p:grpSpPr>
          <p:sp>
            <p:nvSpPr>
              <p:cNvPr id="33" name="Freeform 20"/>
              <p:cNvSpPr/>
              <p:nvPr/>
            </p:nvSpPr>
            <p:spPr bwMode="auto">
              <a:xfrm>
                <a:off x="5229226" y="538163"/>
                <a:ext cx="546100" cy="487363"/>
              </a:xfrm>
              <a:custGeom>
                <a:gdLst>
                  <a:gd fmla="*/ 157 w 192" name="T0"/>
                  <a:gd fmla="*/ 0 h 171" name="T1"/>
                  <a:gd fmla="*/ 188 w 192" name="T2"/>
                  <a:gd fmla="*/ 0 h 171" name="T3"/>
                  <a:gd fmla="*/ 192 w 192" name="T4"/>
                  <a:gd fmla="*/ 4 h 171" name="T5"/>
                  <a:gd fmla="*/ 192 w 192" name="T6"/>
                  <a:gd fmla="*/ 168 h 171" name="T7"/>
                  <a:gd fmla="*/ 188 w 192" name="T8"/>
                  <a:gd fmla="*/ 171 h 171" name="T9"/>
                  <a:gd fmla="*/ 3 w 192" name="T10"/>
                  <a:gd fmla="*/ 171 h 171" name="T11"/>
                  <a:gd fmla="*/ 0 w 192" name="T12"/>
                  <a:gd fmla="*/ 168 h 171" name="T13"/>
                  <a:gd fmla="*/ 0 w 192" name="T14"/>
                  <a:gd fmla="*/ 4 h 171" name="T15"/>
                  <a:gd fmla="*/ 3 w 192" name="T16"/>
                  <a:gd fmla="*/ 0 h 171" name="T17"/>
                  <a:gd fmla="*/ 34 w 192" name="T18"/>
                  <a:gd fmla="*/ 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92">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Line 21"/>
              <p:cNvSpPr>
                <a:spLocks noChangeShapeType="1"/>
              </p:cNvSpPr>
              <p:nvPr/>
            </p:nvSpPr>
            <p:spPr bwMode="auto">
              <a:xfrm>
                <a:off x="5229226" y="688976"/>
                <a:ext cx="546100"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2"/>
              <p:cNvSpPr/>
              <p:nvPr/>
            </p:nvSpPr>
            <p:spPr bwMode="auto">
              <a:xfrm>
                <a:off x="5337176" y="484188"/>
                <a:ext cx="77788"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3"/>
              <p:cNvSpPr/>
              <p:nvPr/>
            </p:nvSpPr>
            <p:spPr bwMode="auto">
              <a:xfrm>
                <a:off x="5588001" y="484188"/>
                <a:ext cx="76200"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Line 24"/>
              <p:cNvSpPr>
                <a:spLocks noChangeShapeType="1"/>
              </p:cNvSpPr>
              <p:nvPr/>
            </p:nvSpPr>
            <p:spPr bwMode="auto">
              <a:xfrm>
                <a:off x="5426076" y="538163"/>
                <a:ext cx="150813"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7" name="组合 6"/>
          <p:cNvGrpSpPr/>
          <p:nvPr/>
        </p:nvGrpSpPr>
        <p:grpSpPr>
          <a:xfrm>
            <a:off x="3090333" y="0"/>
            <a:ext cx="2921000" cy="6858000"/>
            <a:chOff x="3090333" y="0"/>
            <a:chExt cx="2921000" cy="6858000"/>
          </a:xfrm>
        </p:grpSpPr>
        <p:sp>
          <p:nvSpPr>
            <p:cNvPr id="4" name="矩形 3"/>
            <p:cNvSpPr/>
            <p:nvPr/>
          </p:nvSpPr>
          <p:spPr>
            <a:xfrm>
              <a:off x="3090333" y="0"/>
              <a:ext cx="2921000" cy="6858000"/>
            </a:xfrm>
            <a:prstGeom prst="rect">
              <a:avLst/>
            </a:prstGeom>
            <a:blipFill dpi="0" rotWithShape="1">
              <a:blip r:embed="rId5">
                <a:extLst>
                  <a:ext uri="{28A0092B-C50C-407E-A947-70E740481C1C}">
                    <a14:useLocalDpi/>
                  </a:ext>
                </a:extLst>
              </a:blip>
              <a:tile algn="ctr" flip="none" sx="30000" sy="3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3090333" y="0"/>
              <a:ext cx="29210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539156" y="3841540"/>
              <a:ext cx="2023354" cy="530352"/>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3" name="矩形 12"/>
            <p:cNvSpPr/>
            <p:nvPr/>
          </p:nvSpPr>
          <p:spPr>
            <a:xfrm>
              <a:off x="3399464" y="3402357"/>
              <a:ext cx="2302738" cy="384048"/>
            </a:xfrm>
            <a:prstGeom prst="rect">
              <a:avLst/>
            </a:prstGeom>
          </p:spPr>
          <p:txBody>
            <a:bodyPr wrap="square">
              <a:spAutoFit/>
            </a:bodyPr>
            <a:lstStyle/>
            <a:p>
              <a:pPr algn="ctr" lvl="0">
                <a:lnSpc>
                  <a:spcPct val="120000"/>
                </a:lnSpc>
              </a:pPr>
              <a:r>
                <a:rPr altLang="en-US" lang="zh-CN" sz="1600">
                  <a:solidFill>
                    <a:schemeClr val="bg1"/>
                  </a:solidFill>
                  <a:latin charset="-122" panose="020b0503020204020204" pitchFamily="34" typeface="微软雅黑"/>
                  <a:ea charset="-122" panose="020b0503020204020204" pitchFamily="34" typeface="微软雅黑"/>
                </a:rPr>
                <a:t>文字添加到此处</a:t>
              </a:r>
            </a:p>
          </p:txBody>
        </p:sp>
        <p:grpSp>
          <p:nvGrpSpPr>
            <p:cNvPr id="38" name="组合 37"/>
            <p:cNvGrpSpPr/>
            <p:nvPr/>
          </p:nvGrpSpPr>
          <p:grpSpPr>
            <a:xfrm>
              <a:off x="4442681" y="2690969"/>
              <a:ext cx="318682" cy="296448"/>
              <a:chOff x="495301" y="3711576"/>
              <a:chExt cx="546101" cy="508000"/>
            </a:xfrm>
          </p:grpSpPr>
          <p:sp>
            <p:nvSpPr>
              <p:cNvPr id="39" name="Line 124"/>
              <p:cNvSpPr>
                <a:spLocks noChangeShapeType="1"/>
              </p:cNvSpPr>
              <p:nvPr/>
            </p:nvSpPr>
            <p:spPr bwMode="auto">
              <a:xfrm flipH="1">
                <a:off x="928689" y="3868738"/>
                <a:ext cx="0" cy="225425"/>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Line 125"/>
              <p:cNvSpPr>
                <a:spLocks noChangeShapeType="1"/>
              </p:cNvSpPr>
              <p:nvPr/>
            </p:nvSpPr>
            <p:spPr bwMode="auto">
              <a:xfrm flipH="1">
                <a:off x="817564" y="3983038"/>
                <a:ext cx="223838"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26"/>
              <p:cNvSpPr/>
              <p:nvPr/>
            </p:nvSpPr>
            <p:spPr bwMode="auto">
              <a:xfrm>
                <a:off x="495301" y="3711576"/>
                <a:ext cx="433388" cy="508000"/>
              </a:xfrm>
              <a:custGeom>
                <a:gdLst>
                  <a:gd fmla="*/ 152 w 152" name="T0"/>
                  <a:gd fmla="*/ 155 h 178" name="T1"/>
                  <a:gd fmla="*/ 152 w 152" name="T2"/>
                  <a:gd fmla="*/ 164 h 178" name="T3"/>
                  <a:gd fmla="*/ 138 w 152" name="T4"/>
                  <a:gd fmla="*/ 178 h 178" name="T5"/>
                  <a:gd fmla="*/ 13 w 152" name="T6"/>
                  <a:gd fmla="*/ 178 h 178" name="T7"/>
                  <a:gd fmla="*/ 0 w 152" name="T8"/>
                  <a:gd fmla="*/ 164 h 178" name="T9"/>
                  <a:gd fmla="*/ 0 w 152" name="T10"/>
                  <a:gd fmla="*/ 14 h 178" name="T11"/>
                  <a:gd fmla="*/ 13 w 152" name="T12"/>
                  <a:gd fmla="*/ 0 h 178" name="T13"/>
                  <a:gd fmla="*/ 138 w 152" name="T14"/>
                  <a:gd fmla="*/ 0 h 178" name="T15"/>
                  <a:gd fmla="*/ 152 w 152" name="T16"/>
                  <a:gd fmla="*/ 14 h 178" name="T17"/>
                  <a:gd fmla="*/ 152 w 152" name="T18"/>
                  <a:gd fmla="*/ 38 h 1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8" w="152">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0" name="组合 9"/>
          <p:cNvGrpSpPr/>
          <p:nvPr/>
        </p:nvGrpSpPr>
        <p:grpSpPr>
          <a:xfrm>
            <a:off x="6180666" y="0"/>
            <a:ext cx="2921000" cy="6858000"/>
            <a:chOff x="6180666" y="0"/>
            <a:chExt cx="2921000" cy="6858000"/>
          </a:xfrm>
        </p:grpSpPr>
        <p:sp>
          <p:nvSpPr>
            <p:cNvPr id="5" name="矩形 4"/>
            <p:cNvSpPr/>
            <p:nvPr/>
          </p:nvSpPr>
          <p:spPr>
            <a:xfrm>
              <a:off x="6180666" y="0"/>
              <a:ext cx="2921000" cy="6858000"/>
            </a:xfrm>
            <a:prstGeom prst="rect">
              <a:avLst/>
            </a:prstGeom>
            <a:blipFill dpi="0" rotWithShape="1">
              <a:blip r:embed="rId6">
                <a:extLst>
                  <a:ext uri="{28A0092B-C50C-407E-A947-70E740481C1C}">
                    <a14:useLocalDpi/>
                  </a:ext>
                </a:extLst>
              </a:blip>
              <a:tile algn="ctr" flip="none" sx="30000" sy="3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6180666" y="0"/>
              <a:ext cx="2921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629489" y="3841540"/>
              <a:ext cx="2023354" cy="530352"/>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7" name="矩形 16"/>
            <p:cNvSpPr/>
            <p:nvPr/>
          </p:nvSpPr>
          <p:spPr>
            <a:xfrm>
              <a:off x="6489797" y="3402357"/>
              <a:ext cx="2302738" cy="384048"/>
            </a:xfrm>
            <a:prstGeom prst="rect">
              <a:avLst/>
            </a:prstGeom>
          </p:spPr>
          <p:txBody>
            <a:bodyPr wrap="square">
              <a:spAutoFit/>
            </a:bodyPr>
            <a:lstStyle/>
            <a:p>
              <a:pPr algn="ctr" lvl="0">
                <a:lnSpc>
                  <a:spcPct val="120000"/>
                </a:lnSpc>
              </a:pPr>
              <a:r>
                <a:rPr altLang="en-US" lang="zh-CN" sz="1600">
                  <a:solidFill>
                    <a:schemeClr val="bg1"/>
                  </a:solidFill>
                  <a:latin charset="-122" panose="020b0503020204020204" pitchFamily="34" typeface="微软雅黑"/>
                  <a:ea charset="-122" panose="020b0503020204020204" pitchFamily="34" typeface="微软雅黑"/>
                </a:rPr>
                <a:t>文字添加到此处</a:t>
              </a:r>
            </a:p>
          </p:txBody>
        </p:sp>
        <p:grpSp>
          <p:nvGrpSpPr>
            <p:cNvPr id="42" name="组合 41"/>
            <p:cNvGrpSpPr/>
            <p:nvPr/>
          </p:nvGrpSpPr>
          <p:grpSpPr>
            <a:xfrm>
              <a:off x="7504251" y="2751457"/>
              <a:ext cx="318681" cy="196396"/>
              <a:chOff x="1679576" y="4870451"/>
              <a:chExt cx="546100" cy="336550"/>
            </a:xfrm>
          </p:grpSpPr>
          <p:sp>
            <p:nvSpPr>
              <p:cNvPr id="43" name="Line 172"/>
              <p:cNvSpPr>
                <a:spLocks noChangeShapeType="1"/>
              </p:cNvSpPr>
              <p:nvPr/>
            </p:nvSpPr>
            <p:spPr bwMode="auto">
              <a:xfrm>
                <a:off x="1790701" y="4870451"/>
                <a:ext cx="320675"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Line 173"/>
              <p:cNvSpPr>
                <a:spLocks noChangeShapeType="1"/>
              </p:cNvSpPr>
              <p:nvPr/>
            </p:nvSpPr>
            <p:spPr bwMode="auto">
              <a:xfrm>
                <a:off x="1679576" y="4981576"/>
                <a:ext cx="546100"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Line 174"/>
              <p:cNvSpPr>
                <a:spLocks noChangeShapeType="1"/>
              </p:cNvSpPr>
              <p:nvPr/>
            </p:nvSpPr>
            <p:spPr bwMode="auto">
              <a:xfrm>
                <a:off x="1744664" y="5095876"/>
                <a:ext cx="412750"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Line 175"/>
              <p:cNvSpPr>
                <a:spLocks noChangeShapeType="1"/>
              </p:cNvSpPr>
              <p:nvPr/>
            </p:nvSpPr>
            <p:spPr bwMode="auto">
              <a:xfrm>
                <a:off x="1778001" y="5207001"/>
                <a:ext cx="347663"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40617173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42305" y="1334933"/>
            <a:ext cx="4141561" cy="4124671"/>
            <a:chOff x="1042305" y="1334933"/>
            <a:chExt cx="4141561" cy="4124671"/>
          </a:xfrm>
        </p:grpSpPr>
        <p:sp>
          <p:nvSpPr>
            <p:cNvPr id="4" name="PA_加号 3"/>
            <p:cNvSpPr/>
            <p:nvPr>
              <p:custDataLst>
                <p:tags r:id="rId3"/>
              </p:custDataLst>
            </p:nvPr>
          </p:nvSpPr>
          <p:spPr>
            <a:xfrm>
              <a:off x="3471845" y="1334933"/>
              <a:ext cx="457897" cy="457897"/>
            </a:xfrm>
            <a:prstGeom prst="mathPlus">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PA_文本框 4"/>
            <p:cNvSpPr txBox="1"/>
            <p:nvPr>
              <p:custDataLst>
                <p:tags r:id="rId4"/>
              </p:custDataLst>
            </p:nvPr>
          </p:nvSpPr>
          <p:spPr>
            <a:xfrm>
              <a:off x="1042305" y="1649380"/>
              <a:ext cx="2316480" cy="1115568"/>
            </a:xfrm>
            <a:prstGeom prst="rect">
              <a:avLst/>
            </a:prstGeom>
            <a:noFill/>
          </p:spPr>
          <p:txBody>
            <a:bodyPr rtlCol="0" wrap="none">
              <a:spAutoFit/>
            </a:bodyPr>
            <a:lstStyle/>
            <a:p>
              <a:pPr>
                <a:lnSpc>
                  <a:spcPct val="120000"/>
                </a:lnSpc>
              </a:pPr>
              <a:r>
                <a:rPr altLang="en-US" b="1" lang="zh-CN" sz="2800">
                  <a:solidFill>
                    <a:schemeClr val="accent1"/>
                  </a:solidFill>
                  <a:latin charset="-122" panose="020b0503020204020204" pitchFamily="34" typeface="微软雅黑"/>
                  <a:ea charset="-122" panose="020b0503020204020204" pitchFamily="34" typeface="微软雅黑"/>
                </a:rPr>
                <a:t>单击此处添加</a:t>
              </a:r>
            </a:p>
            <a:p>
              <a:pPr>
                <a:lnSpc>
                  <a:spcPct val="120000"/>
                </a:lnSpc>
              </a:pPr>
              <a:r>
                <a:rPr altLang="en-US" b="1" lang="zh-CN" sz="2800">
                  <a:solidFill>
                    <a:schemeClr val="accent1"/>
                  </a:solidFill>
                  <a:latin charset="-122" panose="020b0503020204020204" pitchFamily="34" typeface="微软雅黑"/>
                  <a:ea charset="-122" panose="020b0503020204020204" pitchFamily="34" typeface="微软雅黑"/>
                </a:rPr>
                <a:t>文字内容</a:t>
              </a:r>
            </a:p>
          </p:txBody>
        </p:sp>
        <p:sp>
          <p:nvSpPr>
            <p:cNvPr id="6" name="PA_文本框 5"/>
            <p:cNvSpPr txBox="1"/>
            <p:nvPr>
              <p:custDataLst>
                <p:tags r:id="rId5"/>
              </p:custDataLst>
            </p:nvPr>
          </p:nvSpPr>
          <p:spPr>
            <a:xfrm>
              <a:off x="1042305" y="3140465"/>
              <a:ext cx="4141561" cy="310896"/>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a:t>
              </a:r>
            </a:p>
          </p:txBody>
        </p:sp>
        <p:cxnSp>
          <p:nvCxnSpPr>
            <p:cNvPr id="7" name="PA_直接连接符 6"/>
            <p:cNvCxnSpPr/>
            <p:nvPr>
              <p:custDataLst>
                <p:tags r:id="rId6"/>
              </p:custDataLst>
            </p:nvPr>
          </p:nvCxnSpPr>
          <p:spPr>
            <a:xfrm>
              <a:off x="1160445" y="3678492"/>
              <a:ext cx="1691612" cy="0"/>
            </a:xfrm>
            <a:prstGeom prst="line">
              <a:avLst/>
            </a:prstGeom>
            <a:ln algn="ctr" cap="flat" cmpd="sng" w="12700">
              <a:solidFill>
                <a:srgbClr val="E74C22"/>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8" name="PA_等腰三角形 7"/>
            <p:cNvSpPr/>
            <p:nvPr>
              <p:custDataLst>
                <p:tags r:id="rId7"/>
              </p:custDataLst>
            </p:nvPr>
          </p:nvSpPr>
          <p:spPr>
            <a:xfrm rot="5400000">
              <a:off x="1139593" y="5178099"/>
              <a:ext cx="302357" cy="260653"/>
            </a:xfrm>
            <a:prstGeom prst="triangle">
              <a:avLst>
                <a:gd fmla="val 0" name="adj"/>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PA_文本框 8"/>
            <p:cNvSpPr txBox="1"/>
            <p:nvPr>
              <p:custDataLst>
                <p:tags r:id="rId8"/>
              </p:custDataLst>
            </p:nvPr>
          </p:nvSpPr>
          <p:spPr>
            <a:xfrm>
              <a:off x="1042305" y="4079683"/>
              <a:ext cx="4141561" cy="969264"/>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cxnSp>
          <p:nvCxnSpPr>
            <p:cNvPr id="10" name="PA_直接连接符 9"/>
            <p:cNvCxnSpPr/>
            <p:nvPr>
              <p:custDataLst>
                <p:tags r:id="rId9"/>
              </p:custDataLst>
            </p:nvPr>
          </p:nvCxnSpPr>
          <p:spPr>
            <a:xfrm>
              <a:off x="1135045" y="3678492"/>
              <a:ext cx="1691612" cy="0"/>
            </a:xfrm>
            <a:prstGeom prst="line">
              <a:avLst/>
            </a:prstGeom>
            <a:ln algn="ctr" cap="flat" cmpd="sng" w="12700">
              <a:solidFill>
                <a:srgbClr val="E74C22"/>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sp>
        <p:nvSpPr>
          <p:cNvPr id="11" name="PA_平行四边形 10"/>
          <p:cNvSpPr/>
          <p:nvPr>
            <p:custDataLst>
              <p:tags r:id="rId10"/>
            </p:custDataLst>
          </p:nvPr>
        </p:nvSpPr>
        <p:spPr>
          <a:xfrm flipV="1">
            <a:off x="9063445" y="1138558"/>
            <a:ext cx="2686598" cy="4317746"/>
          </a:xfrm>
          <a:prstGeom prst="parallelogram">
            <a:avLst>
              <a:gd fmla="val 40672" name="adj"/>
            </a:avLst>
          </a:prstGeom>
          <a:blipFill dpi="0" rotWithShape="0">
            <a:blip r:embed="rId11">
              <a:extLst>
                <a:ext uri="{28A0092B-C50C-407E-A947-70E740481C1C}">
                  <a14:useLocalDpi/>
                </a:ext>
              </a:extLst>
            </a:blip>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_平行四边形 11"/>
          <p:cNvSpPr/>
          <p:nvPr>
            <p:custDataLst>
              <p:tags r:id="rId12"/>
            </p:custDataLst>
          </p:nvPr>
        </p:nvSpPr>
        <p:spPr>
          <a:xfrm flipV="1">
            <a:off x="7534605" y="1907815"/>
            <a:ext cx="2686598" cy="4317746"/>
          </a:xfrm>
          <a:prstGeom prst="parallelogram">
            <a:avLst>
              <a:gd fmla="val 40672" name="adj"/>
            </a:avLst>
          </a:prstGeom>
          <a:blipFill dpi="0" rotWithShape="0">
            <a:blip r:embed="rId1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PA_平行四边形 12"/>
          <p:cNvSpPr/>
          <p:nvPr>
            <p:custDataLst>
              <p:tags r:id="rId14"/>
            </p:custDataLst>
          </p:nvPr>
        </p:nvSpPr>
        <p:spPr>
          <a:xfrm flipV="1">
            <a:off x="5596795" y="1138558"/>
            <a:ext cx="2686598" cy="4317746"/>
          </a:xfrm>
          <a:prstGeom prst="parallelogram">
            <a:avLst>
              <a:gd fmla="val 40672" name="adj"/>
            </a:avLst>
          </a:prstGeom>
          <a:blipFill dpi="0" rotWithShape="0">
            <a:blip r:embed="rId1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PA_矩形 76"/>
          <p:cNvSpPr/>
          <p:nvPr>
            <p:custDataLst>
              <p:tags r:id="rId16"/>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778528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500" id="7"/>
                                        <p:tgtEl>
                                          <p:spTgt spid="11"/>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2"/>
                                        </p:tgtEl>
                                        <p:attrNameLst>
                                          <p:attrName>style.visibility</p:attrName>
                                        </p:attrNameLst>
                                      </p:cBhvr>
                                      <p:to>
                                        <p:strVal val="visible"/>
                                      </p:to>
                                    </p:set>
                                    <p:animEffect filter="wipe(down)" transition="in">
                                      <p:cBhvr>
                                        <p:cTn dur="500" id="10"/>
                                        <p:tgtEl>
                                          <p:spTgt spid="12"/>
                                        </p:tgtEl>
                                      </p:cBhvr>
                                    </p:animEffect>
                                  </p:childTnLst>
                                </p:cTn>
                              </p:par>
                              <p:par>
                                <p:cTn fill="hold" grpId="0" id="11" nodeType="withEffect" presetClass="entr" presetID="22" presetSubtype="1">
                                  <p:stCondLst>
                                    <p:cond delay="0"/>
                                  </p:stCondLst>
                                  <p:childTnLst>
                                    <p:set>
                                      <p:cBhvr>
                                        <p:cTn dur="1" fill="hold" id="12">
                                          <p:stCondLst>
                                            <p:cond delay="0"/>
                                          </p:stCondLst>
                                        </p:cTn>
                                        <p:tgtEl>
                                          <p:spTgt spid="13"/>
                                        </p:tgtEl>
                                        <p:attrNameLst>
                                          <p:attrName>style.visibility</p:attrName>
                                        </p:attrNameLst>
                                      </p:cBhvr>
                                      <p:to>
                                        <p:strVal val="visible"/>
                                      </p:to>
                                    </p:set>
                                    <p:animEffect filter="wipe(up)" transition="in">
                                      <p:cBhvr>
                                        <p:cTn dur="500" id="13"/>
                                        <p:tgtEl>
                                          <p:spTgt spid="13"/>
                                        </p:tgtEl>
                                      </p:cBhvr>
                                    </p:animEffect>
                                  </p:childTnLst>
                                </p:cTn>
                              </p:par>
                            </p:childTnLst>
                          </p:cTn>
                        </p:par>
                        <p:par>
                          <p:cTn fill="hold" id="14" nodeType="afterGroup">
                            <p:stCondLst>
                              <p:cond delay="500"/>
                            </p:stCondLst>
                            <p:childTnLst>
                              <p:par>
                                <p:cTn fill="hold" id="15" nodeType="afterEffect" presetClass="entr" presetID="2" presetSubtype="8">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0-#ppt_w/2"/>
                                          </p:val>
                                        </p:tav>
                                        <p:tav tm="100000">
                                          <p:val>
                                            <p:strVal val="#ppt_x"/>
                                          </p:val>
                                        </p:tav>
                                      </p:tavLst>
                                    </p:anim>
                                    <p:anim calcmode="lin" valueType="num">
                                      <p:cBhvr additive="base">
                                        <p:cTn dur="500" fill="hold" id="1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1"/>
          <p:cNvSpPr/>
          <p:nvPr>
            <p:custDataLst>
              <p:tags r:id="rId3"/>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typeface="微软雅黑"/>
              <a:cs typeface="+mn-cs"/>
            </a:endParaRPr>
          </a:p>
        </p:txBody>
      </p:sp>
      <p:sp>
        <p:nvSpPr>
          <p:cNvPr id="5" name="PA_文本框 4"/>
          <p:cNvSpPr txBox="1"/>
          <p:nvPr>
            <p:custDataLst>
              <p:tags r:id="rId4"/>
            </p:custDataLst>
          </p:nvPr>
        </p:nvSpPr>
        <p:spPr>
          <a:xfrm>
            <a:off x="1701799" y="4620845"/>
            <a:ext cx="8788402" cy="646176"/>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tx1">
                    <a:lumMod val="75000"/>
                    <a:lumOff val="25000"/>
                  </a:schemeClr>
                </a:solidFill>
                <a:effectLst/>
                <a:uLnTx/>
                <a:uFillTx/>
                <a:latin charset="-122" panose="020b0503020204020204" pitchFamily="34" typeface="微软雅黑"/>
                <a:ea charset="-122" panose="020b0503020204020204" pitchFamily="34" typeface="微软雅黑"/>
                <a:cs typeface="+mn-cs"/>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5"/>
            </p:custDataLst>
          </p:nvPr>
        </p:nvSpPr>
        <p:spPr>
          <a:xfrm>
            <a:off x="3900389" y="3944034"/>
            <a:ext cx="4391222" cy="6400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E74C22"/>
                </a:solidFill>
                <a:effectLst/>
                <a:uLnTx/>
                <a:uFillTx/>
                <a:latin typeface="Calibri"/>
                <a:ea charset="-122" panose="020b0503020204020204" pitchFamily="34" typeface="微软雅黑"/>
                <a:cs charset="0" panose="02020603050405020304" pitchFamily="18" typeface="Times New Roman"/>
              </a:rPr>
              <a:t>您的文字添加到此处</a:t>
            </a:r>
          </a:p>
        </p:txBody>
      </p:sp>
      <p:grpSp>
        <p:nvGrpSpPr>
          <p:cNvPr id="3" name="PA_组合 2"/>
          <p:cNvGrpSpPr/>
          <p:nvPr>
            <p:custDataLst>
              <p:tags r:id="rId6"/>
            </p:custDataLst>
          </p:nvPr>
        </p:nvGrpSpPr>
        <p:grpSpPr>
          <a:xfrm>
            <a:off x="5955504" y="6158030"/>
            <a:ext cx="280990" cy="280990"/>
            <a:chOff x="5955504" y="6158030"/>
            <a:chExt cx="280990" cy="280990"/>
          </a:xfrm>
        </p:grpSpPr>
        <p:sp>
          <p:nvSpPr>
            <p:cNvPr id="7" name="PA_椭圆 6"/>
            <p:cNvSpPr/>
            <p:nvPr>
              <p:custDataLst>
                <p:tags r:id="rId7"/>
              </p:custDataLst>
            </p:nvPr>
          </p:nvSpPr>
          <p:spPr>
            <a:xfrm>
              <a:off x="5955504" y="6158030"/>
              <a:ext cx="280990" cy="280990"/>
            </a:xfrm>
            <a:prstGeom prst="ellipse">
              <a:avLst/>
            </a:prstGeom>
            <a:noFill/>
            <a:ln algn="ctr" cap="flat" cmpd="sng" w="12700">
              <a:solidFill>
                <a:srgbClr val="E74C22"/>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typeface="微软雅黑"/>
                <a:cs typeface="+mn-cs"/>
              </a:endParaRPr>
            </a:p>
          </p:txBody>
        </p:sp>
        <p:sp>
          <p:nvSpPr>
            <p:cNvPr id="8" name="PA_半闭框 7"/>
            <p:cNvSpPr/>
            <p:nvPr>
              <p:custDataLst>
                <p:tags r:id="rId8"/>
              </p:custDataLst>
            </p:nvPr>
          </p:nvSpPr>
          <p:spPr>
            <a:xfrm rot="13500000">
              <a:off x="6027680" y="6198354"/>
              <a:ext cx="136640" cy="136640"/>
            </a:xfrm>
            <a:prstGeom prst="halfFrame">
              <a:avLst>
                <a:gd fmla="val 6186" name="adj1"/>
                <a:gd fmla="val 6186" name="adj2"/>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typeface="微软雅黑"/>
                <a:cs typeface="+mn-cs"/>
              </a:endParaRPr>
            </a:p>
          </p:txBody>
        </p:sp>
      </p:grpSp>
      <p:sp>
        <p:nvSpPr>
          <p:cNvPr id="11" name="PA_任意多边形 10"/>
          <p:cNvSpPr/>
          <p:nvPr>
            <p:custDataLst>
              <p:tags r:id="rId9"/>
            </p:custDataLst>
          </p:nvPr>
        </p:nvSpPr>
        <p:spPr>
          <a:xfrm>
            <a:off x="5410200" y="1436914"/>
            <a:ext cx="1371600" cy="1371600"/>
          </a:xfrm>
          <a:custGeom>
            <a:gdLst>
              <a:gd fmla="*/ 961685 w 1371600" name="connsiteX0"/>
              <a:gd fmla="*/ 474411 h 1371600" name="connsiteY0"/>
              <a:gd fmla="*/ 963917 w 1371600" name="connsiteX1"/>
              <a:gd fmla="*/ 475155 h 1371600" name="connsiteY1"/>
              <a:gd fmla="*/ 963917 w 1371600" name="connsiteX2"/>
              <a:gd fmla="*/ 783973 h 1371600" name="connsiteY2"/>
              <a:gd fmla="*/ 767836 w 1371600" name="connsiteX3"/>
              <a:gd fmla="*/ 783973 h 1371600" name="connsiteY3"/>
              <a:gd fmla="*/ 942709 w 1371600" name="connsiteX4"/>
              <a:gd fmla="*/ 514966 h 1371600" name="connsiteY4"/>
              <a:gd fmla="*/ 480077 w 1371600" name="connsiteX5"/>
              <a:gd fmla="*/ 446877 h 1371600" name="connsiteY5"/>
              <a:gd fmla="*/ 571792 w 1371600" name="connsiteX6"/>
              <a:gd fmla="*/ 488363 h 1371600" name="connsiteY6"/>
              <a:gd fmla="*/ 603977 w 1371600" name="connsiteX7"/>
              <a:gd fmla="*/ 600915 h 1371600" name="connsiteY7"/>
              <a:gd fmla="*/ 603977 w 1371600" name="connsiteX8"/>
              <a:gd fmla="*/ 773927 h 1371600" name="connsiteY8"/>
              <a:gd fmla="*/ 571978 w 1371600" name="connsiteX9"/>
              <a:gd fmla="*/ 886665 h 1371600" name="connsiteY9"/>
              <a:gd fmla="*/ 480821 w 1371600" name="connsiteX10"/>
              <a:gd fmla="*/ 928709 h 1371600" name="connsiteY10"/>
              <a:gd fmla="*/ 388734 w 1371600" name="connsiteX11"/>
              <a:gd fmla="*/ 886479 h 1371600" name="connsiteY11"/>
              <a:gd fmla="*/ 356178 w 1371600" name="connsiteX12"/>
              <a:gd fmla="*/ 773927 h 1371600" name="connsiteY12"/>
              <a:gd fmla="*/ 356178 w 1371600" name="connsiteX13"/>
              <a:gd fmla="*/ 600915 h 1371600" name="connsiteY13"/>
              <a:gd fmla="*/ 388362 w 1371600" name="connsiteX14"/>
              <a:gd fmla="*/ 488549 h 1371600" name="connsiteY14"/>
              <a:gd fmla="*/ 480077 w 1371600" name="connsiteX15"/>
              <a:gd fmla="*/ 446877 h 1371600" name="connsiteY15"/>
              <a:gd fmla="*/ 959452 w 1371600" name="connsiteX16"/>
              <a:gd fmla="*/ 416740 h 1371600" name="connsiteY16"/>
              <a:gd fmla="*/ 715002 w 1371600" name="connsiteX17"/>
              <a:gd fmla="*/ 796251 h 1371600" name="connsiteY17"/>
              <a:gd fmla="*/ 715002 w 1371600" name="connsiteX18"/>
              <a:gd fmla="*/ 821552 h 1371600" name="connsiteY18"/>
              <a:gd fmla="*/ 963917 w 1371600" name="connsiteX19"/>
              <a:gd fmla="*/ 821552 h 1371600" name="connsiteY19"/>
              <a:gd fmla="*/ 963917 w 1371600" name="connsiteX20"/>
              <a:gd fmla="*/ 958474 h 1371600" name="connsiteY20"/>
              <a:gd fmla="*/ 1008194 w 1371600" name="connsiteX21"/>
              <a:gd fmla="*/ 958474 h 1371600" name="connsiteY21"/>
              <a:gd fmla="*/ 1008194 w 1371600" name="connsiteX22"/>
              <a:gd fmla="*/ 821552 h 1371600" name="connsiteY22"/>
              <a:gd fmla="*/ 1093026 w 1371600" name="connsiteX23"/>
              <a:gd fmla="*/ 821552 h 1371600" name="connsiteY23"/>
              <a:gd fmla="*/ 1093026 w 1371600" name="connsiteX24"/>
              <a:gd fmla="*/ 783973 h 1371600" name="connsiteY24"/>
              <a:gd fmla="*/ 1008194 w 1371600" name="connsiteX25"/>
              <a:gd fmla="*/ 783973 h 1371600" name="connsiteY25"/>
              <a:gd fmla="*/ 1008194 w 1371600" name="connsiteX26"/>
              <a:gd fmla="*/ 416740 h 1371600" name="connsiteY26"/>
              <a:gd fmla="*/ 480077 w 1371600" name="connsiteX27"/>
              <a:gd fmla="*/ 408926 h 1371600" name="connsiteY27"/>
              <a:gd fmla="*/ 356922 w 1371600" name="connsiteX28"/>
              <a:gd fmla="*/ 462504 h 1371600" name="connsiteY28"/>
              <a:gd fmla="*/ 311901 w 1371600" name="connsiteX29"/>
              <a:gd fmla="*/ 607984 h 1371600" name="connsiteY29"/>
              <a:gd fmla="*/ 311901 w 1371600" name="connsiteX30"/>
              <a:gd fmla="*/ 767230 h 1371600" name="connsiteY30"/>
              <a:gd fmla="*/ 357294 w 1371600" name="connsiteX31"/>
              <a:gd fmla="*/ 912896 h 1371600" name="connsiteY31"/>
              <a:gd fmla="*/ 480821 w 1371600" name="connsiteX32"/>
              <a:gd fmla="*/ 966288 h 1371600" name="connsiteY32"/>
              <a:gd fmla="*/ 603790 w 1371600" name="connsiteX33"/>
              <a:gd fmla="*/ 913082 h 1371600" name="connsiteY33"/>
              <a:gd fmla="*/ 648625 w 1371600" name="connsiteX34"/>
              <a:gd fmla="*/ 767230 h 1371600" name="connsiteY34"/>
              <a:gd fmla="*/ 648625 w 1371600" name="connsiteX35"/>
              <a:gd fmla="*/ 607984 h 1371600" name="connsiteY35"/>
              <a:gd fmla="*/ 603418 w 1371600" name="connsiteX36"/>
              <a:gd fmla="*/ 462504 h 1371600" name="connsiteY36"/>
              <a:gd fmla="*/ 480077 w 1371600" name="connsiteX37"/>
              <a:gd fmla="*/ 408926 h 1371600" name="connsiteY37"/>
              <a:gd fmla="*/ 685800 w 1371600" name="connsiteX38"/>
              <a:gd fmla="*/ 0 h 1371600" name="connsiteY38"/>
              <a:gd fmla="*/ 1371600 w 1371600" name="connsiteX39"/>
              <a:gd fmla="*/ 685800 h 1371600" name="connsiteY39"/>
              <a:gd fmla="*/ 685800 w 1371600" name="connsiteX40"/>
              <a:gd fmla="*/ 1371600 h 1371600" name="connsiteY40"/>
              <a:gd fmla="*/ 0 w 1371600" name="connsiteX41"/>
              <a:gd fmla="*/ 685800 h 1371600" name="connsiteY41"/>
              <a:gd fmla="*/ 685800 w 1371600" name="connsiteX42"/>
              <a:gd fmla="*/ 0 h 13716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1371600" w="1371600">
                <a:moveTo>
                  <a:pt x="961685" y="474411"/>
                </a:moveTo>
                <a:lnTo>
                  <a:pt x="963917" y="475155"/>
                </a:lnTo>
                <a:lnTo>
                  <a:pt x="963917" y="783973"/>
                </a:lnTo>
                <a:lnTo>
                  <a:pt x="767836" y="783973"/>
                </a:lnTo>
                <a:lnTo>
                  <a:pt x="942709" y="514966"/>
                </a:lnTo>
                <a:close/>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59452" y="416740"/>
                </a:moveTo>
                <a:lnTo>
                  <a:pt x="715002" y="796251"/>
                </a:lnTo>
                <a:lnTo>
                  <a:pt x="715002" y="821552"/>
                </a:lnTo>
                <a:lnTo>
                  <a:pt x="963917" y="821552"/>
                </a:lnTo>
                <a:lnTo>
                  <a:pt x="963917" y="958474"/>
                </a:lnTo>
                <a:lnTo>
                  <a:pt x="1008194" y="958474"/>
                </a:lnTo>
                <a:lnTo>
                  <a:pt x="1008194" y="821552"/>
                </a:lnTo>
                <a:lnTo>
                  <a:pt x="1093026" y="821552"/>
                </a:lnTo>
                <a:lnTo>
                  <a:pt x="1093026" y="783973"/>
                </a:lnTo>
                <a:lnTo>
                  <a:pt x="1008194" y="783973"/>
                </a:lnTo>
                <a:lnTo>
                  <a:pt x="1008194" y="416740"/>
                </a:ln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22724684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750" id="15"/>
                                        <p:tgtEl>
                                          <p:spTgt spid="3"/>
                                        </p:tgtEl>
                                      </p:cBhvr>
                                    </p:animEffect>
                                    <p:anim calcmode="lin" valueType="num">
                                      <p:cBhvr>
                                        <p:cTn dur="750" fill="hold" id="16"/>
                                        <p:tgtEl>
                                          <p:spTgt spid="3"/>
                                        </p:tgtEl>
                                        <p:attrNameLst>
                                          <p:attrName>ppt_x</p:attrName>
                                        </p:attrNameLst>
                                      </p:cBhvr>
                                      <p:tavLst>
                                        <p:tav tm="0">
                                          <p:val>
                                            <p:strVal val="#ppt_x"/>
                                          </p:val>
                                        </p:tav>
                                        <p:tav tm="100000">
                                          <p:val>
                                            <p:strVal val="#ppt_x"/>
                                          </p:val>
                                        </p:tav>
                                      </p:tavLst>
                                    </p:anim>
                                    <p:anim calcmode="lin" valueType="num">
                                      <p:cBhvr>
                                        <p:cTn dur="750" fill="hold" id="1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976914" y="1450042"/>
            <a:ext cx="4238172" cy="1398388"/>
            <a:chOff x="3976914" y="1450042"/>
            <a:chExt cx="4238172" cy="1398388"/>
          </a:xfrm>
        </p:grpSpPr>
        <p:cxnSp>
          <p:nvCxnSpPr>
            <p:cNvPr id="4" name="PA_直接连接符 3"/>
            <p:cNvCxnSpPr/>
            <p:nvPr>
              <p:custDataLst>
                <p:tags r:id="rId3"/>
              </p:custDataLst>
            </p:nvPr>
          </p:nvCxnSpPr>
          <p:spPr>
            <a:xfrm>
              <a:off x="5110273" y="2848430"/>
              <a:ext cx="1971454" cy="0"/>
            </a:xfrm>
            <a:prstGeom prst="line">
              <a:avLst/>
            </a:prstGeom>
            <a:ln algn="ctr" cap="flat" cmpd="sng" w="12700">
              <a:solidFill>
                <a:srgbClr val="E74C22"/>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5" name="PA_文本框 4"/>
            <p:cNvSpPr txBox="1"/>
            <p:nvPr>
              <p:custDataLst>
                <p:tags r:id="rId4"/>
              </p:custDataLst>
            </p:nvPr>
          </p:nvSpPr>
          <p:spPr>
            <a:xfrm>
              <a:off x="3976914" y="1906686"/>
              <a:ext cx="4238172" cy="749808"/>
            </a:xfrm>
            <a:prstGeom prst="rect">
              <a:avLst/>
            </a:prstGeom>
            <a:noFill/>
          </p:spPr>
          <p:txBody>
            <a:bodyPr rtlCol="0" wrap="square">
              <a:spAutoFit/>
            </a:bodyPr>
            <a:lstStyle/>
            <a:p>
              <a:pPr algn="ctr">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a:t>
              </a:r>
            </a:p>
          </p:txBody>
        </p:sp>
        <p:sp>
          <p:nvSpPr>
            <p:cNvPr id="6" name="PA_文本框 5"/>
            <p:cNvSpPr txBox="1"/>
            <p:nvPr>
              <p:custDataLst>
                <p:tags r:id="rId5"/>
              </p:custDataLst>
            </p:nvPr>
          </p:nvSpPr>
          <p:spPr>
            <a:xfrm>
              <a:off x="5281777" y="1450042"/>
              <a:ext cx="1706880" cy="396240"/>
            </a:xfrm>
            <a:prstGeom prst="rect">
              <a:avLst/>
            </a:prstGeom>
            <a:noFill/>
          </p:spPr>
          <p:txBody>
            <a:bodyPr rtlCol="0" wrap="none">
              <a:spAutoFit/>
            </a:bodyPr>
            <a:lstStyle/>
            <a:p>
              <a:pPr algn="ctr"/>
              <a:r>
                <a:rPr altLang="en-US" b="1" lang="zh-CN" sz="2000">
                  <a:solidFill>
                    <a:schemeClr val="accent1"/>
                  </a:solidFill>
                  <a:latin charset="-122" panose="020b0503020204020204" pitchFamily="34" typeface="微软雅黑"/>
                  <a:ea charset="-122" panose="020b0503020204020204" pitchFamily="34" typeface="微软雅黑"/>
                </a:rPr>
                <a:t>文字添加此处</a:t>
              </a:r>
            </a:p>
          </p:txBody>
        </p:sp>
      </p:grpSp>
      <p:sp>
        <p:nvSpPr>
          <p:cNvPr id="7" name="PA_矩形 6"/>
          <p:cNvSpPr/>
          <p:nvPr>
            <p:custDataLst>
              <p:tags r:id="rId6"/>
            </p:custDataLst>
          </p:nvPr>
        </p:nvSpPr>
        <p:spPr>
          <a:xfrm>
            <a:off x="772599" y="1222246"/>
            <a:ext cx="2681802" cy="4786667"/>
          </a:xfrm>
          <a:prstGeom prst="rect">
            <a:avLst/>
          </a:prstGeom>
          <a:blipFill dpi="0" rotWithShape="1">
            <a:blip r:embed="rId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PA_矩形 7"/>
          <p:cNvSpPr/>
          <p:nvPr>
            <p:custDataLst>
              <p:tags r:id="rId8"/>
            </p:custDataLst>
          </p:nvPr>
        </p:nvSpPr>
        <p:spPr>
          <a:xfrm>
            <a:off x="3454400" y="3599543"/>
            <a:ext cx="2641599" cy="2409370"/>
          </a:xfrm>
          <a:prstGeom prst="rect">
            <a:avLst/>
          </a:prstGeom>
          <a:blipFill>
            <a:blip r:embed="rId9">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PA_矩形 8"/>
          <p:cNvSpPr/>
          <p:nvPr>
            <p:custDataLst>
              <p:tags r:id="rId10"/>
            </p:custDataLst>
          </p:nvPr>
        </p:nvSpPr>
        <p:spPr>
          <a:xfrm>
            <a:off x="6096000" y="3599543"/>
            <a:ext cx="2681802" cy="2409370"/>
          </a:xfrm>
          <a:prstGeom prst="rect">
            <a:avLst/>
          </a:prstGeom>
          <a:blipFill>
            <a:blip r:embed="rId11">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PA_矩形 9"/>
          <p:cNvSpPr/>
          <p:nvPr>
            <p:custDataLst>
              <p:tags r:id="rId12"/>
            </p:custDataLst>
          </p:nvPr>
        </p:nvSpPr>
        <p:spPr>
          <a:xfrm>
            <a:off x="8777802" y="3599543"/>
            <a:ext cx="2681802" cy="2409370"/>
          </a:xfrm>
          <a:prstGeom prst="rect">
            <a:avLst/>
          </a:prstGeom>
          <a:blipFill>
            <a:blip r:embed="rId1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PA_矩形 10"/>
          <p:cNvSpPr/>
          <p:nvPr>
            <p:custDataLst>
              <p:tags r:id="rId14"/>
            </p:custDataLst>
          </p:nvPr>
        </p:nvSpPr>
        <p:spPr>
          <a:xfrm>
            <a:off x="8777802" y="1222246"/>
            <a:ext cx="2681802" cy="2377298"/>
          </a:xfrm>
          <a:prstGeom prst="rect">
            <a:avLst/>
          </a:prstGeom>
          <a:blipFill>
            <a:blip r:embed="rId1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_矩形 76"/>
          <p:cNvSpPr/>
          <p:nvPr>
            <p:custDataLst>
              <p:tags r:id="rId16"/>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607648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500" id="7"/>
                                        <p:tgtEl>
                                          <p:spTgt spid="10"/>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9"/>
                                        </p:tgtEl>
                                        <p:attrNameLst>
                                          <p:attrName>style.visibility</p:attrName>
                                        </p:attrNameLst>
                                      </p:cBhvr>
                                      <p:to>
                                        <p:strVal val="visible"/>
                                      </p:to>
                                    </p:set>
                                    <p:animEffect filter="randombar(horizontal)" transition="in">
                                      <p:cBhvr>
                                        <p:cTn dur="500" id="10"/>
                                        <p:tgtEl>
                                          <p:spTgt spid="9"/>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11"/>
                                        </p:tgtEl>
                                        <p:attrNameLst>
                                          <p:attrName>style.visibility</p:attrName>
                                        </p:attrNameLst>
                                      </p:cBhvr>
                                      <p:to>
                                        <p:strVal val="visible"/>
                                      </p:to>
                                    </p:set>
                                    <p:animEffect filter="randombar(horizontal)" transition="in">
                                      <p:cBhvr>
                                        <p:cTn dur="500" id="13"/>
                                        <p:tgtEl>
                                          <p:spTgt spid="11"/>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8"/>
                                        </p:tgtEl>
                                        <p:attrNameLst>
                                          <p:attrName>style.visibility</p:attrName>
                                        </p:attrNameLst>
                                      </p:cBhvr>
                                      <p:to>
                                        <p:strVal val="visible"/>
                                      </p:to>
                                    </p:set>
                                    <p:animEffect filter="randombar(horizontal)" transition="in">
                                      <p:cBhvr>
                                        <p:cTn dur="500" id="16"/>
                                        <p:tgtEl>
                                          <p:spTgt spid="8"/>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7"/>
                                        </p:tgtEl>
                                        <p:attrNameLst>
                                          <p:attrName>style.visibility</p:attrName>
                                        </p:attrNameLst>
                                      </p:cBhvr>
                                      <p:to>
                                        <p:strVal val="visible"/>
                                      </p:to>
                                    </p:set>
                                    <p:animEffect filter="randombar(horizontal)" transition="in">
                                      <p:cBhvr>
                                        <p:cTn dur="500" id="19"/>
                                        <p:tgtEl>
                                          <p:spTgt spid="7"/>
                                        </p:tgtEl>
                                      </p:cBhvr>
                                    </p:animEffect>
                                  </p:childTnLst>
                                </p:cTn>
                              </p:par>
                            </p:childTnLst>
                          </p:cTn>
                        </p:par>
                        <p:par>
                          <p:cTn fill="hold" id="20" nodeType="afterGroup">
                            <p:stCondLst>
                              <p:cond delay="500"/>
                            </p:stCondLst>
                            <p:childTnLst>
                              <p:par>
                                <p:cTn fill="hold" id="21" nodeType="after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995921" y="1246033"/>
            <a:ext cx="4141561" cy="4124671"/>
            <a:chOff x="995921" y="1246033"/>
            <a:chExt cx="4141561" cy="4124671"/>
          </a:xfrm>
        </p:grpSpPr>
        <p:sp>
          <p:nvSpPr>
            <p:cNvPr id="4" name="PA_加号 3"/>
            <p:cNvSpPr/>
            <p:nvPr>
              <p:custDataLst>
                <p:tags r:id="rId3"/>
              </p:custDataLst>
            </p:nvPr>
          </p:nvSpPr>
          <p:spPr>
            <a:xfrm>
              <a:off x="3425461" y="1246033"/>
              <a:ext cx="457897" cy="457897"/>
            </a:xfrm>
            <a:prstGeom prst="mathPlus">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PA_文本框 4"/>
            <p:cNvSpPr txBox="1"/>
            <p:nvPr>
              <p:custDataLst>
                <p:tags r:id="rId4"/>
              </p:custDataLst>
            </p:nvPr>
          </p:nvSpPr>
          <p:spPr>
            <a:xfrm>
              <a:off x="995921" y="1560480"/>
              <a:ext cx="2316480" cy="1115568"/>
            </a:xfrm>
            <a:prstGeom prst="rect">
              <a:avLst/>
            </a:prstGeom>
            <a:noFill/>
          </p:spPr>
          <p:txBody>
            <a:bodyPr rtlCol="0" wrap="none">
              <a:spAutoFit/>
            </a:bodyPr>
            <a:lstStyle/>
            <a:p>
              <a:pPr>
                <a:lnSpc>
                  <a:spcPct val="120000"/>
                </a:lnSpc>
              </a:pPr>
              <a:r>
                <a:rPr altLang="en-US" b="1" lang="zh-CN" sz="2800">
                  <a:solidFill>
                    <a:schemeClr val="accent1"/>
                  </a:solidFill>
                  <a:latin charset="-122" panose="020b0503020204020204" pitchFamily="34" typeface="微软雅黑"/>
                  <a:ea charset="-122" panose="020b0503020204020204" pitchFamily="34" typeface="微软雅黑"/>
                </a:rPr>
                <a:t>单击此处添加</a:t>
              </a:r>
            </a:p>
            <a:p>
              <a:pPr>
                <a:lnSpc>
                  <a:spcPct val="120000"/>
                </a:lnSpc>
              </a:pPr>
              <a:r>
                <a:rPr altLang="en-US" b="1" lang="zh-CN" sz="2800">
                  <a:solidFill>
                    <a:schemeClr val="accent1"/>
                  </a:solidFill>
                  <a:latin charset="-122" panose="020b0503020204020204" pitchFamily="34" typeface="微软雅黑"/>
                  <a:ea charset="-122" panose="020b0503020204020204" pitchFamily="34" typeface="微软雅黑"/>
                </a:rPr>
                <a:t>文字内容</a:t>
              </a:r>
            </a:p>
          </p:txBody>
        </p:sp>
        <p:sp>
          <p:nvSpPr>
            <p:cNvPr id="6" name="PA_文本框 5"/>
            <p:cNvSpPr txBox="1"/>
            <p:nvPr>
              <p:custDataLst>
                <p:tags r:id="rId5"/>
              </p:custDataLst>
            </p:nvPr>
          </p:nvSpPr>
          <p:spPr>
            <a:xfrm>
              <a:off x="995921" y="3051565"/>
              <a:ext cx="4141561" cy="310896"/>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a:t>
              </a:r>
            </a:p>
          </p:txBody>
        </p:sp>
        <p:cxnSp>
          <p:nvCxnSpPr>
            <p:cNvPr id="7" name="PA_直接连接符 6"/>
            <p:cNvCxnSpPr/>
            <p:nvPr>
              <p:custDataLst>
                <p:tags r:id="rId6"/>
              </p:custDataLst>
            </p:nvPr>
          </p:nvCxnSpPr>
          <p:spPr>
            <a:xfrm>
              <a:off x="1114061" y="3589592"/>
              <a:ext cx="1691612" cy="0"/>
            </a:xfrm>
            <a:prstGeom prst="line">
              <a:avLst/>
            </a:prstGeom>
            <a:ln algn="ctr" cap="flat" cmpd="sng" w="12700">
              <a:solidFill>
                <a:srgbClr val="E74C22"/>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8" name="PA_等腰三角形 7"/>
            <p:cNvSpPr/>
            <p:nvPr>
              <p:custDataLst>
                <p:tags r:id="rId7"/>
              </p:custDataLst>
            </p:nvPr>
          </p:nvSpPr>
          <p:spPr>
            <a:xfrm rot="5400000">
              <a:off x="1093209" y="5089199"/>
              <a:ext cx="302357" cy="260653"/>
            </a:xfrm>
            <a:prstGeom prst="triangle">
              <a:avLst>
                <a:gd fmla="val 0" name="adj"/>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PA_文本框 8"/>
            <p:cNvSpPr txBox="1"/>
            <p:nvPr>
              <p:custDataLst>
                <p:tags r:id="rId8"/>
              </p:custDataLst>
            </p:nvPr>
          </p:nvSpPr>
          <p:spPr>
            <a:xfrm>
              <a:off x="995921" y="3990783"/>
              <a:ext cx="4141561" cy="969264"/>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cxnSp>
          <p:nvCxnSpPr>
            <p:cNvPr id="10" name="PA_直接连接符 9"/>
            <p:cNvCxnSpPr/>
            <p:nvPr>
              <p:custDataLst>
                <p:tags r:id="rId9"/>
              </p:custDataLst>
            </p:nvPr>
          </p:nvCxnSpPr>
          <p:spPr>
            <a:xfrm>
              <a:off x="1088661" y="3589592"/>
              <a:ext cx="1691612" cy="0"/>
            </a:xfrm>
            <a:prstGeom prst="line">
              <a:avLst/>
            </a:prstGeom>
            <a:ln algn="ctr" cap="flat" cmpd="sng" w="12700">
              <a:solidFill>
                <a:srgbClr val="E74C22"/>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757964" y="1178949"/>
            <a:ext cx="5733334" cy="4373095"/>
            <a:chOff x="5757964" y="1178949"/>
            <a:chExt cx="5733334" cy="4373095"/>
          </a:xfrm>
        </p:grpSpPr>
        <p:grpSp>
          <p:nvGrpSpPr>
            <p:cNvPr id="11" name="PA_组合 10"/>
            <p:cNvGrpSpPr/>
            <p:nvPr>
              <p:custDataLst>
                <p:tags r:id="rId10"/>
              </p:custDataLst>
            </p:nvPr>
          </p:nvGrpSpPr>
          <p:grpSpPr>
            <a:xfrm>
              <a:off x="5757964" y="1178949"/>
              <a:ext cx="5733334" cy="4373095"/>
              <a:chOff x="3085241" y="863823"/>
              <a:chExt cx="6996276" cy="5336403"/>
            </a:xfrm>
          </p:grpSpPr>
          <p:sp>
            <p:nvSpPr>
              <p:cNvPr id="12" name="PA_圆角矩形 1"/>
              <p:cNvSpPr/>
              <p:nvPr>
                <p:custDataLst>
                  <p:tags r:id="rId11"/>
                </p:custDataLst>
              </p:nvPr>
            </p:nvSpPr>
            <p:spPr>
              <a:xfrm>
                <a:off x="3085241" y="863823"/>
                <a:ext cx="6996276" cy="4586962"/>
              </a:xfrm>
              <a:custGeom>
                <a:rect b="b" l="l" r="r" t="t"/>
                <a:pathLst>
                  <a:path h="3564000" w="5436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PA_圆角矩形 12"/>
              <p:cNvSpPr/>
              <p:nvPr>
                <p:custDataLst>
                  <p:tags r:id="rId12"/>
                </p:custDataLst>
              </p:nvPr>
            </p:nvSpPr>
            <p:spPr>
              <a:xfrm>
                <a:off x="3085241" y="863823"/>
                <a:ext cx="6996276" cy="3957780"/>
              </a:xfrm>
              <a:custGeom>
                <a:rect b="b" l="l" r="r" t="t"/>
                <a:pathLst>
                  <a:path h="3075136" w="5436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PA_矩形 13"/>
              <p:cNvSpPr/>
              <p:nvPr>
                <p:custDataLst>
                  <p:tags r:id="rId13"/>
                </p:custDataLst>
              </p:nvPr>
            </p:nvSpPr>
            <p:spPr>
              <a:xfrm>
                <a:off x="5749293" y="5450785"/>
                <a:ext cx="1668172" cy="144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PA_矩形 14"/>
              <p:cNvSpPr/>
              <p:nvPr>
                <p:custDataLst>
                  <p:tags r:id="rId14"/>
                </p:custDataLst>
              </p:nvPr>
            </p:nvSpPr>
            <p:spPr>
              <a:xfrm>
                <a:off x="5749293" y="5585355"/>
                <a:ext cx="1668172" cy="36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PA_圆角矩形 10"/>
              <p:cNvSpPr/>
              <p:nvPr>
                <p:custDataLst>
                  <p:tags r:id="rId15"/>
                </p:custDataLst>
              </p:nvPr>
            </p:nvSpPr>
            <p:spPr>
              <a:xfrm>
                <a:off x="5193236" y="5945395"/>
                <a:ext cx="2780286" cy="25483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id="17" name="PA_图片 16"/>
            <p:cNvPicPr>
              <a:picLocks noChangeAspect="1"/>
            </p:cNvPicPr>
            <p:nvPr>
              <p:custDataLst>
                <p:tags r:id="rId17"/>
              </p:custDataLst>
            </p:nvPr>
          </p:nvPicPr>
          <p:blipFill>
            <a:blip r:embed="rId16">
              <a:extLst>
                <a:ext uri="{28A0092B-C50C-407E-A947-70E740481C1C}">
                  <a14:useLocalDpi/>
                </a:ext>
              </a:extLst>
            </a:blip>
            <a:stretch>
              <a:fillRect/>
            </a:stretch>
          </p:blipFill>
          <p:spPr>
            <a:xfrm>
              <a:off x="5988872" y="1393980"/>
              <a:ext cx="5271516" cy="2879908"/>
            </a:xfrm>
            <a:prstGeom prst="rect">
              <a:avLst/>
            </a:prstGeom>
            <a:effectLst>
              <a:innerShdw blurRad="114300">
                <a:prstClr val="black"/>
              </a:innerShdw>
            </a:effectLst>
          </p:spPr>
        </p:pic>
      </p:grpSp>
      <p:sp>
        <p:nvSpPr>
          <p:cNvPr id="18" name="PA_矩形 76"/>
          <p:cNvSpPr/>
          <p:nvPr>
            <p:custDataLst>
              <p:tags r:id="rId18"/>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3327056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14" presetSubtype="10">
                                  <p:stCondLst>
                                    <p:cond delay="0"/>
                                  </p:stCondLst>
                                  <p:childTnLst>
                                    <p:set>
                                      <p:cBhvr>
                                        <p:cTn dur="1" fill="hold" id="12">
                                          <p:stCondLst>
                                            <p:cond delay="0"/>
                                          </p:stCondLst>
                                        </p:cTn>
                                        <p:tgtEl>
                                          <p:spTgt spid="3"/>
                                        </p:tgtEl>
                                        <p:attrNameLst>
                                          <p:attrName>style.visibility</p:attrName>
                                        </p:attrNameLst>
                                      </p:cBhvr>
                                      <p:to>
                                        <p:strVal val="visible"/>
                                      </p:to>
                                    </p:set>
                                    <p:animEffect filter="randombar(horizontal)" transition="in">
                                      <p:cBhvr>
                                        <p:cTn dur="50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文本框 3"/>
          <p:cNvSpPr txBox="1"/>
          <p:nvPr>
            <p:custDataLst>
              <p:tags r:id="rId3"/>
            </p:custDataLst>
          </p:nvPr>
        </p:nvSpPr>
        <p:spPr>
          <a:xfrm>
            <a:off x="4582161" y="382860"/>
            <a:ext cx="3027680" cy="579120"/>
          </a:xfrm>
          <a:prstGeom prst="rect">
            <a:avLst/>
          </a:prstGeom>
          <a:noFill/>
        </p:spPr>
        <p:txBody>
          <a:bodyPr rtlCol="0" wrap="none">
            <a:spAutoFit/>
          </a:bodyPr>
          <a:lstStyle/>
          <a:p>
            <a:pPr algn="ctr"/>
            <a:r>
              <a:rPr altLang="en-US" b="1" lang="zh-CN" sz="3200">
                <a:solidFill>
                  <a:schemeClr val="accent1"/>
                </a:solidFill>
              </a:rPr>
              <a:t>标题添加到此处</a:t>
            </a:r>
          </a:p>
        </p:txBody>
      </p:sp>
      <p:sp>
        <p:nvSpPr>
          <p:cNvPr id="5" name="PA_等腰三角形 4"/>
          <p:cNvSpPr/>
          <p:nvPr>
            <p:custDataLst>
              <p:tags r:id="rId4"/>
            </p:custDataLst>
          </p:nvPr>
        </p:nvSpPr>
        <p:spPr>
          <a:xfrm>
            <a:off x="7738924" y="818595"/>
            <a:ext cx="298080" cy="298080"/>
          </a:xfrm>
          <a:prstGeom prst="triangle">
            <a:avLst>
              <a:gd fmla="val 100000" name="adj"/>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PA_矩形 24"/>
          <p:cNvSpPr/>
          <p:nvPr>
            <p:custDataLst>
              <p:tags r:id="rId5"/>
            </p:custDataLst>
          </p:nvPr>
        </p:nvSpPr>
        <p:spPr>
          <a:xfrm>
            <a:off x="1078380" y="5775947"/>
            <a:ext cx="10130972"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您的文字添加到此处，可以通过单击此处删除此处的文字进行添加也可以复制您的文字粘贴到此处您的文字添加到此处</a:t>
            </a:r>
          </a:p>
        </p:txBody>
      </p:sp>
      <p:grpSp>
        <p:nvGrpSpPr>
          <p:cNvPr id="13" name="组合 12"/>
          <p:cNvGrpSpPr/>
          <p:nvPr/>
        </p:nvGrpSpPr>
        <p:grpSpPr>
          <a:xfrm>
            <a:off x="6410059" y="1611087"/>
            <a:ext cx="2302738" cy="3962402"/>
            <a:chOff x="6410059" y="1611087"/>
            <a:chExt cx="2302738" cy="3962402"/>
          </a:xfrm>
        </p:grpSpPr>
        <p:sp>
          <p:nvSpPr>
            <p:cNvPr id="7" name="PA_椭圆 6"/>
            <p:cNvSpPr/>
            <p:nvPr>
              <p:custDataLst>
                <p:tags r:id="rId6"/>
              </p:custDataLst>
            </p:nvPr>
          </p:nvSpPr>
          <p:spPr>
            <a:xfrm>
              <a:off x="6501885" y="1611087"/>
              <a:ext cx="2119086" cy="2119086"/>
            </a:xfrm>
            <a:prstGeom prst="ellipse">
              <a:avLst/>
            </a:prstGeom>
            <a:blipFill dpi="0" rotWithShape="1">
              <a:blip r:embed="rId7">
                <a:extLst>
                  <a:ext uri="{28A0092B-C50C-407E-A947-70E740481C1C}">
                    <a14:useLocalDpi/>
                  </a:ext>
                </a:extLst>
              </a:blip>
              <a:tile algn="ctr" flip="none" sx="40000" sy="4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PA_矩形 17"/>
            <p:cNvSpPr/>
            <p:nvPr>
              <p:custDataLst>
                <p:tags r:id="rId8"/>
              </p:custDataLst>
            </p:nvPr>
          </p:nvSpPr>
          <p:spPr>
            <a:xfrm>
              <a:off x="6499836"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PA_矩形 18"/>
            <p:cNvSpPr/>
            <p:nvPr>
              <p:custDataLst>
                <p:tags r:id="rId9"/>
              </p:custDataLst>
            </p:nvPr>
          </p:nvSpPr>
          <p:spPr>
            <a:xfrm>
              <a:off x="6549751" y="4928512"/>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20" name="PA_矩形 19"/>
            <p:cNvSpPr/>
            <p:nvPr>
              <p:custDataLst>
                <p:tags r:id="rId10"/>
              </p:custDataLst>
            </p:nvPr>
          </p:nvSpPr>
          <p:spPr>
            <a:xfrm>
              <a:off x="6410060" y="4605829"/>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31" name="PA_组合 30"/>
            <p:cNvGrpSpPr/>
            <p:nvPr>
              <p:custDataLst>
                <p:tags r:id="rId11"/>
              </p:custDataLst>
            </p:nvPr>
          </p:nvGrpSpPr>
          <p:grpSpPr>
            <a:xfrm>
              <a:off x="7402087" y="4186208"/>
              <a:ext cx="318681" cy="315902"/>
              <a:chOff x="5229226" y="484188"/>
              <a:chExt cx="546100" cy="541338"/>
            </a:xfrm>
          </p:grpSpPr>
          <p:sp>
            <p:nvSpPr>
              <p:cNvPr id="32" name="PA_任意多边形 20"/>
              <p:cNvSpPr/>
              <p:nvPr>
                <p:custDataLst>
                  <p:tags r:id="rId12"/>
                </p:custDataLst>
              </p:nvPr>
            </p:nvSpPr>
            <p:spPr bwMode="auto">
              <a:xfrm>
                <a:off x="5229226" y="538163"/>
                <a:ext cx="546100" cy="487363"/>
              </a:xfrm>
              <a:custGeom>
                <a:gdLst>
                  <a:gd fmla="*/ 157 w 192" name="T0"/>
                  <a:gd fmla="*/ 0 h 171" name="T1"/>
                  <a:gd fmla="*/ 188 w 192" name="T2"/>
                  <a:gd fmla="*/ 0 h 171" name="T3"/>
                  <a:gd fmla="*/ 192 w 192" name="T4"/>
                  <a:gd fmla="*/ 4 h 171" name="T5"/>
                  <a:gd fmla="*/ 192 w 192" name="T6"/>
                  <a:gd fmla="*/ 168 h 171" name="T7"/>
                  <a:gd fmla="*/ 188 w 192" name="T8"/>
                  <a:gd fmla="*/ 171 h 171" name="T9"/>
                  <a:gd fmla="*/ 3 w 192" name="T10"/>
                  <a:gd fmla="*/ 171 h 171" name="T11"/>
                  <a:gd fmla="*/ 0 w 192" name="T12"/>
                  <a:gd fmla="*/ 168 h 171" name="T13"/>
                  <a:gd fmla="*/ 0 w 192" name="T14"/>
                  <a:gd fmla="*/ 4 h 171" name="T15"/>
                  <a:gd fmla="*/ 3 w 192" name="T16"/>
                  <a:gd fmla="*/ 0 h 171" name="T17"/>
                  <a:gd fmla="*/ 34 w 192" name="T18"/>
                  <a:gd fmla="*/ 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92">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PA_Line 21"/>
              <p:cNvSpPr>
                <a:spLocks noChangeShapeType="1"/>
              </p:cNvSpPr>
              <p:nvPr>
                <p:custDataLst>
                  <p:tags r:id="rId13"/>
                </p:custDataLst>
              </p:nvPr>
            </p:nvSpPr>
            <p:spPr bwMode="auto">
              <a:xfrm>
                <a:off x="5229226" y="688976"/>
                <a:ext cx="54610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PA_任意多边形 22"/>
              <p:cNvSpPr/>
              <p:nvPr>
                <p:custDataLst>
                  <p:tags r:id="rId14"/>
                </p:custDataLst>
              </p:nvPr>
            </p:nvSpPr>
            <p:spPr bwMode="auto">
              <a:xfrm>
                <a:off x="5337176" y="484188"/>
                <a:ext cx="77788"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PA_任意多边形 23"/>
              <p:cNvSpPr/>
              <p:nvPr>
                <p:custDataLst>
                  <p:tags r:id="rId15"/>
                </p:custDataLst>
              </p:nvPr>
            </p:nvSpPr>
            <p:spPr bwMode="auto">
              <a:xfrm>
                <a:off x="5588001" y="484188"/>
                <a:ext cx="76200"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PA_Line 24"/>
              <p:cNvSpPr>
                <a:spLocks noChangeShapeType="1"/>
              </p:cNvSpPr>
              <p:nvPr>
                <p:custDataLst>
                  <p:tags r:id="rId16"/>
                </p:custDataLst>
              </p:nvPr>
            </p:nvSpPr>
            <p:spPr bwMode="auto">
              <a:xfrm>
                <a:off x="5426076" y="538163"/>
                <a:ext cx="150813"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 name="组合 2"/>
          <p:cNvGrpSpPr/>
          <p:nvPr/>
        </p:nvGrpSpPr>
        <p:grpSpPr>
          <a:xfrm>
            <a:off x="652725" y="1611087"/>
            <a:ext cx="2302738" cy="3962402"/>
            <a:chOff x="652725" y="1611087"/>
            <a:chExt cx="2302738" cy="3962402"/>
          </a:xfrm>
        </p:grpSpPr>
        <p:sp>
          <p:nvSpPr>
            <p:cNvPr id="2" name="PA_椭圆 1"/>
            <p:cNvSpPr/>
            <p:nvPr>
              <p:custDataLst>
                <p:tags r:id="rId17"/>
              </p:custDataLst>
            </p:nvPr>
          </p:nvSpPr>
          <p:spPr>
            <a:xfrm>
              <a:off x="744551" y="1611087"/>
              <a:ext cx="2119086" cy="2119086"/>
            </a:xfrm>
            <a:prstGeom prst="ellipse">
              <a:avLst/>
            </a:prstGeom>
            <a:blipFill dpi="0" rotWithShape="1">
              <a:blip r:embed="rId18">
                <a:extLst>
                  <a:ext uri="{28A0092B-C50C-407E-A947-70E740481C1C}">
                    <a14:useLocalDpi/>
                  </a:ext>
                </a:extLst>
              </a:blip>
              <a:tile algn="ctr" flip="none" sx="70000" sy="7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PA_矩形 8"/>
            <p:cNvSpPr/>
            <p:nvPr>
              <p:custDataLst>
                <p:tags r:id="rId19"/>
              </p:custDataLst>
            </p:nvPr>
          </p:nvSpPr>
          <p:spPr>
            <a:xfrm>
              <a:off x="742502"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PA_矩形 9"/>
            <p:cNvSpPr/>
            <p:nvPr>
              <p:custDataLst>
                <p:tags r:id="rId20"/>
              </p:custDataLst>
            </p:nvPr>
          </p:nvSpPr>
          <p:spPr>
            <a:xfrm>
              <a:off x="792417" y="4928512"/>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1" name="PA_矩形 10"/>
            <p:cNvSpPr/>
            <p:nvPr>
              <p:custDataLst>
                <p:tags r:id="rId21"/>
              </p:custDataLst>
            </p:nvPr>
          </p:nvSpPr>
          <p:spPr>
            <a:xfrm>
              <a:off x="652725" y="4605829"/>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26" name="PA_组合 25"/>
            <p:cNvGrpSpPr/>
            <p:nvPr>
              <p:custDataLst>
                <p:tags r:id="rId22"/>
              </p:custDataLst>
            </p:nvPr>
          </p:nvGrpSpPr>
          <p:grpSpPr>
            <a:xfrm>
              <a:off x="1612820" y="4207052"/>
              <a:ext cx="318682" cy="274214"/>
              <a:chOff x="495301" y="523876"/>
              <a:chExt cx="546101" cy="469900"/>
            </a:xfrm>
          </p:grpSpPr>
          <p:sp>
            <p:nvSpPr>
              <p:cNvPr id="27" name="PA_任意多边形 5"/>
              <p:cNvSpPr/>
              <p:nvPr>
                <p:custDataLst>
                  <p:tags r:id="rId23"/>
                </p:custDataLst>
              </p:nvPr>
            </p:nvSpPr>
            <p:spPr bwMode="auto">
              <a:xfrm>
                <a:off x="606426" y="631826"/>
                <a:ext cx="434975" cy="361950"/>
              </a:xfrm>
              <a:custGeom>
                <a:gdLst>
                  <a:gd fmla="*/ 153 w 153" name="T0"/>
                  <a:gd fmla="*/ 121 h 127" name="T1"/>
                  <a:gd fmla="*/ 147 w 153" name="T2"/>
                  <a:gd fmla="*/ 127 h 127" name="T3"/>
                  <a:gd fmla="*/ 6 w 153" name="T4"/>
                  <a:gd fmla="*/ 127 h 127" name="T5"/>
                  <a:gd fmla="*/ 0 w 153" name="T6"/>
                  <a:gd fmla="*/ 121 h 127" name="T7"/>
                  <a:gd fmla="*/ 0 w 153" name="T8"/>
                  <a:gd fmla="*/ 6 h 127" name="T9"/>
                  <a:gd fmla="*/ 6 w 153" name="T10"/>
                  <a:gd fmla="*/ 0 h 127" name="T11"/>
                  <a:gd fmla="*/ 147 w 153" name="T12"/>
                  <a:gd fmla="*/ 0 h 127" name="T13"/>
                  <a:gd fmla="*/ 153 w 153" name="T14"/>
                  <a:gd fmla="*/ 6 h 127" name="T15"/>
                  <a:gd fmla="*/ 153 w 153" name="T16"/>
                  <a:gd fmla="*/ 121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53">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PA_任意多边形 6"/>
              <p:cNvSpPr/>
              <p:nvPr>
                <p:custDataLst>
                  <p:tags r:id="rId24"/>
                </p:custDataLst>
              </p:nvPr>
            </p:nvSpPr>
            <p:spPr bwMode="auto">
              <a:xfrm>
                <a:off x="495301" y="523876"/>
                <a:ext cx="438150" cy="361950"/>
              </a:xfrm>
              <a:custGeom>
                <a:gdLst>
                  <a:gd fmla="*/ 20 w 154" name="T0"/>
                  <a:gd fmla="*/ 127 h 127" name="T1"/>
                  <a:gd fmla="*/ 7 w 154" name="T2"/>
                  <a:gd fmla="*/ 127 h 127" name="T3"/>
                  <a:gd fmla="*/ 0 w 154" name="T4"/>
                  <a:gd fmla="*/ 121 h 127" name="T5"/>
                  <a:gd fmla="*/ 0 w 154" name="T6"/>
                  <a:gd fmla="*/ 6 h 127" name="T7"/>
                  <a:gd fmla="*/ 7 w 154" name="T8"/>
                  <a:gd fmla="*/ 0 h 127" name="T9"/>
                  <a:gd fmla="*/ 148 w 154" name="T10"/>
                  <a:gd fmla="*/ 0 h 127" name="T11"/>
                  <a:gd fmla="*/ 154 w 154" name="T12"/>
                  <a:gd fmla="*/ 6 h 127" name="T13"/>
                  <a:gd fmla="*/ 154 w 154" name="T14"/>
                  <a:gd fmla="*/ 20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154">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PA_任意多边形 7"/>
              <p:cNvSpPr/>
              <p:nvPr>
                <p:custDataLst>
                  <p:tags r:id="rId25"/>
                </p:custDataLst>
              </p:nvPr>
            </p:nvSpPr>
            <p:spPr bwMode="auto">
              <a:xfrm>
                <a:off x="646114" y="831851"/>
                <a:ext cx="395288" cy="161925"/>
              </a:xfrm>
              <a:custGeom>
                <a:gdLst>
                  <a:gd fmla="*/ 0 w 249" name="T0"/>
                  <a:gd fmla="*/ 102 h 102" name="T1"/>
                  <a:gd fmla="*/ 102 w 249" name="T2"/>
                  <a:gd fmla="*/ 0 h 102" name="T3"/>
                  <a:gd fmla="*/ 147 w 249" name="T4"/>
                  <a:gd fmla="*/ 48 h 102" name="T5"/>
                  <a:gd fmla="*/ 194 w 249" name="T6"/>
                  <a:gd fmla="*/ 0 h 102" name="T7"/>
                  <a:gd fmla="*/ 249 w 249" name="T8"/>
                  <a:gd fmla="*/ 48 h 102" name="T9"/>
                </a:gdLst>
                <a:cxnLst>
                  <a:cxn ang="0">
                    <a:pos x="T0" y="T1"/>
                  </a:cxn>
                  <a:cxn ang="0">
                    <a:pos x="T2" y="T3"/>
                  </a:cxn>
                  <a:cxn ang="0">
                    <a:pos x="T4" y="T5"/>
                  </a:cxn>
                  <a:cxn ang="0">
                    <a:pos x="T6" y="T7"/>
                  </a:cxn>
                  <a:cxn ang="0">
                    <a:pos x="T8" y="T9"/>
                  </a:cxn>
                </a:cxnLst>
                <a:rect b="b" l="0" r="r" t="0"/>
                <a:pathLst>
                  <a:path h="102" w="249">
                    <a:moveTo>
                      <a:pt x="0" y="102"/>
                    </a:moveTo>
                    <a:lnTo>
                      <a:pt x="102" y="0"/>
                    </a:lnTo>
                    <a:lnTo>
                      <a:pt x="147" y="48"/>
                    </a:lnTo>
                    <a:lnTo>
                      <a:pt x="194" y="0"/>
                    </a:lnTo>
                    <a:lnTo>
                      <a:pt x="249" y="48"/>
                    </a:lnTo>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PA_椭圆 8"/>
              <p:cNvSpPr>
                <a:spLocks noChangeArrowheads="1"/>
              </p:cNvSpPr>
              <p:nvPr>
                <p:custDataLst>
                  <p:tags r:id="rId26"/>
                </p:custDataLst>
              </p:nvPr>
            </p:nvSpPr>
            <p:spPr bwMode="auto">
              <a:xfrm>
                <a:off x="666751" y="717551"/>
                <a:ext cx="84138" cy="85725"/>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1" name="组合 20"/>
          <p:cNvGrpSpPr/>
          <p:nvPr/>
        </p:nvGrpSpPr>
        <p:grpSpPr>
          <a:xfrm>
            <a:off x="3531392" y="1611087"/>
            <a:ext cx="2302738" cy="3962402"/>
            <a:chOff x="3531392" y="1611087"/>
            <a:chExt cx="2302738" cy="3962402"/>
          </a:xfrm>
        </p:grpSpPr>
        <p:sp>
          <p:nvSpPr>
            <p:cNvPr id="6" name="PA_椭圆 5"/>
            <p:cNvSpPr/>
            <p:nvPr>
              <p:custDataLst>
                <p:tags r:id="rId27"/>
              </p:custDataLst>
            </p:nvPr>
          </p:nvSpPr>
          <p:spPr>
            <a:xfrm>
              <a:off x="3623218" y="1611087"/>
              <a:ext cx="2119086" cy="2119086"/>
            </a:xfrm>
            <a:prstGeom prst="ellipse">
              <a:avLst/>
            </a:prstGeom>
            <a:blipFill dpi="0" rotWithShape="1">
              <a:blip r:embed="rId28">
                <a:extLst>
                  <a:ext uri="{28A0092B-C50C-407E-A947-70E740481C1C}">
                    <a14:useLocalDpi/>
                  </a:ext>
                </a:extLst>
              </a:blip>
              <a:tile algn="ctr" flip="none" sx="40000" sy="4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PA_矩形 13"/>
            <p:cNvSpPr/>
            <p:nvPr>
              <p:custDataLst>
                <p:tags r:id="rId29"/>
              </p:custDataLst>
            </p:nvPr>
          </p:nvSpPr>
          <p:spPr>
            <a:xfrm>
              <a:off x="3621169"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PA_矩形 14"/>
            <p:cNvSpPr/>
            <p:nvPr>
              <p:custDataLst>
                <p:tags r:id="rId30"/>
              </p:custDataLst>
            </p:nvPr>
          </p:nvSpPr>
          <p:spPr>
            <a:xfrm>
              <a:off x="3671084" y="4928512"/>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16" name="PA_矩形 15"/>
            <p:cNvSpPr/>
            <p:nvPr>
              <p:custDataLst>
                <p:tags r:id="rId31"/>
              </p:custDataLst>
            </p:nvPr>
          </p:nvSpPr>
          <p:spPr>
            <a:xfrm>
              <a:off x="3531392" y="4605829"/>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37" name="PA_组合 36"/>
            <p:cNvGrpSpPr/>
            <p:nvPr>
              <p:custDataLst>
                <p:tags r:id="rId32"/>
              </p:custDataLst>
            </p:nvPr>
          </p:nvGrpSpPr>
          <p:grpSpPr>
            <a:xfrm>
              <a:off x="4523420" y="4245961"/>
              <a:ext cx="318681" cy="196396"/>
              <a:chOff x="1679576" y="4870451"/>
              <a:chExt cx="546100" cy="336550"/>
            </a:xfrm>
          </p:grpSpPr>
          <p:sp>
            <p:nvSpPr>
              <p:cNvPr id="38" name="PA_Line 172"/>
              <p:cNvSpPr>
                <a:spLocks noChangeShapeType="1"/>
              </p:cNvSpPr>
              <p:nvPr>
                <p:custDataLst>
                  <p:tags r:id="rId33"/>
                </p:custDataLst>
              </p:nvPr>
            </p:nvSpPr>
            <p:spPr bwMode="auto">
              <a:xfrm>
                <a:off x="1790701" y="4870451"/>
                <a:ext cx="320675"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PA_Line 173"/>
              <p:cNvSpPr>
                <a:spLocks noChangeShapeType="1"/>
              </p:cNvSpPr>
              <p:nvPr>
                <p:custDataLst>
                  <p:tags r:id="rId34"/>
                </p:custDataLst>
              </p:nvPr>
            </p:nvSpPr>
            <p:spPr bwMode="auto">
              <a:xfrm>
                <a:off x="1679576" y="4981576"/>
                <a:ext cx="54610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PA_Line 174"/>
              <p:cNvSpPr>
                <a:spLocks noChangeShapeType="1"/>
              </p:cNvSpPr>
              <p:nvPr>
                <p:custDataLst>
                  <p:tags r:id="rId35"/>
                </p:custDataLst>
              </p:nvPr>
            </p:nvSpPr>
            <p:spPr bwMode="auto">
              <a:xfrm>
                <a:off x="1744664" y="5095876"/>
                <a:ext cx="412750"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PA_Line 175"/>
              <p:cNvSpPr>
                <a:spLocks noChangeShapeType="1"/>
              </p:cNvSpPr>
              <p:nvPr>
                <p:custDataLst>
                  <p:tags r:id="rId36"/>
                </p:custDataLst>
              </p:nvPr>
            </p:nvSpPr>
            <p:spPr bwMode="auto">
              <a:xfrm>
                <a:off x="1778001" y="5207001"/>
                <a:ext cx="347663" cy="0"/>
              </a:xfrm>
              <a:prstGeom prst="line">
                <a:avLst/>
              </a:prstGeom>
              <a:noFill/>
              <a:ln cap="flat" w="23813">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7" name="组合 16"/>
          <p:cNvGrpSpPr/>
          <p:nvPr/>
        </p:nvGrpSpPr>
        <p:grpSpPr>
          <a:xfrm>
            <a:off x="9288726" y="1611087"/>
            <a:ext cx="2302738" cy="3962402"/>
            <a:chOff x="9288726" y="1611087"/>
            <a:chExt cx="2302738" cy="3962402"/>
          </a:xfrm>
        </p:grpSpPr>
        <p:sp>
          <p:nvSpPr>
            <p:cNvPr id="8" name="PA_椭圆 7"/>
            <p:cNvSpPr/>
            <p:nvPr>
              <p:custDataLst>
                <p:tags r:id="rId37"/>
              </p:custDataLst>
            </p:nvPr>
          </p:nvSpPr>
          <p:spPr>
            <a:xfrm>
              <a:off x="9332685" y="1611087"/>
              <a:ext cx="2119086" cy="2119086"/>
            </a:xfrm>
            <a:prstGeom prst="ellipse">
              <a:avLst/>
            </a:prstGeom>
            <a:blipFill dpi="0" rotWithShape="1">
              <a:blip r:embed="rId38">
                <a:extLst>
                  <a:ext uri="{28A0092B-C50C-407E-A947-70E740481C1C}">
                    <a14:useLocalDpi/>
                  </a:ext>
                </a:extLst>
              </a:blip>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PA_矩形 21"/>
            <p:cNvSpPr/>
            <p:nvPr>
              <p:custDataLst>
                <p:tags r:id="rId39"/>
              </p:custDataLst>
            </p:nvPr>
          </p:nvSpPr>
          <p:spPr>
            <a:xfrm>
              <a:off x="9378503"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PA_矩形 22"/>
            <p:cNvSpPr/>
            <p:nvPr>
              <p:custDataLst>
                <p:tags r:id="rId40"/>
              </p:custDataLst>
            </p:nvPr>
          </p:nvSpPr>
          <p:spPr>
            <a:xfrm>
              <a:off x="9428418" y="4928512"/>
              <a:ext cx="2023354"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24" name="PA_矩形 23"/>
            <p:cNvSpPr/>
            <p:nvPr>
              <p:custDataLst>
                <p:tags r:id="rId41"/>
              </p:custDataLst>
            </p:nvPr>
          </p:nvSpPr>
          <p:spPr>
            <a:xfrm>
              <a:off x="9288726" y="4605829"/>
              <a:ext cx="2302738" cy="384048"/>
            </a:xfrm>
            <a:prstGeom prst="rect">
              <a:avLst/>
            </a:prstGeom>
          </p:spPr>
          <p:txBody>
            <a:bodyPr wrap="square">
              <a:spAutoFit/>
            </a:bodyPr>
            <a:lstStyle/>
            <a:p>
              <a:pPr algn="ct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42" name="PA_组合 41"/>
            <p:cNvGrpSpPr/>
            <p:nvPr>
              <p:custDataLst>
                <p:tags r:id="rId42"/>
              </p:custDataLst>
            </p:nvPr>
          </p:nvGrpSpPr>
          <p:grpSpPr>
            <a:xfrm>
              <a:off x="10280754" y="4184819"/>
              <a:ext cx="318681" cy="318681"/>
              <a:chOff x="8777289" y="4762501"/>
              <a:chExt cx="546100" cy="546100"/>
            </a:xfrm>
          </p:grpSpPr>
          <p:sp>
            <p:nvSpPr>
              <p:cNvPr id="43" name="PA_椭圆 197"/>
              <p:cNvSpPr>
                <a:spLocks noChangeArrowheads="1"/>
              </p:cNvSpPr>
              <p:nvPr>
                <p:custDataLst>
                  <p:tags r:id="rId43"/>
                </p:custDataLst>
              </p:nvPr>
            </p:nvSpPr>
            <p:spPr bwMode="auto">
              <a:xfrm>
                <a:off x="8777289" y="4762501"/>
                <a:ext cx="546100" cy="546100"/>
              </a:xfrm>
              <a:prstGeom prst="ellipse">
                <a:avLst/>
              </a:pr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PA_任意多边形 198"/>
              <p:cNvSpPr/>
              <p:nvPr>
                <p:custDataLst>
                  <p:tags r:id="rId44"/>
                </p:custDataLst>
              </p:nvPr>
            </p:nvSpPr>
            <p:spPr bwMode="auto">
              <a:xfrm>
                <a:off x="8978901" y="4945063"/>
                <a:ext cx="185738" cy="176213"/>
              </a:xfrm>
              <a:custGeom>
                <a:gdLst>
                  <a:gd fmla="*/ 0 w 117" name="T0"/>
                  <a:gd fmla="*/ 0 h 111" name="T1"/>
                  <a:gd fmla="*/ 117 w 117" name="T2"/>
                  <a:gd fmla="*/ 57 h 111" name="T3"/>
                  <a:gd fmla="*/ 0 w 117" name="T4"/>
                  <a:gd fmla="*/ 111 h 111" name="T5"/>
                  <a:gd fmla="*/ 0 w 117" name="T6"/>
                  <a:gd fmla="*/ 0 h 111" name="T7"/>
                </a:gdLst>
                <a:cxnLst>
                  <a:cxn ang="0">
                    <a:pos x="T0" y="T1"/>
                  </a:cxn>
                  <a:cxn ang="0">
                    <a:pos x="T2" y="T3"/>
                  </a:cxn>
                  <a:cxn ang="0">
                    <a:pos x="T4" y="T5"/>
                  </a:cxn>
                  <a:cxn ang="0">
                    <a:pos x="T6" y="T7"/>
                  </a:cxn>
                </a:cxnLst>
                <a:rect b="b" l="0" r="r" t="0"/>
                <a:pathLst>
                  <a:path h="110" w="117">
                    <a:moveTo>
                      <a:pt x="0" y="0"/>
                    </a:moveTo>
                    <a:lnTo>
                      <a:pt x="117" y="57"/>
                    </a:lnTo>
                    <a:lnTo>
                      <a:pt x="0" y="111"/>
                    </a:lnTo>
                    <a:lnTo>
                      <a:pt x="0" y="0"/>
                    </a:lnTo>
                    <a:close/>
                  </a:path>
                </a:pathLst>
              </a:custGeom>
              <a:noFill/>
              <a:ln cap="flat" w="23813">
                <a:solidFill>
                  <a:schemeClr val="tx1">
                    <a:lumMod val="65000"/>
                    <a:lumOff val="3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5" name="PA_矩形 76"/>
          <p:cNvSpPr/>
          <p:nvPr>
            <p:custDataLst>
              <p:tags r:id="rId45"/>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285474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strVal val="#ppt_h"/>
                                          </p:val>
                                        </p:tav>
                                        <p:tav tm="100000">
                                          <p:val>
                                            <p:strVal val="#ppt_h"/>
                                          </p:val>
                                        </p:tav>
                                      </p:tavLst>
                                    </p:anim>
                                  </p:childTnLst>
                                </p:cTn>
                              </p:par>
                              <p:par>
                                <p:cTn fill="hold" id="9" nodeType="withEffect" presetClass="entr" presetID="17" presetSubtype="10">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500" fill="hold" id="11"/>
                                        <p:tgtEl>
                                          <p:spTgt spid="21"/>
                                        </p:tgtEl>
                                        <p:attrNameLst>
                                          <p:attrName>ppt_w</p:attrName>
                                        </p:attrNameLst>
                                      </p:cBhvr>
                                      <p:tavLst>
                                        <p:tav tm="0">
                                          <p:val>
                                            <p:fltVal val="0"/>
                                          </p:val>
                                        </p:tav>
                                        <p:tav tm="100000">
                                          <p:val>
                                            <p:strVal val="#ppt_w"/>
                                          </p:val>
                                        </p:tav>
                                      </p:tavLst>
                                    </p:anim>
                                    <p:anim calcmode="lin" valueType="num">
                                      <p:cBhvr>
                                        <p:cTn dur="500" fill="hold" id="12"/>
                                        <p:tgtEl>
                                          <p:spTgt spid="21"/>
                                        </p:tgtEl>
                                        <p:attrNameLst>
                                          <p:attrName>ppt_h</p:attrName>
                                        </p:attrNameLst>
                                      </p:cBhvr>
                                      <p:tavLst>
                                        <p:tav tm="0">
                                          <p:val>
                                            <p:strVal val="#ppt_h"/>
                                          </p:val>
                                        </p:tav>
                                        <p:tav tm="100000">
                                          <p:val>
                                            <p:strVal val="#ppt_h"/>
                                          </p:val>
                                        </p:tav>
                                      </p:tavLst>
                                    </p:anim>
                                  </p:childTnLst>
                                </p:cTn>
                              </p:par>
                              <p:par>
                                <p:cTn fill="hold" id="13" nodeType="withEffect" presetClass="entr" presetID="17" presetSubtype="1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strVal val="#ppt_h"/>
                                          </p:val>
                                        </p:tav>
                                        <p:tav tm="100000">
                                          <p:val>
                                            <p:strVal val="#ppt_h"/>
                                          </p:val>
                                        </p:tav>
                                      </p:tavLst>
                                    </p:anim>
                                  </p:childTnLst>
                                </p:cTn>
                              </p:par>
                              <p:par>
                                <p:cTn fill="hold" id="17" nodeType="withEffect" presetClass="entr" presetID="17" presetSubtype="1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500" fill="hold" id="19"/>
                                        <p:tgtEl>
                                          <p:spTgt spid="17"/>
                                        </p:tgtEl>
                                        <p:attrNameLst>
                                          <p:attrName>ppt_w</p:attrName>
                                        </p:attrNameLst>
                                      </p:cBhvr>
                                      <p:tavLst>
                                        <p:tav tm="0">
                                          <p:val>
                                            <p:fltVal val="0"/>
                                          </p:val>
                                        </p:tav>
                                        <p:tav tm="100000">
                                          <p:val>
                                            <p:strVal val="#ppt_w"/>
                                          </p:val>
                                        </p:tav>
                                      </p:tavLst>
                                    </p:anim>
                                    <p:anim calcmode="lin" valueType="num">
                                      <p:cBhvr>
                                        <p:cTn dur="500" fill="hold" id="20"/>
                                        <p:tgtEl>
                                          <p:spTgt spid="17"/>
                                        </p:tgtEl>
                                        <p:attrNameLst>
                                          <p:attrName>ppt_h</p:attrName>
                                        </p:attrNameLst>
                                      </p:cBhvr>
                                      <p:tavLst>
                                        <p:tav tm="0">
                                          <p:val>
                                            <p:strVal val="#ppt_h"/>
                                          </p:val>
                                        </p:tav>
                                        <p:tav tm="100000">
                                          <p:val>
                                            <p:strVal val="#ppt_h"/>
                                          </p:val>
                                        </p:tav>
                                      </p:tavLst>
                                    </p:anim>
                                  </p:childTnLst>
                                </p:cTn>
                              </p:par>
                            </p:childTnLst>
                          </p:cTn>
                        </p:par>
                        <p:par>
                          <p:cTn fill="hold" id="21" nodeType="afterGroup">
                            <p:stCondLst>
                              <p:cond delay="500"/>
                            </p:stCondLst>
                            <p:childTnLst>
                              <p:par>
                                <p:cTn fill="hold" grpId="0" id="22" nodeType="afterEffect" presetClass="entr" presetID="14" presetSubtype="10">
                                  <p:stCondLst>
                                    <p:cond delay="0"/>
                                  </p:stCondLst>
                                  <p:childTnLst>
                                    <p:set>
                                      <p:cBhvr>
                                        <p:cTn dur="1" fill="hold" id="23">
                                          <p:stCondLst>
                                            <p:cond delay="0"/>
                                          </p:stCondLst>
                                        </p:cTn>
                                        <p:tgtEl>
                                          <p:spTgt spid="25"/>
                                        </p:tgtEl>
                                        <p:attrNameLst>
                                          <p:attrName>style.visibility</p:attrName>
                                        </p:attrNameLst>
                                      </p:cBhvr>
                                      <p:to>
                                        <p:strVal val="visible"/>
                                      </p:to>
                                    </p:set>
                                    <p:animEffect filter="randombar(horizontal)" transition="in">
                                      <p:cBhvr>
                                        <p:cTn dur="500" id="2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PA_组合 3"/>
          <p:cNvGrpSpPr/>
          <p:nvPr>
            <p:custDataLst>
              <p:tags r:id="rId3"/>
            </p:custDataLst>
          </p:nvPr>
        </p:nvGrpSpPr>
        <p:grpSpPr>
          <a:xfrm>
            <a:off x="799398" y="1427117"/>
            <a:ext cx="2944958" cy="1375298"/>
            <a:chOff x="8364677" y="1541417"/>
            <a:chExt cx="2944958" cy="1375298"/>
          </a:xfrm>
        </p:grpSpPr>
        <p:sp>
          <p:nvSpPr>
            <p:cNvPr id="5" name="PA_文本框 4"/>
            <p:cNvSpPr txBox="1"/>
            <p:nvPr>
              <p:custDataLst>
                <p:tags r:id="rId4"/>
              </p:custDataLst>
            </p:nvPr>
          </p:nvSpPr>
          <p:spPr>
            <a:xfrm>
              <a:off x="8364676" y="1541417"/>
              <a:ext cx="2621280" cy="1066800"/>
            </a:xfrm>
            <a:prstGeom prst="rect">
              <a:avLst/>
            </a:prstGeom>
            <a:noFill/>
          </p:spPr>
          <p:txBody>
            <a:bodyPr rtlCol="0" wrap="none">
              <a:spAutoFit/>
            </a:bodyPr>
            <a:lstStyle/>
            <a:p>
              <a:r>
                <a:rPr altLang="en-US" b="1" lang="zh-CN" sz="3200">
                  <a:solidFill>
                    <a:schemeClr val="accent1"/>
                  </a:solidFill>
                </a:rPr>
                <a:t>您的</a:t>
              </a:r>
            </a:p>
            <a:p>
              <a:r>
                <a:rPr altLang="en-US" b="1" lang="zh-CN" sz="3200">
                  <a:solidFill>
                    <a:schemeClr val="accent1"/>
                  </a:solidFill>
                </a:rPr>
                <a:t>标题添加此处</a:t>
              </a:r>
            </a:p>
          </p:txBody>
        </p:sp>
        <p:sp>
          <p:nvSpPr>
            <p:cNvPr id="6" name="PA_等腰三角形 5"/>
            <p:cNvSpPr/>
            <p:nvPr>
              <p:custDataLst>
                <p:tags r:id="rId5"/>
              </p:custDataLst>
            </p:nvPr>
          </p:nvSpPr>
          <p:spPr>
            <a:xfrm>
              <a:off x="11011555" y="2618635"/>
              <a:ext cx="298080" cy="298080"/>
            </a:xfrm>
            <a:prstGeom prst="triangle">
              <a:avLst>
                <a:gd fmla="val 100000" name="adj"/>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grpSp>
      <p:grpSp>
        <p:nvGrpSpPr>
          <p:cNvPr id="2" name="组合 1"/>
          <p:cNvGrpSpPr/>
          <p:nvPr/>
        </p:nvGrpSpPr>
        <p:grpSpPr>
          <a:xfrm>
            <a:off x="799398" y="4168872"/>
            <a:ext cx="5398202" cy="1328821"/>
            <a:chOff x="799398" y="4168872"/>
            <a:chExt cx="5398202" cy="1328821"/>
          </a:xfrm>
        </p:grpSpPr>
        <p:sp>
          <p:nvSpPr>
            <p:cNvPr id="7" name="PA_矩形 6"/>
            <p:cNvSpPr/>
            <p:nvPr>
              <p:custDataLst>
                <p:tags r:id="rId6"/>
              </p:custDataLst>
            </p:nvPr>
          </p:nvSpPr>
          <p:spPr>
            <a:xfrm>
              <a:off x="799398" y="4518963"/>
              <a:ext cx="5398202" cy="969264"/>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可以通过单击此处删除此处的文字进行添加，也可以复制您的文字粘贴到此处您的文字添加到此处，可以通过单击此处删除此处的文字进行添加，也可以复制您的文字粘贴到此处</a:t>
              </a:r>
            </a:p>
          </p:txBody>
        </p:sp>
        <p:sp>
          <p:nvSpPr>
            <p:cNvPr id="8" name="PA_矩形 7"/>
            <p:cNvSpPr/>
            <p:nvPr>
              <p:custDataLst>
                <p:tags r:id="rId7"/>
              </p:custDataLst>
            </p:nvPr>
          </p:nvSpPr>
          <p:spPr>
            <a:xfrm>
              <a:off x="799398" y="4168872"/>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您的文字</a:t>
              </a:r>
            </a:p>
          </p:txBody>
        </p:sp>
      </p:grpSp>
      <p:sp>
        <p:nvSpPr>
          <p:cNvPr id="19" name="PA_任意多边形 18"/>
          <p:cNvSpPr/>
          <p:nvPr>
            <p:custDataLst>
              <p:tags r:id="rId8"/>
            </p:custDataLst>
          </p:nvPr>
        </p:nvSpPr>
        <p:spPr>
          <a:xfrm rot="2700000">
            <a:off x="3564748" y="-1664672"/>
            <a:ext cx="3367960" cy="3367960"/>
          </a:xfrm>
          <a:custGeom>
            <a:gdLst>
              <a:gd fmla="*/ 0 w 3367960" name="connsiteX0"/>
              <a:gd fmla="*/ 3340654 h 3367960" name="connsiteY0"/>
              <a:gd fmla="*/ 3340654 w 3367960" name="connsiteX1"/>
              <a:gd fmla="*/ 0 h 3367960" name="connsiteY1"/>
              <a:gd fmla="*/ 3367960 w 3367960" name="connsiteX2"/>
              <a:gd fmla="*/ 0 h 3367960" name="connsiteY2"/>
              <a:gd fmla="*/ 3367960 w 3367960" name="connsiteX3"/>
              <a:gd fmla="*/ 3367960 h 3367960" name="connsiteY3"/>
              <a:gd fmla="*/ 0 w 3367960" name="connsiteX4"/>
              <a:gd fmla="*/ 3367960 h 33679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367959" w="3367959">
                <a:moveTo>
                  <a:pt x="0" y="3340654"/>
                </a:moveTo>
                <a:lnTo>
                  <a:pt x="3340654" y="0"/>
                </a:lnTo>
                <a:lnTo>
                  <a:pt x="3367960" y="0"/>
                </a:lnTo>
                <a:lnTo>
                  <a:pt x="3367960" y="3367960"/>
                </a:lnTo>
                <a:lnTo>
                  <a:pt x="0" y="3367960"/>
                </a:lnTo>
                <a:close/>
              </a:path>
            </a:pathLst>
          </a:custGeom>
          <a:blipFill>
            <a:blip r:embed="rId9">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PA_矩形 8"/>
          <p:cNvSpPr/>
          <p:nvPr>
            <p:custDataLst>
              <p:tags r:id="rId10"/>
            </p:custDataLst>
          </p:nvPr>
        </p:nvSpPr>
        <p:spPr>
          <a:xfrm rot="2700000">
            <a:off x="6531032" y="1118435"/>
            <a:ext cx="3367960" cy="3367960"/>
          </a:xfrm>
          <a:prstGeom prst="rect">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PA_任意多边形 20"/>
          <p:cNvSpPr/>
          <p:nvPr>
            <p:custDataLst>
              <p:tags r:id="rId12"/>
            </p:custDataLst>
          </p:nvPr>
        </p:nvSpPr>
        <p:spPr>
          <a:xfrm rot="2700000">
            <a:off x="8984198" y="-990982"/>
            <a:ext cx="3367960" cy="2572776"/>
          </a:xfrm>
          <a:custGeom>
            <a:gdLst>
              <a:gd fmla="*/ 0 w 3367960" name="connsiteX0"/>
              <a:gd fmla="*/ 2552601 h 2572776" name="connsiteY0"/>
              <a:gd fmla="*/ 2552601 w 3367960" name="connsiteX1"/>
              <a:gd fmla="*/ 0 h 2572776" name="connsiteY1"/>
              <a:gd fmla="*/ 3367960 w 3367960" name="connsiteX2"/>
              <a:gd fmla="*/ 815358 h 2572776" name="connsiteY2"/>
              <a:gd fmla="*/ 3367960 w 3367960" name="connsiteX3"/>
              <a:gd fmla="*/ 2572776 h 2572776" name="connsiteY3"/>
              <a:gd fmla="*/ 0 w 3367960" name="connsiteX4"/>
              <a:gd fmla="*/ 2572776 h 25727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2776" w="3367959">
                <a:moveTo>
                  <a:pt x="0" y="2552601"/>
                </a:moveTo>
                <a:lnTo>
                  <a:pt x="2552601" y="0"/>
                </a:lnTo>
                <a:lnTo>
                  <a:pt x="3367960" y="815358"/>
                </a:lnTo>
                <a:lnTo>
                  <a:pt x="3367960" y="2572776"/>
                </a:lnTo>
                <a:lnTo>
                  <a:pt x="0" y="2572776"/>
                </a:lnTo>
                <a:close/>
              </a:path>
            </a:pathLst>
          </a:custGeom>
          <a:blipFill>
            <a:blip r:embed="rId1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PA_任意多边形 21"/>
          <p:cNvSpPr/>
          <p:nvPr>
            <p:custDataLst>
              <p:tags r:id="rId14"/>
            </p:custDataLst>
          </p:nvPr>
        </p:nvSpPr>
        <p:spPr>
          <a:xfrm rot="2700000">
            <a:off x="11463437" y="2161435"/>
            <a:ext cx="1457127" cy="1457127"/>
          </a:xfrm>
          <a:custGeom>
            <a:gdLst>
              <a:gd fmla="*/ 0 w 1457127" name="connsiteX0"/>
              <a:gd fmla="*/ 0 h 1457127" name="connsiteY0"/>
              <a:gd fmla="*/ 1457127 w 1457127" name="connsiteX1"/>
              <a:gd fmla="*/ 1457127 h 1457127" name="connsiteY1"/>
              <a:gd fmla="*/ 0 w 1457127" name="connsiteX2"/>
              <a:gd fmla="*/ 1457127 h 1457127" name="connsiteY2"/>
            </a:gdLst>
            <a:cxnLst>
              <a:cxn ang="0">
                <a:pos x="connsiteX0" y="connsiteY0"/>
              </a:cxn>
              <a:cxn ang="0">
                <a:pos x="connsiteX1" y="connsiteY1"/>
              </a:cxn>
              <a:cxn ang="0">
                <a:pos x="connsiteX2" y="connsiteY2"/>
              </a:cxn>
            </a:cxnLst>
            <a:rect b="b" l="l" r="r" t="t"/>
            <a:pathLst>
              <a:path h="1457127" w="1457127">
                <a:moveTo>
                  <a:pt x="0" y="0"/>
                </a:moveTo>
                <a:lnTo>
                  <a:pt x="1457127" y="1457127"/>
                </a:lnTo>
                <a:lnTo>
                  <a:pt x="0" y="1457127"/>
                </a:lnTo>
                <a:close/>
              </a:path>
            </a:pathLst>
          </a:custGeom>
          <a:blipFill dpi="0" rotWithShape="1">
            <a:blip r:embed="rId1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PA_任意多边形 27"/>
          <p:cNvSpPr/>
          <p:nvPr>
            <p:custDataLst>
              <p:tags r:id="rId16"/>
            </p:custDataLst>
          </p:nvPr>
        </p:nvSpPr>
        <p:spPr>
          <a:xfrm rot="2700000">
            <a:off x="9163487" y="3920849"/>
            <a:ext cx="3367960" cy="3367960"/>
          </a:xfrm>
          <a:custGeom>
            <a:gdLst>
              <a:gd fmla="*/ 0 w 3367960" name="connsiteX0"/>
              <a:gd fmla="*/ 0 h 3367960" name="connsiteY0"/>
              <a:gd fmla="*/ 1901457 w 3367960" name="connsiteX1"/>
              <a:gd fmla="*/ 0 h 3367960" name="connsiteY1"/>
              <a:gd fmla="*/ 3367960 w 3367960" name="connsiteX2"/>
              <a:gd fmla="*/ 1466503 h 3367960" name="connsiteY2"/>
              <a:gd fmla="*/ 3367960 w 3367960" name="connsiteX3"/>
              <a:gd fmla="*/ 1772252 h 3367960" name="connsiteY3"/>
              <a:gd fmla="*/ 1772252 w 3367960" name="connsiteX4"/>
              <a:gd fmla="*/ 3367960 h 3367960" name="connsiteY4"/>
              <a:gd fmla="*/ 0 w 3367960" name="connsiteX5"/>
              <a:gd fmla="*/ 3367960 h 33679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367959" w="3367959">
                <a:moveTo>
                  <a:pt x="0" y="0"/>
                </a:moveTo>
                <a:lnTo>
                  <a:pt x="1901457" y="0"/>
                </a:lnTo>
                <a:lnTo>
                  <a:pt x="3367960" y="1466503"/>
                </a:lnTo>
                <a:lnTo>
                  <a:pt x="3367960" y="1772252"/>
                </a:lnTo>
                <a:lnTo>
                  <a:pt x="1772252" y="3367960"/>
                </a:lnTo>
                <a:lnTo>
                  <a:pt x="0" y="3367960"/>
                </a:lnTo>
                <a:close/>
              </a:path>
            </a:pathLst>
          </a:custGeom>
          <a:blipFill dpi="0" rotWithShape="1">
            <a:blip r:embed="rId17">
              <a:extLst>
                <a:ext uri="{28A0092B-C50C-407E-A947-70E740481C1C}">
                  <a14:useLocalDpi/>
                </a:ext>
              </a:extLst>
            </a:blip>
            <a:tile algn="ctr" flip="none" sx="22000" sy="22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07548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
                                  </p:stCondLst>
                                  <p:childTnLst>
                                    <p:set>
                                      <p:cBhvr>
                                        <p:cTn dur="1" fill="hold" id="6">
                                          <p:stCondLst>
                                            <p:cond delay="0"/>
                                          </p:stCondLst>
                                        </p:cTn>
                                        <p:tgtEl>
                                          <p:spTgt spid="21"/>
                                        </p:tgtEl>
                                        <p:attrNameLst>
                                          <p:attrName>style.visibility</p:attrName>
                                        </p:attrNameLst>
                                      </p:cBhvr>
                                      <p:to>
                                        <p:strVal val="visible"/>
                                      </p:to>
                                    </p:set>
                                    <p:animEffect filter="fade" transition="in">
                                      <p:cBhvr>
                                        <p:cTn dur="750" id="7"/>
                                        <p:tgtEl>
                                          <p:spTgt spid="2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9"/>
                                        </p:tgtEl>
                                        <p:attrNameLst>
                                          <p:attrName>style.visibility</p:attrName>
                                        </p:attrNameLst>
                                      </p:cBhvr>
                                      <p:to>
                                        <p:strVal val="visible"/>
                                      </p:to>
                                    </p:set>
                                    <p:animEffect filter="fade" transition="in">
                                      <p:cBhvr>
                                        <p:cTn dur="750" id="10"/>
                                        <p:tgtEl>
                                          <p:spTgt spid="19"/>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9"/>
                                        </p:tgtEl>
                                        <p:attrNameLst>
                                          <p:attrName>style.visibility</p:attrName>
                                        </p:attrNameLst>
                                      </p:cBhvr>
                                      <p:to>
                                        <p:strVal val="visible"/>
                                      </p:to>
                                    </p:set>
                                    <p:animEffect filter="fade" transition="in">
                                      <p:cBhvr>
                                        <p:cTn dur="750" id="13"/>
                                        <p:tgtEl>
                                          <p:spTgt spid="9"/>
                                        </p:tgtEl>
                                      </p:cBhvr>
                                    </p:animEffect>
                                  </p:childTnLst>
                                </p:cTn>
                              </p:par>
                              <p:par>
                                <p:cTn fill="hold" grpId="0" id="14" nodeType="withEffect" presetClass="entr" presetID="10" presetSubtype="0">
                                  <p:stCondLst>
                                    <p:cond delay="1000"/>
                                  </p:stCondLst>
                                  <p:childTnLst>
                                    <p:set>
                                      <p:cBhvr>
                                        <p:cTn dur="1" fill="hold" id="15">
                                          <p:stCondLst>
                                            <p:cond delay="0"/>
                                          </p:stCondLst>
                                        </p:cTn>
                                        <p:tgtEl>
                                          <p:spTgt spid="22"/>
                                        </p:tgtEl>
                                        <p:attrNameLst>
                                          <p:attrName>style.visibility</p:attrName>
                                        </p:attrNameLst>
                                      </p:cBhvr>
                                      <p:to>
                                        <p:strVal val="visible"/>
                                      </p:to>
                                    </p:set>
                                    <p:animEffect filter="fade" transition="in">
                                      <p:cBhvr>
                                        <p:cTn dur="750" id="16"/>
                                        <p:tgtEl>
                                          <p:spTgt spid="22"/>
                                        </p:tgtEl>
                                      </p:cBhvr>
                                    </p:animEffect>
                                  </p:childTnLst>
                                </p:cTn>
                              </p:par>
                              <p:par>
                                <p:cTn fill="hold" grpId="0" id="17" nodeType="withEffect" presetClass="entr" presetID="10" presetSubtype="0">
                                  <p:stCondLst>
                                    <p:cond delay="750"/>
                                  </p:stCondLst>
                                  <p:childTnLst>
                                    <p:set>
                                      <p:cBhvr>
                                        <p:cTn dur="1" fill="hold" id="18">
                                          <p:stCondLst>
                                            <p:cond delay="0"/>
                                          </p:stCondLst>
                                        </p:cTn>
                                        <p:tgtEl>
                                          <p:spTgt spid="28"/>
                                        </p:tgtEl>
                                        <p:attrNameLst>
                                          <p:attrName>style.visibility</p:attrName>
                                        </p:attrNameLst>
                                      </p:cBhvr>
                                      <p:to>
                                        <p:strVal val="visible"/>
                                      </p:to>
                                    </p:set>
                                    <p:animEffect filter="fade" transition="in">
                                      <p:cBhvr>
                                        <p:cTn dur="750" id="19"/>
                                        <p:tgtEl>
                                          <p:spTgt spid="28"/>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p:cTn dur="500" fill="hold" id="24"/>
                                        <p:tgtEl>
                                          <p:spTgt spid="4"/>
                                        </p:tgtEl>
                                        <p:attrNameLst>
                                          <p:attrName>ppt_w</p:attrName>
                                        </p:attrNameLst>
                                      </p:cBhvr>
                                      <p:tavLst>
                                        <p:tav tm="0">
                                          <p:val>
                                            <p:fltVal val="0"/>
                                          </p:val>
                                        </p:tav>
                                        <p:tav tm="100000">
                                          <p:val>
                                            <p:strVal val="#ppt_w"/>
                                          </p:val>
                                        </p:tav>
                                      </p:tavLst>
                                    </p:anim>
                                    <p:anim calcmode="lin" valueType="num">
                                      <p:cBhvr>
                                        <p:cTn dur="500" fill="hold" id="25"/>
                                        <p:tgtEl>
                                          <p:spTgt spid="4"/>
                                        </p:tgtEl>
                                        <p:attrNameLst>
                                          <p:attrName>ppt_h</p:attrName>
                                        </p:attrNameLst>
                                      </p:cBhvr>
                                      <p:tavLst>
                                        <p:tav tm="0">
                                          <p:val>
                                            <p:fltVal val="0"/>
                                          </p:val>
                                        </p:tav>
                                        <p:tav tm="100000">
                                          <p:val>
                                            <p:strVal val="#ppt_h"/>
                                          </p:val>
                                        </p:tav>
                                      </p:tavLst>
                                    </p:anim>
                                    <p:animEffect filter="fade" transition="in">
                                      <p:cBhvr>
                                        <p:cTn dur="500" id="26"/>
                                        <p:tgtEl>
                                          <p:spTgt spid="4"/>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22" presetSubtype="8">
                                  <p:stCondLst>
                                    <p:cond delay="0"/>
                                  </p:stCondLst>
                                  <p:childTnLst>
                                    <p:set>
                                      <p:cBhvr>
                                        <p:cTn dur="1" fill="hold" id="30">
                                          <p:stCondLst>
                                            <p:cond delay="0"/>
                                          </p:stCondLst>
                                        </p:cTn>
                                        <p:tgtEl>
                                          <p:spTgt spid="2"/>
                                        </p:tgtEl>
                                        <p:attrNameLst>
                                          <p:attrName>style.visibility</p:attrName>
                                        </p:attrNameLst>
                                      </p:cBhvr>
                                      <p:to>
                                        <p:strVal val="visible"/>
                                      </p:to>
                                    </p:set>
                                    <p:animEffect filter="wipe(left)" transition="in">
                                      <p:cBhvr>
                                        <p:cTn dur="500" id="3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9"/>
      <p:bldP grpId="0" spid="21"/>
      <p:bldP grpId="0" spid="22"/>
      <p:bldP grpId="0" spid="2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文本框 10"/>
          <p:cNvSpPr txBox="1"/>
          <p:nvPr>
            <p:custDataLst>
              <p:tags r:id="rId3"/>
            </p:custDataLst>
          </p:nvPr>
        </p:nvSpPr>
        <p:spPr>
          <a:xfrm>
            <a:off x="933450" y="3512186"/>
            <a:ext cx="4752521" cy="304800"/>
          </a:xfrm>
          <a:prstGeom prst="rect">
            <a:avLst/>
          </a:prstGeom>
          <a:noFill/>
        </p:spPr>
        <p:txBody>
          <a:bodyPr wrap="square">
            <a:spAutoFit/>
          </a:bodyPr>
          <a:lstStyle/>
          <a:p>
            <a:pPr defTabSz="1219170" latinLnBrk="1">
              <a:defRPr/>
            </a:pPr>
            <a:r>
              <a:rPr altLang="ko-KR" lang="en-US" sz="1400">
                <a:solidFill>
                  <a:schemeClr val="tx1">
                    <a:lumMod val="50000"/>
                    <a:lumOff val="50000"/>
                  </a:schemeClr>
                </a:solidFill>
                <a:latin charset="0" panose="020b0604020202020204" pitchFamily="34" typeface="Arial"/>
                <a:ea charset="-127" panose="020b0503020000020004" pitchFamily="34" typeface="맑은 고딕"/>
                <a:cs charset="0" panose="020b0604020202020204" pitchFamily="34" typeface="Arial"/>
              </a:rPr>
              <a:t>JIANYUE GONGZUO ZHANSHI HUIBAO PPT MUBAN</a:t>
            </a:r>
          </a:p>
        </p:txBody>
      </p:sp>
      <p:sp>
        <p:nvSpPr>
          <p:cNvPr id="3" name="PA_文本框 1"/>
          <p:cNvSpPr txBox="1">
            <a:spLocks noChangeArrowheads="1"/>
          </p:cNvSpPr>
          <p:nvPr>
            <p:custDataLst>
              <p:tags r:id="rId4"/>
            </p:custDataLst>
          </p:nvPr>
        </p:nvSpPr>
        <p:spPr bwMode="auto">
          <a:xfrm>
            <a:off x="954313" y="2356847"/>
            <a:ext cx="4731658" cy="1097280"/>
          </a:xfrm>
          <a:prstGeom prst="rect">
            <a:avLst/>
          </a:prstGeom>
          <a:noFill/>
          <a:ln w="9525">
            <a:noFill/>
            <a:miter lim="800000"/>
          </a:ln>
        </p:spPr>
        <p:txBody>
          <a:bodyPr wrap="square">
            <a:spAutoFit/>
          </a:bodyPr>
          <a:lstStyle/>
          <a:p>
            <a:pPr defTabSz="1219170" latinLnBrk="1"/>
            <a:r>
              <a:rPr altLang="en-US" lang="zh-CN" sz="6600">
                <a:solidFill>
                  <a:prstClr val="black">
                    <a:lumMod val="65000"/>
                    <a:lumOff val="35000"/>
                  </a:prstClr>
                </a:solidFill>
                <a:latin charset="-122" panose="01010104010101010101" pitchFamily="2" typeface="时尚中黑简体"/>
                <a:ea charset="-122" panose="01010104010101010101" pitchFamily="2" typeface="时尚中黑简体"/>
                <a:cs charset="0" pitchFamily="34" typeface="Calibri"/>
              </a:rPr>
              <a:t>谢谢观看！</a:t>
            </a:r>
          </a:p>
        </p:txBody>
      </p:sp>
      <p:sp>
        <p:nvSpPr>
          <p:cNvPr id="4" name="PA_圆角矩形 9"/>
          <p:cNvSpPr/>
          <p:nvPr>
            <p:custDataLst>
              <p:tags r:id="rId5"/>
            </p:custDataLst>
          </p:nvPr>
        </p:nvSpPr>
        <p:spPr>
          <a:xfrm>
            <a:off x="1113065" y="4210927"/>
            <a:ext cx="1257300" cy="288032"/>
          </a:xfrm>
          <a:prstGeom prst="roundRect">
            <a:avLst>
              <a:gd fmla="val 50000" name="adj"/>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1219170" latinLnBrk="1"/>
            <a:r>
              <a:rPr altLang="zh-CN" lang="en-US" smtClean="0" sz="1400">
                <a:solidFill>
                  <a:prstClr val="white"/>
                </a:solidFill>
                <a:latin typeface="맑은 고딕"/>
                <a:ea charset="-122" panose="02010600030101010101" pitchFamily="2" typeface="宋体"/>
              </a:rPr>
              <a:t>20XX.12.12</a:t>
            </a:r>
          </a:p>
        </p:txBody>
      </p:sp>
    </p:spTree>
    <p:extLst>
      <p:ext uri="{BB962C8B-B14F-4D97-AF65-F5344CB8AC3E}">
        <p14:creationId val="3147559820"/>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1"/>
          <p:cNvSpPr/>
          <p:nvPr>
            <p:custDataLst>
              <p:tags r:id="rId3"/>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PA_文本框 4"/>
          <p:cNvSpPr txBox="1"/>
          <p:nvPr>
            <p:custDataLst>
              <p:tags r:id="rId4"/>
            </p:custDataLst>
          </p:nvPr>
        </p:nvSpPr>
        <p:spPr>
          <a:xfrm>
            <a:off x="1701799" y="4620845"/>
            <a:ext cx="8788402" cy="646176"/>
          </a:xfrm>
          <a:prstGeom prst="rect">
            <a:avLst/>
          </a:prstGeom>
          <a:noFill/>
        </p:spPr>
        <p:txBody>
          <a:bodyPr rtlCol="0" wrap="square">
            <a:spAutoFit/>
          </a:bodyPr>
          <a:lstStyle/>
          <a:p>
            <a:pPr algn="ct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5"/>
            </p:custDataLst>
          </p:nvPr>
        </p:nvSpPr>
        <p:spPr>
          <a:xfrm>
            <a:off x="3900389" y="3944034"/>
            <a:ext cx="4391222" cy="640080"/>
          </a:xfrm>
          <a:prstGeom prst="rect">
            <a:avLst/>
          </a:prstGeom>
          <a:noFill/>
        </p:spPr>
        <p:txBody>
          <a:bodyPr rtlCol="0" wrap="square">
            <a:spAutoFit/>
          </a:bodyPr>
          <a:lstStyle/>
          <a:p>
            <a:pPr algn="ctr"/>
            <a:r>
              <a:rPr altLang="en-US" lang="zh-CN" sz="3600">
                <a:solidFill>
                  <a:srgbClr val="E74C22"/>
                </a:solidFill>
                <a:ea charset="-122" panose="020b0503020204020204" pitchFamily="34" typeface="微软雅黑"/>
                <a:cs charset="0" panose="02020603050405020304" pitchFamily="18" typeface="Times New Roman"/>
              </a:rPr>
              <a:t>您的文字添加到此处</a:t>
            </a:r>
          </a:p>
        </p:txBody>
      </p:sp>
      <p:grpSp>
        <p:nvGrpSpPr>
          <p:cNvPr id="3" name="PA_组合 2"/>
          <p:cNvGrpSpPr/>
          <p:nvPr>
            <p:custDataLst>
              <p:tags r:id="rId6"/>
            </p:custDataLst>
          </p:nvPr>
        </p:nvGrpSpPr>
        <p:grpSpPr>
          <a:xfrm>
            <a:off x="5955504" y="6158030"/>
            <a:ext cx="280990" cy="280990"/>
            <a:chOff x="5955504" y="6158030"/>
            <a:chExt cx="280990" cy="280990"/>
          </a:xfrm>
        </p:grpSpPr>
        <p:sp>
          <p:nvSpPr>
            <p:cNvPr id="7" name="PA_椭圆 6"/>
            <p:cNvSpPr/>
            <p:nvPr>
              <p:custDataLst>
                <p:tags r:id="rId7"/>
              </p:custDataLst>
            </p:nvPr>
          </p:nvSpPr>
          <p:spPr>
            <a:xfrm>
              <a:off x="5955504" y="6158030"/>
              <a:ext cx="280990" cy="280990"/>
            </a:xfrm>
            <a:prstGeom prst="ellipse">
              <a:avLst/>
            </a:prstGeom>
            <a:noFill/>
            <a:ln algn="ctr" cap="flat" cmpd="sng" w="12700">
              <a:solidFill>
                <a:srgbClr val="E74C22"/>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PA_半闭框 7"/>
            <p:cNvSpPr/>
            <p:nvPr>
              <p:custDataLst>
                <p:tags r:id="rId8"/>
              </p:custDataLst>
            </p:nvPr>
          </p:nvSpPr>
          <p:spPr>
            <a:xfrm rot="13500000">
              <a:off x="6027680" y="6198354"/>
              <a:ext cx="136640" cy="136640"/>
            </a:xfrm>
            <a:prstGeom prst="halfFrame">
              <a:avLst>
                <a:gd fmla="val 6186" name="adj1"/>
                <a:gd fmla="val 6186" name="adj2"/>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1" name="PA_任意多边形 10"/>
          <p:cNvSpPr/>
          <p:nvPr>
            <p:custDataLst>
              <p:tags r:id="rId9"/>
            </p:custDataLst>
          </p:nvPr>
        </p:nvSpPr>
        <p:spPr>
          <a:xfrm>
            <a:off x="5410200" y="1436914"/>
            <a:ext cx="1371600" cy="1371600"/>
          </a:xfrm>
          <a:custGeom>
            <a:gdLst>
              <a:gd fmla="*/ 480077 w 1371600" name="connsiteX0"/>
              <a:gd fmla="*/ 446877 h 1371600" name="connsiteY0"/>
              <a:gd fmla="*/ 571792 w 1371600" name="connsiteX1"/>
              <a:gd fmla="*/ 488363 h 1371600" name="connsiteY1"/>
              <a:gd fmla="*/ 603977 w 1371600" name="connsiteX2"/>
              <a:gd fmla="*/ 600915 h 1371600" name="connsiteY2"/>
              <a:gd fmla="*/ 603977 w 1371600" name="connsiteX3"/>
              <a:gd fmla="*/ 773927 h 1371600" name="connsiteY3"/>
              <a:gd fmla="*/ 571978 w 1371600" name="connsiteX4"/>
              <a:gd fmla="*/ 886665 h 1371600" name="connsiteY4"/>
              <a:gd fmla="*/ 480821 w 1371600" name="connsiteX5"/>
              <a:gd fmla="*/ 928709 h 1371600" name="connsiteY5"/>
              <a:gd fmla="*/ 388734 w 1371600" name="connsiteX6"/>
              <a:gd fmla="*/ 886479 h 1371600" name="connsiteY6"/>
              <a:gd fmla="*/ 356178 w 1371600" name="connsiteX7"/>
              <a:gd fmla="*/ 773927 h 1371600" name="connsiteY7"/>
              <a:gd fmla="*/ 356178 w 1371600" name="connsiteX8"/>
              <a:gd fmla="*/ 600915 h 1371600" name="connsiteY8"/>
              <a:gd fmla="*/ 388362 w 1371600" name="connsiteX9"/>
              <a:gd fmla="*/ 488549 h 1371600" name="connsiteY9"/>
              <a:gd fmla="*/ 480077 w 1371600" name="connsiteX10"/>
              <a:gd fmla="*/ 446877 h 1371600" name="connsiteY10"/>
              <a:gd fmla="*/ 933408 w 1371600" name="connsiteX11"/>
              <a:gd fmla="*/ 408926 h 1371600" name="connsiteY11"/>
              <a:gd fmla="*/ 760395 w 1371600" name="connsiteX12"/>
              <a:gd fmla="*/ 434971 h 1371600" name="connsiteY12"/>
              <a:gd fmla="*/ 760395 w 1371600" name="connsiteX13"/>
              <a:gd fmla="*/ 470690 h 1371600" name="connsiteY13"/>
              <a:gd fmla="*/ 888759 w 1371600" name="connsiteX14"/>
              <a:gd fmla="*/ 455063 h 1371600" name="connsiteY14"/>
              <a:gd fmla="*/ 888759 w 1371600" name="connsiteX15"/>
              <a:gd fmla="*/ 958474 h 1371600" name="connsiteY15"/>
              <a:gd fmla="*/ 933408 w 1371600" name="connsiteX16"/>
              <a:gd fmla="*/ 958474 h 1371600" name="connsiteY16"/>
              <a:gd fmla="*/ 480077 w 1371600" name="connsiteX17"/>
              <a:gd fmla="*/ 408926 h 1371600" name="connsiteY17"/>
              <a:gd fmla="*/ 356922 w 1371600" name="connsiteX18"/>
              <a:gd fmla="*/ 462504 h 1371600" name="connsiteY18"/>
              <a:gd fmla="*/ 311901 w 1371600" name="connsiteX19"/>
              <a:gd fmla="*/ 607984 h 1371600" name="connsiteY19"/>
              <a:gd fmla="*/ 311901 w 1371600" name="connsiteX20"/>
              <a:gd fmla="*/ 767230 h 1371600" name="connsiteY20"/>
              <a:gd fmla="*/ 357294 w 1371600" name="connsiteX21"/>
              <a:gd fmla="*/ 912896 h 1371600" name="connsiteY21"/>
              <a:gd fmla="*/ 480821 w 1371600" name="connsiteX22"/>
              <a:gd fmla="*/ 966288 h 1371600" name="connsiteY22"/>
              <a:gd fmla="*/ 603790 w 1371600" name="connsiteX23"/>
              <a:gd fmla="*/ 913082 h 1371600" name="connsiteY23"/>
              <a:gd fmla="*/ 648625 w 1371600" name="connsiteX24"/>
              <a:gd fmla="*/ 767230 h 1371600" name="connsiteY24"/>
              <a:gd fmla="*/ 648625 w 1371600" name="connsiteX25"/>
              <a:gd fmla="*/ 607984 h 1371600" name="connsiteY25"/>
              <a:gd fmla="*/ 603418 w 1371600" name="connsiteX26"/>
              <a:gd fmla="*/ 462504 h 1371600" name="connsiteY26"/>
              <a:gd fmla="*/ 480077 w 1371600" name="connsiteX27"/>
              <a:gd fmla="*/ 408926 h 1371600" name="connsiteY27"/>
              <a:gd fmla="*/ 685800 w 1371600" name="connsiteX28"/>
              <a:gd fmla="*/ 0 h 1371600" name="connsiteY28"/>
              <a:gd fmla="*/ 1371600 w 1371600" name="connsiteX29"/>
              <a:gd fmla="*/ 685800 h 1371600" name="connsiteY29"/>
              <a:gd fmla="*/ 685800 w 1371600" name="connsiteX30"/>
              <a:gd fmla="*/ 1371600 h 1371600" name="connsiteY30"/>
              <a:gd fmla="*/ 0 w 1371600" name="connsiteX31"/>
              <a:gd fmla="*/ 685800 h 1371600" name="connsiteY31"/>
              <a:gd fmla="*/ 685800 w 1371600" name="connsiteX32"/>
              <a:gd fmla="*/ 0 h 1371600"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371600" w="1371600">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33408" y="408926"/>
                </a:moveTo>
                <a:lnTo>
                  <a:pt x="760395" y="434971"/>
                </a:lnTo>
                <a:lnTo>
                  <a:pt x="760395" y="470690"/>
                </a:lnTo>
                <a:lnTo>
                  <a:pt x="888759" y="455063"/>
                </a:lnTo>
                <a:lnTo>
                  <a:pt x="888759" y="958474"/>
                </a:lnTo>
                <a:lnTo>
                  <a:pt x="933408" y="958474"/>
                </a:ln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057879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750" id="15"/>
                                        <p:tgtEl>
                                          <p:spTgt spid="3"/>
                                        </p:tgtEl>
                                      </p:cBhvr>
                                    </p:animEffect>
                                    <p:anim calcmode="lin" valueType="num">
                                      <p:cBhvr>
                                        <p:cTn dur="750" fill="hold" id="16"/>
                                        <p:tgtEl>
                                          <p:spTgt spid="3"/>
                                        </p:tgtEl>
                                        <p:attrNameLst>
                                          <p:attrName>ppt_x</p:attrName>
                                        </p:attrNameLst>
                                      </p:cBhvr>
                                      <p:tavLst>
                                        <p:tav tm="0">
                                          <p:val>
                                            <p:strVal val="#ppt_x"/>
                                          </p:val>
                                        </p:tav>
                                        <p:tav tm="100000">
                                          <p:val>
                                            <p:strVal val="#ppt_x"/>
                                          </p:val>
                                        </p:tav>
                                      </p:tavLst>
                                    </p:anim>
                                    <p:anim calcmode="lin" valueType="num">
                                      <p:cBhvr>
                                        <p:cTn dur="750" fill="hold" id="1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PA_文本框 7"/>
          <p:cNvSpPr txBox="1"/>
          <p:nvPr>
            <p:custDataLst>
              <p:tags r:id="rId3"/>
            </p:custDataLst>
          </p:nvPr>
        </p:nvSpPr>
        <p:spPr>
          <a:xfrm>
            <a:off x="5604192" y="-196792"/>
            <a:ext cx="960120" cy="2621280"/>
          </a:xfrm>
          <a:prstGeom prst="rect">
            <a:avLst/>
          </a:prstGeom>
          <a:noFill/>
        </p:spPr>
        <p:txBody>
          <a:bodyPr rtlCol="0" wrap="square">
            <a:spAutoFit/>
          </a:bodyPr>
          <a:lstStyle/>
          <a:p>
            <a:pPr algn="ctr"/>
            <a:r>
              <a:rPr altLang="zh-CN" lang="en-US" sz="16600">
                <a:solidFill>
                  <a:srgbClr val="E74C22"/>
                </a:solidFill>
                <a:latin charset="0" panose="020b0604020202020204" pitchFamily="34" typeface="Arial"/>
                <a:cs charset="0" panose="020b0604020202020204" pitchFamily="34" typeface="Arial"/>
              </a:rPr>
              <a:t>“</a:t>
            </a:r>
          </a:p>
        </p:txBody>
      </p:sp>
      <p:pic>
        <p:nvPicPr>
          <p:cNvPr id="6" name="PA_图片 5"/>
          <p:cNvPicPr>
            <a:picLocks noChangeAspect="1"/>
          </p:cNvPicPr>
          <p:nvPr>
            <p:custDataLst>
              <p:tags r:id="rId5"/>
            </p:custDataLst>
          </p:nvPr>
        </p:nvPicPr>
        <p:blipFill>
          <a:blip r:embed="rId4">
            <a:extLst>
              <a:ext uri="{28A0092B-C50C-407E-A947-70E740481C1C}">
                <a14:useLocalDpi/>
              </a:ext>
            </a:extLst>
          </a:blip>
          <a:stretch>
            <a:fillRect/>
          </a:stretch>
        </p:blipFill>
        <p:spPr>
          <a:xfrm>
            <a:off x="3736667" y="1980913"/>
            <a:ext cx="1326044" cy="1311850"/>
          </a:xfrm>
          <a:custGeom>
            <a:gdLst>
              <a:gd fmla="*/ 1379220 w 2758440" name="connsiteX0"/>
              <a:gd fmla="*/ 0 h 2728914" name="connsiteY0"/>
              <a:gd fmla="*/ 2758440 w 2758440" name="connsiteX1"/>
              <a:gd fmla="*/ 1364457 h 2728914" name="connsiteY1"/>
              <a:gd fmla="*/ 1379220 w 2758440" name="connsiteX2"/>
              <a:gd fmla="*/ 2728914 h 2728914" name="connsiteY2"/>
              <a:gd fmla="*/ 0 w 2758440" name="connsiteX3"/>
              <a:gd fmla="*/ 1364457 h 2728914" name="connsiteY3"/>
              <a:gd fmla="*/ 1379220 w 2758440" name="connsiteX4"/>
              <a:gd fmla="*/ 0 h 2728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28914" w="2758440">
                <a:moveTo>
                  <a:pt x="1379220" y="0"/>
                </a:moveTo>
                <a:cubicBezTo>
                  <a:pt x="2140942" y="0"/>
                  <a:pt x="2758440" y="610888"/>
                  <a:pt x="2758440" y="1364457"/>
                </a:cubicBezTo>
                <a:cubicBezTo>
                  <a:pt x="2758440" y="2118026"/>
                  <a:pt x="2140942" y="2728914"/>
                  <a:pt x="1379220" y="2728914"/>
                </a:cubicBezTo>
                <a:cubicBezTo>
                  <a:pt x="617498" y="2728914"/>
                  <a:pt x="0" y="2118026"/>
                  <a:pt x="0" y="1364457"/>
                </a:cubicBezTo>
                <a:cubicBezTo>
                  <a:pt x="0" y="610888"/>
                  <a:pt x="617498" y="0"/>
                  <a:pt x="1379220" y="0"/>
                </a:cubicBezTo>
                <a:close/>
              </a:path>
            </a:pathLst>
          </a:custGeom>
          <a:effectLst/>
        </p:spPr>
      </p:pic>
      <p:pic>
        <p:nvPicPr>
          <p:cNvPr id="20" name="PA_图片 19"/>
          <p:cNvPicPr>
            <a:picLocks noChangeAspect="1"/>
          </p:cNvPicPr>
          <p:nvPr>
            <p:custDataLst>
              <p:tags r:id="rId7"/>
            </p:custDataLst>
          </p:nvPr>
        </p:nvPicPr>
        <p:blipFill>
          <a:blip r:embed="rId6">
            <a:extLst>
              <a:ext uri="{28A0092B-C50C-407E-A947-70E740481C1C}">
                <a14:useLocalDpi/>
              </a:ext>
            </a:extLst>
          </a:blip>
          <a:stretch>
            <a:fillRect/>
          </a:stretch>
        </p:blipFill>
        <p:spPr>
          <a:xfrm>
            <a:off x="7129289" y="1980913"/>
            <a:ext cx="1326044" cy="1311850"/>
          </a:xfrm>
          <a:custGeom>
            <a:gdLst>
              <a:gd fmla="*/ 1379220 w 2758440" name="connsiteX0"/>
              <a:gd fmla="*/ 0 h 2728914" name="connsiteY0"/>
              <a:gd fmla="*/ 2758440 w 2758440" name="connsiteX1"/>
              <a:gd fmla="*/ 1364457 h 2728914" name="connsiteY1"/>
              <a:gd fmla="*/ 1379220 w 2758440" name="connsiteX2"/>
              <a:gd fmla="*/ 2728914 h 2728914" name="connsiteY2"/>
              <a:gd fmla="*/ 0 w 2758440" name="connsiteX3"/>
              <a:gd fmla="*/ 1364457 h 2728914" name="connsiteY3"/>
              <a:gd fmla="*/ 1379220 w 2758440" name="connsiteX4"/>
              <a:gd fmla="*/ 0 h 2728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28914" w="2758440">
                <a:moveTo>
                  <a:pt x="1379220" y="0"/>
                </a:moveTo>
                <a:cubicBezTo>
                  <a:pt x="2140942" y="0"/>
                  <a:pt x="2758440" y="610888"/>
                  <a:pt x="2758440" y="1364457"/>
                </a:cubicBezTo>
                <a:cubicBezTo>
                  <a:pt x="2758440" y="2118026"/>
                  <a:pt x="2140942" y="2728914"/>
                  <a:pt x="1379220" y="2728914"/>
                </a:cubicBezTo>
                <a:cubicBezTo>
                  <a:pt x="617498" y="2728914"/>
                  <a:pt x="0" y="2118026"/>
                  <a:pt x="0" y="1364457"/>
                </a:cubicBezTo>
                <a:cubicBezTo>
                  <a:pt x="0" y="610888"/>
                  <a:pt x="617498" y="0"/>
                  <a:pt x="1379220" y="0"/>
                </a:cubicBezTo>
                <a:close/>
              </a:path>
            </a:pathLst>
          </a:custGeom>
          <a:effectLst/>
        </p:spPr>
      </p:pic>
      <p:pic>
        <p:nvPicPr>
          <p:cNvPr id="17" name="PA_图片 16"/>
          <p:cNvPicPr>
            <a:picLocks noChangeAspect="1"/>
          </p:cNvPicPr>
          <p:nvPr>
            <p:custDataLst>
              <p:tags r:id="rId9"/>
            </p:custDataLst>
          </p:nvPr>
        </p:nvPicPr>
        <p:blipFill>
          <a:blip r:embed="rId8">
            <a:extLst>
              <a:ext uri="{28A0092B-C50C-407E-A947-70E740481C1C}">
                <a14:useLocalDpi/>
              </a:ext>
            </a:extLst>
          </a:blip>
          <a:stretch>
            <a:fillRect/>
          </a:stretch>
        </p:blipFill>
        <p:spPr>
          <a:xfrm>
            <a:off x="5062712" y="1516651"/>
            <a:ext cx="2066578" cy="2066576"/>
          </a:xfrm>
          <a:custGeom>
            <a:gdLst>
              <a:gd fmla="*/ 1379220 w 2758440" name="connsiteX0"/>
              <a:gd fmla="*/ 0 h 2728914" name="connsiteY0"/>
              <a:gd fmla="*/ 2758440 w 2758440" name="connsiteX1"/>
              <a:gd fmla="*/ 1364457 h 2728914" name="connsiteY1"/>
              <a:gd fmla="*/ 1379220 w 2758440" name="connsiteX2"/>
              <a:gd fmla="*/ 2728914 h 2728914" name="connsiteY2"/>
              <a:gd fmla="*/ 0 w 2758440" name="connsiteX3"/>
              <a:gd fmla="*/ 1364457 h 2728914" name="connsiteY3"/>
              <a:gd fmla="*/ 1379220 w 2758440" name="connsiteX4"/>
              <a:gd fmla="*/ 0 h 2728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28914" w="2758440">
                <a:moveTo>
                  <a:pt x="1379220" y="0"/>
                </a:moveTo>
                <a:cubicBezTo>
                  <a:pt x="2140942" y="0"/>
                  <a:pt x="2758440" y="610888"/>
                  <a:pt x="2758440" y="1364457"/>
                </a:cubicBezTo>
                <a:cubicBezTo>
                  <a:pt x="2758440" y="2118026"/>
                  <a:pt x="2140942" y="2728914"/>
                  <a:pt x="1379220" y="2728914"/>
                </a:cubicBezTo>
                <a:cubicBezTo>
                  <a:pt x="617498" y="2728914"/>
                  <a:pt x="0" y="2118026"/>
                  <a:pt x="0" y="1364457"/>
                </a:cubicBezTo>
                <a:cubicBezTo>
                  <a:pt x="0" y="610888"/>
                  <a:pt x="617498" y="0"/>
                  <a:pt x="1379220" y="0"/>
                </a:cubicBezTo>
                <a:close/>
              </a:path>
            </a:pathLst>
          </a:custGeom>
          <a:effectLst>
            <a:outerShdw algn="ctr" blurRad="63500" rotWithShape="0" sx="102000" sy="102000">
              <a:prstClr val="black">
                <a:alpha val="40000"/>
              </a:prstClr>
            </a:outerShdw>
          </a:effectLst>
        </p:spPr>
      </p:pic>
      <p:sp>
        <p:nvSpPr>
          <p:cNvPr id="51" name="PA_文本框 50"/>
          <p:cNvSpPr txBox="1"/>
          <p:nvPr>
            <p:custDataLst>
              <p:tags r:id="rId10"/>
            </p:custDataLst>
          </p:nvPr>
        </p:nvSpPr>
        <p:spPr>
          <a:xfrm>
            <a:off x="1333819" y="4528552"/>
            <a:ext cx="9593262" cy="859536"/>
          </a:xfrm>
          <a:prstGeom prst="rect">
            <a:avLst/>
          </a:prstGeom>
          <a:noFill/>
        </p:spPr>
        <p:txBody>
          <a:bodyPr rtlCol="0" wrap="square">
            <a:spAutoFit/>
          </a:bodyPr>
          <a:lstStyle/>
          <a:p>
            <a:pPr algn="ctr">
              <a:lnSpc>
                <a:spcPct val="120000"/>
              </a:lnSpc>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文字图片图标均可更改替换的文字粘贴到此处</a:t>
            </a:r>
          </a:p>
        </p:txBody>
      </p:sp>
      <p:cxnSp>
        <p:nvCxnSpPr>
          <p:cNvPr id="3" name="PA_直接连接符 2"/>
          <p:cNvCxnSpPr/>
          <p:nvPr>
            <p:custDataLst>
              <p:tags r:id="rId11"/>
            </p:custDataLst>
          </p:nvPr>
        </p:nvCxnSpPr>
        <p:spPr>
          <a:xfrm>
            <a:off x="5814259" y="4351395"/>
            <a:ext cx="577014" cy="0"/>
          </a:xfrm>
          <a:prstGeom prst="line">
            <a:avLst/>
          </a:prstGeom>
          <a:ln w="19050">
            <a:solidFill>
              <a:srgbClr val="262626"/>
            </a:solidFill>
          </a:ln>
        </p:spPr>
        <p:style>
          <a:lnRef idx="1">
            <a:schemeClr val="accent1"/>
          </a:lnRef>
          <a:fillRef idx="0">
            <a:schemeClr val="accent1"/>
          </a:fillRef>
          <a:effectRef idx="0">
            <a:schemeClr val="accent1"/>
          </a:effectRef>
          <a:fontRef idx="minor">
            <a:schemeClr val="tx1"/>
          </a:fontRef>
        </p:style>
      </p:cxnSp>
      <p:grpSp>
        <p:nvGrpSpPr>
          <p:cNvPr id="2" name="PA_组合 1"/>
          <p:cNvGrpSpPr/>
          <p:nvPr>
            <p:custDataLst>
              <p:tags r:id="rId12"/>
            </p:custDataLst>
          </p:nvPr>
        </p:nvGrpSpPr>
        <p:grpSpPr>
          <a:xfrm>
            <a:off x="5834417" y="6269772"/>
            <a:ext cx="519075" cy="63500"/>
            <a:chOff x="5834417" y="6269772"/>
            <a:chExt cx="519075" cy="63500"/>
          </a:xfrm>
        </p:grpSpPr>
        <p:sp>
          <p:nvSpPr>
            <p:cNvPr id="7" name="PA_椭圆 6"/>
            <p:cNvSpPr/>
            <p:nvPr>
              <p:custDataLst>
                <p:tags r:id="rId13"/>
              </p:custDataLst>
            </p:nvPr>
          </p:nvSpPr>
          <p:spPr>
            <a:xfrm>
              <a:off x="6289992" y="6269772"/>
              <a:ext cx="63500" cy="635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_椭圆 11"/>
            <p:cNvSpPr/>
            <p:nvPr>
              <p:custDataLst>
                <p:tags r:id="rId14"/>
              </p:custDataLst>
            </p:nvPr>
          </p:nvSpPr>
          <p:spPr>
            <a:xfrm>
              <a:off x="6137592" y="6269772"/>
              <a:ext cx="63500" cy="635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PA_椭圆 12"/>
            <p:cNvSpPr/>
            <p:nvPr>
              <p:custDataLst>
                <p:tags r:id="rId15"/>
              </p:custDataLst>
            </p:nvPr>
          </p:nvSpPr>
          <p:spPr>
            <a:xfrm>
              <a:off x="5987195" y="6269772"/>
              <a:ext cx="63500" cy="635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PA_椭圆 13"/>
            <p:cNvSpPr/>
            <p:nvPr>
              <p:custDataLst>
                <p:tags r:id="rId16"/>
              </p:custDataLst>
            </p:nvPr>
          </p:nvSpPr>
          <p:spPr>
            <a:xfrm>
              <a:off x="5834417" y="6269772"/>
              <a:ext cx="63500" cy="63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PA_文本框 20"/>
          <p:cNvSpPr txBox="1"/>
          <p:nvPr>
            <p:custDataLst>
              <p:tags r:id="rId17"/>
            </p:custDataLst>
          </p:nvPr>
        </p:nvSpPr>
        <p:spPr>
          <a:xfrm>
            <a:off x="4356814" y="3790770"/>
            <a:ext cx="3478371" cy="365760"/>
          </a:xfrm>
          <a:prstGeom prst="rect">
            <a:avLst/>
          </a:prstGeom>
          <a:noFill/>
        </p:spPr>
        <p:txBody>
          <a:bodyPr rtlCol="0" wrap="square">
            <a:spAutoFit/>
          </a:bodyPr>
          <a:lstStyle/>
          <a:p>
            <a:pPr algn="ctr"/>
            <a:r>
              <a:rPr altLang="en-US" b="1" lang="zh-CN">
                <a:solidFill>
                  <a:srgbClr val="E74C22"/>
                </a:solidFill>
                <a:latin charset="0" panose="020b0604020202020204" pitchFamily="34" typeface="Arial"/>
                <a:cs charset="0" panose="020b0604020202020204" pitchFamily="34" typeface="Arial"/>
              </a:rPr>
              <a:t>标题添加到此处</a:t>
            </a:r>
          </a:p>
        </p:txBody>
      </p:sp>
    </p:spTree>
    <p:extLst>
      <p:ext uri="{BB962C8B-B14F-4D97-AF65-F5344CB8AC3E}">
        <p14:creationId val="181146123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id="8" nodeType="withEffect" presetClass="entr" presetID="2" presetSubtype="2">
                                  <p:stCondLst>
                                    <p:cond delay="50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500" fill="hold" id="10"/>
                                        <p:tgtEl>
                                          <p:spTgt spid="6"/>
                                        </p:tgtEl>
                                        <p:attrNameLst>
                                          <p:attrName>ppt_x</p:attrName>
                                        </p:attrNameLst>
                                      </p:cBhvr>
                                      <p:tavLst>
                                        <p:tav tm="0">
                                          <p:val>
                                            <p:strVal val="1+#ppt_w/2"/>
                                          </p:val>
                                        </p:tav>
                                        <p:tav tm="100000">
                                          <p:val>
                                            <p:strVal val="#ppt_x"/>
                                          </p:val>
                                        </p:tav>
                                      </p:tavLst>
                                    </p:anim>
                                    <p:anim calcmode="lin" valueType="num">
                                      <p:cBhvr additive="base">
                                        <p:cTn dur="500" fill="hold" id="11"/>
                                        <p:tgtEl>
                                          <p:spTgt spid="6"/>
                                        </p:tgtEl>
                                        <p:attrNameLst>
                                          <p:attrName>ppt_y</p:attrName>
                                        </p:attrNameLst>
                                      </p:cBhvr>
                                      <p:tavLst>
                                        <p:tav tm="0">
                                          <p:val>
                                            <p:strVal val="#ppt_y"/>
                                          </p:val>
                                        </p:tav>
                                        <p:tav tm="100000">
                                          <p:val>
                                            <p:strVal val="#ppt_y"/>
                                          </p:val>
                                        </p:tav>
                                      </p:tavLst>
                                    </p:anim>
                                  </p:childTnLst>
                                </p:cTn>
                              </p:par>
                              <p:par>
                                <p:cTn fill="hold" id="12" nodeType="withEffect" presetClass="entr" presetID="2" presetSubtype="8">
                                  <p:stCondLst>
                                    <p:cond delay="500"/>
                                  </p:stCondLst>
                                  <p:childTnLst>
                                    <p:set>
                                      <p:cBhvr>
                                        <p:cTn dur="1" fill="hold" id="13">
                                          <p:stCondLst>
                                            <p:cond delay="0"/>
                                          </p:stCondLst>
                                        </p:cTn>
                                        <p:tgtEl>
                                          <p:spTgt spid="20"/>
                                        </p:tgtEl>
                                        <p:attrNameLst>
                                          <p:attrName>style.visibility</p:attrName>
                                        </p:attrNameLst>
                                      </p:cBhvr>
                                      <p:to>
                                        <p:strVal val="visible"/>
                                      </p:to>
                                    </p:set>
                                    <p:anim calcmode="lin" valueType="num">
                                      <p:cBhvr additive="base">
                                        <p:cTn dur="500" fill="hold" id="14"/>
                                        <p:tgtEl>
                                          <p:spTgt spid="20"/>
                                        </p:tgtEl>
                                        <p:attrNameLst>
                                          <p:attrName>ppt_x</p:attrName>
                                        </p:attrNameLst>
                                      </p:cBhvr>
                                      <p:tavLst>
                                        <p:tav tm="0">
                                          <p:val>
                                            <p:strVal val="0-#ppt_w/2"/>
                                          </p:val>
                                        </p:tav>
                                        <p:tav tm="100000">
                                          <p:val>
                                            <p:strVal val="#ppt_x"/>
                                          </p:val>
                                        </p:tav>
                                      </p:tavLst>
                                    </p:anim>
                                    <p:anim calcmode="lin" valueType="num">
                                      <p:cBhvr additive="base">
                                        <p:cTn dur="500" fill="hold" id="15"/>
                                        <p:tgtEl>
                                          <p:spTgt spid="20"/>
                                        </p:tgtEl>
                                        <p:attrNameLst>
                                          <p:attrName>ppt_y</p:attrName>
                                        </p:attrNameLst>
                                      </p:cBhvr>
                                      <p:tavLst>
                                        <p:tav tm="0">
                                          <p:val>
                                            <p:strVal val="#ppt_y"/>
                                          </p:val>
                                        </p:tav>
                                        <p:tav tm="100000">
                                          <p:val>
                                            <p:strVal val="#ppt_y"/>
                                          </p:val>
                                        </p:tav>
                                      </p:tavLst>
                                    </p:anim>
                                  </p:childTnLst>
                                </p:cTn>
                              </p:par>
                              <p:par>
                                <p:cTn fill="hold" id="16" nodeType="withEffect" presetClass="entr" presetID="23" presetSubtype="16">
                                  <p:stCondLst>
                                    <p:cond delay="1000"/>
                                  </p:stCondLst>
                                  <p:childTnLst>
                                    <p:set>
                                      <p:cBhvr>
                                        <p:cTn dur="1" fill="hold" id="17">
                                          <p:stCondLst>
                                            <p:cond delay="0"/>
                                          </p:stCondLst>
                                        </p:cTn>
                                        <p:tgtEl>
                                          <p:spTgt spid="17"/>
                                        </p:tgtEl>
                                        <p:attrNameLst>
                                          <p:attrName>style.visibility</p:attrName>
                                        </p:attrNameLst>
                                      </p:cBhvr>
                                      <p:to>
                                        <p:strVal val="visible"/>
                                      </p:to>
                                    </p:set>
                                    <p:anim calcmode="lin" valueType="num">
                                      <p:cBhvr>
                                        <p:cTn dur="500" fill="hold" id="18"/>
                                        <p:tgtEl>
                                          <p:spTgt spid="17"/>
                                        </p:tgtEl>
                                        <p:attrNameLst>
                                          <p:attrName>ppt_w</p:attrName>
                                        </p:attrNameLst>
                                      </p:cBhvr>
                                      <p:tavLst>
                                        <p:tav tm="0">
                                          <p:val>
                                            <p:fltVal val="0"/>
                                          </p:val>
                                        </p:tav>
                                        <p:tav tm="100000">
                                          <p:val>
                                            <p:strVal val="#ppt_w"/>
                                          </p:val>
                                        </p:tav>
                                      </p:tavLst>
                                    </p:anim>
                                    <p:anim calcmode="lin" valueType="num">
                                      <p:cBhvr>
                                        <p:cTn dur="500" fill="hold" id="19"/>
                                        <p:tgtEl>
                                          <p:spTgt spid="17"/>
                                        </p:tgtEl>
                                        <p:attrNameLst>
                                          <p:attrName>ppt_h</p:attrName>
                                        </p:attrNameLst>
                                      </p:cBhvr>
                                      <p:tavLst>
                                        <p:tav tm="0">
                                          <p:val>
                                            <p:fltVal val="0"/>
                                          </p:val>
                                        </p:tav>
                                        <p:tav tm="100000">
                                          <p:val>
                                            <p:strVal val="#ppt_h"/>
                                          </p:val>
                                        </p:tav>
                                      </p:tavLst>
                                    </p:anim>
                                  </p:childTnLst>
                                </p:cTn>
                              </p:par>
                              <p:par>
                                <p:cTn fill="hold" grpId="0" id="20" nodeType="withEffect" presetClass="entr" presetID="22" presetSubtype="8">
                                  <p:stCondLst>
                                    <p:cond delay="150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par>
                                <p:cTn fill="hold" id="23" nodeType="withEffect" presetClass="entr" presetID="22" presetSubtype="8">
                                  <p:stCondLst>
                                    <p:cond delay="2000"/>
                                  </p:stCondLst>
                                  <p:childTnLst>
                                    <p:set>
                                      <p:cBhvr>
                                        <p:cTn dur="1" fill="hold" id="24">
                                          <p:stCondLst>
                                            <p:cond delay="0"/>
                                          </p:stCondLst>
                                        </p:cTn>
                                        <p:tgtEl>
                                          <p:spTgt spid="3"/>
                                        </p:tgtEl>
                                        <p:attrNameLst>
                                          <p:attrName>style.visibility</p:attrName>
                                        </p:attrNameLst>
                                      </p:cBhvr>
                                      <p:to>
                                        <p:strVal val="visible"/>
                                      </p:to>
                                    </p:set>
                                    <p:animEffect filter="wipe(left)" transition="in">
                                      <p:cBhvr>
                                        <p:cTn dur="500" id="25"/>
                                        <p:tgtEl>
                                          <p:spTgt spid="3"/>
                                        </p:tgtEl>
                                      </p:cBhvr>
                                    </p:animEffect>
                                  </p:childTnLst>
                                </p:cTn>
                              </p:par>
                              <p:par>
                                <p:cTn fill="hold" grpId="0" id="26" nodeType="withEffect" presetClass="entr" presetID="22" presetSubtype="8">
                                  <p:stCondLst>
                                    <p:cond delay="2500"/>
                                  </p:stCondLst>
                                  <p:iterate type="lt">
                                    <p:tmPct val="10000"/>
                                  </p:iterate>
                                  <p:childTnLst>
                                    <p:set>
                                      <p:cBhvr>
                                        <p:cTn dur="1" fill="hold" id="27">
                                          <p:stCondLst>
                                            <p:cond delay="0"/>
                                          </p:stCondLst>
                                        </p:cTn>
                                        <p:tgtEl>
                                          <p:spTgt spid="51"/>
                                        </p:tgtEl>
                                        <p:attrNameLst>
                                          <p:attrName>style.visibility</p:attrName>
                                        </p:attrNameLst>
                                      </p:cBhvr>
                                      <p:to>
                                        <p:strVal val="visible"/>
                                      </p:to>
                                    </p:set>
                                    <p:animEffect filter="wipe(left)" transition="in">
                                      <p:cBhvr>
                                        <p:cTn dur="150" id="28"/>
                                        <p:tgtEl>
                                          <p:spTgt spid="51"/>
                                        </p:tgtEl>
                                      </p:cBhvr>
                                    </p:animEffect>
                                  </p:childTnLst>
                                </p:cTn>
                              </p:par>
                              <p:par>
                                <p:cTn fill="hold" id="29" nodeType="withEffect" presetClass="entr" presetID="22" presetSubtype="8">
                                  <p:stCondLst>
                                    <p:cond delay="8250"/>
                                  </p:stCondLst>
                                  <p:childTnLst>
                                    <p:set>
                                      <p:cBhvr>
                                        <p:cTn dur="1" fill="hold" id="30">
                                          <p:stCondLst>
                                            <p:cond delay="0"/>
                                          </p:stCondLst>
                                        </p:cTn>
                                        <p:tgtEl>
                                          <p:spTgt spid="2"/>
                                        </p:tgtEl>
                                        <p:attrNameLst>
                                          <p:attrName>style.visibility</p:attrName>
                                        </p:attrNameLst>
                                      </p:cBhvr>
                                      <p:to>
                                        <p:strVal val="visible"/>
                                      </p:to>
                                    </p:set>
                                    <p:animEffect filter="wipe(left)" transition="in">
                                      <p:cBhvr>
                                        <p:cTn dur="500" id="3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51"/>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PA_矩形 76"/>
          <p:cNvSpPr/>
          <p:nvPr>
            <p:custDataLst>
              <p:tags r:id="rId3"/>
            </p:custDataLst>
          </p:nvPr>
        </p:nvSpPr>
        <p:spPr>
          <a:xfrm>
            <a:off x="-19050" y="5623940"/>
            <a:ext cx="12211050" cy="123406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PA_任意多边形 43"/>
          <p:cNvSpPr/>
          <p:nvPr>
            <p:custDataLst>
              <p:tags r:id="rId4"/>
            </p:custDataLst>
          </p:nvPr>
        </p:nvSpPr>
        <p:spPr>
          <a:xfrm>
            <a:off x="12222480" y="1776867"/>
            <a:ext cx="30480" cy="3038"/>
          </a:xfrm>
          <a:custGeom>
            <a:gdLst>
              <a:gd fmla="*/ 30480 w 30480" name="connsiteX0"/>
              <a:gd fmla="*/ 0 h 3038" name="connsiteY0"/>
              <a:gd fmla="*/ 0 w 30480" name="connsiteX1"/>
              <a:gd fmla="*/ 3038 h 3038" name="connsiteY1"/>
              <a:gd fmla="*/ 0 w 30480" name="connsiteX2"/>
              <a:gd fmla="*/ 1115 h 3038" name="connsiteY2"/>
              <a:gd fmla="*/ 30480 w 30480" name="connsiteX3"/>
              <a:gd fmla="*/ 0 h 3038" name="connsiteY3"/>
            </a:gdLst>
            <a:cxnLst>
              <a:cxn ang="0">
                <a:pos x="connsiteX0" y="connsiteY0"/>
              </a:cxn>
              <a:cxn ang="0">
                <a:pos x="connsiteX1" y="connsiteY1"/>
              </a:cxn>
              <a:cxn ang="0">
                <a:pos x="connsiteX2" y="connsiteY2"/>
              </a:cxn>
              <a:cxn ang="0">
                <a:pos x="connsiteX3" y="connsiteY3"/>
              </a:cxn>
            </a:cxnLst>
            <a:rect b="b" l="l" r="r" t="t"/>
            <a:pathLst>
              <a:path h="3038" w="30480">
                <a:moveTo>
                  <a:pt x="30480" y="0"/>
                </a:moveTo>
                <a:lnTo>
                  <a:pt x="0" y="3038"/>
                </a:lnTo>
                <a:lnTo>
                  <a:pt x="0" y="1115"/>
                </a:lnTo>
                <a:lnTo>
                  <a:pt x="3048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 name="PA_直接连接符 1"/>
          <p:cNvCxnSpPr>
            <a:endCxn id="30" idx="2"/>
          </p:cNvCxnSpPr>
          <p:nvPr>
            <p:custDataLst>
              <p:tags r:id="rId5"/>
            </p:custDataLst>
          </p:nvPr>
        </p:nvCxnSpPr>
        <p:spPr>
          <a:xfrm>
            <a:off x="2589765" y="2984669"/>
            <a:ext cx="1596873" cy="9782"/>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PA_组合 2"/>
          <p:cNvGrpSpPr/>
          <p:nvPr>
            <p:custDataLst>
              <p:tags r:id="rId6"/>
            </p:custDataLst>
          </p:nvPr>
        </p:nvGrpSpPr>
        <p:grpSpPr>
          <a:xfrm>
            <a:off x="2104985" y="2807786"/>
            <a:ext cx="484780" cy="341788"/>
            <a:chOff x="10083126" y="265725"/>
            <a:chExt cx="484780" cy="341788"/>
          </a:xfrm>
        </p:grpSpPr>
        <p:sp>
          <p:nvSpPr>
            <p:cNvPr id="4" name="PA_矩形 614"/>
            <p:cNvSpPr>
              <a:spLocks noChangeArrowheads="1"/>
            </p:cNvSpPr>
            <p:nvPr>
              <p:custDataLst>
                <p:tags r:id="rId7"/>
              </p:custDataLst>
            </p:nvPr>
          </p:nvSpPr>
          <p:spPr bwMode="auto">
            <a:xfrm>
              <a:off x="10083126" y="328503"/>
              <a:ext cx="484780" cy="279010"/>
            </a:xfrm>
            <a:prstGeom prst="rect">
              <a:avLst/>
            </a:pr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 name="PA_Line 615"/>
            <p:cNvSpPr>
              <a:spLocks noChangeShapeType="1"/>
            </p:cNvSpPr>
            <p:nvPr>
              <p:custDataLst>
                <p:tags r:id="rId8"/>
              </p:custDataLst>
            </p:nvPr>
          </p:nvSpPr>
          <p:spPr bwMode="auto">
            <a:xfrm>
              <a:off x="10083126" y="422670"/>
              <a:ext cx="484780" cy="0"/>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 name="PA_任意多边形 616"/>
            <p:cNvSpPr/>
            <p:nvPr>
              <p:custDataLst>
                <p:tags r:id="rId9"/>
              </p:custDataLst>
            </p:nvPr>
          </p:nvSpPr>
          <p:spPr bwMode="auto">
            <a:xfrm>
              <a:off x="10285408" y="422670"/>
              <a:ext cx="80216" cy="45340"/>
            </a:xfrm>
            <a:custGeom>
              <a:gdLst>
                <a:gd fmla="*/ 0 w 23" name="T0"/>
                <a:gd fmla="*/ 0 h 13" name="T1"/>
                <a:gd fmla="*/ 0 w 23" name="T2"/>
                <a:gd fmla="*/ 13 h 13" name="T3"/>
                <a:gd fmla="*/ 23 w 23" name="T4"/>
                <a:gd fmla="*/ 13 h 13" name="T5"/>
                <a:gd fmla="*/ 23 w 23" name="T6"/>
                <a:gd fmla="*/ 0 h 13" name="T7"/>
              </a:gdLst>
              <a:cxnLst>
                <a:cxn ang="0">
                  <a:pos x="T0" y="T1"/>
                </a:cxn>
                <a:cxn ang="0">
                  <a:pos x="T2" y="T3"/>
                </a:cxn>
                <a:cxn ang="0">
                  <a:pos x="T4" y="T5"/>
                </a:cxn>
                <a:cxn ang="0">
                  <a:pos x="T6" y="T7"/>
                </a:cxn>
              </a:cxnLst>
              <a:rect b="b" l="0" r="r" t="0"/>
              <a:pathLst>
                <a:path h="13" w="23">
                  <a:moveTo>
                    <a:pt x="0" y="0"/>
                  </a:moveTo>
                  <a:lnTo>
                    <a:pt x="0" y="13"/>
                  </a:lnTo>
                  <a:lnTo>
                    <a:pt x="23" y="13"/>
                  </a:lnTo>
                  <a:lnTo>
                    <a:pt x="23" y="0"/>
                  </a:lnTo>
                </a:path>
              </a:pathLst>
            </a:cu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 name="PA_任意多边形 617"/>
            <p:cNvSpPr/>
            <p:nvPr>
              <p:custDataLst>
                <p:tags r:id="rId10"/>
              </p:custDataLst>
            </p:nvPr>
          </p:nvSpPr>
          <p:spPr bwMode="auto">
            <a:xfrm>
              <a:off x="10254020" y="265725"/>
              <a:ext cx="139505" cy="62777"/>
            </a:xfrm>
            <a:custGeom>
              <a:gdLst>
                <a:gd fmla="*/ 0 w 72" name="T0"/>
                <a:gd fmla="*/ 32 h 32" name="T1"/>
                <a:gd fmla="*/ 36 w 72" name="T2"/>
                <a:gd fmla="*/ 0 h 32" name="T3"/>
                <a:gd fmla="*/ 72 w 72" name="T4"/>
                <a:gd fmla="*/ 32 h 32" name="T5"/>
              </a:gdLst>
              <a:cxnLst>
                <a:cxn ang="0">
                  <a:pos x="T0" y="T1"/>
                </a:cxn>
                <a:cxn ang="0">
                  <a:pos x="T2" y="T3"/>
                </a:cxn>
                <a:cxn ang="0">
                  <a:pos x="T4" y="T5"/>
                </a:cxn>
              </a:cxnLst>
              <a:rect b="b" l="0" r="r" t="0"/>
              <a:pathLst>
                <a:path h="32" w="72">
                  <a:moveTo>
                    <a:pt x="0" y="32"/>
                  </a:moveTo>
                  <a:cubicBezTo>
                    <a:pt x="0" y="32"/>
                    <a:pt x="0" y="0"/>
                    <a:pt x="36" y="0"/>
                  </a:cubicBezTo>
                  <a:cubicBezTo>
                    <a:pt x="72" y="0"/>
                    <a:pt x="72" y="32"/>
                    <a:pt x="72" y="32"/>
                  </a:cubicBezTo>
                </a:path>
              </a:pathLst>
            </a:cu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 name="PA_组合 7"/>
          <p:cNvGrpSpPr/>
          <p:nvPr>
            <p:custDataLst>
              <p:tags r:id="rId11"/>
            </p:custDataLst>
          </p:nvPr>
        </p:nvGrpSpPr>
        <p:grpSpPr>
          <a:xfrm>
            <a:off x="5815178" y="2800812"/>
            <a:ext cx="484780" cy="327838"/>
            <a:chOff x="2096473" y="1263185"/>
            <a:chExt cx="484780" cy="327838"/>
          </a:xfrm>
        </p:grpSpPr>
        <p:sp>
          <p:nvSpPr>
            <p:cNvPr id="9" name="PA_任意多边形 635"/>
            <p:cNvSpPr/>
            <p:nvPr>
              <p:custDataLst>
                <p:tags r:id="rId12"/>
              </p:custDataLst>
            </p:nvPr>
          </p:nvSpPr>
          <p:spPr bwMode="auto">
            <a:xfrm>
              <a:off x="2096473" y="1263185"/>
              <a:ext cx="484780" cy="327836"/>
            </a:xfrm>
            <a:custGeom>
              <a:gdLst>
                <a:gd fmla="*/ 101 w 139" name="T0"/>
                <a:gd fmla="*/ 23 h 94" name="T1"/>
                <a:gd fmla="*/ 83 w 139" name="T2"/>
                <a:gd fmla="*/ 0 h 94" name="T3"/>
                <a:gd fmla="*/ 56 w 139" name="T4"/>
                <a:gd fmla="*/ 0 h 94" name="T5"/>
                <a:gd fmla="*/ 38 w 139" name="T6"/>
                <a:gd fmla="*/ 23 h 94" name="T7"/>
                <a:gd fmla="*/ 0 w 139" name="T8"/>
                <a:gd fmla="*/ 23 h 94" name="T9"/>
                <a:gd fmla="*/ 0 w 139" name="T10"/>
                <a:gd fmla="*/ 94 h 94" name="T11"/>
                <a:gd fmla="*/ 139 w 139" name="T12"/>
                <a:gd fmla="*/ 94 h 94" name="T13"/>
                <a:gd fmla="*/ 139 w 139" name="T14"/>
                <a:gd fmla="*/ 23 h 94" name="T15"/>
                <a:gd fmla="*/ 101 w 139" name="T16"/>
                <a:gd fmla="*/ 23 h 9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4" w="139">
                  <a:moveTo>
                    <a:pt x="101" y="23"/>
                  </a:moveTo>
                  <a:lnTo>
                    <a:pt x="83" y="0"/>
                  </a:lnTo>
                  <a:lnTo>
                    <a:pt x="56" y="0"/>
                  </a:lnTo>
                  <a:lnTo>
                    <a:pt x="38" y="23"/>
                  </a:lnTo>
                  <a:lnTo>
                    <a:pt x="0" y="23"/>
                  </a:lnTo>
                  <a:lnTo>
                    <a:pt x="0" y="94"/>
                  </a:lnTo>
                  <a:lnTo>
                    <a:pt x="139" y="94"/>
                  </a:lnTo>
                  <a:lnTo>
                    <a:pt x="139" y="23"/>
                  </a:lnTo>
                  <a:lnTo>
                    <a:pt x="101" y="23"/>
                  </a:lnTo>
                  <a:close/>
                </a:path>
              </a:pathLst>
            </a:cu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PA_椭圆 636"/>
            <p:cNvSpPr>
              <a:spLocks noChangeArrowheads="1"/>
            </p:cNvSpPr>
            <p:nvPr>
              <p:custDataLst>
                <p:tags r:id="rId13"/>
              </p:custDataLst>
            </p:nvPr>
          </p:nvSpPr>
          <p:spPr bwMode="auto">
            <a:xfrm>
              <a:off x="2277829" y="1402690"/>
              <a:ext cx="122068" cy="125554"/>
            </a:xfrm>
            <a:prstGeom prst="ellipse">
              <a:avLst/>
            </a:pr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PA_Line 637"/>
            <p:cNvSpPr>
              <a:spLocks noChangeShapeType="1"/>
            </p:cNvSpPr>
            <p:nvPr>
              <p:custDataLst>
                <p:tags r:id="rId14"/>
              </p:custDataLst>
            </p:nvPr>
          </p:nvSpPr>
          <p:spPr bwMode="auto">
            <a:xfrm flipH="1">
              <a:off x="2159250" y="1343401"/>
              <a:ext cx="0" cy="247622"/>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PA_Line 638"/>
            <p:cNvSpPr>
              <a:spLocks noChangeShapeType="1"/>
            </p:cNvSpPr>
            <p:nvPr>
              <p:custDataLst>
                <p:tags r:id="rId15"/>
              </p:custDataLst>
            </p:nvPr>
          </p:nvSpPr>
          <p:spPr bwMode="auto">
            <a:xfrm flipH="1">
              <a:off x="2511501" y="1402690"/>
              <a:ext cx="0" cy="0"/>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PA_组合 12"/>
          <p:cNvGrpSpPr/>
          <p:nvPr>
            <p:custDataLst>
              <p:tags r:id="rId16"/>
            </p:custDataLst>
          </p:nvPr>
        </p:nvGrpSpPr>
        <p:grpSpPr>
          <a:xfrm>
            <a:off x="9525371" y="2819121"/>
            <a:ext cx="381895" cy="381895"/>
            <a:chOff x="3093935" y="6184220"/>
            <a:chExt cx="484780" cy="484780"/>
          </a:xfrm>
        </p:grpSpPr>
        <p:sp>
          <p:nvSpPr>
            <p:cNvPr id="14" name="PA_任意多边形 169"/>
            <p:cNvSpPr/>
            <p:nvPr>
              <p:custDataLst>
                <p:tags r:id="rId17"/>
              </p:custDataLst>
            </p:nvPr>
          </p:nvSpPr>
          <p:spPr bwMode="auto">
            <a:xfrm>
              <a:off x="3093935" y="6184220"/>
              <a:ext cx="484780" cy="484780"/>
            </a:xfrm>
            <a:custGeom>
              <a:gdLst>
                <a:gd fmla="*/ 139 w 139" name="T0"/>
                <a:gd fmla="*/ 139 h 139" name="T1"/>
                <a:gd fmla="*/ 0 w 139" name="T2"/>
                <a:gd fmla="*/ 139 h 139" name="T3"/>
                <a:gd fmla="*/ 0 w 139" name="T4"/>
                <a:gd fmla="*/ 0 h 139" name="T5"/>
                <a:gd fmla="*/ 112 w 139" name="T6"/>
                <a:gd fmla="*/ 0 h 139" name="T7"/>
                <a:gd fmla="*/ 139 w 139" name="T8"/>
                <a:gd fmla="*/ 27 h 139" name="T9"/>
                <a:gd fmla="*/ 139 w 139" name="T10"/>
                <a:gd fmla="*/ 139 h 139" name="T11"/>
              </a:gdLst>
              <a:cxnLst>
                <a:cxn ang="0">
                  <a:pos x="T0" y="T1"/>
                </a:cxn>
                <a:cxn ang="0">
                  <a:pos x="T2" y="T3"/>
                </a:cxn>
                <a:cxn ang="0">
                  <a:pos x="T4" y="T5"/>
                </a:cxn>
                <a:cxn ang="0">
                  <a:pos x="T6" y="T7"/>
                </a:cxn>
                <a:cxn ang="0">
                  <a:pos x="T8" y="T9"/>
                </a:cxn>
                <a:cxn ang="0">
                  <a:pos x="T10" y="T11"/>
                </a:cxn>
              </a:cxnLst>
              <a:rect b="b" l="0" r="r" t="0"/>
              <a:pathLst>
                <a:path h="139" w="139">
                  <a:moveTo>
                    <a:pt x="139" y="139"/>
                  </a:moveTo>
                  <a:lnTo>
                    <a:pt x="0" y="139"/>
                  </a:lnTo>
                  <a:lnTo>
                    <a:pt x="0" y="0"/>
                  </a:lnTo>
                  <a:lnTo>
                    <a:pt x="112" y="0"/>
                  </a:lnTo>
                  <a:lnTo>
                    <a:pt x="139" y="27"/>
                  </a:lnTo>
                  <a:lnTo>
                    <a:pt x="139" y="139"/>
                  </a:lnTo>
                  <a:close/>
                </a:path>
              </a:pathLst>
            </a:cu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PA_矩形 170"/>
            <p:cNvSpPr>
              <a:spLocks noChangeArrowheads="1"/>
            </p:cNvSpPr>
            <p:nvPr>
              <p:custDataLst>
                <p:tags r:id="rId18"/>
              </p:custDataLst>
            </p:nvPr>
          </p:nvSpPr>
          <p:spPr bwMode="auto">
            <a:xfrm>
              <a:off x="3142762" y="6417889"/>
              <a:ext cx="390614" cy="251109"/>
            </a:xfrm>
            <a:prstGeom prst="rect">
              <a:avLst/>
            </a:pr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PA_Line 171"/>
            <p:cNvSpPr>
              <a:spLocks noChangeShapeType="1"/>
            </p:cNvSpPr>
            <p:nvPr>
              <p:custDataLst>
                <p:tags r:id="rId19"/>
              </p:custDataLst>
            </p:nvPr>
          </p:nvSpPr>
          <p:spPr bwMode="auto">
            <a:xfrm>
              <a:off x="3195075" y="6480666"/>
              <a:ext cx="282498" cy="0"/>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PA_Line 172"/>
            <p:cNvSpPr>
              <a:spLocks noChangeShapeType="1"/>
            </p:cNvSpPr>
            <p:nvPr>
              <p:custDataLst>
                <p:tags r:id="rId20"/>
              </p:custDataLst>
            </p:nvPr>
          </p:nvSpPr>
          <p:spPr bwMode="auto">
            <a:xfrm>
              <a:off x="3195075" y="6543443"/>
              <a:ext cx="282498" cy="0"/>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PA_Line 173"/>
            <p:cNvSpPr>
              <a:spLocks noChangeShapeType="1"/>
            </p:cNvSpPr>
            <p:nvPr>
              <p:custDataLst>
                <p:tags r:id="rId21"/>
              </p:custDataLst>
            </p:nvPr>
          </p:nvSpPr>
          <p:spPr bwMode="auto">
            <a:xfrm>
              <a:off x="3195075" y="6606221"/>
              <a:ext cx="282498" cy="0"/>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PA_矩形 174"/>
            <p:cNvSpPr>
              <a:spLocks noChangeArrowheads="1"/>
            </p:cNvSpPr>
            <p:nvPr>
              <p:custDataLst>
                <p:tags r:id="rId22"/>
              </p:custDataLst>
            </p:nvPr>
          </p:nvSpPr>
          <p:spPr bwMode="auto">
            <a:xfrm>
              <a:off x="3205539" y="6184220"/>
              <a:ext cx="265059" cy="149969"/>
            </a:xfrm>
            <a:prstGeom prst="rect">
              <a:avLst/>
            </a:pr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PA_矩形 175"/>
            <p:cNvSpPr>
              <a:spLocks noChangeArrowheads="1"/>
            </p:cNvSpPr>
            <p:nvPr>
              <p:custDataLst>
                <p:tags r:id="rId23"/>
              </p:custDataLst>
            </p:nvPr>
          </p:nvSpPr>
          <p:spPr bwMode="auto">
            <a:xfrm>
              <a:off x="3383406" y="6215607"/>
              <a:ext cx="38365" cy="87192"/>
            </a:xfrm>
            <a:prstGeom prst="rect">
              <a:avLst/>
            </a:pr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 name="PA_文本框 20"/>
          <p:cNvSpPr txBox="1"/>
          <p:nvPr>
            <p:custDataLst>
              <p:tags r:id="rId24"/>
            </p:custDataLst>
          </p:nvPr>
        </p:nvSpPr>
        <p:spPr>
          <a:xfrm>
            <a:off x="1969349" y="2273305"/>
            <a:ext cx="904963" cy="457200"/>
          </a:xfrm>
          <a:prstGeom prst="rect">
            <a:avLst/>
          </a:prstGeom>
          <a:noFill/>
        </p:spPr>
        <p:txBody>
          <a:bodyPr rtlCol="0" wrap="square">
            <a:spAutoFit/>
          </a:bodyPr>
          <a:lstStyle/>
          <a:p>
            <a:pPr algn="ct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53%</a:t>
            </a:r>
          </a:p>
        </p:txBody>
      </p:sp>
      <p:sp>
        <p:nvSpPr>
          <p:cNvPr id="22" name="PA_文本框 21"/>
          <p:cNvSpPr txBox="1"/>
          <p:nvPr>
            <p:custDataLst>
              <p:tags r:id="rId25"/>
            </p:custDataLst>
          </p:nvPr>
        </p:nvSpPr>
        <p:spPr>
          <a:xfrm>
            <a:off x="5624487" y="2273305"/>
            <a:ext cx="904963" cy="457200"/>
          </a:xfrm>
          <a:prstGeom prst="rect">
            <a:avLst/>
          </a:prstGeom>
          <a:noFill/>
        </p:spPr>
        <p:txBody>
          <a:bodyPr rtlCol="0" wrap="square">
            <a:spAutoFit/>
          </a:bodyPr>
          <a:lstStyle/>
          <a:p>
            <a:pPr algn="ct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75%</a:t>
            </a:r>
          </a:p>
        </p:txBody>
      </p:sp>
      <p:sp>
        <p:nvSpPr>
          <p:cNvPr id="23" name="PA_文本框 22"/>
          <p:cNvSpPr txBox="1"/>
          <p:nvPr>
            <p:custDataLst>
              <p:tags r:id="rId26"/>
            </p:custDataLst>
          </p:nvPr>
        </p:nvSpPr>
        <p:spPr>
          <a:xfrm>
            <a:off x="9311293" y="2273305"/>
            <a:ext cx="904963" cy="457200"/>
          </a:xfrm>
          <a:prstGeom prst="rect">
            <a:avLst/>
          </a:prstGeom>
          <a:noFill/>
        </p:spPr>
        <p:txBody>
          <a:bodyPr rtlCol="0" wrap="square">
            <a:spAutoFit/>
          </a:bodyPr>
          <a:lstStyle/>
          <a:p>
            <a:pPr algn="ct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91%</a:t>
            </a:r>
          </a:p>
        </p:txBody>
      </p:sp>
      <p:sp>
        <p:nvSpPr>
          <p:cNvPr id="24" name="PA_文本框 23"/>
          <p:cNvSpPr txBox="1"/>
          <p:nvPr>
            <p:custDataLst>
              <p:tags r:id="rId27"/>
            </p:custDataLst>
          </p:nvPr>
        </p:nvSpPr>
        <p:spPr>
          <a:xfrm>
            <a:off x="1623405" y="3281749"/>
            <a:ext cx="1427480" cy="304800"/>
          </a:xfrm>
          <a:prstGeom prst="roundRect">
            <a:avLst>
              <a:gd fmla="val 0" name="adj"/>
            </a:avLst>
          </a:prstGeom>
          <a:noFill/>
        </p:spPr>
        <p:txBody>
          <a:bodyPr rtlCol="0" wrap="none">
            <a:spAutoFit/>
          </a:bodyPr>
          <a:lstStyle/>
          <a:p>
            <a:pPr algn="ctr"/>
            <a:r>
              <a:rPr altLang="en-US" b="1" lang="zh-CN" sz="1400">
                <a:solidFill>
                  <a:schemeClr val="tx1">
                    <a:lumMod val="85000"/>
                    <a:lumOff val="15000"/>
                  </a:schemeClr>
                </a:solidFill>
                <a:ea charset="-122" panose="020b0503020204020204" pitchFamily="34" typeface="微软雅黑"/>
              </a:rPr>
              <a:t>标题添加到此处</a:t>
            </a:r>
          </a:p>
        </p:txBody>
      </p:sp>
      <p:sp>
        <p:nvSpPr>
          <p:cNvPr id="25" name="PA_文本框 24"/>
          <p:cNvSpPr txBox="1"/>
          <p:nvPr>
            <p:custDataLst>
              <p:tags r:id="rId28"/>
            </p:custDataLst>
          </p:nvPr>
        </p:nvSpPr>
        <p:spPr>
          <a:xfrm>
            <a:off x="1016001" y="3567864"/>
            <a:ext cx="2718444" cy="923544"/>
          </a:xfrm>
          <a:prstGeom prst="rect">
            <a:avLst/>
          </a:prstGeom>
          <a:noFill/>
        </p:spPr>
        <p:txBody>
          <a:bodyPr rtlCol="0" wrap="square">
            <a:spAutoFit/>
          </a:bodyPr>
          <a:lstStyle/>
          <a:p>
            <a:pPr algn="ctr">
              <a:lnSpc>
                <a:spcPct val="130000"/>
              </a:lnSpc>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a:t>
            </a:r>
          </a:p>
        </p:txBody>
      </p:sp>
      <p:sp>
        <p:nvSpPr>
          <p:cNvPr id="26" name="PA_文本框 25"/>
          <p:cNvSpPr txBox="1"/>
          <p:nvPr>
            <p:custDataLst>
              <p:tags r:id="rId29"/>
            </p:custDataLst>
          </p:nvPr>
        </p:nvSpPr>
        <p:spPr>
          <a:xfrm>
            <a:off x="5343903" y="3281749"/>
            <a:ext cx="1427480" cy="304800"/>
          </a:xfrm>
          <a:prstGeom prst="roundRect">
            <a:avLst>
              <a:gd fmla="val 0" name="adj"/>
            </a:avLst>
          </a:prstGeom>
          <a:noFill/>
        </p:spPr>
        <p:txBody>
          <a:bodyPr rtlCol="0" wrap="none">
            <a:spAutoFit/>
          </a:bodyPr>
          <a:lstStyle/>
          <a:p>
            <a:pPr algn="ctr"/>
            <a:r>
              <a:rPr altLang="en-US" b="1" lang="zh-CN" sz="1400">
                <a:solidFill>
                  <a:schemeClr val="tx1">
                    <a:lumMod val="85000"/>
                    <a:lumOff val="15000"/>
                  </a:schemeClr>
                </a:solidFill>
                <a:ea charset="-122" panose="020b0503020204020204" pitchFamily="34" typeface="微软雅黑"/>
              </a:rPr>
              <a:t>标题添加到此处</a:t>
            </a:r>
          </a:p>
        </p:txBody>
      </p:sp>
      <p:sp>
        <p:nvSpPr>
          <p:cNvPr id="27" name="PA_文本框 26"/>
          <p:cNvSpPr txBox="1"/>
          <p:nvPr>
            <p:custDataLst>
              <p:tags r:id="rId30"/>
            </p:custDataLst>
          </p:nvPr>
        </p:nvSpPr>
        <p:spPr>
          <a:xfrm>
            <a:off x="4736499" y="3567864"/>
            <a:ext cx="2718444" cy="923544"/>
          </a:xfrm>
          <a:prstGeom prst="rect">
            <a:avLst/>
          </a:prstGeom>
          <a:noFill/>
        </p:spPr>
        <p:txBody>
          <a:bodyPr rtlCol="0" wrap="square">
            <a:spAutoFit/>
          </a:bodyPr>
          <a:lstStyle/>
          <a:p>
            <a:pPr algn="ctr">
              <a:lnSpc>
                <a:spcPct val="130000"/>
              </a:lnSpc>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a:t>
            </a:r>
          </a:p>
        </p:txBody>
      </p:sp>
      <p:sp>
        <p:nvSpPr>
          <p:cNvPr id="28" name="PA_文本框 27"/>
          <p:cNvSpPr txBox="1"/>
          <p:nvPr>
            <p:custDataLst>
              <p:tags r:id="rId31"/>
            </p:custDataLst>
          </p:nvPr>
        </p:nvSpPr>
        <p:spPr>
          <a:xfrm>
            <a:off x="9064960" y="3281749"/>
            <a:ext cx="1427480" cy="304800"/>
          </a:xfrm>
          <a:prstGeom prst="roundRect">
            <a:avLst>
              <a:gd fmla="val 0" name="adj"/>
            </a:avLst>
          </a:prstGeom>
          <a:noFill/>
        </p:spPr>
        <p:txBody>
          <a:bodyPr rtlCol="0" wrap="none">
            <a:spAutoFit/>
          </a:bodyPr>
          <a:lstStyle/>
          <a:p>
            <a:pPr algn="ctr"/>
            <a:r>
              <a:rPr altLang="en-US" b="1" lang="zh-CN" sz="1400">
                <a:solidFill>
                  <a:schemeClr val="tx1">
                    <a:lumMod val="85000"/>
                    <a:lumOff val="15000"/>
                  </a:schemeClr>
                </a:solidFill>
                <a:ea charset="-122" panose="020b0503020204020204" pitchFamily="34" typeface="微软雅黑"/>
              </a:rPr>
              <a:t>标题添加到此处</a:t>
            </a:r>
          </a:p>
        </p:txBody>
      </p:sp>
      <p:sp>
        <p:nvSpPr>
          <p:cNvPr id="29" name="PA_文本框 28"/>
          <p:cNvSpPr txBox="1"/>
          <p:nvPr>
            <p:custDataLst>
              <p:tags r:id="rId32"/>
            </p:custDataLst>
          </p:nvPr>
        </p:nvSpPr>
        <p:spPr>
          <a:xfrm>
            <a:off x="8457556" y="3567864"/>
            <a:ext cx="2718444" cy="923544"/>
          </a:xfrm>
          <a:prstGeom prst="rect">
            <a:avLst/>
          </a:prstGeom>
          <a:noFill/>
        </p:spPr>
        <p:txBody>
          <a:bodyPr rtlCol="0" wrap="square">
            <a:spAutoFit/>
          </a:bodyPr>
          <a:lstStyle/>
          <a:p>
            <a:pPr algn="ctr">
              <a:lnSpc>
                <a:spcPct val="130000"/>
              </a:lnSpc>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a:t>
            </a:r>
          </a:p>
        </p:txBody>
      </p:sp>
      <p:cxnSp>
        <p:nvCxnSpPr>
          <p:cNvPr id="31" name="PA_直接连接符 30"/>
          <p:cNvCxnSpPr>
            <a:stCxn id="30" idx="6"/>
          </p:cNvCxnSpPr>
          <p:nvPr>
            <p:custDataLst>
              <p:tags r:id="rId33"/>
            </p:custDataLst>
          </p:nvPr>
        </p:nvCxnSpPr>
        <p:spPr>
          <a:xfrm>
            <a:off x="4323477" y="2994451"/>
            <a:ext cx="1488505" cy="968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PA_组合 38"/>
          <p:cNvGrpSpPr/>
          <p:nvPr>
            <p:custDataLst>
              <p:tags r:id="rId34"/>
            </p:custDataLst>
          </p:nvPr>
        </p:nvGrpSpPr>
        <p:grpSpPr>
          <a:xfrm>
            <a:off x="4186638" y="2926031"/>
            <a:ext cx="136839" cy="136839"/>
            <a:chOff x="4186638" y="2926031"/>
            <a:chExt cx="136839" cy="136839"/>
          </a:xfrm>
        </p:grpSpPr>
        <p:sp>
          <p:nvSpPr>
            <p:cNvPr id="30" name="PA_椭圆 29"/>
            <p:cNvSpPr/>
            <p:nvPr>
              <p:custDataLst>
                <p:tags r:id="rId35"/>
              </p:custDataLst>
            </p:nvPr>
          </p:nvSpPr>
          <p:spPr>
            <a:xfrm>
              <a:off x="4186638" y="2926031"/>
              <a:ext cx="136839" cy="136839"/>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PA_直接连接符 31"/>
            <p:cNvCxnSpPr>
              <a:stCxn id="30" idx="1"/>
              <a:endCxn id="30" idx="5"/>
            </p:cNvCxnSpPr>
            <p:nvPr>
              <p:custDataLst>
                <p:tags r:id="rId36"/>
              </p:custDataLst>
            </p:nvPr>
          </p:nvCxnSpPr>
          <p:spPr>
            <a:xfrm>
              <a:off x="4206678" y="29460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PA_直接连接符 32"/>
            <p:cNvCxnSpPr>
              <a:stCxn id="30" idx="7"/>
              <a:endCxn id="30" idx="3"/>
            </p:cNvCxnSpPr>
            <p:nvPr>
              <p:custDataLst>
                <p:tags r:id="rId37"/>
              </p:custDataLst>
            </p:nvPr>
          </p:nvCxnSpPr>
          <p:spPr>
            <a:xfrm flipH="1">
              <a:off x="4206678" y="29460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PA_直接连接符 33"/>
          <p:cNvCxnSpPr>
            <a:endCxn id="35" idx="2"/>
          </p:cNvCxnSpPr>
          <p:nvPr>
            <p:custDataLst>
              <p:tags r:id="rId38"/>
            </p:custDataLst>
          </p:nvPr>
        </p:nvCxnSpPr>
        <p:spPr>
          <a:xfrm>
            <a:off x="6308117" y="2997369"/>
            <a:ext cx="1596873" cy="9782"/>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PA_直接连接符 35"/>
          <p:cNvCxnSpPr>
            <a:stCxn id="35" idx="6"/>
          </p:cNvCxnSpPr>
          <p:nvPr>
            <p:custDataLst>
              <p:tags r:id="rId39"/>
            </p:custDataLst>
          </p:nvPr>
        </p:nvCxnSpPr>
        <p:spPr>
          <a:xfrm>
            <a:off x="8041829" y="3007151"/>
            <a:ext cx="1488505" cy="968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0" name="PA_组合 39"/>
          <p:cNvGrpSpPr/>
          <p:nvPr>
            <p:custDataLst>
              <p:tags r:id="rId40"/>
            </p:custDataLst>
          </p:nvPr>
        </p:nvGrpSpPr>
        <p:grpSpPr>
          <a:xfrm>
            <a:off x="7904990" y="2938731"/>
            <a:ext cx="136839" cy="136839"/>
            <a:chOff x="7904990" y="2938731"/>
            <a:chExt cx="136839" cy="136839"/>
          </a:xfrm>
        </p:grpSpPr>
        <p:sp>
          <p:nvSpPr>
            <p:cNvPr id="35" name="PA_椭圆 34"/>
            <p:cNvSpPr/>
            <p:nvPr>
              <p:custDataLst>
                <p:tags r:id="rId41"/>
              </p:custDataLst>
            </p:nvPr>
          </p:nvSpPr>
          <p:spPr>
            <a:xfrm>
              <a:off x="7904990" y="2938731"/>
              <a:ext cx="136839" cy="136839"/>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7" name="PA_直接连接符 36"/>
            <p:cNvCxnSpPr>
              <a:stCxn id="35" idx="1"/>
              <a:endCxn id="35" idx="5"/>
            </p:cNvCxnSpPr>
            <p:nvPr>
              <p:custDataLst>
                <p:tags r:id="rId42"/>
              </p:custDataLst>
            </p:nvPr>
          </p:nvCxnSpPr>
          <p:spPr>
            <a:xfrm>
              <a:off x="7925030" y="29587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PA_直接连接符 37"/>
            <p:cNvCxnSpPr>
              <a:stCxn id="35" idx="7"/>
              <a:endCxn id="35" idx="3"/>
            </p:cNvCxnSpPr>
            <p:nvPr>
              <p:custDataLst>
                <p:tags r:id="rId43"/>
              </p:custDataLst>
            </p:nvPr>
          </p:nvCxnSpPr>
          <p:spPr>
            <a:xfrm flipH="1">
              <a:off x="7925030" y="29587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8" name="PA_文本框 77"/>
          <p:cNvSpPr txBox="1"/>
          <p:nvPr>
            <p:custDataLst>
              <p:tags r:id="rId44"/>
            </p:custDataLst>
          </p:nvPr>
        </p:nvSpPr>
        <p:spPr>
          <a:xfrm>
            <a:off x="515938" y="5887187"/>
            <a:ext cx="9700318" cy="502920"/>
          </a:xfrm>
          <a:prstGeom prst="rect">
            <a:avLst/>
          </a:prstGeom>
          <a:noFill/>
        </p:spPr>
        <p:txBody>
          <a:bodyPr rtlCol="0"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文字图片图标均可更改替换的文字粘贴到此处</a:t>
            </a:r>
          </a:p>
        </p:txBody>
      </p:sp>
      <p:sp>
        <p:nvSpPr>
          <p:cNvPr id="79" name="PA_矩形 78"/>
          <p:cNvSpPr/>
          <p:nvPr>
            <p:custDataLst>
              <p:tags r:id="rId45"/>
            </p:custDataLst>
          </p:nvPr>
        </p:nvSpPr>
        <p:spPr>
          <a:xfrm>
            <a:off x="377240" y="293924"/>
            <a:ext cx="3383280" cy="640080"/>
          </a:xfrm>
          <a:prstGeom prst="rect">
            <a:avLst/>
          </a:prstGeom>
        </p:spPr>
        <p:txBody>
          <a:bodyPr wrap="none">
            <a:spAutoFit/>
          </a:bodyPr>
          <a:lstStyle/>
          <a:p>
            <a:r>
              <a:rPr altLang="en-US" b="1" lang="zh-CN" sz="3600">
                <a:solidFill>
                  <a:srgbClr val="E74C22"/>
                </a:solidFill>
                <a:latin charset="0" panose="020b0604020202020204" pitchFamily="34" typeface="Arial"/>
                <a:ea charset="-122" panose="020b0503020204020204" pitchFamily="34" typeface="微软雅黑"/>
                <a:cs charset="0" panose="020b0604020202020204" pitchFamily="34" typeface="Arial"/>
              </a:rPr>
              <a:t>标题添加到此处</a:t>
            </a:r>
          </a:p>
        </p:txBody>
      </p:sp>
      <p:sp>
        <p:nvSpPr>
          <p:cNvPr id="81" name="PA_矩形 80"/>
          <p:cNvSpPr/>
          <p:nvPr>
            <p:custDataLst>
              <p:tags r:id="rId46"/>
            </p:custDataLst>
          </p:nvPr>
        </p:nvSpPr>
        <p:spPr>
          <a:xfrm>
            <a:off x="428071" y="893766"/>
            <a:ext cx="5059362" cy="304800"/>
          </a:xfrm>
          <a:prstGeom prst="rect">
            <a:avLst/>
          </a:prstGeom>
        </p:spPr>
        <p:txBody>
          <a:bodyPr wrap="square">
            <a:spAutoFit/>
          </a:bodyPr>
          <a:lstStyle/>
          <a:p>
            <a:r>
              <a:rPr altLang="zh-CN" lang="en-US" sz="1400">
                <a:solidFill>
                  <a:schemeClr val="tx1">
                    <a:lumMod val="65000"/>
                    <a:lumOff val="35000"/>
                  </a:schemeClr>
                </a:solidFill>
                <a:latin charset="-122" panose="020b0502040204020203" pitchFamily="34" typeface="Microsoft YaHei UI Light"/>
                <a:ea charset="-122" panose="020b0502040204020203" pitchFamily="34" typeface="Microsoft YaHei UI Light"/>
              </a:rPr>
              <a:t>Lorem ipsum dolor sit amet, consectetuer adipiscing elit.</a:t>
            </a:r>
          </a:p>
        </p:txBody>
      </p:sp>
    </p:spTree>
    <p:extLst>
      <p:ext uri="{BB962C8B-B14F-4D97-AF65-F5344CB8AC3E}">
        <p14:creationId val="296311641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79"/>
                                        </p:tgtEl>
                                        <p:attrNameLst>
                                          <p:attrName>style.visibility</p:attrName>
                                        </p:attrNameLst>
                                      </p:cBhvr>
                                      <p:to>
                                        <p:strVal val="visible"/>
                                      </p:to>
                                    </p:set>
                                    <p:animEffect filter="wipe(left)" transition="in">
                                      <p:cBhvr>
                                        <p:cTn dur="500" id="7"/>
                                        <p:tgtEl>
                                          <p:spTgt spid="79"/>
                                        </p:tgtEl>
                                      </p:cBhvr>
                                    </p:animEffect>
                                  </p:childTnLst>
                                </p:cTn>
                              </p:par>
                              <p:par>
                                <p:cTn fill="hold" grpId="0" id="8" nodeType="withEffect" presetClass="entr" presetID="22" presetSubtype="8">
                                  <p:stCondLst>
                                    <p:cond delay="500"/>
                                  </p:stCondLst>
                                  <p:childTnLst>
                                    <p:set>
                                      <p:cBhvr>
                                        <p:cTn dur="1" fill="hold" id="9">
                                          <p:stCondLst>
                                            <p:cond delay="0"/>
                                          </p:stCondLst>
                                        </p:cTn>
                                        <p:tgtEl>
                                          <p:spTgt spid="81"/>
                                        </p:tgtEl>
                                        <p:attrNameLst>
                                          <p:attrName>style.visibility</p:attrName>
                                        </p:attrNameLst>
                                      </p:cBhvr>
                                      <p:to>
                                        <p:strVal val="visible"/>
                                      </p:to>
                                    </p:set>
                                    <p:animEffect filter="wipe(left)" transition="in">
                                      <p:cBhvr>
                                        <p:cTn dur="500" id="10"/>
                                        <p:tgtEl>
                                          <p:spTgt spid="81"/>
                                        </p:tgtEl>
                                      </p:cBhvr>
                                    </p:animEffect>
                                  </p:childTnLst>
                                </p:cTn>
                              </p:par>
                              <p:par>
                                <p:cTn fill="hold" id="11" nodeType="withEffect" presetClass="entr" presetID="22" presetSubtype="8">
                                  <p:stCondLst>
                                    <p:cond delay="1500"/>
                                  </p:stCondLst>
                                  <p:childTnLst>
                                    <p:set>
                                      <p:cBhvr>
                                        <p:cTn dur="1" fill="hold" id="12">
                                          <p:stCondLst>
                                            <p:cond delay="0"/>
                                          </p:stCondLst>
                                        </p:cTn>
                                        <p:tgtEl>
                                          <p:spTgt spid="3"/>
                                        </p:tgtEl>
                                        <p:attrNameLst>
                                          <p:attrName>style.visibility</p:attrName>
                                        </p:attrNameLst>
                                      </p:cBhvr>
                                      <p:to>
                                        <p:strVal val="visible"/>
                                      </p:to>
                                    </p:set>
                                    <p:animEffect filter="wipe(left)" transition="in">
                                      <p:cBhvr>
                                        <p:cTn dur="500" id="13"/>
                                        <p:tgtEl>
                                          <p:spTgt spid="3"/>
                                        </p:tgtEl>
                                      </p:cBhvr>
                                    </p:animEffect>
                                  </p:childTnLst>
                                </p:cTn>
                              </p:par>
                              <p:par>
                                <p:cTn fill="hold" id="14" nodeType="withEffect" presetClass="entr" presetID="22" presetSubtype="8">
                                  <p:stCondLst>
                                    <p:cond delay="2000"/>
                                  </p:stCondLst>
                                  <p:childTnLst>
                                    <p:set>
                                      <p:cBhvr>
                                        <p:cTn dur="1" fill="hold" id="15">
                                          <p:stCondLst>
                                            <p:cond delay="0"/>
                                          </p:stCondLst>
                                        </p:cTn>
                                        <p:tgtEl>
                                          <p:spTgt spid="2"/>
                                        </p:tgtEl>
                                        <p:attrNameLst>
                                          <p:attrName>style.visibility</p:attrName>
                                        </p:attrNameLst>
                                      </p:cBhvr>
                                      <p:to>
                                        <p:strVal val="visible"/>
                                      </p:to>
                                    </p:set>
                                    <p:animEffect filter="wipe(left)" transition="in">
                                      <p:cBhvr>
                                        <p:cTn dur="500" id="16"/>
                                        <p:tgtEl>
                                          <p:spTgt spid="2"/>
                                        </p:tgtEl>
                                      </p:cBhvr>
                                    </p:animEffect>
                                  </p:childTnLst>
                                </p:cTn>
                              </p:par>
                              <p:par>
                                <p:cTn fill="hold" id="17" nodeType="withEffect" presetClass="entr" presetID="22" presetSubtype="8">
                                  <p:stCondLst>
                                    <p:cond delay="2500"/>
                                  </p:stCondLst>
                                  <p:childTnLst>
                                    <p:set>
                                      <p:cBhvr>
                                        <p:cTn dur="1" fill="hold" id="18">
                                          <p:stCondLst>
                                            <p:cond delay="0"/>
                                          </p:stCondLst>
                                        </p:cTn>
                                        <p:tgtEl>
                                          <p:spTgt spid="39"/>
                                        </p:tgtEl>
                                        <p:attrNameLst>
                                          <p:attrName>style.visibility</p:attrName>
                                        </p:attrNameLst>
                                      </p:cBhvr>
                                      <p:to>
                                        <p:strVal val="visible"/>
                                      </p:to>
                                    </p:set>
                                    <p:animEffect filter="wipe(left)" transition="in">
                                      <p:cBhvr>
                                        <p:cTn dur="500" id="19"/>
                                        <p:tgtEl>
                                          <p:spTgt spid="39"/>
                                        </p:tgtEl>
                                      </p:cBhvr>
                                    </p:animEffect>
                                  </p:childTnLst>
                                </p:cTn>
                              </p:par>
                              <p:par>
                                <p:cTn fill="hold" id="20" nodeType="withEffect" presetClass="entr" presetID="22" presetSubtype="8">
                                  <p:stCondLst>
                                    <p:cond delay="3000"/>
                                  </p:stCondLst>
                                  <p:childTnLst>
                                    <p:set>
                                      <p:cBhvr>
                                        <p:cTn dur="1" fill="hold" id="21">
                                          <p:stCondLst>
                                            <p:cond delay="0"/>
                                          </p:stCondLst>
                                        </p:cTn>
                                        <p:tgtEl>
                                          <p:spTgt spid="31"/>
                                        </p:tgtEl>
                                        <p:attrNameLst>
                                          <p:attrName>style.visibility</p:attrName>
                                        </p:attrNameLst>
                                      </p:cBhvr>
                                      <p:to>
                                        <p:strVal val="visible"/>
                                      </p:to>
                                    </p:set>
                                    <p:animEffect filter="wipe(left)" transition="in">
                                      <p:cBhvr>
                                        <p:cTn dur="500" id="22"/>
                                        <p:tgtEl>
                                          <p:spTgt spid="31"/>
                                        </p:tgtEl>
                                      </p:cBhvr>
                                    </p:animEffect>
                                  </p:childTnLst>
                                </p:cTn>
                              </p:par>
                              <p:par>
                                <p:cTn fill="hold" id="23" nodeType="withEffect" presetClass="entr" presetID="22" presetSubtype="8">
                                  <p:stCondLst>
                                    <p:cond delay="3500"/>
                                  </p:stCondLst>
                                  <p:childTnLst>
                                    <p:set>
                                      <p:cBhvr>
                                        <p:cTn dur="1" fill="hold" id="24">
                                          <p:stCondLst>
                                            <p:cond delay="0"/>
                                          </p:stCondLst>
                                        </p:cTn>
                                        <p:tgtEl>
                                          <p:spTgt spid="8"/>
                                        </p:tgtEl>
                                        <p:attrNameLst>
                                          <p:attrName>style.visibility</p:attrName>
                                        </p:attrNameLst>
                                      </p:cBhvr>
                                      <p:to>
                                        <p:strVal val="visible"/>
                                      </p:to>
                                    </p:set>
                                    <p:animEffect filter="wipe(left)" transition="in">
                                      <p:cBhvr>
                                        <p:cTn dur="500" id="25"/>
                                        <p:tgtEl>
                                          <p:spTgt spid="8"/>
                                        </p:tgtEl>
                                      </p:cBhvr>
                                    </p:animEffect>
                                  </p:childTnLst>
                                </p:cTn>
                              </p:par>
                              <p:par>
                                <p:cTn fill="hold" id="26" nodeType="withEffect" presetClass="entr" presetID="22" presetSubtype="8">
                                  <p:stCondLst>
                                    <p:cond delay="4000"/>
                                  </p:stCondLst>
                                  <p:childTnLst>
                                    <p:set>
                                      <p:cBhvr>
                                        <p:cTn dur="1" fill="hold" id="27">
                                          <p:stCondLst>
                                            <p:cond delay="0"/>
                                          </p:stCondLst>
                                        </p:cTn>
                                        <p:tgtEl>
                                          <p:spTgt spid="34"/>
                                        </p:tgtEl>
                                        <p:attrNameLst>
                                          <p:attrName>style.visibility</p:attrName>
                                        </p:attrNameLst>
                                      </p:cBhvr>
                                      <p:to>
                                        <p:strVal val="visible"/>
                                      </p:to>
                                    </p:set>
                                    <p:animEffect filter="wipe(left)" transition="in">
                                      <p:cBhvr>
                                        <p:cTn dur="500" id="28"/>
                                        <p:tgtEl>
                                          <p:spTgt spid="34"/>
                                        </p:tgtEl>
                                      </p:cBhvr>
                                    </p:animEffect>
                                  </p:childTnLst>
                                </p:cTn>
                              </p:par>
                              <p:par>
                                <p:cTn fill="hold" id="29" nodeType="withEffect" presetClass="entr" presetID="22" presetSubtype="8">
                                  <p:stCondLst>
                                    <p:cond delay="4500"/>
                                  </p:stCondLst>
                                  <p:childTnLst>
                                    <p:set>
                                      <p:cBhvr>
                                        <p:cTn dur="1" fill="hold" id="30">
                                          <p:stCondLst>
                                            <p:cond delay="0"/>
                                          </p:stCondLst>
                                        </p:cTn>
                                        <p:tgtEl>
                                          <p:spTgt spid="40"/>
                                        </p:tgtEl>
                                        <p:attrNameLst>
                                          <p:attrName>style.visibility</p:attrName>
                                        </p:attrNameLst>
                                      </p:cBhvr>
                                      <p:to>
                                        <p:strVal val="visible"/>
                                      </p:to>
                                    </p:set>
                                    <p:animEffect filter="wipe(left)" transition="in">
                                      <p:cBhvr>
                                        <p:cTn dur="500" id="31"/>
                                        <p:tgtEl>
                                          <p:spTgt spid="40"/>
                                        </p:tgtEl>
                                      </p:cBhvr>
                                    </p:animEffect>
                                  </p:childTnLst>
                                </p:cTn>
                              </p:par>
                              <p:par>
                                <p:cTn fill="hold" id="32" nodeType="withEffect" presetClass="entr" presetID="22" presetSubtype="8">
                                  <p:stCondLst>
                                    <p:cond delay="5000"/>
                                  </p:stCondLst>
                                  <p:childTnLst>
                                    <p:set>
                                      <p:cBhvr>
                                        <p:cTn dur="1" fill="hold" id="33">
                                          <p:stCondLst>
                                            <p:cond delay="0"/>
                                          </p:stCondLst>
                                        </p:cTn>
                                        <p:tgtEl>
                                          <p:spTgt spid="36"/>
                                        </p:tgtEl>
                                        <p:attrNameLst>
                                          <p:attrName>style.visibility</p:attrName>
                                        </p:attrNameLst>
                                      </p:cBhvr>
                                      <p:to>
                                        <p:strVal val="visible"/>
                                      </p:to>
                                    </p:set>
                                    <p:animEffect filter="wipe(left)" transition="in">
                                      <p:cBhvr>
                                        <p:cTn dur="500" id="34"/>
                                        <p:tgtEl>
                                          <p:spTgt spid="36"/>
                                        </p:tgtEl>
                                      </p:cBhvr>
                                    </p:animEffect>
                                  </p:childTnLst>
                                </p:cTn>
                              </p:par>
                              <p:par>
                                <p:cTn fill="hold" id="35" nodeType="withEffect" presetClass="entr" presetID="22" presetSubtype="8">
                                  <p:stCondLst>
                                    <p:cond delay="5500"/>
                                  </p:stCondLst>
                                  <p:childTnLst>
                                    <p:set>
                                      <p:cBhvr>
                                        <p:cTn dur="1" fill="hold" id="36">
                                          <p:stCondLst>
                                            <p:cond delay="0"/>
                                          </p:stCondLst>
                                        </p:cTn>
                                        <p:tgtEl>
                                          <p:spTgt spid="13"/>
                                        </p:tgtEl>
                                        <p:attrNameLst>
                                          <p:attrName>style.visibility</p:attrName>
                                        </p:attrNameLst>
                                      </p:cBhvr>
                                      <p:to>
                                        <p:strVal val="visible"/>
                                      </p:to>
                                    </p:set>
                                    <p:animEffect filter="wipe(left)" transition="in">
                                      <p:cBhvr>
                                        <p:cTn dur="500" id="37"/>
                                        <p:tgtEl>
                                          <p:spTgt spid="13"/>
                                        </p:tgtEl>
                                      </p:cBhvr>
                                    </p:animEffect>
                                  </p:childTnLst>
                                </p:cTn>
                              </p:par>
                              <p:par>
                                <p:cTn fill="hold" grpId="0" id="38" nodeType="withEffect" presetClass="entr" presetID="2" presetSubtype="4">
                                  <p:stCondLst>
                                    <p:cond delay="6000"/>
                                  </p:stCondLst>
                                  <p:childTnLst>
                                    <p:set>
                                      <p:cBhvr>
                                        <p:cTn dur="1" fill="hold" id="39">
                                          <p:stCondLst>
                                            <p:cond delay="0"/>
                                          </p:stCondLst>
                                        </p:cTn>
                                        <p:tgtEl>
                                          <p:spTgt spid="21"/>
                                        </p:tgtEl>
                                        <p:attrNameLst>
                                          <p:attrName>style.visibility</p:attrName>
                                        </p:attrNameLst>
                                      </p:cBhvr>
                                      <p:to>
                                        <p:strVal val="visible"/>
                                      </p:to>
                                    </p:set>
                                    <p:anim calcmode="lin" valueType="num">
                                      <p:cBhvr additive="base">
                                        <p:cTn dur="500" fill="hold" id="40"/>
                                        <p:tgtEl>
                                          <p:spTgt spid="21"/>
                                        </p:tgtEl>
                                        <p:attrNameLst>
                                          <p:attrName>ppt_x</p:attrName>
                                        </p:attrNameLst>
                                      </p:cBhvr>
                                      <p:tavLst>
                                        <p:tav tm="0">
                                          <p:val>
                                            <p:strVal val="#ppt_x"/>
                                          </p:val>
                                        </p:tav>
                                        <p:tav tm="100000">
                                          <p:val>
                                            <p:strVal val="#ppt_x"/>
                                          </p:val>
                                        </p:tav>
                                      </p:tavLst>
                                    </p:anim>
                                    <p:anim calcmode="lin" valueType="num">
                                      <p:cBhvr additive="base">
                                        <p:cTn dur="500" fill="hold" id="41"/>
                                        <p:tgtEl>
                                          <p:spTgt spid="21"/>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50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500" fill="hold" id="44"/>
                                        <p:tgtEl>
                                          <p:spTgt spid="22"/>
                                        </p:tgtEl>
                                        <p:attrNameLst>
                                          <p:attrName>ppt_x</p:attrName>
                                        </p:attrNameLst>
                                      </p:cBhvr>
                                      <p:tavLst>
                                        <p:tav tm="0">
                                          <p:val>
                                            <p:strVal val="#ppt_x"/>
                                          </p:val>
                                        </p:tav>
                                        <p:tav tm="100000">
                                          <p:val>
                                            <p:strVal val="#ppt_x"/>
                                          </p:val>
                                        </p:tav>
                                      </p:tavLst>
                                    </p:anim>
                                    <p:anim calcmode="lin" valueType="num">
                                      <p:cBhvr additive="base">
                                        <p:cTn dur="500" fill="hold" id="45"/>
                                        <p:tgtEl>
                                          <p:spTgt spid="22"/>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7000"/>
                                  </p:stCondLst>
                                  <p:childTnLst>
                                    <p:set>
                                      <p:cBhvr>
                                        <p:cTn dur="1" fill="hold" id="47">
                                          <p:stCondLst>
                                            <p:cond delay="0"/>
                                          </p:stCondLst>
                                        </p:cTn>
                                        <p:tgtEl>
                                          <p:spTgt spid="23"/>
                                        </p:tgtEl>
                                        <p:attrNameLst>
                                          <p:attrName>style.visibility</p:attrName>
                                        </p:attrNameLst>
                                      </p:cBhvr>
                                      <p:to>
                                        <p:strVal val="visible"/>
                                      </p:to>
                                    </p:set>
                                    <p:anim calcmode="lin" valueType="num">
                                      <p:cBhvr additive="base">
                                        <p:cTn dur="500" fill="hold" id="48"/>
                                        <p:tgtEl>
                                          <p:spTgt spid="23"/>
                                        </p:tgtEl>
                                        <p:attrNameLst>
                                          <p:attrName>ppt_x</p:attrName>
                                        </p:attrNameLst>
                                      </p:cBhvr>
                                      <p:tavLst>
                                        <p:tav tm="0">
                                          <p:val>
                                            <p:strVal val="#ppt_x"/>
                                          </p:val>
                                        </p:tav>
                                        <p:tav tm="100000">
                                          <p:val>
                                            <p:strVal val="#ppt_x"/>
                                          </p:val>
                                        </p:tav>
                                      </p:tavLst>
                                    </p:anim>
                                    <p:anim calcmode="lin" valueType="num">
                                      <p:cBhvr additive="base">
                                        <p:cTn dur="500" fill="hold" id="49"/>
                                        <p:tgtEl>
                                          <p:spTgt spid="23"/>
                                        </p:tgtEl>
                                        <p:attrNameLst>
                                          <p:attrName>ppt_y</p:attrName>
                                        </p:attrNameLst>
                                      </p:cBhvr>
                                      <p:tavLst>
                                        <p:tav tm="0">
                                          <p:val>
                                            <p:strVal val="1+#ppt_h/2"/>
                                          </p:val>
                                        </p:tav>
                                        <p:tav tm="100000">
                                          <p:val>
                                            <p:strVal val="#ppt_y"/>
                                          </p:val>
                                        </p:tav>
                                      </p:tavLst>
                                    </p:anim>
                                  </p:childTnLst>
                                </p:cTn>
                              </p:par>
                              <p:par>
                                <p:cTn fill="hold" grpId="0" id="50" nodeType="withEffect" presetClass="entr" presetID="22" presetSubtype="8">
                                  <p:stCondLst>
                                    <p:cond delay="7500"/>
                                  </p:stCondLst>
                                  <p:childTnLst>
                                    <p:set>
                                      <p:cBhvr>
                                        <p:cTn dur="1" fill="hold" id="51">
                                          <p:stCondLst>
                                            <p:cond delay="0"/>
                                          </p:stCondLst>
                                        </p:cTn>
                                        <p:tgtEl>
                                          <p:spTgt spid="24"/>
                                        </p:tgtEl>
                                        <p:attrNameLst>
                                          <p:attrName>style.visibility</p:attrName>
                                        </p:attrNameLst>
                                      </p:cBhvr>
                                      <p:to>
                                        <p:strVal val="visible"/>
                                      </p:to>
                                    </p:set>
                                    <p:animEffect filter="wipe(left)" transition="in">
                                      <p:cBhvr>
                                        <p:cTn dur="500" id="52"/>
                                        <p:tgtEl>
                                          <p:spTgt spid="24"/>
                                        </p:tgtEl>
                                      </p:cBhvr>
                                    </p:animEffect>
                                  </p:childTnLst>
                                </p:cTn>
                              </p:par>
                              <p:par>
                                <p:cTn fill="hold" grpId="0" id="53" nodeType="withEffect" presetClass="entr" presetID="22" presetSubtype="8">
                                  <p:stCondLst>
                                    <p:cond delay="8000"/>
                                  </p:stCondLst>
                                  <p:childTnLst>
                                    <p:set>
                                      <p:cBhvr>
                                        <p:cTn dur="1" fill="hold" id="54">
                                          <p:stCondLst>
                                            <p:cond delay="0"/>
                                          </p:stCondLst>
                                        </p:cTn>
                                        <p:tgtEl>
                                          <p:spTgt spid="25"/>
                                        </p:tgtEl>
                                        <p:attrNameLst>
                                          <p:attrName>style.visibility</p:attrName>
                                        </p:attrNameLst>
                                      </p:cBhvr>
                                      <p:to>
                                        <p:strVal val="visible"/>
                                      </p:to>
                                    </p:set>
                                    <p:animEffect filter="wipe(left)" transition="in">
                                      <p:cBhvr>
                                        <p:cTn dur="500" id="55"/>
                                        <p:tgtEl>
                                          <p:spTgt spid="25"/>
                                        </p:tgtEl>
                                      </p:cBhvr>
                                    </p:animEffect>
                                  </p:childTnLst>
                                </p:cTn>
                              </p:par>
                              <p:par>
                                <p:cTn fill="hold" grpId="0" id="56" nodeType="withEffect" presetClass="entr" presetID="22" presetSubtype="8">
                                  <p:stCondLst>
                                    <p:cond delay="8500"/>
                                  </p:stCondLst>
                                  <p:childTnLst>
                                    <p:set>
                                      <p:cBhvr>
                                        <p:cTn dur="1" fill="hold" id="57">
                                          <p:stCondLst>
                                            <p:cond delay="0"/>
                                          </p:stCondLst>
                                        </p:cTn>
                                        <p:tgtEl>
                                          <p:spTgt spid="26"/>
                                        </p:tgtEl>
                                        <p:attrNameLst>
                                          <p:attrName>style.visibility</p:attrName>
                                        </p:attrNameLst>
                                      </p:cBhvr>
                                      <p:to>
                                        <p:strVal val="visible"/>
                                      </p:to>
                                    </p:set>
                                    <p:animEffect filter="wipe(left)" transition="in">
                                      <p:cBhvr>
                                        <p:cTn dur="500" id="58"/>
                                        <p:tgtEl>
                                          <p:spTgt spid="26"/>
                                        </p:tgtEl>
                                      </p:cBhvr>
                                    </p:animEffect>
                                  </p:childTnLst>
                                </p:cTn>
                              </p:par>
                              <p:par>
                                <p:cTn fill="hold" grpId="0" id="59" nodeType="withEffect" presetClass="entr" presetID="22" presetSubtype="8">
                                  <p:stCondLst>
                                    <p:cond delay="9000"/>
                                  </p:stCondLst>
                                  <p:childTnLst>
                                    <p:set>
                                      <p:cBhvr>
                                        <p:cTn dur="1" fill="hold" id="60">
                                          <p:stCondLst>
                                            <p:cond delay="0"/>
                                          </p:stCondLst>
                                        </p:cTn>
                                        <p:tgtEl>
                                          <p:spTgt spid="27"/>
                                        </p:tgtEl>
                                        <p:attrNameLst>
                                          <p:attrName>style.visibility</p:attrName>
                                        </p:attrNameLst>
                                      </p:cBhvr>
                                      <p:to>
                                        <p:strVal val="visible"/>
                                      </p:to>
                                    </p:set>
                                    <p:animEffect filter="wipe(left)" transition="in">
                                      <p:cBhvr>
                                        <p:cTn dur="500" id="61"/>
                                        <p:tgtEl>
                                          <p:spTgt spid="27"/>
                                        </p:tgtEl>
                                      </p:cBhvr>
                                    </p:animEffect>
                                  </p:childTnLst>
                                </p:cTn>
                              </p:par>
                              <p:par>
                                <p:cTn fill="hold" grpId="0" id="62" nodeType="withEffect" presetClass="entr" presetID="22" presetSubtype="8">
                                  <p:stCondLst>
                                    <p:cond delay="9500"/>
                                  </p:stCondLst>
                                  <p:childTnLst>
                                    <p:set>
                                      <p:cBhvr>
                                        <p:cTn dur="1" fill="hold" id="63">
                                          <p:stCondLst>
                                            <p:cond delay="0"/>
                                          </p:stCondLst>
                                        </p:cTn>
                                        <p:tgtEl>
                                          <p:spTgt spid="28"/>
                                        </p:tgtEl>
                                        <p:attrNameLst>
                                          <p:attrName>style.visibility</p:attrName>
                                        </p:attrNameLst>
                                      </p:cBhvr>
                                      <p:to>
                                        <p:strVal val="visible"/>
                                      </p:to>
                                    </p:set>
                                    <p:animEffect filter="wipe(left)" transition="in">
                                      <p:cBhvr>
                                        <p:cTn dur="500" id="64"/>
                                        <p:tgtEl>
                                          <p:spTgt spid="28"/>
                                        </p:tgtEl>
                                      </p:cBhvr>
                                    </p:animEffect>
                                  </p:childTnLst>
                                </p:cTn>
                              </p:par>
                              <p:par>
                                <p:cTn fill="hold" grpId="0" id="65" nodeType="withEffect" presetClass="entr" presetID="22" presetSubtype="8">
                                  <p:stCondLst>
                                    <p:cond delay="10000"/>
                                  </p:stCondLst>
                                  <p:childTnLst>
                                    <p:set>
                                      <p:cBhvr>
                                        <p:cTn dur="1" fill="hold" id="66">
                                          <p:stCondLst>
                                            <p:cond delay="0"/>
                                          </p:stCondLst>
                                        </p:cTn>
                                        <p:tgtEl>
                                          <p:spTgt spid="29"/>
                                        </p:tgtEl>
                                        <p:attrNameLst>
                                          <p:attrName>style.visibility</p:attrName>
                                        </p:attrNameLst>
                                      </p:cBhvr>
                                      <p:to>
                                        <p:strVal val="visible"/>
                                      </p:to>
                                    </p:set>
                                    <p:animEffect filter="wipe(left)" transition="in">
                                      <p:cBhvr>
                                        <p:cTn dur="500" id="67"/>
                                        <p:tgtEl>
                                          <p:spTgt spid="29"/>
                                        </p:tgtEl>
                                      </p:cBhvr>
                                    </p:animEffect>
                                  </p:childTnLst>
                                </p:cTn>
                              </p:par>
                              <p:par>
                                <p:cTn fill="hold" grpId="0" id="68" nodeType="withEffect" presetClass="entr" presetID="22" presetSubtype="8">
                                  <p:stCondLst>
                                    <p:cond delay="10500"/>
                                  </p:stCondLst>
                                  <p:childTnLst>
                                    <p:set>
                                      <p:cBhvr>
                                        <p:cTn dur="1" fill="hold" id="69">
                                          <p:stCondLst>
                                            <p:cond delay="0"/>
                                          </p:stCondLst>
                                        </p:cTn>
                                        <p:tgtEl>
                                          <p:spTgt spid="77"/>
                                        </p:tgtEl>
                                        <p:attrNameLst>
                                          <p:attrName>style.visibility</p:attrName>
                                        </p:attrNameLst>
                                      </p:cBhvr>
                                      <p:to>
                                        <p:strVal val="visible"/>
                                      </p:to>
                                    </p:set>
                                    <p:animEffect filter="wipe(left)" transition="in">
                                      <p:cBhvr>
                                        <p:cTn dur="500" id="70"/>
                                        <p:tgtEl>
                                          <p:spTgt spid="77"/>
                                        </p:tgtEl>
                                      </p:cBhvr>
                                    </p:animEffect>
                                  </p:childTnLst>
                                </p:cTn>
                              </p:par>
                              <p:par>
                                <p:cTn fill="hold" grpId="0" id="71" nodeType="withEffect" presetClass="entr" presetID="22" presetSubtype="8">
                                  <p:stCondLst>
                                    <p:cond delay="11000"/>
                                  </p:stCondLst>
                                  <p:childTnLst>
                                    <p:set>
                                      <p:cBhvr>
                                        <p:cTn dur="1" fill="hold" id="72">
                                          <p:stCondLst>
                                            <p:cond delay="0"/>
                                          </p:stCondLst>
                                        </p:cTn>
                                        <p:tgtEl>
                                          <p:spTgt spid="78"/>
                                        </p:tgtEl>
                                        <p:attrNameLst>
                                          <p:attrName>style.visibility</p:attrName>
                                        </p:attrNameLst>
                                      </p:cBhvr>
                                      <p:to>
                                        <p:strVal val="visible"/>
                                      </p:to>
                                    </p:set>
                                    <p:animEffect filter="wipe(left)" transition="in">
                                      <p:cBhvr>
                                        <p:cTn dur="500" id="73"/>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21"/>
      <p:bldP grpId="0" spid="22"/>
      <p:bldP grpId="0" spid="23"/>
      <p:bldP grpId="0" spid="24"/>
      <p:bldP grpId="0" spid="25"/>
      <p:bldP grpId="0" spid="26"/>
      <p:bldP grpId="0" spid="27"/>
      <p:bldP grpId="0" spid="28"/>
      <p:bldP grpId="0" spid="29"/>
      <p:bldP grpId="0" spid="78"/>
      <p:bldP grpId="0" spid="79"/>
      <p:bldP grpId="0" spid="8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1"/>
          <p:cNvPicPr>
            <a:picLocks noChangeAspect="1"/>
          </p:cNvPicPr>
          <p:nvPr>
            <p:custDataLst>
              <p:tags r:id="rId4"/>
            </p:custDataLst>
          </p:nvPr>
        </p:nvPicPr>
        <p:blipFill>
          <a:blip r:embed="rId3">
            <a:extLst>
              <a:ext uri="{28A0092B-C50C-407E-A947-70E740481C1C}">
                <a14:useLocalDpi/>
              </a:ext>
            </a:extLst>
          </a:blip>
          <a:stretch>
            <a:fillRect/>
          </a:stretch>
        </p:blipFill>
        <p:spPr>
          <a:xfrm>
            <a:off x="19" y="0"/>
            <a:ext cx="12191982" cy="6858010"/>
          </a:xfrm>
          <a:prstGeom prst="rect">
            <a:avLst/>
          </a:prstGeom>
          <a:solidFill>
            <a:srgbClr val="0051A2"/>
          </a:solidFill>
        </p:spPr>
      </p:pic>
      <p:sp>
        <p:nvSpPr>
          <p:cNvPr id="15" name="PA_矩形 14"/>
          <p:cNvSpPr/>
          <p:nvPr>
            <p:custDataLst>
              <p:tags r:id="rId5"/>
            </p:custDataLst>
          </p:nvPr>
        </p:nvSpPr>
        <p:spPr>
          <a:xfrm>
            <a:off x="0" y="3662363"/>
            <a:ext cx="5113020" cy="1945957"/>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PA_直接连接符 6"/>
          <p:cNvCxnSpPr/>
          <p:nvPr>
            <p:custDataLst>
              <p:tags r:id="rId6"/>
            </p:custDataLst>
          </p:nvPr>
        </p:nvCxnSpPr>
        <p:spPr>
          <a:xfrm>
            <a:off x="0" y="3644900"/>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PA_直接连接符 7"/>
          <p:cNvCxnSpPr/>
          <p:nvPr>
            <p:custDataLst>
              <p:tags r:id="rId7"/>
            </p:custDataLst>
          </p:nvPr>
        </p:nvCxnSpPr>
        <p:spPr>
          <a:xfrm>
            <a:off x="0" y="5624513"/>
            <a:ext cx="51244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PA_直接连接符 9"/>
          <p:cNvCxnSpPr/>
          <p:nvPr>
            <p:custDataLst>
              <p:tags r:id="rId8"/>
            </p:custDataLst>
          </p:nvPr>
        </p:nvCxnSpPr>
        <p:spPr>
          <a:xfrm>
            <a:off x="8364538" y="5624513"/>
            <a:ext cx="382746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PA_直接连接符 11"/>
          <p:cNvCxnSpPr/>
          <p:nvPr>
            <p:custDataLst>
              <p:tags r:id="rId9"/>
            </p:custDataLst>
          </p:nvPr>
        </p:nvCxnSpPr>
        <p:spPr>
          <a:xfrm flipH="1">
            <a:off x="512445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PA_直接连接符 13"/>
          <p:cNvCxnSpPr/>
          <p:nvPr>
            <p:custDataLst>
              <p:tags r:id="rId10"/>
            </p:custDataLst>
          </p:nvPr>
        </p:nvCxnSpPr>
        <p:spPr>
          <a:xfrm flipH="1">
            <a:off x="8353108"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A_矩形 15"/>
          <p:cNvSpPr/>
          <p:nvPr>
            <p:custDataLst>
              <p:tags r:id="rId11"/>
            </p:custDataLst>
          </p:nvPr>
        </p:nvSpPr>
        <p:spPr>
          <a:xfrm>
            <a:off x="438690" y="4403727"/>
            <a:ext cx="4384675"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您的文字添加到此处，可以通过单击此处删除此处的文字进行添加，也可以复制您的文字粘贴到此处本模板所有文字图片图标均可更改替换的文字粘贴到此处</a:t>
            </a:r>
          </a:p>
        </p:txBody>
      </p:sp>
      <p:sp>
        <p:nvSpPr>
          <p:cNvPr id="17" name="PA_文本框 16"/>
          <p:cNvSpPr txBox="1"/>
          <p:nvPr>
            <p:custDataLst>
              <p:tags r:id="rId12"/>
            </p:custDataLst>
          </p:nvPr>
        </p:nvSpPr>
        <p:spPr>
          <a:xfrm>
            <a:off x="430564" y="3818952"/>
            <a:ext cx="3237102" cy="579120"/>
          </a:xfrm>
          <a:prstGeom prst="rect">
            <a:avLst/>
          </a:prstGeom>
          <a:noFill/>
        </p:spPr>
        <p:txBody>
          <a:bodyPr rtlCol="0" wrap="square">
            <a:spAutoFit/>
          </a:bodyPr>
          <a:lstStyle/>
          <a:p>
            <a:r>
              <a:rPr altLang="en-US" lang="zh-CN" sz="3200">
                <a:solidFill>
                  <a:schemeClr val="bg1"/>
                </a:solidFill>
                <a:ea charset="-122" panose="020b0503020204020204" pitchFamily="34" typeface="微软雅黑"/>
                <a:cs charset="0" panose="02020603050405020304" pitchFamily="18" typeface="Times New Roman"/>
              </a:rPr>
              <a:t>标题添加到此处</a:t>
            </a:r>
          </a:p>
        </p:txBody>
      </p:sp>
    </p:spTree>
    <p:extLst>
      <p:ext uri="{BB962C8B-B14F-4D97-AF65-F5344CB8AC3E}">
        <p14:creationId val="8422513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par>
                                <p:cTn fill="hold" id="11" nodeType="withEffect" presetClass="entr" presetID="22" presetSubtype="4">
                                  <p:stCondLst>
                                    <p:cond delay="0"/>
                                  </p:stCondLst>
                                  <p:childTnLst>
                                    <p:set>
                                      <p:cBhvr>
                                        <p:cTn dur="1" fill="hold" id="12">
                                          <p:stCondLst>
                                            <p:cond delay="0"/>
                                          </p:stCondLst>
                                        </p:cTn>
                                        <p:tgtEl>
                                          <p:spTgt spid="14"/>
                                        </p:tgtEl>
                                        <p:attrNameLst>
                                          <p:attrName>style.visibility</p:attrName>
                                        </p:attrNameLst>
                                      </p:cBhvr>
                                      <p:to>
                                        <p:strVal val="visible"/>
                                      </p:to>
                                    </p:set>
                                    <p:animEffect filter="wipe(down)" transition="in">
                                      <p:cBhvr>
                                        <p:cTn dur="500" id="13"/>
                                        <p:tgtEl>
                                          <p:spTgt spid="14"/>
                                        </p:tgtEl>
                                      </p:cBhvr>
                                    </p:animEffect>
                                  </p:childTnLst>
                                </p:cTn>
                              </p:par>
                              <p:par>
                                <p:cTn fill="hold" id="14" nodeType="withEffect" presetClass="entr" presetID="22" presetSubtype="2">
                                  <p:stCondLst>
                                    <p:cond delay="0"/>
                                  </p:stCondLst>
                                  <p:childTnLst>
                                    <p:set>
                                      <p:cBhvr>
                                        <p:cTn dur="1" fill="hold" id="15">
                                          <p:stCondLst>
                                            <p:cond delay="0"/>
                                          </p:stCondLst>
                                        </p:cTn>
                                        <p:tgtEl>
                                          <p:spTgt spid="10"/>
                                        </p:tgtEl>
                                        <p:attrNameLst>
                                          <p:attrName>style.visibility</p:attrName>
                                        </p:attrNameLst>
                                      </p:cBhvr>
                                      <p:to>
                                        <p:strVal val="visible"/>
                                      </p:to>
                                    </p:set>
                                    <p:animEffect filter="wipe(right)" transition="in">
                                      <p:cBhvr>
                                        <p:cTn dur="500" id="16"/>
                                        <p:tgtEl>
                                          <p:spTgt spid="10"/>
                                        </p:tgtEl>
                                      </p:cBhvr>
                                    </p:animEffect>
                                  </p:childTnLst>
                                </p:cTn>
                              </p:par>
                              <p:par>
                                <p:cTn fill="hold" id="17" nodeType="with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par>
                                <p:cTn fill="hold" grpId="0" id="20" nodeType="withEffect" presetClass="entr" presetID="22" presetSubtype="8">
                                  <p:stCondLst>
                                    <p:cond delay="500"/>
                                  </p:stCondLst>
                                  <p:childTnLst>
                                    <p:set>
                                      <p:cBhvr>
                                        <p:cTn dur="1" fill="hold" id="21">
                                          <p:stCondLst>
                                            <p:cond delay="0"/>
                                          </p:stCondLst>
                                        </p:cTn>
                                        <p:tgtEl>
                                          <p:spTgt spid="15"/>
                                        </p:tgtEl>
                                        <p:attrNameLst>
                                          <p:attrName>style.visibility</p:attrName>
                                        </p:attrNameLst>
                                      </p:cBhvr>
                                      <p:to>
                                        <p:strVal val="visible"/>
                                      </p:to>
                                    </p:set>
                                    <p:animEffect filter="wipe(left)" transition="in">
                                      <p:cBhvr>
                                        <p:cTn dur="500" id="22"/>
                                        <p:tgtEl>
                                          <p:spTgt spid="15"/>
                                        </p:tgtEl>
                                      </p:cBhvr>
                                    </p:animEffect>
                                  </p:childTnLst>
                                </p:cTn>
                              </p:par>
                              <p:par>
                                <p:cTn fill="hold" grpId="0" id="23" nodeType="withEffect" presetClass="entr" presetID="22" presetSubtype="8">
                                  <p:stCondLst>
                                    <p:cond delay="1000"/>
                                  </p:stCondLst>
                                  <p:childTnLst>
                                    <p:set>
                                      <p:cBhvr>
                                        <p:cTn dur="1" fill="hold" id="24">
                                          <p:stCondLst>
                                            <p:cond delay="0"/>
                                          </p:stCondLst>
                                        </p:cTn>
                                        <p:tgtEl>
                                          <p:spTgt spid="17"/>
                                        </p:tgtEl>
                                        <p:attrNameLst>
                                          <p:attrName>style.visibility</p:attrName>
                                        </p:attrNameLst>
                                      </p:cBhvr>
                                      <p:to>
                                        <p:strVal val="visible"/>
                                      </p:to>
                                    </p:set>
                                    <p:animEffect filter="wipe(left)" transition="in">
                                      <p:cBhvr>
                                        <p:cTn dur="500" id="25"/>
                                        <p:tgtEl>
                                          <p:spTgt spid="17"/>
                                        </p:tgtEl>
                                      </p:cBhvr>
                                    </p:animEffect>
                                  </p:childTnLst>
                                </p:cTn>
                              </p:par>
                              <p:par>
                                <p:cTn fill="hold" grpId="0" id="26" nodeType="withEffect" presetClass="entr" presetID="22" presetSubtype="8">
                                  <p:stCondLst>
                                    <p:cond delay="1500"/>
                                  </p:stCondLst>
                                  <p:childTnLst>
                                    <p:set>
                                      <p:cBhvr>
                                        <p:cTn dur="1" fill="hold" id="27">
                                          <p:stCondLst>
                                            <p:cond delay="0"/>
                                          </p:stCondLst>
                                        </p:cTn>
                                        <p:tgtEl>
                                          <p:spTgt spid="16"/>
                                        </p:tgtEl>
                                        <p:attrNameLst>
                                          <p:attrName>style.visibility</p:attrName>
                                        </p:attrNameLst>
                                      </p:cBhvr>
                                      <p:to>
                                        <p:strVal val="visible"/>
                                      </p:to>
                                    </p:set>
                                    <p:animEffect filter="wipe(left)" transition="in">
                                      <p:cBhvr>
                                        <p:cTn dur="500" id="2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PA_矩形 14"/>
          <p:cNvSpPr/>
          <p:nvPr>
            <p:custDataLst>
              <p:tags r:id="rId3"/>
            </p:custDataLst>
          </p:nvPr>
        </p:nvSpPr>
        <p:spPr>
          <a:xfrm>
            <a:off x="0" y="1089025"/>
            <a:ext cx="12192000" cy="3969620"/>
          </a:xfrm>
          <a:prstGeom prst="rect">
            <a:avLst/>
          </a:prstGeom>
          <a:solidFill>
            <a:srgbClr val="E74C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PA_文本框 16"/>
          <p:cNvSpPr txBox="1"/>
          <p:nvPr>
            <p:custDataLst>
              <p:tags r:id="rId4"/>
            </p:custDataLst>
          </p:nvPr>
        </p:nvSpPr>
        <p:spPr>
          <a:xfrm>
            <a:off x="874713" y="5090730"/>
            <a:ext cx="1806892" cy="365760"/>
          </a:xfrm>
          <a:prstGeom prst="rect">
            <a:avLst/>
          </a:prstGeom>
          <a:noFill/>
        </p:spPr>
        <p:txBody>
          <a:bodyPr rtlCol="0" wrap="none">
            <a:spAutoFit/>
          </a:bodyPr>
          <a:lstStyle/>
          <a:p>
            <a:r>
              <a:rPr altLang="zh-CN" lang="en-US" u="sng">
                <a:solidFill>
                  <a:srgbClr val="534C49"/>
                </a:solidFill>
              </a:rPr>
              <a:t>                               </a:t>
            </a:r>
          </a:p>
        </p:txBody>
      </p:sp>
      <p:pic>
        <p:nvPicPr>
          <p:cNvPr id="14" name="PA_图片 13"/>
          <p:cNvPicPr>
            <a:picLocks noChangeAspect="1"/>
          </p:cNvPicPr>
          <p:nvPr>
            <p:custDataLst>
              <p:tags r:id="rId6"/>
            </p:custDataLst>
          </p:nvPr>
        </p:nvPicPr>
        <p:blipFill>
          <a:blip r:embed="rId5">
            <a:extLst>
              <a:ext uri="{28A0092B-C50C-407E-A947-70E740481C1C}">
                <a14:useLocalDpi/>
              </a:ext>
            </a:extLst>
          </a:blip>
          <a:stretch>
            <a:fillRect/>
          </a:stretch>
        </p:blipFill>
        <p:spPr>
          <a:xfrm>
            <a:off x="3960000" y="1132525"/>
            <a:ext cx="8232000" cy="3886257"/>
          </a:xfrm>
          <a:custGeom>
            <a:gdLst>
              <a:gd fmla="*/ 0 w 12172950" name="connsiteX0"/>
              <a:gd fmla="*/ 0 h 3429000" name="connsiteY0"/>
              <a:gd fmla="*/ 12172950 w 12172950" name="connsiteX1"/>
              <a:gd fmla="*/ 0 h 3429000" name="connsiteY1"/>
              <a:gd fmla="*/ 12172950 w 12172950" name="connsiteX2"/>
              <a:gd fmla="*/ 3429000 h 3429000" name="connsiteY2"/>
              <a:gd fmla="*/ 0 w 12172950" name="connsiteX3"/>
              <a:gd fmla="*/ 3429000 h 3429000" name="connsiteY3"/>
            </a:gdLst>
            <a:cxnLst>
              <a:cxn ang="0">
                <a:pos x="connsiteX0" y="connsiteY0"/>
              </a:cxn>
              <a:cxn ang="0">
                <a:pos x="connsiteX1" y="connsiteY1"/>
              </a:cxn>
              <a:cxn ang="0">
                <a:pos x="connsiteX2" y="connsiteY2"/>
              </a:cxn>
              <a:cxn ang="0">
                <a:pos x="connsiteX3" y="connsiteY3"/>
              </a:cxn>
            </a:cxnLst>
            <a:rect b="b" l="l" r="r" t="t"/>
            <a:pathLst>
              <a:path h="3429000" w="12172950">
                <a:moveTo>
                  <a:pt x="0" y="0"/>
                </a:moveTo>
                <a:lnTo>
                  <a:pt x="12172950" y="0"/>
                </a:lnTo>
                <a:lnTo>
                  <a:pt x="12172950" y="3429000"/>
                </a:lnTo>
                <a:lnTo>
                  <a:pt x="0" y="3429000"/>
                </a:lnTo>
                <a:close/>
              </a:path>
            </a:pathLst>
          </a:custGeom>
          <a:noFill/>
          <a:ln>
            <a:noFill/>
          </a:ln>
        </p:spPr>
      </p:pic>
      <p:sp>
        <p:nvSpPr>
          <p:cNvPr id="20" name="PA_矩形 19"/>
          <p:cNvSpPr/>
          <p:nvPr>
            <p:custDataLst>
              <p:tags r:id="rId7"/>
            </p:custDataLst>
          </p:nvPr>
        </p:nvSpPr>
        <p:spPr>
          <a:xfrm>
            <a:off x="0" y="1089025"/>
            <a:ext cx="3960000" cy="3969620"/>
          </a:xfrm>
          <a:prstGeom prst="rect">
            <a:avLst/>
          </a:prstGeom>
          <a:solidFill>
            <a:srgbClr val="E74C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5" name="PA_Chart 4"/>
          <p:cNvGraphicFramePr/>
          <p:nvPr>
            <p:custDataLst>
              <p:tags r:id="rId8"/>
            </p:custDataLst>
            <p:extLst/>
          </p:nvPr>
        </p:nvGraphicFramePr>
        <p:xfrm>
          <a:off x="160421" y="1491916"/>
          <a:ext cx="3657599" cy="3253413"/>
        </p:xfrm>
        <a:graphic>
          <a:graphicData uri="http://schemas.openxmlformats.org/drawingml/2006/chart">
            <c:chart xmlns:c="http://schemas.openxmlformats.org/drawingml/2006/chart" r:id="rId9"/>
          </a:graphicData>
        </a:graphic>
      </p:graphicFrame>
      <p:sp>
        <p:nvSpPr>
          <p:cNvPr id="13" name="PA_文本框 12"/>
          <p:cNvSpPr txBox="1"/>
          <p:nvPr>
            <p:custDataLst>
              <p:tags r:id="rId10"/>
            </p:custDataLst>
          </p:nvPr>
        </p:nvSpPr>
        <p:spPr>
          <a:xfrm>
            <a:off x="874713" y="5505310"/>
            <a:ext cx="9998566"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文字图片图标均可更改替换的文字粘贴到此处</a:t>
            </a:r>
          </a:p>
        </p:txBody>
      </p:sp>
    </p:spTree>
    <p:extLst>
      <p:ext uri="{BB962C8B-B14F-4D97-AF65-F5344CB8AC3E}">
        <p14:creationId val="26254288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5">
                                            <p:graphicEl>
                                              <a:chart bldStep="gridLegend" categoryIdx="-3" seriesIdx="-3"/>
                                            </p:graphicEl>
                                          </p:spTgt>
                                        </p:tgtEl>
                                        <p:attrNameLst>
                                          <p:attrName>style.visibility</p:attrName>
                                        </p:attrNameLst>
                                      </p:cBhvr>
                                      <p:to>
                                        <p:strVal val="visible"/>
                                      </p:to>
                                    </p:set>
                                    <p:animEffect filter="wipe(down)" transition="in">
                                      <p:cBhvr>
                                        <p:cTn dur="500" id="7"/>
                                        <p:tgtEl>
                                          <p:spTgt spid="5">
                                            <p:graphicEl>
                                              <a:chart bldStep="gridLegend" categoryIdx="-3" seriesIdx="-3"/>
                                            </p:graphic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5">
                                            <p:graphicEl>
                                              <a:chart bldStep="series" categoryIdx="-4" seriesIdx="0"/>
                                            </p:graphicEl>
                                          </p:spTgt>
                                        </p:tgtEl>
                                        <p:attrNameLst>
                                          <p:attrName>style.visibility</p:attrName>
                                        </p:attrNameLst>
                                      </p:cBhvr>
                                      <p:to>
                                        <p:strVal val="visible"/>
                                      </p:to>
                                    </p:set>
                                    <p:animEffect filter="wipe(down)" transition="in">
                                      <p:cBhvr>
                                        <p:cTn dur="500" id="10"/>
                                        <p:tgtEl>
                                          <p:spTgt spid="5">
                                            <p:graphicEl>
                                              <a:chart bldStep="series" categoryIdx="-4" seriesIdx="0"/>
                                            </p:graphicEl>
                                          </p:spTgt>
                                        </p:tgtEl>
                                      </p:cBhvr>
                                    </p:animEffect>
                                  </p:childTnLst>
                                </p:cTn>
                              </p:par>
                              <p:par>
                                <p:cTn fill="hold" grpId="0" id="11" nodeType="withEffect" presetClass="entr" presetID="22" presetSubtype="4">
                                  <p:stCondLst>
                                    <p:cond delay="500"/>
                                  </p:stCondLst>
                                  <p:childTnLst>
                                    <p:set>
                                      <p:cBhvr>
                                        <p:cTn dur="1" fill="hold" id="12">
                                          <p:stCondLst>
                                            <p:cond delay="0"/>
                                          </p:stCondLst>
                                        </p:cTn>
                                        <p:tgtEl>
                                          <p:spTgt spid="5">
                                            <p:graphicEl>
                                              <a:chart bldStep="series" categoryIdx="-4" seriesIdx="1"/>
                                            </p:graphicEl>
                                          </p:spTgt>
                                        </p:tgtEl>
                                        <p:attrNameLst>
                                          <p:attrName>style.visibility</p:attrName>
                                        </p:attrNameLst>
                                      </p:cBhvr>
                                      <p:to>
                                        <p:strVal val="visible"/>
                                      </p:to>
                                    </p:set>
                                    <p:animEffect filter="wipe(down)" transition="in">
                                      <p:cBhvr>
                                        <p:cTn dur="500" id="13"/>
                                        <p:tgtEl>
                                          <p:spTgt spid="5">
                                            <p:graphicEl>
                                              <a:chart bldStep="series" categoryIdx="-4" seriesIdx="1"/>
                                            </p:graphicEl>
                                          </p:spTgt>
                                        </p:tgtEl>
                                      </p:cBhvr>
                                    </p:animEffect>
                                  </p:childTnLst>
                                </p:cTn>
                              </p:par>
                              <p:par>
                                <p:cTn fill="hold" id="14" nodeType="withEffect" presetClass="entr" presetID="22" presetSubtype="8">
                                  <p:stCondLst>
                                    <p:cond delay="1000"/>
                                  </p:stCondLst>
                                  <p:childTnLst>
                                    <p:set>
                                      <p:cBhvr>
                                        <p:cTn dur="1" fill="hold" id="15">
                                          <p:stCondLst>
                                            <p:cond delay="0"/>
                                          </p:stCondLst>
                                        </p:cTn>
                                        <p:tgtEl>
                                          <p:spTgt spid="14"/>
                                        </p:tgtEl>
                                        <p:attrNameLst>
                                          <p:attrName>style.visibility</p:attrName>
                                        </p:attrNameLst>
                                      </p:cBhvr>
                                      <p:to>
                                        <p:strVal val="visible"/>
                                      </p:to>
                                    </p:set>
                                    <p:animEffect filter="wipe(left)" transition="in">
                                      <p:cBhvr>
                                        <p:cTn dur="500" id="16"/>
                                        <p:tgtEl>
                                          <p:spTgt spid="14"/>
                                        </p:tgtEl>
                                      </p:cBhvr>
                                    </p:animEffect>
                                  </p:childTnLst>
                                </p:cTn>
                              </p:par>
                              <p:par>
                                <p:cTn fill="hold" grpId="0" id="17" nodeType="withEffect" presetClass="entr" presetID="22" presetSubtype="8">
                                  <p:stCondLst>
                                    <p:cond delay="1500"/>
                                  </p:stCondLst>
                                  <p:childTnLst>
                                    <p:set>
                                      <p:cBhvr>
                                        <p:cTn dur="1" fill="hold" id="18">
                                          <p:stCondLst>
                                            <p:cond delay="0"/>
                                          </p:stCondLst>
                                        </p:cTn>
                                        <p:tgtEl>
                                          <p:spTgt spid="17"/>
                                        </p:tgtEl>
                                        <p:attrNameLst>
                                          <p:attrName>style.visibility</p:attrName>
                                        </p:attrNameLst>
                                      </p:cBhvr>
                                      <p:to>
                                        <p:strVal val="visible"/>
                                      </p:to>
                                    </p:set>
                                    <p:animEffect filter="wipe(left)" transition="in">
                                      <p:cBhvr>
                                        <p:cTn dur="500" id="19"/>
                                        <p:tgtEl>
                                          <p:spTgt spid="17"/>
                                        </p:tgtEl>
                                      </p:cBhvr>
                                    </p:animEffect>
                                  </p:childTnLst>
                                </p:cTn>
                              </p:par>
                              <p:par>
                                <p:cTn fill="hold" grpId="0" id="20" nodeType="withEffect" presetClass="entr" presetID="22" presetSubtype="8">
                                  <p:stCondLst>
                                    <p:cond delay="200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500" id="2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3"/>
      <p:bldGraphic grpId="0" spid="5" uiExpand="1">
        <p:bldSub>
          <a:bldChart bld="series"/>
        </p:bldSub>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6096000" y="1195233"/>
            <a:ext cx="4141561" cy="4124671"/>
            <a:chOff x="6096000" y="1195233"/>
            <a:chExt cx="4141561" cy="4124671"/>
          </a:xfrm>
        </p:grpSpPr>
        <p:sp>
          <p:nvSpPr>
            <p:cNvPr id="4" name="PA_加号 3"/>
            <p:cNvSpPr/>
            <p:nvPr>
              <p:custDataLst>
                <p:tags r:id="rId3"/>
              </p:custDataLst>
            </p:nvPr>
          </p:nvSpPr>
          <p:spPr>
            <a:xfrm>
              <a:off x="8525540" y="1195233"/>
              <a:ext cx="457897" cy="457897"/>
            </a:xfrm>
            <a:prstGeom prst="mathPlus">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PA_文本框 4"/>
            <p:cNvSpPr txBox="1"/>
            <p:nvPr>
              <p:custDataLst>
                <p:tags r:id="rId4"/>
              </p:custDataLst>
            </p:nvPr>
          </p:nvSpPr>
          <p:spPr>
            <a:xfrm>
              <a:off x="6096000" y="1509680"/>
              <a:ext cx="2316480" cy="1115568"/>
            </a:xfrm>
            <a:prstGeom prst="rect">
              <a:avLst/>
            </a:prstGeom>
            <a:noFill/>
          </p:spPr>
          <p:txBody>
            <a:bodyPr rtlCol="0" wrap="none">
              <a:spAutoFit/>
            </a:bodyPr>
            <a:lstStyle/>
            <a:p>
              <a:pPr>
                <a:lnSpc>
                  <a:spcPct val="120000"/>
                </a:lnSpc>
              </a:pPr>
              <a:r>
                <a:rPr altLang="en-US" b="1" lang="zh-CN" sz="2800">
                  <a:solidFill>
                    <a:schemeClr val="accent1"/>
                  </a:solidFill>
                  <a:latin charset="-122" panose="020b0503020204020204" pitchFamily="34" typeface="微软雅黑"/>
                  <a:ea charset="-122" panose="020b0503020204020204" pitchFamily="34" typeface="微软雅黑"/>
                </a:rPr>
                <a:t>单击此处添加</a:t>
              </a:r>
            </a:p>
            <a:p>
              <a:pPr>
                <a:lnSpc>
                  <a:spcPct val="120000"/>
                </a:lnSpc>
              </a:pPr>
              <a:r>
                <a:rPr altLang="en-US" b="1" lang="zh-CN" sz="2800">
                  <a:solidFill>
                    <a:schemeClr val="accent1"/>
                  </a:solidFill>
                  <a:latin charset="-122" panose="020b0503020204020204" pitchFamily="34" typeface="微软雅黑"/>
                  <a:ea charset="-122" panose="020b0503020204020204" pitchFamily="34" typeface="微软雅黑"/>
                </a:rPr>
                <a:t>文字内容</a:t>
              </a:r>
            </a:p>
          </p:txBody>
        </p:sp>
        <p:sp>
          <p:nvSpPr>
            <p:cNvPr id="6" name="PA_文本框 5"/>
            <p:cNvSpPr txBox="1"/>
            <p:nvPr>
              <p:custDataLst>
                <p:tags r:id="rId5"/>
              </p:custDataLst>
            </p:nvPr>
          </p:nvSpPr>
          <p:spPr>
            <a:xfrm>
              <a:off x="6096001" y="3000765"/>
              <a:ext cx="4141561" cy="310896"/>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a:t>
              </a:r>
            </a:p>
          </p:txBody>
        </p:sp>
        <p:cxnSp>
          <p:nvCxnSpPr>
            <p:cNvPr id="7" name="PA_直接连接符 6"/>
            <p:cNvCxnSpPr/>
            <p:nvPr>
              <p:custDataLst>
                <p:tags r:id="rId6"/>
              </p:custDataLst>
            </p:nvPr>
          </p:nvCxnSpPr>
          <p:spPr>
            <a:xfrm>
              <a:off x="6214140" y="3538792"/>
              <a:ext cx="1691612" cy="0"/>
            </a:xfrm>
            <a:prstGeom prst="line">
              <a:avLst/>
            </a:prstGeom>
            <a:ln algn="ctr" cap="flat" cmpd="sng" w="12700">
              <a:solidFill>
                <a:srgbClr val="E74C22"/>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8" name="PA_等腰三角形 7"/>
            <p:cNvSpPr/>
            <p:nvPr>
              <p:custDataLst>
                <p:tags r:id="rId7"/>
              </p:custDataLst>
            </p:nvPr>
          </p:nvSpPr>
          <p:spPr>
            <a:xfrm rot="5400000">
              <a:off x="6193288" y="5038399"/>
              <a:ext cx="302357" cy="260653"/>
            </a:xfrm>
            <a:prstGeom prst="triangle">
              <a:avLst>
                <a:gd fmla="val 0" name="adj"/>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PA_文本框 8"/>
            <p:cNvSpPr txBox="1"/>
            <p:nvPr>
              <p:custDataLst>
                <p:tags r:id="rId8"/>
              </p:custDataLst>
            </p:nvPr>
          </p:nvSpPr>
          <p:spPr>
            <a:xfrm>
              <a:off x="6096001" y="3939983"/>
              <a:ext cx="4141561" cy="969264"/>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cxnSp>
          <p:nvCxnSpPr>
            <p:cNvPr id="10" name="PA_直接连接符 9"/>
            <p:cNvCxnSpPr/>
            <p:nvPr>
              <p:custDataLst>
                <p:tags r:id="rId9"/>
              </p:custDataLst>
            </p:nvPr>
          </p:nvCxnSpPr>
          <p:spPr>
            <a:xfrm>
              <a:off x="6188740" y="3538792"/>
              <a:ext cx="1691612" cy="0"/>
            </a:xfrm>
            <a:prstGeom prst="line">
              <a:avLst/>
            </a:prstGeom>
            <a:ln algn="ctr" cap="flat" cmpd="sng" w="12700">
              <a:solidFill>
                <a:srgbClr val="E74C22"/>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764720" y="1235800"/>
            <a:ext cx="4229347" cy="4644300"/>
            <a:chOff x="764720" y="1235800"/>
            <a:chExt cx="4229347" cy="4644300"/>
          </a:xfrm>
        </p:grpSpPr>
        <p:pic>
          <p:nvPicPr>
            <p:cNvPr id="14" name="PA_图片 13"/>
            <p:cNvPicPr>
              <a:picLocks noChangeAspect="1"/>
            </p:cNvPicPr>
            <p:nvPr>
              <p:custDataLst>
                <p:tags r:id="rId11"/>
              </p:custDataLst>
            </p:nvPr>
          </p:nvPicPr>
          <p:blipFill>
            <a:blip r:embed="rId10">
              <a:extLst>
                <a:ext uri="{28A0092B-C50C-407E-A947-70E740481C1C}">
                  <a14:useLocalDpi/>
                </a:ext>
              </a:extLst>
            </a:blip>
            <a:stretch>
              <a:fillRect/>
            </a:stretch>
          </p:blipFill>
          <p:spPr>
            <a:xfrm>
              <a:off x="1035052" y="2123767"/>
              <a:ext cx="2130758" cy="3196137"/>
            </a:xfrm>
            <a:prstGeom prst="rect">
              <a:avLst/>
            </a:prstGeom>
          </p:spPr>
        </p:pic>
        <p:pic>
          <p:nvPicPr>
            <p:cNvPr id="11" name="PA_图片 10"/>
            <p:cNvPicPr>
              <a:picLocks noChangeAspect="1"/>
            </p:cNvPicPr>
            <p:nvPr>
              <p:custDataLst>
                <p:tags r:id="rId13"/>
              </p:custDataLst>
            </p:nvPr>
          </p:nvPicPr>
          <p:blipFill>
            <a:blip r:embed="rId12">
              <a:clrChange>
                <a:clrFrom>
                  <a:srgbClr val="FFFFFF"/>
                </a:clrFrom>
                <a:clrTo>
                  <a:srgbClr val="FFFFFF">
                    <a:alpha val="0"/>
                  </a:srgbClr>
                </a:clrTo>
              </a:clrChange>
              <a:extLst>
                <a:ext uri="{28A0092B-C50C-407E-A947-70E740481C1C}">
                  <a14:useLocalDpi/>
                </a:ext>
              </a:extLst>
            </a:blip>
            <a:stretch>
              <a:fillRect/>
            </a:stretch>
          </p:blipFill>
          <p:spPr>
            <a:xfrm>
              <a:off x="764720" y="1653129"/>
              <a:ext cx="2326343" cy="4076351"/>
            </a:xfrm>
            <a:prstGeom prst="rect">
              <a:avLst/>
            </a:prstGeom>
            <a:effectLst>
              <a:outerShdw algn="t" blurRad="114300" dir="5400000" dist="38100" rotWithShape="0">
                <a:prstClr val="black">
                  <a:alpha val="40000"/>
                </a:prstClr>
              </a:outerShdw>
            </a:effectLst>
          </p:spPr>
        </p:pic>
        <p:pic>
          <p:nvPicPr>
            <p:cNvPr id="3" name="PA_图片 2"/>
            <p:cNvPicPr>
              <a:picLocks noChangeAspect="1"/>
            </p:cNvPicPr>
            <p:nvPr>
              <p:custDataLst>
                <p:tags r:id="rId15"/>
              </p:custDataLst>
            </p:nvPr>
          </p:nvPicPr>
          <p:blipFill>
            <a:blip r:embed="rId14">
              <a:extLst>
                <a:ext uri="{28A0092B-C50C-407E-A947-70E740481C1C}">
                  <a14:useLocalDpi/>
                </a:ext>
              </a:extLst>
            </a:blip>
            <a:stretch>
              <a:fillRect/>
            </a:stretch>
          </p:blipFill>
          <p:spPr>
            <a:xfrm>
              <a:off x="2659984" y="1771984"/>
              <a:ext cx="2024707" cy="3621975"/>
            </a:xfrm>
            <a:prstGeom prst="rect">
              <a:avLst/>
            </a:prstGeom>
          </p:spPr>
        </p:pic>
        <p:pic>
          <p:nvPicPr>
            <p:cNvPr id="12" name="PA_图片 11"/>
            <p:cNvPicPr>
              <a:picLocks noChangeAspect="1"/>
            </p:cNvPicPr>
            <p:nvPr>
              <p:custDataLst>
                <p:tags r:id="rId16"/>
              </p:custDataLst>
            </p:nvPr>
          </p:nvPicPr>
          <p:blipFill>
            <a:blip r:embed="rId12">
              <a:clrChange>
                <a:clrFrom>
                  <a:srgbClr val="FFFFFF"/>
                </a:clrFrom>
                <a:clrTo>
                  <a:srgbClr val="FFFFFF">
                    <a:alpha val="0"/>
                  </a:srgbClr>
                </a:clrTo>
              </a:clrChange>
              <a:extLst>
                <a:ext uri="{28A0092B-C50C-407E-A947-70E740481C1C}">
                  <a14:useLocalDpi/>
                </a:ext>
              </a:extLst>
            </a:blip>
            <a:stretch>
              <a:fillRect/>
            </a:stretch>
          </p:blipFill>
          <p:spPr>
            <a:xfrm>
              <a:off x="2343600" y="1235800"/>
              <a:ext cx="2650467" cy="4644300"/>
            </a:xfrm>
            <a:prstGeom prst="rect">
              <a:avLst/>
            </a:prstGeom>
            <a:effectLst>
              <a:outerShdw algn="t" blurRad="114300" dir="5400000" dist="38100" rotWithShape="0">
                <a:prstClr val="black">
                  <a:alpha val="40000"/>
                </a:prstClr>
              </a:outerShdw>
            </a:effectLst>
          </p:spPr>
        </p:pic>
      </p:grpSp>
      <p:sp>
        <p:nvSpPr>
          <p:cNvPr id="15" name="PA_矩形 76"/>
          <p:cNvSpPr/>
          <p:nvPr>
            <p:custDataLst>
              <p:tags r:id="rId17"/>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5317700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fill="hold" id="13"/>
                                        <p:tgtEl>
                                          <p:spTgt spid="13"/>
                                        </p:tgtEl>
                                        <p:attrNameLst>
                                          <p:attrName>ppt_x</p:attrName>
                                        </p:attrNameLst>
                                      </p:cBhvr>
                                      <p:tavLst>
                                        <p:tav tm="0">
                                          <p:val>
                                            <p:strVal val="1+#ppt_w/2"/>
                                          </p:val>
                                        </p:tav>
                                        <p:tav tm="100000">
                                          <p:val>
                                            <p:strVal val="#ppt_x"/>
                                          </p:val>
                                        </p:tav>
                                      </p:tavLst>
                                    </p:anim>
                                    <p:anim calcmode="lin" valueType="num">
                                      <p:cBhvr additive="base">
                                        <p:cTn dur="500" fill="hold" id="14"/>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1"/>
          <p:cNvSpPr/>
          <p:nvPr>
            <p:custDataLst>
              <p:tags r:id="rId3"/>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typeface="微软雅黑"/>
              <a:cs typeface="+mn-cs"/>
            </a:endParaRPr>
          </a:p>
        </p:txBody>
      </p:sp>
      <p:sp>
        <p:nvSpPr>
          <p:cNvPr id="5" name="PA_文本框 4"/>
          <p:cNvSpPr txBox="1"/>
          <p:nvPr>
            <p:custDataLst>
              <p:tags r:id="rId4"/>
            </p:custDataLst>
          </p:nvPr>
        </p:nvSpPr>
        <p:spPr>
          <a:xfrm>
            <a:off x="1701799" y="4620845"/>
            <a:ext cx="8788402" cy="646176"/>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tx1">
                    <a:lumMod val="75000"/>
                    <a:lumOff val="25000"/>
                  </a:schemeClr>
                </a:solidFill>
                <a:effectLst/>
                <a:uLnTx/>
                <a:uFillTx/>
                <a:latin charset="-122" panose="020b0503020204020204" pitchFamily="34" typeface="微软雅黑"/>
                <a:ea charset="-122" panose="020b0503020204020204" pitchFamily="34" typeface="微软雅黑"/>
                <a:cs typeface="+mn-cs"/>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5"/>
            </p:custDataLst>
          </p:nvPr>
        </p:nvSpPr>
        <p:spPr>
          <a:xfrm>
            <a:off x="3900389" y="3944034"/>
            <a:ext cx="4391222" cy="6400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E74C22"/>
                </a:solidFill>
                <a:effectLst/>
                <a:uLnTx/>
                <a:uFillTx/>
                <a:latin typeface="Calibri"/>
                <a:ea charset="-122" panose="020b0503020204020204" pitchFamily="34" typeface="微软雅黑"/>
                <a:cs charset="0" panose="02020603050405020304" pitchFamily="18" typeface="Times New Roman"/>
              </a:rPr>
              <a:t>您的文字添加到此处</a:t>
            </a:r>
          </a:p>
        </p:txBody>
      </p:sp>
      <p:grpSp>
        <p:nvGrpSpPr>
          <p:cNvPr id="3" name="PA_组合 2"/>
          <p:cNvGrpSpPr/>
          <p:nvPr>
            <p:custDataLst>
              <p:tags r:id="rId6"/>
            </p:custDataLst>
          </p:nvPr>
        </p:nvGrpSpPr>
        <p:grpSpPr>
          <a:xfrm>
            <a:off x="5955504" y="6158030"/>
            <a:ext cx="280990" cy="280990"/>
            <a:chOff x="5955504" y="6158030"/>
            <a:chExt cx="280990" cy="280990"/>
          </a:xfrm>
        </p:grpSpPr>
        <p:sp>
          <p:nvSpPr>
            <p:cNvPr id="7" name="PA_椭圆 6"/>
            <p:cNvSpPr/>
            <p:nvPr>
              <p:custDataLst>
                <p:tags r:id="rId7"/>
              </p:custDataLst>
            </p:nvPr>
          </p:nvSpPr>
          <p:spPr>
            <a:xfrm>
              <a:off x="5955504" y="6158030"/>
              <a:ext cx="280990" cy="280990"/>
            </a:xfrm>
            <a:prstGeom prst="ellipse">
              <a:avLst/>
            </a:prstGeom>
            <a:noFill/>
            <a:ln algn="ctr" cap="flat" cmpd="sng" w="12700">
              <a:solidFill>
                <a:srgbClr val="E74C22"/>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typeface="微软雅黑"/>
                <a:cs typeface="+mn-cs"/>
              </a:endParaRPr>
            </a:p>
          </p:txBody>
        </p:sp>
        <p:sp>
          <p:nvSpPr>
            <p:cNvPr id="8" name="PA_半闭框 7"/>
            <p:cNvSpPr/>
            <p:nvPr>
              <p:custDataLst>
                <p:tags r:id="rId8"/>
              </p:custDataLst>
            </p:nvPr>
          </p:nvSpPr>
          <p:spPr>
            <a:xfrm rot="13500000">
              <a:off x="6027680" y="6198354"/>
              <a:ext cx="136640" cy="136640"/>
            </a:xfrm>
            <a:prstGeom prst="halfFrame">
              <a:avLst>
                <a:gd fmla="val 6186" name="adj1"/>
                <a:gd fmla="val 6186" name="adj2"/>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typeface="微软雅黑"/>
                <a:cs typeface="+mn-cs"/>
              </a:endParaRPr>
            </a:p>
          </p:txBody>
        </p:sp>
      </p:grpSp>
      <p:sp>
        <p:nvSpPr>
          <p:cNvPr id="11" name="PA_任意多边形 10"/>
          <p:cNvSpPr/>
          <p:nvPr>
            <p:custDataLst>
              <p:tags r:id="rId9"/>
            </p:custDataLst>
          </p:nvPr>
        </p:nvSpPr>
        <p:spPr>
          <a:xfrm>
            <a:off x="5410200" y="1436914"/>
            <a:ext cx="1371600" cy="1371600"/>
          </a:xfrm>
          <a:custGeom>
            <a:gdLst>
              <a:gd fmla="*/ 480077 w 1371600" name="connsiteX0"/>
              <a:gd fmla="*/ 446877 h 1371600" name="connsiteY0"/>
              <a:gd fmla="*/ 571792 w 1371600" name="connsiteX1"/>
              <a:gd fmla="*/ 488363 h 1371600" name="connsiteY1"/>
              <a:gd fmla="*/ 603977 w 1371600" name="connsiteX2"/>
              <a:gd fmla="*/ 600915 h 1371600" name="connsiteY2"/>
              <a:gd fmla="*/ 603977 w 1371600" name="connsiteX3"/>
              <a:gd fmla="*/ 773927 h 1371600" name="connsiteY3"/>
              <a:gd fmla="*/ 571978 w 1371600" name="connsiteX4"/>
              <a:gd fmla="*/ 886665 h 1371600" name="connsiteY4"/>
              <a:gd fmla="*/ 480821 w 1371600" name="connsiteX5"/>
              <a:gd fmla="*/ 928709 h 1371600" name="connsiteY5"/>
              <a:gd fmla="*/ 388734 w 1371600" name="connsiteX6"/>
              <a:gd fmla="*/ 886479 h 1371600" name="connsiteY6"/>
              <a:gd fmla="*/ 356178 w 1371600" name="connsiteX7"/>
              <a:gd fmla="*/ 773927 h 1371600" name="connsiteY7"/>
              <a:gd fmla="*/ 356178 w 1371600" name="connsiteX8"/>
              <a:gd fmla="*/ 600915 h 1371600" name="connsiteY8"/>
              <a:gd fmla="*/ 388362 w 1371600" name="connsiteX9"/>
              <a:gd fmla="*/ 488549 h 1371600" name="connsiteY9"/>
              <a:gd fmla="*/ 480077 w 1371600" name="connsiteX10"/>
              <a:gd fmla="*/ 446877 h 1371600" name="connsiteY10"/>
              <a:gd fmla="*/ 902154 w 1371600" name="connsiteX11"/>
              <a:gd fmla="*/ 408926 h 1371600" name="connsiteY11"/>
              <a:gd fmla="*/ 781975 w 1371600" name="connsiteX12"/>
              <a:gd fmla="*/ 454877 h 1371600" name="connsiteY12"/>
              <a:gd fmla="*/ 739187 w 1371600" name="connsiteX13"/>
              <a:gd fmla="*/ 567056 h 1371600" name="connsiteY13"/>
              <a:gd fmla="*/ 739931 w 1371600" name="connsiteX14"/>
              <a:gd fmla="*/ 569289 h 1371600" name="connsiteY14"/>
              <a:gd fmla="*/ 781603 w 1371600" name="connsiteX15"/>
              <a:gd fmla="*/ 569289 h 1371600" name="connsiteY15"/>
              <a:gd fmla="*/ 812857 w 1371600" name="connsiteX16"/>
              <a:gd fmla="*/ 481294 h 1371600" name="connsiteY16"/>
              <a:gd fmla="*/ 902154 w 1371600" name="connsiteX17"/>
              <a:gd fmla="*/ 446877 h 1371600" name="connsiteY17"/>
              <a:gd fmla="*/ 980847 w 1371600" name="connsiteX18"/>
              <a:gd fmla="*/ 475341 h 1371600" name="connsiteY18"/>
              <a:gd fmla="*/ 1007450 w 1371600" name="connsiteX19"/>
              <a:gd fmla="*/ 553290 h 1371600" name="connsiteY19"/>
              <a:gd fmla="*/ 989218 w 1371600" name="connsiteX20"/>
              <a:gd fmla="*/ 624169 h 1371600" name="connsiteY20"/>
              <a:gd fmla="*/ 923362 w 1371600" name="connsiteX21"/>
              <a:gd fmla="*/ 716256 h 1371600" name="connsiteY21"/>
              <a:gd fmla="*/ 745140 w 1371600" name="connsiteX22"/>
              <a:gd fmla="*/ 924244 h 1371600" name="connsiteY22"/>
              <a:gd fmla="*/ 745140 w 1371600" name="connsiteX23"/>
              <a:gd fmla="*/ 958474 h 1371600" name="connsiteY23"/>
              <a:gd fmla="*/ 1074794 w 1371600" name="connsiteX24"/>
              <a:gd fmla="*/ 958474 h 1371600" name="connsiteY24"/>
              <a:gd fmla="*/ 1074794 w 1371600" name="connsiteX25"/>
              <a:gd fmla="*/ 920895 h 1371600" name="connsiteY25"/>
              <a:gd fmla="*/ 802067 w 1371600" name="connsiteX26"/>
              <a:gd fmla="*/ 920895 h 1371600" name="connsiteY26"/>
              <a:gd fmla="*/ 801323 w 1371600" name="connsiteX27"/>
              <a:gd fmla="*/ 919035 h 1371600" name="connsiteY27"/>
              <a:gd fmla="*/ 947918 w 1371600" name="connsiteX28"/>
              <a:gd fmla="*/ 747882 h 1371600" name="connsiteY28"/>
              <a:gd fmla="*/ 1025681 w 1371600" name="connsiteX29"/>
              <a:gd fmla="*/ 641470 h 1371600" name="connsiteY29"/>
              <a:gd fmla="*/ 1052098 w 1371600" name="connsiteX30"/>
              <a:gd fmla="*/ 553662 h 1371600" name="connsiteY30"/>
              <a:gd fmla="*/ 1011914 w 1371600" name="connsiteX31"/>
              <a:gd fmla="*/ 447994 h 1371600" name="connsiteY31"/>
              <a:gd fmla="*/ 902154 w 1371600" name="connsiteX32"/>
              <a:gd fmla="*/ 408926 h 1371600" name="connsiteY32"/>
              <a:gd fmla="*/ 480077 w 1371600" name="connsiteX33"/>
              <a:gd fmla="*/ 408926 h 1371600" name="connsiteY33"/>
              <a:gd fmla="*/ 356922 w 1371600" name="connsiteX34"/>
              <a:gd fmla="*/ 462504 h 1371600" name="connsiteY34"/>
              <a:gd fmla="*/ 311901 w 1371600" name="connsiteX35"/>
              <a:gd fmla="*/ 607984 h 1371600" name="connsiteY35"/>
              <a:gd fmla="*/ 311901 w 1371600" name="connsiteX36"/>
              <a:gd fmla="*/ 767230 h 1371600" name="connsiteY36"/>
              <a:gd fmla="*/ 357294 w 1371600" name="connsiteX37"/>
              <a:gd fmla="*/ 912896 h 1371600" name="connsiteY37"/>
              <a:gd fmla="*/ 480821 w 1371600" name="connsiteX38"/>
              <a:gd fmla="*/ 966288 h 1371600" name="connsiteY38"/>
              <a:gd fmla="*/ 603790 w 1371600" name="connsiteX39"/>
              <a:gd fmla="*/ 913082 h 1371600" name="connsiteY39"/>
              <a:gd fmla="*/ 648625 w 1371600" name="connsiteX40"/>
              <a:gd fmla="*/ 767230 h 1371600" name="connsiteY40"/>
              <a:gd fmla="*/ 648625 w 1371600" name="connsiteX41"/>
              <a:gd fmla="*/ 607984 h 1371600" name="connsiteY41"/>
              <a:gd fmla="*/ 603418 w 1371600" name="connsiteX42"/>
              <a:gd fmla="*/ 462504 h 1371600" name="connsiteY42"/>
              <a:gd fmla="*/ 480077 w 1371600" name="connsiteX43"/>
              <a:gd fmla="*/ 408926 h 1371600" name="connsiteY43"/>
              <a:gd fmla="*/ 685800 w 1371600" name="connsiteX44"/>
              <a:gd fmla="*/ 0 h 1371600" name="connsiteY44"/>
              <a:gd fmla="*/ 1371600 w 1371600" name="connsiteX45"/>
              <a:gd fmla="*/ 685800 h 1371600" name="connsiteY45"/>
              <a:gd fmla="*/ 685800 w 1371600" name="connsiteX46"/>
              <a:gd fmla="*/ 1371600 h 1371600" name="connsiteY46"/>
              <a:gd fmla="*/ 0 w 1371600" name="connsiteX47"/>
              <a:gd fmla="*/ 685800 h 1371600" name="connsiteY47"/>
              <a:gd fmla="*/ 685800 w 1371600" name="connsiteX48"/>
              <a:gd fmla="*/ 0 h 1371600"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1371600" w="1371600">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02154" y="408926"/>
                </a:moveTo>
                <a:cubicBezTo>
                  <a:pt x="851800" y="408926"/>
                  <a:pt x="811741" y="424243"/>
                  <a:pt x="781975" y="454877"/>
                </a:cubicBezTo>
                <a:cubicBezTo>
                  <a:pt x="752209" y="485511"/>
                  <a:pt x="737947" y="522904"/>
                  <a:pt x="739187" y="567056"/>
                </a:cubicBezTo>
                <a:lnTo>
                  <a:pt x="739931" y="569289"/>
                </a:lnTo>
                <a:lnTo>
                  <a:pt x="781603" y="569289"/>
                </a:lnTo>
                <a:cubicBezTo>
                  <a:pt x="781603" y="533570"/>
                  <a:pt x="792021" y="504238"/>
                  <a:pt x="812857" y="481294"/>
                </a:cubicBezTo>
                <a:cubicBezTo>
                  <a:pt x="833693" y="458350"/>
                  <a:pt x="863458" y="446877"/>
                  <a:pt x="902154" y="446877"/>
                </a:cubicBezTo>
                <a:cubicBezTo>
                  <a:pt x="936880" y="446877"/>
                  <a:pt x="963111" y="456365"/>
                  <a:pt x="980847" y="475341"/>
                </a:cubicBezTo>
                <a:cubicBezTo>
                  <a:pt x="998582" y="494316"/>
                  <a:pt x="1007450" y="520299"/>
                  <a:pt x="1007450" y="553290"/>
                </a:cubicBezTo>
                <a:cubicBezTo>
                  <a:pt x="1007450" y="576606"/>
                  <a:pt x="1001372" y="600232"/>
                  <a:pt x="989218" y="624169"/>
                </a:cubicBezTo>
                <a:cubicBezTo>
                  <a:pt x="977064" y="648105"/>
                  <a:pt x="955112" y="678801"/>
                  <a:pt x="923362" y="716256"/>
                </a:cubicBezTo>
                <a:lnTo>
                  <a:pt x="745140" y="924244"/>
                </a:lnTo>
                <a:lnTo>
                  <a:pt x="745140" y="958474"/>
                </a:lnTo>
                <a:lnTo>
                  <a:pt x="1074794" y="958474"/>
                </a:lnTo>
                <a:lnTo>
                  <a:pt x="1074794" y="920895"/>
                </a:lnTo>
                <a:lnTo>
                  <a:pt x="802067" y="920895"/>
                </a:lnTo>
                <a:lnTo>
                  <a:pt x="801323" y="919035"/>
                </a:lnTo>
                <a:lnTo>
                  <a:pt x="947918" y="747882"/>
                </a:lnTo>
                <a:cubicBezTo>
                  <a:pt x="982149" y="706210"/>
                  <a:pt x="1008070" y="670740"/>
                  <a:pt x="1025681" y="641470"/>
                </a:cubicBezTo>
                <a:cubicBezTo>
                  <a:pt x="1043292" y="612201"/>
                  <a:pt x="1052098" y="582931"/>
                  <a:pt x="1052098" y="553662"/>
                </a:cubicBezTo>
                <a:cubicBezTo>
                  <a:pt x="1052098" y="509261"/>
                  <a:pt x="1038703" y="474039"/>
                  <a:pt x="1011914" y="447994"/>
                </a:cubicBezTo>
                <a:cubicBezTo>
                  <a:pt x="985125" y="421949"/>
                  <a:pt x="948538" y="408926"/>
                  <a:pt x="902154" y="408926"/>
                </a:cubicBez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2681447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750" id="15"/>
                                        <p:tgtEl>
                                          <p:spTgt spid="3"/>
                                        </p:tgtEl>
                                      </p:cBhvr>
                                    </p:animEffect>
                                    <p:anim calcmode="lin" valueType="num">
                                      <p:cBhvr>
                                        <p:cTn dur="750" fill="hold" id="16"/>
                                        <p:tgtEl>
                                          <p:spTgt spid="3"/>
                                        </p:tgtEl>
                                        <p:attrNameLst>
                                          <p:attrName>ppt_x</p:attrName>
                                        </p:attrNameLst>
                                      </p:cBhvr>
                                      <p:tavLst>
                                        <p:tav tm="0">
                                          <p:val>
                                            <p:strVal val="#ppt_x"/>
                                          </p:val>
                                        </p:tav>
                                        <p:tav tm="100000">
                                          <p:val>
                                            <p:strVal val="#ppt_x"/>
                                          </p:val>
                                        </p:tav>
                                      </p:tavLst>
                                    </p:anim>
                                    <p:anim calcmode="lin" valueType="num">
                                      <p:cBhvr>
                                        <p:cTn dur="750" fill="hold" id="1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00.xml><?xml version="1.0" encoding="utf-8"?>
<p:tagLst xmlns:p="http://schemas.openxmlformats.org/presentationml/2006/main">
  <p:tag name="PA" val="v3.0.1"/>
</p:tagLst>
</file>

<file path=ppt/tags/tag101.xml><?xml version="1.0" encoding="utf-8"?>
<p:tagLst xmlns:p="http://schemas.openxmlformats.org/presentationml/2006/main">
  <p:tag name="PA" val="v3.0.1"/>
</p:tagLst>
</file>

<file path=ppt/tags/tag102.xml><?xml version="1.0" encoding="utf-8"?>
<p:tagLst xmlns:p="http://schemas.openxmlformats.org/presentationml/2006/main">
  <p:tag name="PA" val="v3.0.1"/>
</p:tagLst>
</file>

<file path=ppt/tags/tag103.xml><?xml version="1.0" encoding="utf-8"?>
<p:tagLst xmlns:p="http://schemas.openxmlformats.org/presentationml/2006/main">
  <p:tag name="PA" val="v3.0.1"/>
</p:tagLst>
</file>

<file path=ppt/tags/tag104.xml><?xml version="1.0" encoding="utf-8"?>
<p:tagLst xmlns:p="http://schemas.openxmlformats.org/presentationml/2006/main">
  <p:tag name="PA" val="v3.0.1"/>
</p:tagLst>
</file>

<file path=ppt/tags/tag105.xml><?xml version="1.0" encoding="utf-8"?>
<p:tagLst xmlns:p="http://schemas.openxmlformats.org/presentationml/2006/main">
  <p:tag name="PA" val="v3.0.1"/>
</p:tagLst>
</file>

<file path=ppt/tags/tag106.xml><?xml version="1.0" encoding="utf-8"?>
<p:tagLst xmlns:p="http://schemas.openxmlformats.org/presentationml/2006/main">
  <p:tag name="PA" val="v3.0.1"/>
</p:tagLst>
</file>

<file path=ppt/tags/tag107.xml><?xml version="1.0" encoding="utf-8"?>
<p:tagLst xmlns:p="http://schemas.openxmlformats.org/presentationml/2006/main">
  <p:tag name="PA" val="v3.0.1"/>
</p:tagLst>
</file>

<file path=ppt/tags/tag108.xml><?xml version="1.0" encoding="utf-8"?>
<p:tagLst xmlns:p="http://schemas.openxmlformats.org/presentationml/2006/main">
  <p:tag name="PA" val="v3.0.1"/>
</p:tagLst>
</file>

<file path=ppt/tags/tag109.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10.xml><?xml version="1.0" encoding="utf-8"?>
<p:tagLst xmlns:p="http://schemas.openxmlformats.org/presentationml/2006/main">
  <p:tag name="PA" val="v3.0.1"/>
</p:tagLst>
</file>

<file path=ppt/tags/tag111.xml><?xml version="1.0" encoding="utf-8"?>
<p:tagLst xmlns:p="http://schemas.openxmlformats.org/presentationml/2006/main">
  <p:tag name="PA" val="v3.0.1"/>
</p:tagLst>
</file>

<file path=ppt/tags/tag112.xml><?xml version="1.0" encoding="utf-8"?>
<p:tagLst xmlns:p="http://schemas.openxmlformats.org/presentationml/2006/main">
  <p:tag name="PA" val="v3.0.1"/>
</p:tagLst>
</file>

<file path=ppt/tags/tag113.xml><?xml version="1.0" encoding="utf-8"?>
<p:tagLst xmlns:p="http://schemas.openxmlformats.org/presentationml/2006/main">
  <p:tag name="PA" val="v3.0.1"/>
</p:tagLst>
</file>

<file path=ppt/tags/tag114.xml><?xml version="1.0" encoding="utf-8"?>
<p:tagLst xmlns:p="http://schemas.openxmlformats.org/presentationml/2006/main">
  <p:tag name="PA" val="v3.0.1"/>
</p:tagLst>
</file>

<file path=ppt/tags/tag115.xml><?xml version="1.0" encoding="utf-8"?>
<p:tagLst xmlns:p="http://schemas.openxmlformats.org/presentationml/2006/main">
  <p:tag name="PA" val="v3.0.1"/>
</p:tagLst>
</file>

<file path=ppt/tags/tag116.xml><?xml version="1.0" encoding="utf-8"?>
<p:tagLst xmlns:p="http://schemas.openxmlformats.org/presentationml/2006/main">
  <p:tag name="PA" val="v3.0.1"/>
</p:tagLst>
</file>

<file path=ppt/tags/tag117.xml><?xml version="1.0" encoding="utf-8"?>
<p:tagLst xmlns:p="http://schemas.openxmlformats.org/presentationml/2006/main">
  <p:tag name="PA" val="v3.0.1"/>
</p:tagLst>
</file>

<file path=ppt/tags/tag118.xml><?xml version="1.0" encoding="utf-8"?>
<p:tagLst xmlns:p="http://schemas.openxmlformats.org/presentationml/2006/main">
  <p:tag name="PA" val="v3.0.1"/>
</p:tagLst>
</file>

<file path=ppt/tags/tag119.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20.xml><?xml version="1.0" encoding="utf-8"?>
<p:tagLst xmlns:p="http://schemas.openxmlformats.org/presentationml/2006/main">
  <p:tag name="PA" val="v3.0.1"/>
</p:tagLst>
</file>

<file path=ppt/tags/tag121.xml><?xml version="1.0" encoding="utf-8"?>
<p:tagLst xmlns:p="http://schemas.openxmlformats.org/presentationml/2006/main">
  <p:tag name="PA" val="v3.0.1"/>
</p:tagLst>
</file>

<file path=ppt/tags/tag122.xml><?xml version="1.0" encoding="utf-8"?>
<p:tagLst xmlns:p="http://schemas.openxmlformats.org/presentationml/2006/main">
  <p:tag name="PA" val="v3.0.1"/>
</p:tagLst>
</file>

<file path=ppt/tags/tag123.xml><?xml version="1.0" encoding="utf-8"?>
<p:tagLst xmlns:p="http://schemas.openxmlformats.org/presentationml/2006/main">
  <p:tag name="PA" val="v3.0.1"/>
</p:tagLst>
</file>

<file path=ppt/tags/tag124.xml><?xml version="1.0" encoding="utf-8"?>
<p:tagLst xmlns:p="http://schemas.openxmlformats.org/presentationml/2006/main">
  <p:tag name="PA" val="v3.0.1"/>
</p:tagLst>
</file>

<file path=ppt/tags/tag125.xml><?xml version="1.0" encoding="utf-8"?>
<p:tagLst xmlns:p="http://schemas.openxmlformats.org/presentationml/2006/main">
  <p:tag name="PA" val="v3.0.1"/>
</p:tagLst>
</file>

<file path=ppt/tags/tag126.xml><?xml version="1.0" encoding="utf-8"?>
<p:tagLst xmlns:p="http://schemas.openxmlformats.org/presentationml/2006/main">
  <p:tag name="PA" val="v3.0.1"/>
</p:tagLst>
</file>

<file path=ppt/tags/tag127.xml><?xml version="1.0" encoding="utf-8"?>
<p:tagLst xmlns:p="http://schemas.openxmlformats.org/presentationml/2006/main">
  <p:tag name="PA" val="v3.0.1"/>
</p:tagLst>
</file>

<file path=ppt/tags/tag128.xml><?xml version="1.0" encoding="utf-8"?>
<p:tagLst xmlns:p="http://schemas.openxmlformats.org/presentationml/2006/main">
  <p:tag name="PA" val="v3.0.1"/>
</p:tagLst>
</file>

<file path=ppt/tags/tag129.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30.xml><?xml version="1.0" encoding="utf-8"?>
<p:tagLst xmlns:p="http://schemas.openxmlformats.org/presentationml/2006/main">
  <p:tag name="PA" val="v3.0.1"/>
</p:tagLst>
</file>

<file path=ppt/tags/tag131.xml><?xml version="1.0" encoding="utf-8"?>
<p:tagLst xmlns:p="http://schemas.openxmlformats.org/presentationml/2006/main">
  <p:tag name="PA" val="v3.0.1"/>
</p:tagLst>
</file>

<file path=ppt/tags/tag132.xml><?xml version="1.0" encoding="utf-8"?>
<p:tagLst xmlns:p="http://schemas.openxmlformats.org/presentationml/2006/main">
  <p:tag name="PA" val="v3.0.1"/>
</p:tagLst>
</file>

<file path=ppt/tags/tag133.xml><?xml version="1.0" encoding="utf-8"?>
<p:tagLst xmlns:p="http://schemas.openxmlformats.org/presentationml/2006/main">
  <p:tag name="PA" val="v3.0.1"/>
</p:tagLst>
</file>

<file path=ppt/tags/tag134.xml><?xml version="1.0" encoding="utf-8"?>
<p:tagLst xmlns:p="http://schemas.openxmlformats.org/presentationml/2006/main">
  <p:tag name="PA" val="v3.0.1"/>
</p:tagLst>
</file>

<file path=ppt/tags/tag135.xml><?xml version="1.0" encoding="utf-8"?>
<p:tagLst xmlns:p="http://schemas.openxmlformats.org/presentationml/2006/main">
  <p:tag name="PA" val="v3.0.1"/>
</p:tagLst>
</file>

<file path=ppt/tags/tag136.xml><?xml version="1.0" encoding="utf-8"?>
<p:tagLst xmlns:p="http://schemas.openxmlformats.org/presentationml/2006/main">
  <p:tag name="PA" val="v3.0.1"/>
</p:tagLst>
</file>

<file path=ppt/tags/tag137.xml><?xml version="1.0" encoding="utf-8"?>
<p:tagLst xmlns:p="http://schemas.openxmlformats.org/presentationml/2006/main">
  <p:tag name="PA" val="v3.0.1"/>
</p:tagLst>
</file>

<file path=ppt/tags/tag138.xml><?xml version="1.0" encoding="utf-8"?>
<p:tagLst xmlns:p="http://schemas.openxmlformats.org/presentationml/2006/main">
  <p:tag name="PA" val="v3.0.1"/>
</p:tagLst>
</file>

<file path=ppt/tags/tag139.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40.xml><?xml version="1.0" encoding="utf-8"?>
<p:tagLst xmlns:p="http://schemas.openxmlformats.org/presentationml/2006/main">
  <p:tag name="PA" val="v3.0.1"/>
</p:tagLst>
</file>

<file path=ppt/tags/tag141.xml><?xml version="1.0" encoding="utf-8"?>
<p:tagLst xmlns:p="http://schemas.openxmlformats.org/presentationml/2006/main">
  <p:tag name="PA" val="v3.0.1"/>
</p:tagLst>
</file>

<file path=ppt/tags/tag142.xml><?xml version="1.0" encoding="utf-8"?>
<p:tagLst xmlns:p="http://schemas.openxmlformats.org/presentationml/2006/main">
  <p:tag name="PA" val="v3.0.1"/>
</p:tagLst>
</file>

<file path=ppt/tags/tag143.xml><?xml version="1.0" encoding="utf-8"?>
<p:tagLst xmlns:p="http://schemas.openxmlformats.org/presentationml/2006/main">
  <p:tag name="PA" val="v3.0.1"/>
</p:tagLst>
</file>

<file path=ppt/tags/tag144.xml><?xml version="1.0" encoding="utf-8"?>
<p:tagLst xmlns:p="http://schemas.openxmlformats.org/presentationml/2006/main">
  <p:tag name="PA" val="v3.0.1"/>
</p:tagLst>
</file>

<file path=ppt/tags/tag145.xml><?xml version="1.0" encoding="utf-8"?>
<p:tagLst xmlns:p="http://schemas.openxmlformats.org/presentationml/2006/main">
  <p:tag name="PA" val="v3.0.1"/>
</p:tagLst>
</file>

<file path=ppt/tags/tag146.xml><?xml version="1.0" encoding="utf-8"?>
<p:tagLst xmlns:p="http://schemas.openxmlformats.org/presentationml/2006/main">
  <p:tag name="PA" val="v3.0.1"/>
</p:tagLst>
</file>

<file path=ppt/tags/tag147.xml><?xml version="1.0" encoding="utf-8"?>
<p:tagLst xmlns:p="http://schemas.openxmlformats.org/presentationml/2006/main">
  <p:tag name="PA" val="v3.0.1"/>
</p:tagLst>
</file>

<file path=ppt/tags/tag148.xml><?xml version="1.0" encoding="utf-8"?>
<p:tagLst xmlns:p="http://schemas.openxmlformats.org/presentationml/2006/main">
  <p:tag name="PA" val="v3.0.1"/>
</p:tagLst>
</file>

<file path=ppt/tags/tag149.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50.xml><?xml version="1.0" encoding="utf-8"?>
<p:tagLst xmlns:p="http://schemas.openxmlformats.org/presentationml/2006/main">
  <p:tag name="PA" val="v3.0.1"/>
</p:tagLst>
</file>

<file path=ppt/tags/tag151.xml><?xml version="1.0" encoding="utf-8"?>
<p:tagLst xmlns:p="http://schemas.openxmlformats.org/presentationml/2006/main">
  <p:tag name="PA" val="v3.0.1"/>
</p:tagLst>
</file>

<file path=ppt/tags/tag152.xml><?xml version="1.0" encoding="utf-8"?>
<p:tagLst xmlns:p="http://schemas.openxmlformats.org/presentationml/2006/main">
  <p:tag name="PA" val="v3.0.1"/>
</p:tagLst>
</file>

<file path=ppt/tags/tag153.xml><?xml version="1.0" encoding="utf-8"?>
<p:tagLst xmlns:p="http://schemas.openxmlformats.org/presentationml/2006/main">
  <p:tag name="PA" val="v3.0.1"/>
</p:tagLst>
</file>

<file path=ppt/tags/tag154.xml><?xml version="1.0" encoding="utf-8"?>
<p:tagLst xmlns:p="http://schemas.openxmlformats.org/presentationml/2006/main">
  <p:tag name="PA" val="v3.0.1"/>
</p:tagLst>
</file>

<file path=ppt/tags/tag155.xml><?xml version="1.0" encoding="utf-8"?>
<p:tagLst xmlns:p="http://schemas.openxmlformats.org/presentationml/2006/main">
  <p:tag name="PA" val="v3.0.1"/>
</p:tagLst>
</file>

<file path=ppt/tags/tag156.xml><?xml version="1.0" encoding="utf-8"?>
<p:tagLst xmlns:p="http://schemas.openxmlformats.org/presentationml/2006/main">
  <p:tag name="PA" val="v3.0.1"/>
</p:tagLst>
</file>

<file path=ppt/tags/tag157.xml><?xml version="1.0" encoding="utf-8"?>
<p:tagLst xmlns:p="http://schemas.openxmlformats.org/presentationml/2006/main">
  <p:tag name="PA" val="v3.0.1"/>
</p:tagLst>
</file>

<file path=ppt/tags/tag158.xml><?xml version="1.0" encoding="utf-8"?>
<p:tagLst xmlns:p="http://schemas.openxmlformats.org/presentationml/2006/main">
  <p:tag name="PA" val="v3.0.1"/>
</p:tagLst>
</file>

<file path=ppt/tags/tag159.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60.xml><?xml version="1.0" encoding="utf-8"?>
<p:tagLst xmlns:p="http://schemas.openxmlformats.org/presentationml/2006/main">
  <p:tag name="PA" val="v3.0.1"/>
</p:tagLst>
</file>

<file path=ppt/tags/tag161.xml><?xml version="1.0" encoding="utf-8"?>
<p:tagLst xmlns:p="http://schemas.openxmlformats.org/presentationml/2006/main">
  <p:tag name="PA" val="v3.0.1"/>
</p:tagLst>
</file>

<file path=ppt/tags/tag162.xml><?xml version="1.0" encoding="utf-8"?>
<p:tagLst xmlns:p="http://schemas.openxmlformats.org/presentationml/2006/main">
  <p:tag name="PA" val="v3.0.1"/>
</p:tagLst>
</file>

<file path=ppt/tags/tag163.xml><?xml version="1.0" encoding="utf-8"?>
<p:tagLst xmlns:p="http://schemas.openxmlformats.org/presentationml/2006/main">
  <p:tag name="PA" val="v3.0.1"/>
</p:tagLst>
</file>

<file path=ppt/tags/tag164.xml><?xml version="1.0" encoding="utf-8"?>
<p:tagLst xmlns:p="http://schemas.openxmlformats.org/presentationml/2006/main">
  <p:tag name="PA" val="v3.0.1"/>
</p:tagLst>
</file>

<file path=ppt/tags/tag165.xml><?xml version="1.0" encoding="utf-8"?>
<p:tagLst xmlns:p="http://schemas.openxmlformats.org/presentationml/2006/main">
  <p:tag name="PA" val="v3.0.1"/>
</p:tagLst>
</file>

<file path=ppt/tags/tag166.xml><?xml version="1.0" encoding="utf-8"?>
<p:tagLst xmlns:p="http://schemas.openxmlformats.org/presentationml/2006/main">
  <p:tag name="PA" val="v3.0.1"/>
</p:tagLst>
</file>

<file path=ppt/tags/tag167.xml><?xml version="1.0" encoding="utf-8"?>
<p:tagLst xmlns:p="http://schemas.openxmlformats.org/presentationml/2006/main">
  <p:tag name="PA" val="v3.0.1"/>
</p:tagLst>
</file>

<file path=ppt/tags/tag168.xml><?xml version="1.0" encoding="utf-8"?>
<p:tagLst xmlns:p="http://schemas.openxmlformats.org/presentationml/2006/main">
  <p:tag name="PA" val="v3.0.1"/>
</p:tagLst>
</file>

<file path=ppt/tags/tag169.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70.xml><?xml version="1.0" encoding="utf-8"?>
<p:tagLst xmlns:p="http://schemas.openxmlformats.org/presentationml/2006/main">
  <p:tag name="PA" val="v3.0.1"/>
</p:tagLst>
</file>

<file path=ppt/tags/tag171.xml><?xml version="1.0" encoding="utf-8"?>
<p:tagLst xmlns:p="http://schemas.openxmlformats.org/presentationml/2006/main">
  <p:tag name="PA" val="v3.0.1"/>
</p:tagLst>
</file>

<file path=ppt/tags/tag172.xml><?xml version="1.0" encoding="utf-8"?>
<p:tagLst xmlns:p="http://schemas.openxmlformats.org/presentationml/2006/main">
  <p:tag name="PA" val="v3.0.1"/>
</p:tagLst>
</file>

<file path=ppt/tags/tag173.xml><?xml version="1.0" encoding="utf-8"?>
<p:tagLst xmlns:p="http://schemas.openxmlformats.org/presentationml/2006/main">
  <p:tag name="PA" val="v3.0.1"/>
</p:tagLst>
</file>

<file path=ppt/tags/tag174.xml><?xml version="1.0" encoding="utf-8"?>
<p:tagLst xmlns:p="http://schemas.openxmlformats.org/presentationml/2006/main">
  <p:tag name="PA" val="v3.0.1"/>
</p:tagLst>
</file>

<file path=ppt/tags/tag175.xml><?xml version="1.0" encoding="utf-8"?>
<p:tagLst xmlns:p="http://schemas.openxmlformats.org/presentationml/2006/main">
  <p:tag name="PA" val="v3.0.1"/>
</p:tagLst>
</file>

<file path=ppt/tags/tag176.xml><?xml version="1.0" encoding="utf-8"?>
<p:tagLst xmlns:p="http://schemas.openxmlformats.org/presentationml/2006/main">
  <p:tag name="PA" val="v3.0.1"/>
</p:tagLst>
</file>

<file path=ppt/tags/tag177.xml><?xml version="1.0" encoding="utf-8"?>
<p:tagLst xmlns:p="http://schemas.openxmlformats.org/presentationml/2006/main">
  <p:tag name="PA" val="v3.0.1"/>
</p:tagLst>
</file>

<file path=ppt/tags/tag178.xml><?xml version="1.0" encoding="utf-8"?>
<p:tagLst xmlns:p="http://schemas.openxmlformats.org/presentationml/2006/main">
  <p:tag name="PA" val="v3.0.1"/>
</p:tagLst>
</file>

<file path=ppt/tags/tag179.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80.xml><?xml version="1.0" encoding="utf-8"?>
<p:tagLst xmlns:p="http://schemas.openxmlformats.org/presentationml/2006/main">
  <p:tag name="PA" val="v3.0.1"/>
</p:tagLst>
</file>

<file path=ppt/tags/tag181.xml><?xml version="1.0" encoding="utf-8"?>
<p:tagLst xmlns:p="http://schemas.openxmlformats.org/presentationml/2006/main">
  <p:tag name="PA" val="v3.0.1"/>
</p:tagLst>
</file>

<file path=ppt/tags/tag182.xml><?xml version="1.0" encoding="utf-8"?>
<p:tagLst xmlns:p="http://schemas.openxmlformats.org/presentationml/2006/main">
  <p:tag name="PA" val="v3.0.1"/>
</p:tagLst>
</file>

<file path=ppt/tags/tag183.xml><?xml version="1.0" encoding="utf-8"?>
<p:tagLst xmlns:p="http://schemas.openxmlformats.org/presentationml/2006/main">
  <p:tag name="PA" val="v3.0.1"/>
</p:tagLst>
</file>

<file path=ppt/tags/tag184.xml><?xml version="1.0" encoding="utf-8"?>
<p:tagLst xmlns:p="http://schemas.openxmlformats.org/presentationml/2006/main">
  <p:tag name="PA" val="v3.0.1"/>
</p:tagLst>
</file>

<file path=ppt/tags/tag185.xml><?xml version="1.0" encoding="utf-8"?>
<p:tagLst xmlns:p="http://schemas.openxmlformats.org/presentationml/2006/main">
  <p:tag name="PA" val="v3.0.1"/>
</p:tagLst>
</file>

<file path=ppt/tags/tag186.xml><?xml version="1.0" encoding="utf-8"?>
<p:tagLst xmlns:p="http://schemas.openxmlformats.org/presentationml/2006/main">
  <p:tag name="PA" val="v3.0.1"/>
</p:tagLst>
</file>

<file path=ppt/tags/tag187.xml><?xml version="1.0" encoding="utf-8"?>
<p:tagLst xmlns:p="http://schemas.openxmlformats.org/presentationml/2006/main">
  <p:tag name="PA" val="v3.0.1"/>
</p:tagLst>
</file>

<file path=ppt/tags/tag188.xml><?xml version="1.0" encoding="utf-8"?>
<p:tagLst xmlns:p="http://schemas.openxmlformats.org/presentationml/2006/main">
  <p:tag name="PA" val="v3.0.1"/>
</p:tagLst>
</file>

<file path=ppt/tags/tag189.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190.xml><?xml version="1.0" encoding="utf-8"?>
<p:tagLst xmlns:p="http://schemas.openxmlformats.org/presentationml/2006/main">
  <p:tag name="PA" val="v3.0.1"/>
</p:tagLst>
</file>

<file path=ppt/tags/tag191.xml><?xml version="1.0" encoding="utf-8"?>
<p:tagLst xmlns:p="http://schemas.openxmlformats.org/presentationml/2006/main">
  <p:tag name="PA" val="v3.0.1"/>
</p:tagLst>
</file>

<file path=ppt/tags/tag192.xml><?xml version="1.0" encoding="utf-8"?>
<p:tagLst xmlns:p="http://schemas.openxmlformats.org/presentationml/2006/main">
  <p:tag name="PA" val="v3.0.1"/>
</p:tagLst>
</file>

<file path=ppt/tags/tag193.xml><?xml version="1.0" encoding="utf-8"?>
<p:tagLst xmlns:p="http://schemas.openxmlformats.org/presentationml/2006/main">
  <p:tag name="PA" val="v3.0.1"/>
</p:tagLst>
</file>

<file path=ppt/tags/tag194.xml><?xml version="1.0" encoding="utf-8"?>
<p:tagLst xmlns:p="http://schemas.openxmlformats.org/presentationml/2006/main">
  <p:tag name="PA" val="v3.0.1"/>
</p:tagLst>
</file>

<file path=ppt/tags/tag195.xml><?xml version="1.0" encoding="utf-8"?>
<p:tagLst xmlns:p="http://schemas.openxmlformats.org/presentationml/2006/main">
  <p:tag name="PA" val="v3.0.1"/>
</p:tagLst>
</file>

<file path=ppt/tags/tag196.xml><?xml version="1.0" encoding="utf-8"?>
<p:tagLst xmlns:p="http://schemas.openxmlformats.org/presentationml/2006/main">
  <p:tag name="PA" val="v3.0.1"/>
</p:tagLst>
</file>

<file path=ppt/tags/tag197.xml><?xml version="1.0" encoding="utf-8"?>
<p:tagLst xmlns:p="http://schemas.openxmlformats.org/presentationml/2006/main">
  <p:tag name="PA" val="v3.0.1"/>
</p:tagLst>
</file>

<file path=ppt/tags/tag198.xml><?xml version="1.0" encoding="utf-8"?>
<p:tagLst xmlns:p="http://schemas.openxmlformats.org/presentationml/2006/main">
  <p:tag name="PA" val="v3.0.1"/>
</p:tagLst>
</file>

<file path=ppt/tags/tag19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00.xml><?xml version="1.0" encoding="utf-8"?>
<p:tagLst xmlns:p="http://schemas.openxmlformats.org/presentationml/2006/main">
  <p:tag name="PA" val="v3.0.1"/>
</p:tagLst>
</file>

<file path=ppt/tags/tag201.xml><?xml version="1.0" encoding="utf-8"?>
<p:tagLst xmlns:p="http://schemas.openxmlformats.org/presentationml/2006/main">
  <p:tag name="PA" val="v3.0.1"/>
</p:tagLst>
</file>

<file path=ppt/tags/tag202.xml><?xml version="1.0" encoding="utf-8"?>
<p:tagLst xmlns:p="http://schemas.openxmlformats.org/presentationml/2006/main">
  <p:tag name="PA" val="v3.0.1"/>
</p:tagLst>
</file>

<file path=ppt/tags/tag203.xml><?xml version="1.0" encoding="utf-8"?>
<p:tagLst xmlns:p="http://schemas.openxmlformats.org/presentationml/2006/main">
  <p:tag name="PA" val="v3.0.1"/>
</p:tagLst>
</file>

<file path=ppt/tags/tag204.xml><?xml version="1.0" encoding="utf-8"?>
<p:tagLst xmlns:p="http://schemas.openxmlformats.org/presentationml/2006/main">
  <p:tag name="PA" val="v3.0.1"/>
</p:tagLst>
</file>

<file path=ppt/tags/tag205.xml><?xml version="1.0" encoding="utf-8"?>
<p:tagLst xmlns:p="http://schemas.openxmlformats.org/presentationml/2006/main">
  <p:tag name="PA" val="v3.0.1"/>
</p:tagLst>
</file>

<file path=ppt/tags/tag206.xml><?xml version="1.0" encoding="utf-8"?>
<p:tagLst xmlns:p="http://schemas.openxmlformats.org/presentationml/2006/main">
  <p:tag name="PA" val="v3.0.1"/>
</p:tagLst>
</file>

<file path=ppt/tags/tag207.xml><?xml version="1.0" encoding="utf-8"?>
<p:tagLst xmlns:p="http://schemas.openxmlformats.org/presentationml/2006/main">
  <p:tag name="PA" val="v3.0.1"/>
</p:tagLst>
</file>

<file path=ppt/tags/tag208.xml><?xml version="1.0" encoding="utf-8"?>
<p:tagLst xmlns:p="http://schemas.openxmlformats.org/presentationml/2006/main">
  <p:tag name="PA" val="v3.0.1"/>
</p:tagLst>
</file>

<file path=ppt/tags/tag209.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10.xml><?xml version="1.0" encoding="utf-8"?>
<p:tagLst xmlns:p="http://schemas.openxmlformats.org/presentationml/2006/main">
  <p:tag name="PA" val="v3.0.1"/>
</p:tagLst>
</file>

<file path=ppt/tags/tag211.xml><?xml version="1.0" encoding="utf-8"?>
<p:tagLst xmlns:p="http://schemas.openxmlformats.org/presentationml/2006/main">
  <p:tag name="PA" val="v3.0.1"/>
</p:tagLst>
</file>

<file path=ppt/tags/tag212.xml><?xml version="1.0" encoding="utf-8"?>
<p:tagLst xmlns:p="http://schemas.openxmlformats.org/presentationml/2006/main">
  <p:tag name="PA" val="v3.0.1"/>
</p:tagLst>
</file>

<file path=ppt/tags/tag213.xml><?xml version="1.0" encoding="utf-8"?>
<p:tagLst xmlns:p="http://schemas.openxmlformats.org/presentationml/2006/main">
  <p:tag name="PA" val="v3.0.1"/>
</p:tagLst>
</file>

<file path=ppt/tags/tag214.xml><?xml version="1.0" encoding="utf-8"?>
<p:tagLst xmlns:p="http://schemas.openxmlformats.org/presentationml/2006/main">
  <p:tag name="PA" val="v3.0.1"/>
</p:tagLst>
</file>

<file path=ppt/tags/tag215.xml><?xml version="1.0" encoding="utf-8"?>
<p:tagLst xmlns:p="http://schemas.openxmlformats.org/presentationml/2006/main">
  <p:tag name="PA" val="v3.0.1"/>
</p:tagLst>
</file>

<file path=ppt/tags/tag216.xml><?xml version="1.0" encoding="utf-8"?>
<p:tagLst xmlns:p="http://schemas.openxmlformats.org/presentationml/2006/main">
  <p:tag name="PA" val="v3.0.1"/>
</p:tagLst>
</file>

<file path=ppt/tags/tag217.xml><?xml version="1.0" encoding="utf-8"?>
<p:tagLst xmlns:p="http://schemas.openxmlformats.org/presentationml/2006/main">
  <p:tag name="PA" val="v3.0.1"/>
</p:tagLst>
</file>

<file path=ppt/tags/tag218.xml><?xml version="1.0" encoding="utf-8"?>
<p:tagLst xmlns:p="http://schemas.openxmlformats.org/presentationml/2006/main">
  <p:tag name="PA" val="v3.0.1"/>
</p:tagLst>
</file>

<file path=ppt/tags/tag219.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20.xml><?xml version="1.0" encoding="utf-8"?>
<p:tagLst xmlns:p="http://schemas.openxmlformats.org/presentationml/2006/main">
  <p:tag name="PA" val="v3.0.1"/>
</p:tagLst>
</file>

<file path=ppt/tags/tag221.xml><?xml version="1.0" encoding="utf-8"?>
<p:tagLst xmlns:p="http://schemas.openxmlformats.org/presentationml/2006/main">
  <p:tag name="PA" val="v3.0.1"/>
</p:tagLst>
</file>

<file path=ppt/tags/tag222.xml><?xml version="1.0" encoding="utf-8"?>
<p:tagLst xmlns:p="http://schemas.openxmlformats.org/presentationml/2006/main">
  <p:tag name="PA" val="v3.0.1"/>
</p:tagLst>
</file>

<file path=ppt/tags/tag223.xml><?xml version="1.0" encoding="utf-8"?>
<p:tagLst xmlns:p="http://schemas.openxmlformats.org/presentationml/2006/main">
  <p:tag name="PA" val="v3.0.1"/>
</p:tagLst>
</file>

<file path=ppt/tags/tag224.xml><?xml version="1.0" encoding="utf-8"?>
<p:tagLst xmlns:p="http://schemas.openxmlformats.org/presentationml/2006/main">
  <p:tag name="PA" val="v3.0.1"/>
</p:tagLst>
</file>

<file path=ppt/tags/tag225.xml><?xml version="1.0" encoding="utf-8"?>
<p:tagLst xmlns:p="http://schemas.openxmlformats.org/presentationml/2006/main">
  <p:tag name="PA" val="v3.0.1"/>
</p:tagLst>
</file>

<file path=ppt/tags/tag226.xml><?xml version="1.0" encoding="utf-8"?>
<p:tagLst xmlns:p="http://schemas.openxmlformats.org/presentationml/2006/main">
  <p:tag name="PA" val="v3.0.1"/>
</p:tagLst>
</file>

<file path=ppt/tags/tag227.xml><?xml version="1.0" encoding="utf-8"?>
<p:tagLst xmlns:p="http://schemas.openxmlformats.org/presentationml/2006/main">
  <p:tag name="PA" val="v3.0.1"/>
</p:tagLst>
</file>

<file path=ppt/tags/tag228.xml><?xml version="1.0" encoding="utf-8"?>
<p:tagLst xmlns:p="http://schemas.openxmlformats.org/presentationml/2006/main">
  <p:tag name="PA" val="v3.0.1"/>
</p:tagLst>
</file>

<file path=ppt/tags/tag229.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30.xml><?xml version="1.0" encoding="utf-8"?>
<p:tagLst xmlns:p="http://schemas.openxmlformats.org/presentationml/2006/main">
  <p:tag name="PA" val="v3.0.1"/>
</p:tagLst>
</file>

<file path=ppt/tags/tag231.xml><?xml version="1.0" encoding="utf-8"?>
<p:tagLst xmlns:p="http://schemas.openxmlformats.org/presentationml/2006/main">
  <p:tag name="PA" val="v3.0.1"/>
</p:tagLst>
</file>

<file path=ppt/tags/tag232.xml><?xml version="1.0" encoding="utf-8"?>
<p:tagLst xmlns:p="http://schemas.openxmlformats.org/presentationml/2006/main">
  <p:tag name="PA" val="v3.0.1"/>
</p:tagLst>
</file>

<file path=ppt/tags/tag233.xml><?xml version="1.0" encoding="utf-8"?>
<p:tagLst xmlns:p="http://schemas.openxmlformats.org/presentationml/2006/main">
  <p:tag name="PA" val="v3.0.1"/>
</p:tagLst>
</file>

<file path=ppt/tags/tag234.xml><?xml version="1.0" encoding="utf-8"?>
<p:tagLst xmlns:p="http://schemas.openxmlformats.org/presentationml/2006/main">
  <p:tag name="PA" val="v3.0.1"/>
</p:tagLst>
</file>

<file path=ppt/tags/tag235.xml><?xml version="1.0" encoding="utf-8"?>
<p:tagLst xmlns:p="http://schemas.openxmlformats.org/presentationml/2006/main">
  <p:tag name="PA" val="v3.0.1"/>
</p:tagLst>
</file>

<file path=ppt/tags/tag236.xml><?xml version="1.0" encoding="utf-8"?>
<p:tagLst xmlns:p="http://schemas.openxmlformats.org/presentationml/2006/main">
  <p:tag name="PA" val="v3.0.1"/>
</p:tagLst>
</file>

<file path=ppt/tags/tag237.xml><?xml version="1.0" encoding="utf-8"?>
<p:tagLst xmlns:p="http://schemas.openxmlformats.org/presentationml/2006/main">
  <p:tag name="PA" val="v3.0.1"/>
</p:tagLst>
</file>

<file path=ppt/tags/tag238.xml><?xml version="1.0" encoding="utf-8"?>
<p:tagLst xmlns:p="http://schemas.openxmlformats.org/presentationml/2006/main">
  <p:tag name="PA" val="v3.0.1"/>
</p:tagLst>
</file>

<file path=ppt/tags/tag239.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40.xml><?xml version="1.0" encoding="utf-8"?>
<p:tagLst xmlns:p="http://schemas.openxmlformats.org/presentationml/2006/main">
  <p:tag name="PA" val="v3.0.1"/>
</p:tagLst>
</file>

<file path=ppt/tags/tag241.xml><?xml version="1.0" encoding="utf-8"?>
<p:tagLst xmlns:p="http://schemas.openxmlformats.org/presentationml/2006/main">
  <p:tag name="PA" val="v3.0.1"/>
</p:tagLst>
</file>

<file path=ppt/tags/tag242.xml><?xml version="1.0" encoding="utf-8"?>
<p:tagLst xmlns:p="http://schemas.openxmlformats.org/presentationml/2006/main">
  <p:tag name="PA" val="v3.0.1"/>
</p:tagLst>
</file>

<file path=ppt/tags/tag243.xml><?xml version="1.0" encoding="utf-8"?>
<p:tagLst xmlns:p="http://schemas.openxmlformats.org/presentationml/2006/main">
  <p:tag name="PA" val="v3.0.1"/>
</p:tagLst>
</file>

<file path=ppt/tags/tag244.xml><?xml version="1.0" encoding="utf-8"?>
<p:tagLst xmlns:p="http://schemas.openxmlformats.org/presentationml/2006/main">
  <p:tag name="PA" val="v3.0.1"/>
</p:tagLst>
</file>

<file path=ppt/tags/tag245.xml><?xml version="1.0" encoding="utf-8"?>
<p:tagLst xmlns:p="http://schemas.openxmlformats.org/presentationml/2006/main">
  <p:tag name="PA" val="v3.0.1"/>
</p:tagLst>
</file>

<file path=ppt/tags/tag246.xml><?xml version="1.0" encoding="utf-8"?>
<p:tagLst xmlns:p="http://schemas.openxmlformats.org/presentationml/2006/main">
  <p:tag name="PA" val="v3.0.1"/>
</p:tagLst>
</file>

<file path=ppt/tags/tag247.xml><?xml version="1.0" encoding="utf-8"?>
<p:tagLst xmlns:p="http://schemas.openxmlformats.org/presentationml/2006/main">
  <p:tag name="PA" val="v3.0.1"/>
</p:tagLst>
</file>

<file path=ppt/tags/tag248.xml><?xml version="1.0" encoding="utf-8"?>
<p:tagLst xmlns:p="http://schemas.openxmlformats.org/presentationml/2006/main">
  <p:tag name="PA" val="v3.0.1"/>
</p:tagLst>
</file>

<file path=ppt/tags/tag249.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50.xml><?xml version="1.0" encoding="utf-8"?>
<p:tagLst xmlns:p="http://schemas.openxmlformats.org/presentationml/2006/main">
  <p:tag name="PA" val="v3.0.1"/>
</p:tagLst>
</file>

<file path=ppt/tags/tag251.xml><?xml version="1.0" encoding="utf-8"?>
<p:tagLst xmlns:p="http://schemas.openxmlformats.org/presentationml/2006/main">
  <p:tag name="PA" val="v3.0.1"/>
</p:tagLst>
</file>

<file path=ppt/tags/tag252.xml><?xml version="1.0" encoding="utf-8"?>
<p:tagLst xmlns:p="http://schemas.openxmlformats.org/presentationml/2006/main">
  <p:tag name="PA" val="v3.0.1"/>
</p:tagLst>
</file>

<file path=ppt/tags/tag253.xml><?xml version="1.0" encoding="utf-8"?>
<p:tagLst xmlns:p="http://schemas.openxmlformats.org/presentationml/2006/main">
  <p:tag name="PA" val="v3.0.1"/>
</p:tagLst>
</file>

<file path=ppt/tags/tag254.xml><?xml version="1.0" encoding="utf-8"?>
<p:tagLst xmlns:p="http://schemas.openxmlformats.org/presentationml/2006/main">
  <p:tag name="PA" val="v3.0.1"/>
</p:tagLst>
</file>

<file path=ppt/tags/tag255.xml><?xml version="1.0" encoding="utf-8"?>
<p:tagLst xmlns:p="http://schemas.openxmlformats.org/presentationml/2006/main">
  <p:tag name="PA" val="v3.0.1"/>
</p:tagLst>
</file>

<file path=ppt/tags/tag256.xml><?xml version="1.0" encoding="utf-8"?>
<p:tagLst xmlns:p="http://schemas.openxmlformats.org/presentationml/2006/main">
  <p:tag name="PA" val="v3.0.1"/>
</p:tagLst>
</file>

<file path=ppt/tags/tag257.xml><?xml version="1.0" encoding="utf-8"?>
<p:tagLst xmlns:p="http://schemas.openxmlformats.org/presentationml/2006/main">
  <p:tag name="PA" val="v3.0.1"/>
</p:tagLst>
</file>

<file path=ppt/tags/tag258.xml><?xml version="1.0" encoding="utf-8"?>
<p:tagLst xmlns:p="http://schemas.openxmlformats.org/presentationml/2006/main">
  <p:tag name="PA" val="v3.0.1"/>
</p:tagLst>
</file>

<file path=ppt/tags/tag259.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60.xml><?xml version="1.0" encoding="utf-8"?>
<p:tagLst xmlns:p="http://schemas.openxmlformats.org/presentationml/2006/main">
  <p:tag name="PA" val="v3.0.1"/>
</p:tagLst>
</file>

<file path=ppt/tags/tag261.xml><?xml version="1.0" encoding="utf-8"?>
<p:tagLst xmlns:p="http://schemas.openxmlformats.org/presentationml/2006/main">
  <p:tag name="PA" val="v3.0.1"/>
</p:tagLst>
</file>

<file path=ppt/tags/tag262.xml><?xml version="1.0" encoding="utf-8"?>
<p:tagLst xmlns:p="http://schemas.openxmlformats.org/presentationml/2006/main">
  <p:tag name="PA" val="v3.0.1"/>
</p:tagLst>
</file>

<file path=ppt/tags/tag263.xml><?xml version="1.0" encoding="utf-8"?>
<p:tagLst xmlns:p="http://schemas.openxmlformats.org/presentationml/2006/main">
  <p:tag name="PA" val="v3.0.1"/>
</p:tagLst>
</file>

<file path=ppt/tags/tag264.xml><?xml version="1.0" encoding="utf-8"?>
<p:tagLst xmlns:p="http://schemas.openxmlformats.org/presentationml/2006/main">
  <p:tag name="PA" val="v3.0.1"/>
</p:tagLst>
</file>

<file path=ppt/tags/tag265.xml><?xml version="1.0" encoding="utf-8"?>
<p:tagLst xmlns:p="http://schemas.openxmlformats.org/presentationml/2006/main">
  <p:tag name="PA" val="v3.0.1"/>
</p:tagLst>
</file>

<file path=ppt/tags/tag266.xml><?xml version="1.0" encoding="utf-8"?>
<p:tagLst xmlns:p="http://schemas.openxmlformats.org/presentationml/2006/main">
  <p:tag name="PA" val="v3.0.1"/>
</p:tagLst>
</file>

<file path=ppt/tags/tag267.xml><?xml version="1.0" encoding="utf-8"?>
<p:tagLst xmlns:p="http://schemas.openxmlformats.org/presentationml/2006/main">
  <p:tag name="PA" val="v3.0.1"/>
</p:tagLst>
</file>

<file path=ppt/tags/tag268.xml><?xml version="1.0" encoding="utf-8"?>
<p:tagLst xmlns:p="http://schemas.openxmlformats.org/presentationml/2006/main">
  <p:tag name="PA" val="v3.0.1"/>
</p:tagLst>
</file>

<file path=ppt/tags/tag269.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70.xml><?xml version="1.0" encoding="utf-8"?>
<p:tagLst xmlns:p="http://schemas.openxmlformats.org/presentationml/2006/main">
  <p:tag name="PA" val="v3.0.1"/>
</p:tagLst>
</file>

<file path=ppt/tags/tag271.xml><?xml version="1.0" encoding="utf-8"?>
<p:tagLst xmlns:p="http://schemas.openxmlformats.org/presentationml/2006/main">
  <p:tag name="PA" val="v3.0.1"/>
</p:tagLst>
</file>

<file path=ppt/tags/tag272.xml><?xml version="1.0" encoding="utf-8"?>
<p:tagLst xmlns:p="http://schemas.openxmlformats.org/presentationml/2006/main">
  <p:tag name="PA" val="v3.0.1"/>
</p:tagLst>
</file>

<file path=ppt/tags/tag273.xml><?xml version="1.0" encoding="utf-8"?>
<p:tagLst xmlns:p="http://schemas.openxmlformats.org/presentationml/2006/main">
  <p:tag name="PA" val="v3.0.1"/>
</p:tagLst>
</file>

<file path=ppt/tags/tag274.xml><?xml version="1.0" encoding="utf-8"?>
<p:tagLst xmlns:p="http://schemas.openxmlformats.org/presentationml/2006/main">
  <p:tag name="PA" val="v3.0.1"/>
</p:tagLst>
</file>

<file path=ppt/tags/tag275.xml><?xml version="1.0" encoding="utf-8"?>
<p:tagLst xmlns:p="http://schemas.openxmlformats.org/presentationml/2006/main">
  <p:tag name="PA" val="v3.0.1"/>
</p:tagLst>
</file>

<file path=ppt/tags/tag276.xml><?xml version="1.0" encoding="utf-8"?>
<p:tagLst xmlns:p="http://schemas.openxmlformats.org/presentationml/2006/main">
  <p:tag name="PA" val="v3.0.1"/>
</p:tagLst>
</file>

<file path=ppt/tags/tag277.xml><?xml version="1.0" encoding="utf-8"?>
<p:tagLst xmlns:p="http://schemas.openxmlformats.org/presentationml/2006/main">
  <p:tag name="PA" val="v3.0.1"/>
</p:tagLst>
</file>

<file path=ppt/tags/tag278.xml><?xml version="1.0" encoding="utf-8"?>
<p:tagLst xmlns:p="http://schemas.openxmlformats.org/presentationml/2006/main">
  <p:tag name="PA" val="v3.0.1"/>
</p:tagLst>
</file>

<file path=ppt/tags/tag279.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80.xml><?xml version="1.0" encoding="utf-8"?>
<p:tagLst xmlns:p="http://schemas.openxmlformats.org/presentationml/2006/main">
  <p:tag name="PA" val="v3.0.1"/>
</p:tagLst>
</file>

<file path=ppt/tags/tag281.xml><?xml version="1.0" encoding="utf-8"?>
<p:tagLst xmlns:p="http://schemas.openxmlformats.org/presentationml/2006/main">
  <p:tag name="PA" val="v3.0.1"/>
</p:tagLst>
</file>

<file path=ppt/tags/tag282.xml><?xml version="1.0" encoding="utf-8"?>
<p:tagLst xmlns:p="http://schemas.openxmlformats.org/presentationml/2006/main">
  <p:tag name="PA" val="v3.0.1"/>
</p:tagLst>
</file>

<file path=ppt/tags/tag283.xml><?xml version="1.0" encoding="utf-8"?>
<p:tagLst xmlns:p="http://schemas.openxmlformats.org/presentationml/2006/main">
  <p:tag name="PA" val="v3.0.1"/>
</p:tagLst>
</file>

<file path=ppt/tags/tag284.xml><?xml version="1.0" encoding="utf-8"?>
<p:tagLst xmlns:p="http://schemas.openxmlformats.org/presentationml/2006/main">
  <p:tag name="PA" val="v3.0.1"/>
</p:tagLst>
</file>

<file path=ppt/tags/tag285.xml><?xml version="1.0" encoding="utf-8"?>
<p:tagLst xmlns:p="http://schemas.openxmlformats.org/presentationml/2006/main">
  <p:tag name="PA" val="v3.0.1"/>
</p:tagLst>
</file>

<file path=ppt/tags/tag286.xml><?xml version="1.0" encoding="utf-8"?>
<p:tagLst xmlns:p="http://schemas.openxmlformats.org/presentationml/2006/main">
  <p:tag name="PA" val="v3.0.1"/>
</p:tagLst>
</file>

<file path=ppt/tags/tag287.xml><?xml version="1.0" encoding="utf-8"?>
<p:tagLst xmlns:p="http://schemas.openxmlformats.org/presentationml/2006/main">
  <p:tag name="PA" val="v3.0.1"/>
</p:tagLst>
</file>

<file path=ppt/tags/tag288.xml><?xml version="1.0" encoding="utf-8"?>
<p:tagLst xmlns:p="http://schemas.openxmlformats.org/presentationml/2006/main">
  <p:tag name="PA" val="v3.0.1"/>
</p:tagLst>
</file>

<file path=ppt/tags/tag289.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290.xml><?xml version="1.0" encoding="utf-8"?>
<p:tagLst xmlns:p="http://schemas.openxmlformats.org/presentationml/2006/main">
  <p:tag name="PA" val="v3.0.1"/>
</p:tagLst>
</file>

<file path=ppt/tags/tag291.xml><?xml version="1.0" encoding="utf-8"?>
<p:tagLst xmlns:p="http://schemas.openxmlformats.org/presentationml/2006/main">
  <p:tag name="PA" val="v3.0.1"/>
</p:tagLst>
</file>

<file path=ppt/tags/tag292.xml><?xml version="1.0" encoding="utf-8"?>
<p:tagLst xmlns:p="http://schemas.openxmlformats.org/presentationml/2006/main">
  <p:tag name="PA" val="v3.0.1"/>
</p:tagLst>
</file>

<file path=ppt/tags/tag293.xml><?xml version="1.0" encoding="utf-8"?>
<p:tagLst xmlns:p="http://schemas.openxmlformats.org/presentationml/2006/main">
  <p:tag name="PA" val="v3.0.1"/>
</p:tagLst>
</file>

<file path=ppt/tags/tag294.xml><?xml version="1.0" encoding="utf-8"?>
<p:tagLst xmlns:p="http://schemas.openxmlformats.org/presentationml/2006/main">
  <p:tag name="PA" val="v3.0.1"/>
</p:tagLst>
</file>

<file path=ppt/tags/tag295.xml><?xml version="1.0" encoding="utf-8"?>
<p:tagLst xmlns:p="http://schemas.openxmlformats.org/presentationml/2006/main">
  <p:tag name="PA" val="v3.0.1"/>
</p:tagLst>
</file>

<file path=ppt/tags/tag296.xml><?xml version="1.0" encoding="utf-8"?>
<p:tagLst xmlns:p="http://schemas.openxmlformats.org/presentationml/2006/main">
  <p:tag name="PA" val="v3.0.1"/>
</p:tagLst>
</file>

<file path=ppt/tags/tag297.xml><?xml version="1.0" encoding="utf-8"?>
<p:tagLst xmlns:p="http://schemas.openxmlformats.org/presentationml/2006/main">
  <p:tag name="PA" val="v3.0.1"/>
</p:tagLst>
</file>

<file path=ppt/tags/tag298.xml><?xml version="1.0" encoding="utf-8"?>
<p:tagLst xmlns:p="http://schemas.openxmlformats.org/presentationml/2006/main">
  <p:tag name="PA" val="v3.0.1"/>
</p:tagLst>
</file>

<file path=ppt/tags/tag29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00.xml><?xml version="1.0" encoding="utf-8"?>
<p:tagLst xmlns:p="http://schemas.openxmlformats.org/presentationml/2006/main">
  <p:tag name="PA" val="v3.0.1"/>
</p:tagLst>
</file>

<file path=ppt/tags/tag301.xml><?xml version="1.0" encoding="utf-8"?>
<p:tagLst xmlns:p="http://schemas.openxmlformats.org/presentationml/2006/main">
  <p:tag name="PA" val="v3.0.1"/>
</p:tagLst>
</file>

<file path=ppt/tags/tag302.xml><?xml version="1.0" encoding="utf-8"?>
<p:tagLst xmlns:p="http://schemas.openxmlformats.org/presentationml/2006/main">
  <p:tag name="PA" val="v3.0.1"/>
</p:tagLst>
</file>

<file path=ppt/tags/tag303.xml><?xml version="1.0" encoding="utf-8"?>
<p:tagLst xmlns:p="http://schemas.openxmlformats.org/presentationml/2006/main">
  <p:tag name="PA" val="v3.0.1"/>
</p:tagLst>
</file>

<file path=ppt/tags/tag304.xml><?xml version="1.0" encoding="utf-8"?>
<p:tagLst xmlns:p="http://schemas.openxmlformats.org/presentationml/2006/main">
  <p:tag name="PA" val="v3.0.1"/>
</p:tagLst>
</file>

<file path=ppt/tags/tag305.xml><?xml version="1.0" encoding="utf-8"?>
<p:tagLst xmlns:p="http://schemas.openxmlformats.org/presentationml/2006/main">
  <p:tag name="PA" val="v3.0.1"/>
</p:tagLst>
</file>

<file path=ppt/tags/tag306.xml><?xml version="1.0" encoding="utf-8"?>
<p:tagLst xmlns:p="http://schemas.openxmlformats.org/presentationml/2006/main">
  <p:tag name="PA" val="v3.0.1"/>
</p:tagLst>
</file>

<file path=ppt/tags/tag307.xml><?xml version="1.0" encoding="utf-8"?>
<p:tagLst xmlns:p="http://schemas.openxmlformats.org/presentationml/2006/main">
  <p:tag name="PA" val="v3.0.1"/>
</p:tagLst>
</file>

<file path=ppt/tags/tag308.xml><?xml version="1.0" encoding="utf-8"?>
<p:tagLst xmlns:p="http://schemas.openxmlformats.org/presentationml/2006/main">
  <p:tag name="PA" val="v3.0.1"/>
</p:tagLst>
</file>

<file path=ppt/tags/tag309.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10.xml><?xml version="1.0" encoding="utf-8"?>
<p:tagLst xmlns:p="http://schemas.openxmlformats.org/presentationml/2006/main">
  <p:tag name="PA" val="v3.0.1"/>
</p:tagLst>
</file>

<file path=ppt/tags/tag311.xml><?xml version="1.0" encoding="utf-8"?>
<p:tagLst xmlns:p="http://schemas.openxmlformats.org/presentationml/2006/main">
  <p:tag name="PA" val="v3.0.1"/>
</p:tagLst>
</file>

<file path=ppt/tags/tag312.xml><?xml version="1.0" encoding="utf-8"?>
<p:tagLst xmlns:p="http://schemas.openxmlformats.org/presentationml/2006/main">
  <p:tag name="PA" val="v3.0.1"/>
</p:tagLst>
</file>

<file path=ppt/tags/tag313.xml><?xml version="1.0" encoding="utf-8"?>
<p:tagLst xmlns:p="http://schemas.openxmlformats.org/presentationml/2006/main">
  <p:tag name="PA" val="v3.0.1"/>
</p:tagLst>
</file>

<file path=ppt/tags/tag314.xml><?xml version="1.0" encoding="utf-8"?>
<p:tagLst xmlns:p="http://schemas.openxmlformats.org/presentationml/2006/main">
  <p:tag name="PA" val="v3.0.1"/>
</p:tagLst>
</file>

<file path=ppt/tags/tag315.xml><?xml version="1.0" encoding="utf-8"?>
<p:tagLst xmlns:p="http://schemas.openxmlformats.org/presentationml/2006/main">
  <p:tag name="PA" val="v3.0.1"/>
</p:tagLst>
</file>

<file path=ppt/tags/tag316.xml><?xml version="1.0" encoding="utf-8"?>
<p:tagLst xmlns:p="http://schemas.openxmlformats.org/presentationml/2006/main">
  <p:tag name="PA" val="v3.0.1"/>
</p:tagLst>
</file>

<file path=ppt/tags/tag317.xml><?xml version="1.0" encoding="utf-8"?>
<p:tagLst xmlns:p="http://schemas.openxmlformats.org/presentationml/2006/main">
  <p:tag name="PA" val="v3.0.1"/>
</p:tagLst>
</file>

<file path=ppt/tags/tag318.xml><?xml version="1.0" encoding="utf-8"?>
<p:tagLst xmlns:p="http://schemas.openxmlformats.org/presentationml/2006/main">
  <p:tag name="PA" val="v3.0.1"/>
</p:tagLst>
</file>

<file path=ppt/tags/tag319.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20.xml><?xml version="1.0" encoding="utf-8"?>
<p:tagLst xmlns:p="http://schemas.openxmlformats.org/presentationml/2006/main">
  <p:tag name="PA" val="v3.0.1"/>
</p:tagLst>
</file>

<file path=ppt/tags/tag321.xml><?xml version="1.0" encoding="utf-8"?>
<p:tagLst xmlns:p="http://schemas.openxmlformats.org/presentationml/2006/main">
  <p:tag name="PA" val="v3.0.1"/>
</p:tagLst>
</file>

<file path=ppt/tags/tag322.xml><?xml version="1.0" encoding="utf-8"?>
<p:tagLst xmlns:p="http://schemas.openxmlformats.org/presentationml/2006/main">
  <p:tag name="PA" val="v3.0.1"/>
</p:tagLst>
</file>

<file path=ppt/tags/tag323.xml><?xml version="1.0" encoding="utf-8"?>
<p:tagLst xmlns:p="http://schemas.openxmlformats.org/presentationml/2006/main">
  <p:tag name="PA" val="v3.0.1"/>
</p:tagLst>
</file>

<file path=ppt/tags/tag324.xml><?xml version="1.0" encoding="utf-8"?>
<p:tagLst xmlns:p="http://schemas.openxmlformats.org/presentationml/2006/main">
  <p:tag name="PA" val="v3.0.1"/>
</p:tagLst>
</file>

<file path=ppt/tags/tag325.xml><?xml version="1.0" encoding="utf-8"?>
<p:tagLst xmlns:p="http://schemas.openxmlformats.org/presentationml/2006/main">
  <p:tag name="PA" val="v3.0.1"/>
</p:tagLst>
</file>

<file path=ppt/tags/tag326.xml><?xml version="1.0" encoding="utf-8"?>
<p:tagLst xmlns:p="http://schemas.openxmlformats.org/presentationml/2006/main">
  <p:tag name="PA" val="v3.0.1"/>
</p:tagLst>
</file>

<file path=ppt/tags/tag327.xml><?xml version="1.0" encoding="utf-8"?>
<p:tagLst xmlns:p="http://schemas.openxmlformats.org/presentationml/2006/main">
  <p:tag name="PA" val="v3.0.1"/>
</p:tagLst>
</file>

<file path=ppt/tags/tag328.xml><?xml version="1.0" encoding="utf-8"?>
<p:tagLst xmlns:p="http://schemas.openxmlformats.org/presentationml/2006/main">
  <p:tag name="PA" val="v3.0.1"/>
</p:tagLst>
</file>

<file path=ppt/tags/tag329.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30.xml><?xml version="1.0" encoding="utf-8"?>
<p:tagLst xmlns:p="http://schemas.openxmlformats.org/presentationml/2006/main">
  <p:tag name="PA" val="v3.0.1"/>
</p:tagLst>
</file>

<file path=ppt/tags/tag331.xml><?xml version="1.0" encoding="utf-8"?>
<p:tagLst xmlns:p="http://schemas.openxmlformats.org/presentationml/2006/main">
  <p:tag name="PA" val="v3.0.1"/>
</p:tagLst>
</file>

<file path=ppt/tags/tag332.xml><?xml version="1.0" encoding="utf-8"?>
<p:tagLst xmlns:p="http://schemas.openxmlformats.org/presentationml/2006/main">
  <p:tag name="PA" val="v3.0.1"/>
</p:tagLst>
</file>

<file path=ppt/tags/tag333.xml><?xml version="1.0" encoding="utf-8"?>
<p:tagLst xmlns:p="http://schemas.openxmlformats.org/presentationml/2006/main">
  <p:tag name="PA" val="v3.0.1"/>
</p:tagLst>
</file>

<file path=ppt/tags/tag334.xml><?xml version="1.0" encoding="utf-8"?>
<p:tagLst xmlns:p="http://schemas.openxmlformats.org/presentationml/2006/main">
  <p:tag name="PA" val="v3.0.1"/>
</p:tagLst>
</file>

<file path=ppt/tags/tag335.xml><?xml version="1.0" encoding="utf-8"?>
<p:tagLst xmlns:p="http://schemas.openxmlformats.org/presentationml/2006/main">
  <p:tag name="PA" val="v3.0.1"/>
</p:tagLst>
</file>

<file path=ppt/tags/tag336.xml><?xml version="1.0" encoding="utf-8"?>
<p:tagLst xmlns:p="http://schemas.openxmlformats.org/presentationml/2006/main">
  <p:tag name="PA" val="v3.0.1"/>
</p:tagLst>
</file>

<file path=ppt/tags/tag337.xml><?xml version="1.0" encoding="utf-8"?>
<p:tagLst xmlns:p="http://schemas.openxmlformats.org/presentationml/2006/main">
  <p:tag name="PA" val="v3.0.1"/>
</p:tagLst>
</file>

<file path=ppt/tags/tag338.xml><?xml version="1.0" encoding="utf-8"?>
<p:tagLst xmlns:p="http://schemas.openxmlformats.org/presentationml/2006/main">
  <p:tag name="PA" val="v3.0.1"/>
</p:tagLst>
</file>

<file path=ppt/tags/tag339.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40.xml><?xml version="1.0" encoding="utf-8"?>
<p:tagLst xmlns:p="http://schemas.openxmlformats.org/presentationml/2006/main">
  <p:tag name="PA" val="v3.0.1"/>
</p:tagLst>
</file>

<file path=ppt/tags/tag341.xml><?xml version="1.0" encoding="utf-8"?>
<p:tagLst xmlns:p="http://schemas.openxmlformats.org/presentationml/2006/main">
  <p:tag name="PA" val="v3.0.1"/>
</p:tagLst>
</file>

<file path=ppt/tags/tag342.xml><?xml version="1.0" encoding="utf-8"?>
<p:tagLst xmlns:p="http://schemas.openxmlformats.org/presentationml/2006/main">
  <p:tag name="PA" val="v3.0.1"/>
</p:tagLst>
</file>

<file path=ppt/tags/tag343.xml><?xml version="1.0" encoding="utf-8"?>
<p:tagLst xmlns:p="http://schemas.openxmlformats.org/presentationml/2006/main">
  <p:tag name="PA" val="v3.0.1"/>
</p:tagLst>
</file>

<file path=ppt/tags/tag344.xml><?xml version="1.0" encoding="utf-8"?>
<p:tagLst xmlns:p="http://schemas.openxmlformats.org/presentationml/2006/main">
  <p:tag name="PA" val="v3.0.1"/>
</p:tagLst>
</file>

<file path=ppt/tags/tag345.xml><?xml version="1.0" encoding="utf-8"?>
<p:tagLst xmlns:p="http://schemas.openxmlformats.org/presentationml/2006/main">
  <p:tag name="PA" val="v3.0.1"/>
</p:tagLst>
</file>

<file path=ppt/tags/tag346.xml><?xml version="1.0" encoding="utf-8"?>
<p:tagLst xmlns:p="http://schemas.openxmlformats.org/presentationml/2006/main">
  <p:tag name="PA" val="v3.0.1"/>
</p:tagLst>
</file>

<file path=ppt/tags/tag347.xml><?xml version="1.0" encoding="utf-8"?>
<p:tagLst xmlns:p="http://schemas.openxmlformats.org/presentationml/2006/main">
  <p:tag name="PA" val="v3.0.1"/>
</p:tagLst>
</file>

<file path=ppt/tags/tag348.xml><?xml version="1.0" encoding="utf-8"?>
<p:tagLst xmlns:p="http://schemas.openxmlformats.org/presentationml/2006/main">
  <p:tag name="PA" val="v3.0.1"/>
</p:tagLst>
</file>

<file path=ppt/tags/tag349.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50.xml><?xml version="1.0" encoding="utf-8"?>
<p:tagLst xmlns:p="http://schemas.openxmlformats.org/presentationml/2006/main">
  <p:tag name="PA" val="v3.0.1"/>
</p:tagLst>
</file>

<file path=ppt/tags/tag351.xml><?xml version="1.0" encoding="utf-8"?>
<p:tagLst xmlns:p="http://schemas.openxmlformats.org/presentationml/2006/main">
  <p:tag name="PA" val="v3.0.1"/>
</p:tagLst>
</file>

<file path=ppt/tags/tag352.xml><?xml version="1.0" encoding="utf-8"?>
<p:tagLst xmlns:p="http://schemas.openxmlformats.org/presentationml/2006/main">
  <p:tag name="PA" val="v3.0.1"/>
</p:tagLst>
</file>

<file path=ppt/tags/tag353.xml><?xml version="1.0" encoding="utf-8"?>
<p:tagLst xmlns:p="http://schemas.openxmlformats.org/presentationml/2006/main">
  <p:tag name="PA" val="v3.0.1"/>
</p:tagLst>
</file>

<file path=ppt/tags/tag354.xml><?xml version="1.0" encoding="utf-8"?>
<p:tagLst xmlns:p="http://schemas.openxmlformats.org/presentationml/2006/main">
  <p:tag name="PA" val="v3.0.1"/>
</p:tagLst>
</file>

<file path=ppt/tags/tag355.xml><?xml version="1.0" encoding="utf-8"?>
<p:tagLst xmlns:p="http://schemas.openxmlformats.org/presentationml/2006/main">
  <p:tag name="PA" val="v3.0.1"/>
</p:tagLst>
</file>

<file path=ppt/tags/tag356.xml><?xml version="1.0" encoding="utf-8"?>
<p:tagLst xmlns:p="http://schemas.openxmlformats.org/presentationml/2006/main">
  <p:tag name="PA" val="v3.0.1"/>
</p:tagLst>
</file>

<file path=ppt/tags/tag357.xml><?xml version="1.0" encoding="utf-8"?>
<p:tagLst xmlns:p="http://schemas.openxmlformats.org/presentationml/2006/main">
  <p:tag name="PA" val="v3.0.1"/>
</p:tagLst>
</file>

<file path=ppt/tags/tag358.xml><?xml version="1.0" encoding="utf-8"?>
<p:tagLst xmlns:p="http://schemas.openxmlformats.org/presentationml/2006/main">
  <p:tag name="PA" val="v3.0.1"/>
</p:tagLst>
</file>

<file path=ppt/tags/tag359.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60.xml><?xml version="1.0" encoding="utf-8"?>
<p:tagLst xmlns:p="http://schemas.openxmlformats.org/presentationml/2006/main">
  <p:tag name="PA" val="v3.0.1"/>
</p:tagLst>
</file>

<file path=ppt/tags/tag361.xml><?xml version="1.0" encoding="utf-8"?>
<p:tagLst xmlns:p="http://schemas.openxmlformats.org/presentationml/2006/main">
  <p:tag name="PA" val="v3.0.1"/>
</p:tagLst>
</file>

<file path=ppt/tags/tag362.xml><?xml version="1.0" encoding="utf-8"?>
<p:tagLst xmlns:p="http://schemas.openxmlformats.org/presentationml/2006/main">
  <p:tag name="PA" val="v3.0.1"/>
</p:tagLst>
</file>

<file path=ppt/tags/tag363.xml><?xml version="1.0" encoding="utf-8"?>
<p:tagLst xmlns:p="http://schemas.openxmlformats.org/presentationml/2006/main">
  <p:tag name="PA" val="v3.0.1"/>
</p:tagLst>
</file>

<file path=ppt/tags/tag364.xml><?xml version="1.0" encoding="utf-8"?>
<p:tagLst xmlns:p="http://schemas.openxmlformats.org/presentationml/2006/main">
  <p:tag name="PA" val="v3.0.1"/>
</p:tagLst>
</file>

<file path=ppt/tags/tag36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46.xml><?xml version="1.0" encoding="utf-8"?>
<p:tagLst xmlns:p="http://schemas.openxmlformats.org/presentationml/2006/main">
  <p:tag name="PA" val="v3.0.1"/>
</p:tagLst>
</file>

<file path=ppt/tags/tag47.xml><?xml version="1.0" encoding="utf-8"?>
<p:tagLst xmlns:p="http://schemas.openxmlformats.org/presentationml/2006/main">
  <p:tag name="PA" val="v3.0.1"/>
</p:tagLst>
</file>

<file path=ppt/tags/tag48.xml><?xml version="1.0" encoding="utf-8"?>
<p:tagLst xmlns:p="http://schemas.openxmlformats.org/presentationml/2006/main">
  <p:tag name="PA" val="v3.0.1"/>
</p:tagLst>
</file>

<file path=ppt/tags/tag49.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PA" val="v3.0.1"/>
</p:tagLst>
</file>

<file path=ppt/tags/tag51.xml><?xml version="1.0" encoding="utf-8"?>
<p:tagLst xmlns:p="http://schemas.openxmlformats.org/presentationml/2006/main">
  <p:tag name="PA" val="v3.0.1"/>
</p:tagLst>
</file>

<file path=ppt/tags/tag52.xml><?xml version="1.0" encoding="utf-8"?>
<p:tagLst xmlns:p="http://schemas.openxmlformats.org/presentationml/2006/main">
  <p:tag name="PA" val="v3.0.1"/>
</p:tagLst>
</file>

<file path=ppt/tags/tag53.xml><?xml version="1.0" encoding="utf-8"?>
<p:tagLst xmlns:p="http://schemas.openxmlformats.org/presentationml/2006/main">
  <p:tag name="PA" val="v3.0.1"/>
</p:tagLst>
</file>

<file path=ppt/tags/tag54.xml><?xml version="1.0" encoding="utf-8"?>
<p:tagLst xmlns:p="http://schemas.openxmlformats.org/presentationml/2006/main">
  <p:tag name="PA" val="v3.0.1"/>
</p:tagLst>
</file>

<file path=ppt/tags/tag55.xml><?xml version="1.0" encoding="utf-8"?>
<p:tagLst xmlns:p="http://schemas.openxmlformats.org/presentationml/2006/main">
  <p:tag name="PA" val="v3.0.1"/>
</p:tagLst>
</file>

<file path=ppt/tags/tag56.xml><?xml version="1.0" encoding="utf-8"?>
<p:tagLst xmlns:p="http://schemas.openxmlformats.org/presentationml/2006/main">
  <p:tag name="PA" val="v3.0.1"/>
</p:tagLst>
</file>

<file path=ppt/tags/tag57.xml><?xml version="1.0" encoding="utf-8"?>
<p:tagLst xmlns:p="http://schemas.openxmlformats.org/presentationml/2006/main">
  <p:tag name="PA" val="v3.0.1"/>
</p:tagLst>
</file>

<file path=ppt/tags/tag58.xml><?xml version="1.0" encoding="utf-8"?>
<p:tagLst xmlns:p="http://schemas.openxmlformats.org/presentationml/2006/main">
  <p:tag name="PA" val="v3.0.1"/>
</p:tagLst>
</file>

<file path=ppt/tags/tag59.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60.xml><?xml version="1.0" encoding="utf-8"?>
<p:tagLst xmlns:p="http://schemas.openxmlformats.org/presentationml/2006/main">
  <p:tag name="PA" val="v3.0.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74.xml><?xml version="1.0" encoding="utf-8"?>
<p:tagLst xmlns:p="http://schemas.openxmlformats.org/presentationml/2006/main">
  <p:tag name="PA" val="v3.0.1"/>
</p:tagLst>
</file>

<file path=ppt/tags/tag75.xml><?xml version="1.0" encoding="utf-8"?>
<p:tagLst xmlns:p="http://schemas.openxmlformats.org/presentationml/2006/main">
  <p:tag name="PA" val="v3.0.1"/>
</p:tagLst>
</file>

<file path=ppt/tags/tag76.xml><?xml version="1.0" encoding="utf-8"?>
<p:tagLst xmlns:p="http://schemas.openxmlformats.org/presentationml/2006/main">
  <p:tag name="PA" val="v3.0.1"/>
</p:tagLst>
</file>

<file path=ppt/tags/tag77.xml><?xml version="1.0" encoding="utf-8"?>
<p:tagLst xmlns:p="http://schemas.openxmlformats.org/presentationml/2006/main">
  <p:tag name="PA" val="v3.0.1"/>
</p:tagLst>
</file>

<file path=ppt/tags/tag78.xml><?xml version="1.0" encoding="utf-8"?>
<p:tagLst xmlns:p="http://schemas.openxmlformats.org/presentationml/2006/main">
  <p:tag name="PA" val="v3.0.1"/>
</p:tagLst>
</file>

<file path=ppt/tags/tag79.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80.xml><?xml version="1.0" encoding="utf-8"?>
<p:tagLst xmlns:p="http://schemas.openxmlformats.org/presentationml/2006/main">
  <p:tag name="PA" val="v3.0.1"/>
</p:tagLst>
</file>

<file path=ppt/tags/tag81.xml><?xml version="1.0" encoding="utf-8"?>
<p:tagLst xmlns:p="http://schemas.openxmlformats.org/presentationml/2006/main">
  <p:tag name="PA" val="v3.0.1"/>
</p:tagLst>
</file>

<file path=ppt/tags/tag82.xml><?xml version="1.0" encoding="utf-8"?>
<p:tagLst xmlns:p="http://schemas.openxmlformats.org/presentationml/2006/main">
  <p:tag name="PA" val="v3.0.1"/>
</p:tagLst>
</file>

<file path=ppt/tags/tag83.xml><?xml version="1.0" encoding="utf-8"?>
<p:tagLst xmlns:p="http://schemas.openxmlformats.org/presentationml/2006/main">
  <p:tag name="PA" val="v3.0.1"/>
</p:tagLst>
</file>

<file path=ppt/tags/tag84.xml><?xml version="1.0" encoding="utf-8"?>
<p:tagLst xmlns:p="http://schemas.openxmlformats.org/presentationml/2006/main">
  <p:tag name="PA" val="v3.0.1"/>
</p:tagLst>
</file>

<file path=ppt/tags/tag85.xml><?xml version="1.0" encoding="utf-8"?>
<p:tagLst xmlns:p="http://schemas.openxmlformats.org/presentationml/2006/main">
  <p:tag name="PA" val="v3.0.1"/>
</p:tagLst>
</file>

<file path=ppt/tags/tag86.xml><?xml version="1.0" encoding="utf-8"?>
<p:tagLst xmlns:p="http://schemas.openxmlformats.org/presentationml/2006/main">
  <p:tag name="PA" val="v3.0.1"/>
</p:tagLst>
</file>

<file path=ppt/tags/tag87.xml><?xml version="1.0" encoding="utf-8"?>
<p:tagLst xmlns:p="http://schemas.openxmlformats.org/presentationml/2006/main">
  <p:tag name="PA" val="v3.0.1"/>
</p:tagLst>
</file>

<file path=ppt/tags/tag88.xml><?xml version="1.0" encoding="utf-8"?>
<p:tagLst xmlns:p="http://schemas.openxmlformats.org/presentationml/2006/main">
  <p:tag name="PA" val="v3.0.1"/>
</p:tagLst>
</file>

<file path=ppt/tags/tag89.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ags/tag90.xml><?xml version="1.0" encoding="utf-8"?>
<p:tagLst xmlns:p="http://schemas.openxmlformats.org/presentationml/2006/main">
  <p:tag name="PA" val="v3.0.1"/>
</p:tagLst>
</file>

<file path=ppt/tags/tag91.xml><?xml version="1.0" encoding="utf-8"?>
<p:tagLst xmlns:p="http://schemas.openxmlformats.org/presentationml/2006/main">
  <p:tag name="PA" val="v3.0.1"/>
</p:tagLst>
</file>

<file path=ppt/tags/tag92.xml><?xml version="1.0" encoding="utf-8"?>
<p:tagLst xmlns:p="http://schemas.openxmlformats.org/presentationml/2006/main">
  <p:tag name="PA" val="v3.0.1"/>
</p:tagLst>
</file>

<file path=ppt/tags/tag93.xml><?xml version="1.0" encoding="utf-8"?>
<p:tagLst xmlns:p="http://schemas.openxmlformats.org/presentationml/2006/main">
  <p:tag name="PA" val="v3.0.1"/>
</p:tagLst>
</file>

<file path=ppt/tags/tag94.xml><?xml version="1.0" encoding="utf-8"?>
<p:tagLst xmlns:p="http://schemas.openxmlformats.org/presentationml/2006/main">
  <p:tag name="PA" val="v3.0.1"/>
</p:tagLst>
</file>

<file path=ppt/tags/tag95.xml><?xml version="1.0" encoding="utf-8"?>
<p:tagLst xmlns:p="http://schemas.openxmlformats.org/presentationml/2006/main">
  <p:tag name="PA" val="v3.0.1"/>
</p:tagLst>
</file>

<file path=ppt/tags/tag96.xml><?xml version="1.0" encoding="utf-8"?>
<p:tagLst xmlns:p="http://schemas.openxmlformats.org/presentationml/2006/main">
  <p:tag name="PA" val="v3.0.1"/>
</p:tagLst>
</file>

<file path=ppt/tags/tag97.xml><?xml version="1.0" encoding="utf-8"?>
<p:tagLst xmlns:p="http://schemas.openxmlformats.org/presentationml/2006/main">
  <p:tag name="PA" val="v3.0.1"/>
</p:tagLst>
</file>

<file path=ppt/tags/tag98.xml><?xml version="1.0" encoding="utf-8"?>
<p:tagLst xmlns:p="http://schemas.openxmlformats.org/presentationml/2006/main">
  <p:tag name="PA" val="v3.0.1"/>
</p:tagLst>
</file>

<file path=ppt/tags/tag9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定义 1">
      <a:majorFont>
        <a:latin typeface="Arial"/>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141</Paragraphs>
  <Slides>26</Slides>
  <Notes>26</Notes>
  <TotalTime>106</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微软雅黑</vt:lpstr>
      <vt:lpstr>Calibri</vt:lpstr>
      <vt:lpstr>宋体</vt:lpstr>
      <vt:lpstr>Calibri Light</vt:lpstr>
      <vt:lpstr>等线 Light</vt:lpstr>
      <vt:lpstr>等线</vt:lpstr>
      <vt:lpstr>맑은 고딕</vt:lpstr>
      <vt:lpstr>Times New Roman</vt:lpstr>
      <vt:lpstr>Microsoft YaHei UI Light</vt:lpstr>
      <vt:lpstr>张海山锐线体简</vt:lpstr>
      <vt:lpstr>Eras Light ITC</vt:lpstr>
      <vt:lpstr>Microsoft JhengHei UI Light</vt:lpstr>
      <vt:lpstr>Verdana</vt:lpstr>
      <vt:lpstr>楷体</vt:lpstr>
      <vt:lpstr>时尚中黑简体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2017-03-23T09:44:47Z</dcterms:created>
  <cp:lastModifiedBy>优品PPT</cp:lastModifiedBy>
  <dcterms:modified xsi:type="dcterms:W3CDTF">2021-08-20T11:09:46Z</dcterms:modified>
  <cp:revision>29</cp:revision>
  <dc:title>PowerPoint 演示文稿</dc:title>
</cp:coreProperties>
</file>